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8"/>
  </p:notesMasterIdLst>
  <p:handoutMasterIdLst>
    <p:handoutMasterId r:id="rId69"/>
  </p:handoutMasterIdLst>
  <p:sldIdLst>
    <p:sldId id="635" r:id="rId2"/>
    <p:sldId id="636" r:id="rId3"/>
    <p:sldId id="637" r:id="rId4"/>
    <p:sldId id="638" r:id="rId5"/>
    <p:sldId id="745" r:id="rId6"/>
    <p:sldId id="746" r:id="rId7"/>
    <p:sldId id="664" r:id="rId8"/>
    <p:sldId id="663" r:id="rId9"/>
    <p:sldId id="640" r:id="rId10"/>
    <p:sldId id="643" r:id="rId11"/>
    <p:sldId id="584" r:id="rId12"/>
    <p:sldId id="692" r:id="rId13"/>
    <p:sldId id="749" r:id="rId14"/>
    <p:sldId id="748" r:id="rId15"/>
    <p:sldId id="752" r:id="rId16"/>
    <p:sldId id="751" r:id="rId17"/>
    <p:sldId id="586" r:id="rId18"/>
    <p:sldId id="670" r:id="rId19"/>
    <p:sldId id="702" r:id="rId20"/>
    <p:sldId id="703" r:id="rId21"/>
    <p:sldId id="750" r:id="rId22"/>
    <p:sldId id="704" r:id="rId23"/>
    <p:sldId id="707" r:id="rId24"/>
    <p:sldId id="710" r:id="rId25"/>
    <p:sldId id="709" r:id="rId26"/>
    <p:sldId id="712" r:id="rId27"/>
    <p:sldId id="711" r:id="rId28"/>
    <p:sldId id="713" r:id="rId29"/>
    <p:sldId id="708" r:id="rId30"/>
    <p:sldId id="685" r:id="rId31"/>
    <p:sldId id="683" r:id="rId32"/>
    <p:sldId id="680" r:id="rId33"/>
    <p:sldId id="754" r:id="rId34"/>
    <p:sldId id="741" r:id="rId35"/>
    <p:sldId id="753" r:id="rId36"/>
    <p:sldId id="727" r:id="rId37"/>
    <p:sldId id="728" r:id="rId38"/>
    <p:sldId id="731" r:id="rId39"/>
    <p:sldId id="732" r:id="rId40"/>
    <p:sldId id="733" r:id="rId41"/>
    <p:sldId id="734" r:id="rId42"/>
    <p:sldId id="735" r:id="rId43"/>
    <p:sldId id="736" r:id="rId44"/>
    <p:sldId id="737" r:id="rId45"/>
    <p:sldId id="738" r:id="rId46"/>
    <p:sldId id="697" r:id="rId47"/>
    <p:sldId id="714" r:id="rId48"/>
    <p:sldId id="699" r:id="rId49"/>
    <p:sldId id="716" r:id="rId50"/>
    <p:sldId id="755" r:id="rId51"/>
    <p:sldId id="672" r:id="rId52"/>
    <p:sldId id="757" r:id="rId53"/>
    <p:sldId id="673" r:id="rId54"/>
    <p:sldId id="718" r:id="rId55"/>
    <p:sldId id="723" r:id="rId56"/>
    <p:sldId id="739" r:id="rId57"/>
    <p:sldId id="700" r:id="rId58"/>
    <p:sldId id="644" r:id="rId59"/>
    <p:sldId id="662" r:id="rId60"/>
    <p:sldId id="645" r:id="rId61"/>
    <p:sldId id="646" r:id="rId62"/>
    <p:sldId id="606" r:id="rId63"/>
    <p:sldId id="624" r:id="rId64"/>
    <p:sldId id="625" r:id="rId65"/>
    <p:sldId id="701" r:id="rId66"/>
    <p:sldId id="688" r:id="rId67"/>
  </p:sldIdLst>
  <p:sldSz cx="9144000" cy="6858000" type="screen4x3"/>
  <p:notesSz cx="10234613" cy="7099300"/>
  <p:custShowLst>
    <p:custShow name="handout" id="0">
      <p:sldLst>
        <p:sld r:id="rId12"/>
        <p:sld r:id="rId18"/>
        <p:sld r:id="rId63"/>
        <p:sld r:id="rId64"/>
      </p:sldLst>
    </p:custShow>
  </p:custShowLst>
  <p:defaultTextStyle>
    <a:defPPr>
      <a:defRPr lang="en-US"/>
    </a:defPPr>
    <a:lvl1pPr algn="l" rtl="0" eaLnBrk="0" fontAlgn="base" hangingPunct="0">
      <a:spcBef>
        <a:spcPct val="0"/>
      </a:spcBef>
      <a:spcAft>
        <a:spcPct val="0"/>
      </a:spcAft>
      <a:defRPr kumimoji="1" sz="1200" kern="1200">
        <a:solidFill>
          <a:schemeClr val="tx1"/>
        </a:solidFill>
        <a:latin typeface="Comic Sans MS" panose="030F0902030302020204" pitchFamily="66" charset="0"/>
        <a:ea typeface="+mn-ea"/>
        <a:cs typeface="+mn-cs"/>
      </a:defRPr>
    </a:lvl1pPr>
    <a:lvl2pPr marL="457200" algn="l" rtl="0" eaLnBrk="0" fontAlgn="base" hangingPunct="0">
      <a:spcBef>
        <a:spcPct val="0"/>
      </a:spcBef>
      <a:spcAft>
        <a:spcPct val="0"/>
      </a:spcAft>
      <a:defRPr kumimoji="1" sz="1200" kern="1200">
        <a:solidFill>
          <a:schemeClr val="tx1"/>
        </a:solidFill>
        <a:latin typeface="Comic Sans MS" panose="030F0902030302020204" pitchFamily="66" charset="0"/>
        <a:ea typeface="+mn-ea"/>
        <a:cs typeface="+mn-cs"/>
      </a:defRPr>
    </a:lvl2pPr>
    <a:lvl3pPr marL="914400" algn="l" rtl="0" eaLnBrk="0" fontAlgn="base" hangingPunct="0">
      <a:spcBef>
        <a:spcPct val="0"/>
      </a:spcBef>
      <a:spcAft>
        <a:spcPct val="0"/>
      </a:spcAft>
      <a:defRPr kumimoji="1" sz="1200" kern="1200">
        <a:solidFill>
          <a:schemeClr val="tx1"/>
        </a:solidFill>
        <a:latin typeface="Comic Sans MS" panose="030F0902030302020204" pitchFamily="66" charset="0"/>
        <a:ea typeface="+mn-ea"/>
        <a:cs typeface="+mn-cs"/>
      </a:defRPr>
    </a:lvl3pPr>
    <a:lvl4pPr marL="1371600" algn="l" rtl="0" eaLnBrk="0" fontAlgn="base" hangingPunct="0">
      <a:spcBef>
        <a:spcPct val="0"/>
      </a:spcBef>
      <a:spcAft>
        <a:spcPct val="0"/>
      </a:spcAft>
      <a:defRPr kumimoji="1" sz="1200" kern="1200">
        <a:solidFill>
          <a:schemeClr val="tx1"/>
        </a:solidFill>
        <a:latin typeface="Comic Sans MS" panose="030F0902030302020204" pitchFamily="66" charset="0"/>
        <a:ea typeface="+mn-ea"/>
        <a:cs typeface="+mn-cs"/>
      </a:defRPr>
    </a:lvl4pPr>
    <a:lvl5pPr marL="1828800" algn="l" rtl="0" eaLnBrk="0" fontAlgn="base" hangingPunct="0">
      <a:spcBef>
        <a:spcPct val="0"/>
      </a:spcBef>
      <a:spcAft>
        <a:spcPct val="0"/>
      </a:spcAft>
      <a:defRPr kumimoji="1" sz="1200" kern="1200">
        <a:solidFill>
          <a:schemeClr val="tx1"/>
        </a:solidFill>
        <a:latin typeface="Comic Sans MS" panose="030F0902030302020204" pitchFamily="66" charset="0"/>
        <a:ea typeface="+mn-ea"/>
        <a:cs typeface="+mn-cs"/>
      </a:defRPr>
    </a:lvl5pPr>
    <a:lvl6pPr marL="2286000" algn="l" defTabSz="914400" rtl="0" eaLnBrk="1" latinLnBrk="0" hangingPunct="1">
      <a:defRPr kumimoji="1" sz="1200" kern="1200">
        <a:solidFill>
          <a:schemeClr val="tx1"/>
        </a:solidFill>
        <a:latin typeface="Comic Sans MS" panose="030F0902030302020204" pitchFamily="66" charset="0"/>
        <a:ea typeface="+mn-ea"/>
        <a:cs typeface="+mn-cs"/>
      </a:defRPr>
    </a:lvl6pPr>
    <a:lvl7pPr marL="2743200" algn="l" defTabSz="914400" rtl="0" eaLnBrk="1" latinLnBrk="0" hangingPunct="1">
      <a:defRPr kumimoji="1" sz="1200" kern="1200">
        <a:solidFill>
          <a:schemeClr val="tx1"/>
        </a:solidFill>
        <a:latin typeface="Comic Sans MS" panose="030F0902030302020204" pitchFamily="66" charset="0"/>
        <a:ea typeface="+mn-ea"/>
        <a:cs typeface="+mn-cs"/>
      </a:defRPr>
    </a:lvl7pPr>
    <a:lvl8pPr marL="3200400" algn="l" defTabSz="914400" rtl="0" eaLnBrk="1" latinLnBrk="0" hangingPunct="1">
      <a:defRPr kumimoji="1" sz="1200" kern="1200">
        <a:solidFill>
          <a:schemeClr val="tx1"/>
        </a:solidFill>
        <a:latin typeface="Comic Sans MS" panose="030F0902030302020204" pitchFamily="66" charset="0"/>
        <a:ea typeface="+mn-ea"/>
        <a:cs typeface="+mn-cs"/>
      </a:defRPr>
    </a:lvl8pPr>
    <a:lvl9pPr marL="3657600" algn="l" defTabSz="914400" rtl="0" eaLnBrk="1" latinLnBrk="0" hangingPunct="1">
      <a:defRPr kumimoji="1" sz="1200" kern="1200">
        <a:solidFill>
          <a:schemeClr val="tx1"/>
        </a:solidFill>
        <a:latin typeface="Comic Sans MS" panose="030F09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5" autoAdjust="0"/>
    <p:restoredTop sz="92683" autoAdjust="0"/>
  </p:normalViewPr>
  <p:slideViewPr>
    <p:cSldViewPr snapToGrid="0">
      <p:cViewPr varScale="1">
        <p:scale>
          <a:sx n="80" d="100"/>
          <a:sy n="80" d="100"/>
        </p:scale>
        <p:origin x="14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2" d="100"/>
          <a:sy n="72" d="100"/>
        </p:scale>
        <p:origin x="-846" y="-90"/>
      </p:cViewPr>
      <p:guideLst>
        <p:guide orient="horz" pos="2236"/>
        <p:guide pos="32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BAA35E9-A7CF-478F-84C2-34AB51C5665F}"/>
              </a:ext>
            </a:extLst>
          </p:cNvPr>
          <p:cNvSpPr>
            <a:spLocks noGrp="1" noChangeArrowheads="1"/>
          </p:cNvSpPr>
          <p:nvPr>
            <p:ph type="hdr" sz="quarter"/>
          </p:nvPr>
        </p:nvSpPr>
        <p:spPr bwMode="auto">
          <a:xfrm>
            <a:off x="0" y="0"/>
            <a:ext cx="4433888" cy="354013"/>
          </a:xfrm>
          <a:prstGeom prst="rect">
            <a:avLst/>
          </a:prstGeom>
          <a:noFill/>
          <a:ln w="9525">
            <a:noFill/>
            <a:miter lim="800000"/>
            <a:headEnd/>
            <a:tailEnd/>
          </a:ln>
        </p:spPr>
        <p:txBody>
          <a:bodyPr vert="horz" wrap="square" lIns="96845" tIns="48421" rIns="96845" bIns="48421" numCol="1" anchor="t" anchorCtr="0" compatLnSpc="1">
            <a:prstTxWarp prst="textNoShape">
              <a:avLst/>
            </a:prstTxWarp>
          </a:bodyPr>
          <a:lstStyle>
            <a:lvl1pPr defTabSz="968375">
              <a:defRPr kumimoji="0">
                <a:latin typeface="Arial" charset="0"/>
              </a:defRPr>
            </a:lvl1pPr>
          </a:lstStyle>
          <a:p>
            <a:pPr>
              <a:defRPr/>
            </a:pPr>
            <a:endParaRPr lang="en-US" altLang="zh-TW"/>
          </a:p>
        </p:txBody>
      </p:sp>
      <p:sp>
        <p:nvSpPr>
          <p:cNvPr id="14339" name="Rectangle 3">
            <a:extLst>
              <a:ext uri="{FF2B5EF4-FFF2-40B4-BE49-F238E27FC236}">
                <a16:creationId xmlns:a16="http://schemas.microsoft.com/office/drawing/2014/main" id="{51B76167-52F0-454D-8FEA-0C78FBABBC9D}"/>
              </a:ext>
            </a:extLst>
          </p:cNvPr>
          <p:cNvSpPr>
            <a:spLocks noGrp="1" noChangeArrowheads="1"/>
          </p:cNvSpPr>
          <p:nvPr>
            <p:ph type="dt" sz="quarter" idx="1"/>
          </p:nvPr>
        </p:nvSpPr>
        <p:spPr bwMode="auto">
          <a:xfrm>
            <a:off x="5800725" y="0"/>
            <a:ext cx="4433888" cy="354013"/>
          </a:xfrm>
          <a:prstGeom prst="rect">
            <a:avLst/>
          </a:prstGeom>
          <a:noFill/>
          <a:ln w="9525">
            <a:noFill/>
            <a:miter lim="800000"/>
            <a:headEnd/>
            <a:tailEnd/>
          </a:ln>
        </p:spPr>
        <p:txBody>
          <a:bodyPr vert="horz" wrap="square" lIns="96845" tIns="48421" rIns="96845" bIns="48421" numCol="1" anchor="t" anchorCtr="0" compatLnSpc="1">
            <a:prstTxWarp prst="textNoShape">
              <a:avLst/>
            </a:prstTxWarp>
          </a:bodyPr>
          <a:lstStyle>
            <a:lvl1pPr algn="r" defTabSz="968375">
              <a:defRPr kumimoji="0">
                <a:latin typeface="Arial" charset="0"/>
              </a:defRPr>
            </a:lvl1pPr>
          </a:lstStyle>
          <a:p>
            <a:pPr>
              <a:defRPr/>
            </a:pPr>
            <a:fld id="{157DC4E0-C0C6-6340-B505-CB37083E722C}" type="datetime1">
              <a:rPr lang="zh-TW" altLang="en-US"/>
              <a:pPr>
                <a:defRPr/>
              </a:pPr>
              <a:t>2022/10/11</a:t>
            </a:fld>
            <a:endParaRPr lang="en-US" altLang="zh-TW"/>
          </a:p>
        </p:txBody>
      </p:sp>
      <p:sp>
        <p:nvSpPr>
          <p:cNvPr id="14340" name="Rectangle 4">
            <a:extLst>
              <a:ext uri="{FF2B5EF4-FFF2-40B4-BE49-F238E27FC236}">
                <a16:creationId xmlns:a16="http://schemas.microsoft.com/office/drawing/2014/main" id="{0F6E1352-4BF1-491B-BFE8-1085A1F26131}"/>
              </a:ext>
            </a:extLst>
          </p:cNvPr>
          <p:cNvSpPr>
            <a:spLocks noGrp="1" noChangeArrowheads="1"/>
          </p:cNvSpPr>
          <p:nvPr>
            <p:ph type="ftr" sz="quarter" idx="2"/>
          </p:nvPr>
        </p:nvSpPr>
        <p:spPr bwMode="auto">
          <a:xfrm>
            <a:off x="0" y="6745288"/>
            <a:ext cx="4433888" cy="354012"/>
          </a:xfrm>
          <a:prstGeom prst="rect">
            <a:avLst/>
          </a:prstGeom>
          <a:noFill/>
          <a:ln w="9525">
            <a:noFill/>
            <a:miter lim="800000"/>
            <a:headEnd/>
            <a:tailEnd/>
          </a:ln>
        </p:spPr>
        <p:txBody>
          <a:bodyPr vert="horz" wrap="square" lIns="96845" tIns="48421" rIns="96845" bIns="48421" numCol="1" anchor="b" anchorCtr="0" compatLnSpc="1">
            <a:prstTxWarp prst="textNoShape">
              <a:avLst/>
            </a:prstTxWarp>
          </a:bodyPr>
          <a:lstStyle>
            <a:lvl1pPr defTabSz="968375">
              <a:defRPr kumimoji="0">
                <a:latin typeface="Arial" panose="020B0604020202020204" pitchFamily="34" charset="0"/>
              </a:defRPr>
            </a:lvl1pPr>
          </a:lstStyle>
          <a:p>
            <a:pPr>
              <a:defRPr/>
            </a:pPr>
            <a:r>
              <a:rPr lang="zh-TW" altLang="en-US"/>
              <a:t>Copyright 2000, Kevin Wayne</a:t>
            </a:r>
            <a:endParaRPr lang="en-US" altLang="zh-TW"/>
          </a:p>
        </p:txBody>
      </p:sp>
      <p:sp>
        <p:nvSpPr>
          <p:cNvPr id="14341" name="Rectangle 5">
            <a:extLst>
              <a:ext uri="{FF2B5EF4-FFF2-40B4-BE49-F238E27FC236}">
                <a16:creationId xmlns:a16="http://schemas.microsoft.com/office/drawing/2014/main" id="{120F56EA-EBE5-4B5A-9218-7CD4B35033D7}"/>
              </a:ext>
            </a:extLst>
          </p:cNvPr>
          <p:cNvSpPr>
            <a:spLocks noGrp="1" noChangeArrowheads="1"/>
          </p:cNvSpPr>
          <p:nvPr>
            <p:ph type="sldNum" sz="quarter" idx="3"/>
          </p:nvPr>
        </p:nvSpPr>
        <p:spPr bwMode="auto">
          <a:xfrm>
            <a:off x="5800725" y="6745288"/>
            <a:ext cx="4433888" cy="354012"/>
          </a:xfrm>
          <a:prstGeom prst="rect">
            <a:avLst/>
          </a:prstGeom>
          <a:noFill/>
          <a:ln w="9525">
            <a:noFill/>
            <a:miter lim="800000"/>
            <a:headEnd/>
            <a:tailEnd/>
          </a:ln>
        </p:spPr>
        <p:txBody>
          <a:bodyPr vert="horz" wrap="square" lIns="96845" tIns="48421" rIns="96845" bIns="48421" numCol="1" anchor="b" anchorCtr="0" compatLnSpc="1">
            <a:prstTxWarp prst="textNoShape">
              <a:avLst/>
            </a:prstTxWarp>
          </a:bodyPr>
          <a:lstStyle>
            <a:lvl1pPr algn="r" defTabSz="968375">
              <a:defRPr kumimoji="0">
                <a:latin typeface="Arial" panose="020B0604020202020204" pitchFamily="34" charset="0"/>
              </a:defRPr>
            </a:lvl1pPr>
          </a:lstStyle>
          <a:p>
            <a:fld id="{9B1D0434-09D6-E248-BBA3-CF5FD8C70FBA}" type="slidenum">
              <a:rPr lang="zh-TW" altLang="en-US"/>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8E47A641-7E02-4750-B1E6-994C00723B5C}"/>
              </a:ext>
            </a:extLst>
          </p:cNvPr>
          <p:cNvSpPr>
            <a:spLocks noGrp="1" noChangeArrowheads="1"/>
          </p:cNvSpPr>
          <p:nvPr>
            <p:ph type="hdr" sz="quarter"/>
          </p:nvPr>
        </p:nvSpPr>
        <p:spPr bwMode="auto">
          <a:xfrm>
            <a:off x="0" y="0"/>
            <a:ext cx="4433888" cy="354013"/>
          </a:xfrm>
          <a:prstGeom prst="rect">
            <a:avLst/>
          </a:prstGeom>
          <a:noFill/>
          <a:ln w="9525">
            <a:noFill/>
            <a:miter lim="800000"/>
            <a:headEnd/>
            <a:tailEnd/>
          </a:ln>
        </p:spPr>
        <p:txBody>
          <a:bodyPr vert="horz" wrap="square" lIns="96845" tIns="48421" rIns="96845" bIns="48421" numCol="1" anchor="t" anchorCtr="0" compatLnSpc="1">
            <a:prstTxWarp prst="textNoShape">
              <a:avLst/>
            </a:prstTxWarp>
          </a:bodyPr>
          <a:lstStyle>
            <a:lvl1pPr defTabSz="968375">
              <a:defRPr kumimoji="0">
                <a:latin typeface="Arial" charset="0"/>
              </a:defRPr>
            </a:lvl1pPr>
          </a:lstStyle>
          <a:p>
            <a:pPr>
              <a:defRPr/>
            </a:pPr>
            <a:endParaRPr lang="en-US" altLang="zh-TW"/>
          </a:p>
        </p:txBody>
      </p:sp>
      <p:sp>
        <p:nvSpPr>
          <p:cNvPr id="3075" name="Rectangle 9">
            <a:extLst>
              <a:ext uri="{FF2B5EF4-FFF2-40B4-BE49-F238E27FC236}">
                <a16:creationId xmlns:a16="http://schemas.microsoft.com/office/drawing/2014/main" id="{A75058F5-0B7E-5A4B-9E0F-0FF188E2A161}"/>
              </a:ext>
            </a:extLst>
          </p:cNvPr>
          <p:cNvSpPr>
            <a:spLocks noGrp="1" noRot="1" noChangeAspect="1" noChangeArrowheads="1"/>
          </p:cNvSpPr>
          <p:nvPr>
            <p:ph type="sldImg" idx="2"/>
          </p:nvPr>
        </p:nvSpPr>
        <p:spPr bwMode="auto">
          <a:xfrm>
            <a:off x="3344863" y="533400"/>
            <a:ext cx="3546475"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a:extLst>
              <a:ext uri="{FF2B5EF4-FFF2-40B4-BE49-F238E27FC236}">
                <a16:creationId xmlns:a16="http://schemas.microsoft.com/office/drawing/2014/main" id="{0F656BDF-B46E-4B03-813B-3B3D2BA7AAEB}"/>
              </a:ext>
            </a:extLst>
          </p:cNvPr>
          <p:cNvSpPr>
            <a:spLocks noGrp="1" noChangeArrowheads="1"/>
          </p:cNvSpPr>
          <p:nvPr>
            <p:ph type="body" sz="quarter" idx="3"/>
          </p:nvPr>
        </p:nvSpPr>
        <p:spPr bwMode="auto">
          <a:xfrm>
            <a:off x="1366838" y="3370263"/>
            <a:ext cx="7500937" cy="3195637"/>
          </a:xfrm>
          <a:prstGeom prst="rect">
            <a:avLst/>
          </a:prstGeom>
          <a:noFill/>
          <a:ln w="9525">
            <a:noFill/>
            <a:miter lim="800000"/>
            <a:headEnd/>
            <a:tailEnd/>
          </a:ln>
        </p:spPr>
        <p:txBody>
          <a:bodyPr vert="horz" wrap="square" lIns="96845" tIns="48421" rIns="96845" bIns="48421"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2059" name="Rectangle 11">
            <a:extLst>
              <a:ext uri="{FF2B5EF4-FFF2-40B4-BE49-F238E27FC236}">
                <a16:creationId xmlns:a16="http://schemas.microsoft.com/office/drawing/2014/main" id="{8795E3C6-6D38-4398-8D29-45A340810CA0}"/>
              </a:ext>
            </a:extLst>
          </p:cNvPr>
          <p:cNvSpPr>
            <a:spLocks noGrp="1" noChangeArrowheads="1"/>
          </p:cNvSpPr>
          <p:nvPr>
            <p:ph type="dt" idx="1"/>
          </p:nvPr>
        </p:nvSpPr>
        <p:spPr bwMode="auto">
          <a:xfrm>
            <a:off x="5800725" y="0"/>
            <a:ext cx="4433888" cy="354013"/>
          </a:xfrm>
          <a:prstGeom prst="rect">
            <a:avLst/>
          </a:prstGeom>
          <a:noFill/>
          <a:ln w="9525">
            <a:noFill/>
            <a:miter lim="800000"/>
            <a:headEnd/>
            <a:tailEnd/>
          </a:ln>
        </p:spPr>
        <p:txBody>
          <a:bodyPr vert="horz" wrap="square" lIns="96845" tIns="48421" rIns="96845" bIns="48421" numCol="1" anchor="t" anchorCtr="0" compatLnSpc="1">
            <a:prstTxWarp prst="textNoShape">
              <a:avLst/>
            </a:prstTxWarp>
          </a:bodyPr>
          <a:lstStyle>
            <a:lvl1pPr algn="r" defTabSz="968375">
              <a:defRPr kumimoji="0">
                <a:latin typeface="Arial" charset="0"/>
              </a:defRPr>
            </a:lvl1pPr>
          </a:lstStyle>
          <a:p>
            <a:pPr>
              <a:defRPr/>
            </a:pPr>
            <a:fld id="{D848DE70-4941-D147-892B-8F1AA1731DBA}" type="datetime1">
              <a:rPr lang="zh-TW" altLang="en-US"/>
              <a:pPr>
                <a:defRPr/>
              </a:pPr>
              <a:t>2022/10/11</a:t>
            </a:fld>
            <a:endParaRPr lang="en-US" altLang="zh-TW"/>
          </a:p>
        </p:txBody>
      </p:sp>
      <p:sp>
        <p:nvSpPr>
          <p:cNvPr id="2060" name="Rectangle 12">
            <a:extLst>
              <a:ext uri="{FF2B5EF4-FFF2-40B4-BE49-F238E27FC236}">
                <a16:creationId xmlns:a16="http://schemas.microsoft.com/office/drawing/2014/main" id="{85AE7185-F316-42A9-A3E5-C6921CA6B4DD}"/>
              </a:ext>
            </a:extLst>
          </p:cNvPr>
          <p:cNvSpPr>
            <a:spLocks noGrp="1" noChangeArrowheads="1"/>
          </p:cNvSpPr>
          <p:nvPr>
            <p:ph type="ftr" sz="quarter" idx="4"/>
          </p:nvPr>
        </p:nvSpPr>
        <p:spPr bwMode="auto">
          <a:xfrm>
            <a:off x="0" y="6745288"/>
            <a:ext cx="4433888" cy="354012"/>
          </a:xfrm>
          <a:prstGeom prst="rect">
            <a:avLst/>
          </a:prstGeom>
          <a:noFill/>
          <a:ln w="9525">
            <a:noFill/>
            <a:miter lim="800000"/>
            <a:headEnd/>
            <a:tailEnd/>
          </a:ln>
        </p:spPr>
        <p:txBody>
          <a:bodyPr vert="horz" wrap="square" lIns="96845" tIns="48421" rIns="96845" bIns="48421" numCol="1" anchor="b" anchorCtr="0" compatLnSpc="1">
            <a:prstTxWarp prst="textNoShape">
              <a:avLst/>
            </a:prstTxWarp>
          </a:bodyPr>
          <a:lstStyle>
            <a:lvl1pPr defTabSz="968375">
              <a:defRPr kumimoji="0">
                <a:latin typeface="Arial" panose="020B0604020202020204" pitchFamily="34" charset="0"/>
              </a:defRPr>
            </a:lvl1pPr>
          </a:lstStyle>
          <a:p>
            <a:pPr>
              <a:defRPr/>
            </a:pPr>
            <a:r>
              <a:rPr lang="zh-TW" altLang="en-US"/>
              <a:t>Copyright 2000, Kevin Wayne</a:t>
            </a:r>
            <a:endParaRPr lang="en-US" altLang="zh-TW"/>
          </a:p>
        </p:txBody>
      </p:sp>
      <p:sp>
        <p:nvSpPr>
          <p:cNvPr id="2061" name="Rectangle 13">
            <a:extLst>
              <a:ext uri="{FF2B5EF4-FFF2-40B4-BE49-F238E27FC236}">
                <a16:creationId xmlns:a16="http://schemas.microsoft.com/office/drawing/2014/main" id="{E5CCB180-56FD-476E-8C2A-00400A9D8580}"/>
              </a:ext>
            </a:extLst>
          </p:cNvPr>
          <p:cNvSpPr>
            <a:spLocks noGrp="1" noChangeArrowheads="1"/>
          </p:cNvSpPr>
          <p:nvPr>
            <p:ph type="sldNum" sz="quarter" idx="5"/>
          </p:nvPr>
        </p:nvSpPr>
        <p:spPr bwMode="auto">
          <a:xfrm>
            <a:off x="5800725" y="6745288"/>
            <a:ext cx="4433888" cy="354012"/>
          </a:xfrm>
          <a:prstGeom prst="rect">
            <a:avLst/>
          </a:prstGeom>
          <a:noFill/>
          <a:ln w="9525">
            <a:noFill/>
            <a:miter lim="800000"/>
            <a:headEnd/>
            <a:tailEnd/>
          </a:ln>
        </p:spPr>
        <p:txBody>
          <a:bodyPr vert="horz" wrap="square" lIns="96845" tIns="48421" rIns="96845" bIns="48421" numCol="1" anchor="b" anchorCtr="0" compatLnSpc="1">
            <a:prstTxWarp prst="textNoShape">
              <a:avLst/>
            </a:prstTxWarp>
          </a:bodyPr>
          <a:lstStyle>
            <a:lvl1pPr algn="r" defTabSz="968375">
              <a:defRPr kumimoji="0">
                <a:latin typeface="Arial" panose="020B0604020202020204" pitchFamily="34" charset="0"/>
              </a:defRPr>
            </a:lvl1pPr>
          </a:lstStyle>
          <a:p>
            <a:fld id="{EEA2DC10-2C36-8A4F-8842-06D28DAFA80F}" type="slidenum">
              <a:rPr lang="zh-TW" altLang="en-US"/>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85F1CB3-C01F-E54E-8542-5C5C77F06F44}"/>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9C0D899F-4082-DD40-BE38-BBA7EC6EAE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   </a:t>
            </a:r>
            <a:endParaRPr lang="zh-TW"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6335BCD-B036-584A-927F-A4E357B92034}"/>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87AD4A4-1ADB-6444-9437-6C55D7F0CB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1-12,15-21,23-26,28-34</a:t>
            </a:r>
          </a:p>
          <a:p>
            <a:r>
              <a:rPr lang="en-US" altLang="zh-TW">
                <a:latin typeface="Arial" panose="020B0604020202020204" pitchFamily="34" charset="0"/>
              </a:rPr>
              <a:t>goal: by end of lecture you should have a concrete idea of how a real microprocessor is built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E2A19E4-3962-F24B-A6D3-BF762BAEA486}"/>
              </a:ext>
            </a:extLst>
          </p:cNvPr>
          <p:cNvSpPr>
            <a:spLocks noGrp="1" noRot="1" noChangeAspect="1" noChangeArrowheads="1" noTextEdit="1"/>
          </p:cNvSpPr>
          <p:nvPr>
            <p:ph type="sldImg"/>
          </p:nvPr>
        </p:nvSpPr>
        <p:spPr>
          <a:solidFill>
            <a:srgbClr val="FFFFFF"/>
          </a:solidFill>
          <a:ln/>
        </p:spPr>
      </p:sp>
      <p:sp>
        <p:nvSpPr>
          <p:cNvPr id="26627" name="Rectangle 3">
            <a:extLst>
              <a:ext uri="{FF2B5EF4-FFF2-40B4-BE49-F238E27FC236}">
                <a16:creationId xmlns:a16="http://schemas.microsoft.com/office/drawing/2014/main" id="{574F0542-140B-0E4B-8FCA-9F7A770A73CC}"/>
              </a:ext>
            </a:extLst>
          </p:cNvPr>
          <p:cNvSpPr>
            <a:spLocks noGrp="1" noChangeArrowheads="1"/>
          </p:cNvSpPr>
          <p:nvPr>
            <p:ph type="body" idx="1"/>
          </p:nvPr>
        </p:nvSpPr>
        <p:spPr>
          <a:solidFill>
            <a:srgbClr val="FFFFFF"/>
          </a:solidFill>
          <a:ln>
            <a:solidFill>
              <a:srgbClr val="000000"/>
            </a:solidFill>
          </a:ln>
        </p:spPr>
        <p:txBody>
          <a:bodyPr/>
          <a:lstStyle/>
          <a:p>
            <a:r>
              <a:rPr lang="en-US" altLang="zh-TW">
                <a:latin typeface="Arial" panose="020B0604020202020204" pitchFamily="34" charset="0"/>
              </a:rPr>
              <a:t>2 different software TOY simulators (TOY.java, Visual X-TOY)</a:t>
            </a:r>
          </a:p>
          <a:p>
            <a:r>
              <a:rPr lang="en-US" altLang="zh-TW">
                <a:latin typeface="Arial" panose="020B0604020202020204" pitchFamily="34" charset="0"/>
              </a:rPr>
              <a:t>We aren't actually going to build TOY machine with wires and transistors. But we present a blueprint should you want to build your own.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4666474-6BC5-0546-B74B-E2B7F5DC6B8C}"/>
              </a:ext>
            </a:extLst>
          </p:cNvPr>
          <p:cNvSpPr>
            <a:spLocks noGrp="1" noRot="1" noChangeAspect="1" noChangeArrowheads="1" noTextEdit="1"/>
          </p:cNvSpPr>
          <p:nvPr>
            <p:ph type="sldImg"/>
          </p:nvPr>
        </p:nvSpPr>
        <p:spPr>
          <a:solidFill>
            <a:srgbClr val="FFFFFF"/>
          </a:solidFill>
          <a:ln/>
        </p:spPr>
      </p:sp>
      <p:sp>
        <p:nvSpPr>
          <p:cNvPr id="33795" name="Rectangle 3">
            <a:extLst>
              <a:ext uri="{FF2B5EF4-FFF2-40B4-BE49-F238E27FC236}">
                <a16:creationId xmlns:a16="http://schemas.microsoft.com/office/drawing/2014/main" id="{9DA120A3-C841-AF4E-8F53-F82DB734877F}"/>
              </a:ext>
            </a:extLst>
          </p:cNvPr>
          <p:cNvSpPr>
            <a:spLocks noGrp="1" noChangeArrowheads="1"/>
          </p:cNvSpPr>
          <p:nvPr>
            <p:ph type="body" idx="1"/>
          </p:nvPr>
        </p:nvSpPr>
        <p:spPr>
          <a:solidFill>
            <a:srgbClr val="FFFFFF"/>
          </a:solidFill>
          <a:ln>
            <a:solidFill>
              <a:srgbClr val="000000"/>
            </a:solidFill>
          </a:ln>
        </p:spPr>
        <p:txBody>
          <a:bodyPr/>
          <a:lstStyle/>
          <a:p>
            <a:r>
              <a:rPr lang="en-US" altLang="zh-TW">
                <a:latin typeface="Arial" panose="020B0604020202020204" pitchFamily="34" charset="0"/>
              </a:rPr>
              <a:t>These should now be quite familiar.</a:t>
            </a:r>
          </a:p>
          <a:p>
            <a:r>
              <a:rPr lang="en-US" altLang="zh-TW">
                <a:latin typeface="Arial" panose="020B0604020202020204" pitchFamily="34" charset="0"/>
              </a:rPr>
              <a:t>ISA is layer between machine and programmer. We didn't take you through the design process of choosing which instructions to include, but it took many iterations and refinements.</a:t>
            </a:r>
          </a:p>
          <a:p>
            <a:r>
              <a:rPr lang="en-US" altLang="zh-TW">
                <a:latin typeface="Arial" panose="020B0604020202020204" pitchFamily="34" charset="0"/>
              </a:rPr>
              <a:t>The history of computing faced similar design issues. Programmers and compiler writers say we need more instructions. Hardware designers say we need fewer instructions. Tradeoff and pendulum swings from RISC to CISC and back and forth.</a:t>
            </a:r>
          </a:p>
          <a:p>
            <a:endParaRPr lang="en-US" altLang="zh-TW">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459DDC2-EC8C-3C46-885A-518CABB43B3E}"/>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84558516-2354-1044-B21E-BFB6E410DAD4}"/>
              </a:ext>
            </a:extLst>
          </p:cNvPr>
          <p:cNvSpPr>
            <a:spLocks noGrp="1" noChangeArrowheads="1"/>
          </p:cNvSpPr>
          <p:nvPr>
            <p:ph type="body" idx="1"/>
          </p:nvPr>
        </p:nvSpPr>
        <p:spPr>
          <a:xfrm>
            <a:off x="1365250" y="3371850"/>
            <a:ext cx="7504113"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AA8566E-2E63-C641-8021-6DA6538A715C}"/>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8126D8E0-1A50-FA43-A2DC-F1C39443125C}"/>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A3BF222-0C2E-5545-926F-3BF9EC96FAAB}"/>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5F01854E-A2F5-6743-9B8C-9F25AC42D8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07C1A3E-0135-8440-8330-5C5D4834F78E}"/>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9C27E564-E116-1E45-B225-798A30A784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33F7C293-C58C-8A47-8C99-BCA3DAF4D8EE}"/>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FB9F8CE5-5EA9-A845-A3F1-BB022E431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B6286A29-2A75-534B-B5BB-3CFF78026DF3}"/>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6FE22095-6ACB-EF45-991D-0B22D69E7785}"/>
              </a:ext>
            </a:extLst>
          </p:cNvPr>
          <p:cNvSpPr>
            <a:spLocks noGrp="1" noChangeArrowheads="1"/>
          </p:cNvSpPr>
          <p:nvPr>
            <p:ph type="body" idx="1"/>
          </p:nvPr>
        </p:nvSpPr>
        <p:spPr>
          <a:xfrm>
            <a:off x="1365250" y="3371850"/>
            <a:ext cx="7504113"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8BD847CE-E848-C343-89F4-2DE6B71F7667}"/>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296FAE9D-1E6B-B245-BEB8-03F5D22AEE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8AF1B90-1F4D-2249-BC32-A8950F3132AD}"/>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721E0A8D-BD61-7048-BD42-4DC8F74068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AD551D65-2368-3F40-9167-5DADC385680F}"/>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99C4E33B-5379-E14F-9115-1C35D8A851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40" tIns="47570" rIns="95140" bIns="47570"/>
          <a:lstStyle/>
          <a:p>
            <a:r>
              <a:rPr lang="en-US" altLang="zh-TW">
                <a:latin typeface="Arial" panose="020B0604020202020204" pitchFamily="34" charset="0"/>
              </a:rPr>
              <a:t>This is TOY, version 0 created by non hardware person. We'll consider a more modern architecture for TOY machine next.</a:t>
            </a:r>
          </a:p>
          <a:p>
            <a:r>
              <a:rPr lang="en-US" altLang="zh-TW">
                <a:latin typeface="Arial" panose="020B0604020202020204" pitchFamily="34" charset="0"/>
              </a:rPr>
              <a:t>red = control, black = data, green = opcode</a:t>
            </a:r>
          </a:p>
          <a:p>
            <a:r>
              <a:rPr lang="en-US" altLang="zh-TW">
                <a:latin typeface="Arial" panose="020B0604020202020204" pitchFamily="34" charset="0"/>
              </a:rPr>
              <a:t>most of circuit area devoted to wires connecting various components</a:t>
            </a:r>
          </a:p>
          <a:p>
            <a:r>
              <a:rPr lang="en-US" altLang="zh-TW">
                <a:latin typeface="Arial" panose="020B0604020202020204" pitchFamily="34" charset="0"/>
              </a:rPr>
              <a:t>TOY is 16-bit machine, so it is convenient (but not necessary) to move data 16 wires at a time (bus) = word size</a:t>
            </a:r>
          </a:p>
          <a:p>
            <a:r>
              <a:rPr lang="en-US" altLang="zh-TW">
                <a:latin typeface="Arial" panose="020B0604020202020204" pitchFamily="34" charset="0"/>
              </a:rPr>
              <a:t>to move from 32-bit Nintendo to 64-bit, need to make wires half as big (or improve layout)</a:t>
            </a:r>
          </a:p>
          <a:p>
            <a:r>
              <a:rPr lang="en-US" altLang="zh-TW">
                <a:latin typeface="Arial" panose="020B0604020202020204" pitchFamily="34" charset="0"/>
              </a:rPr>
              <a:t>control wires not really needed for path splitting???</a:t>
            </a:r>
          </a:p>
          <a:p>
            <a:r>
              <a:rPr lang="en-US" altLang="zh-TW">
                <a:latin typeface="Arial" panose="020B0604020202020204" pitchFamily="34" charset="0"/>
              </a:rPr>
              <a:t>memory and register buffers not needed, already in memory???</a:t>
            </a:r>
          </a:p>
          <a:p>
            <a:r>
              <a:rPr lang="en-US" altLang="zh-TW">
                <a:latin typeface="Arial" panose="020B0604020202020204" pitchFamily="34" charset="0"/>
              </a:rPr>
              <a:t>need to implement pc???</a:t>
            </a:r>
          </a:p>
          <a:p>
            <a:r>
              <a:rPr lang="en-US" altLang="zh-TW">
                <a:latin typeface="Arial" panose="020B0604020202020204" pitchFamily="34" charset="0"/>
              </a:rPr>
              <a:t>control needs a buffer coming in from counter???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5CC52907-2026-B847-BD88-88DED2F01FB0}"/>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AA0D9B88-4762-4940-AAD3-9713D6A2E5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Central processing unit.</a:t>
            </a:r>
          </a:p>
          <a:p>
            <a:pPr lvl="1"/>
            <a:r>
              <a:rPr lang="en-US" altLang="zh-TW">
                <a:latin typeface="Arial" panose="020B0604020202020204" pitchFamily="34" charset="0"/>
              </a:rPr>
              <a:t>Two memory banks (registers, main memory).</a:t>
            </a:r>
          </a:p>
          <a:p>
            <a:pPr lvl="1"/>
            <a:r>
              <a:rPr lang="en-US" altLang="zh-TW">
                <a:latin typeface="Arial" panose="020B0604020202020204" pitchFamily="34" charset="0"/>
              </a:rPr>
              <a:t>Two registers (program counter, instruction register).</a:t>
            </a:r>
          </a:p>
          <a:p>
            <a:pPr lvl="1"/>
            <a:r>
              <a:rPr lang="en-US" altLang="zh-TW">
                <a:latin typeface="Arial" panose="020B0604020202020204" pitchFamily="34" charset="0"/>
              </a:rPr>
              <a:t>Three 1-hot multiplexers (memory address, PC input, register input).</a:t>
            </a:r>
          </a:p>
          <a:p>
            <a:pPr lvl="1"/>
            <a:r>
              <a:rPr lang="en-US" altLang="zh-TW">
                <a:latin typeface="Arial" panose="020B0604020202020204" pitchFamily="34" charset="0"/>
              </a:rPr>
              <a:t>Control (stay tuned).</a:t>
            </a:r>
          </a:p>
          <a:p>
            <a:pPr lvl="1"/>
            <a:r>
              <a:rPr lang="en-US" altLang="zh-TW">
                <a:latin typeface="Arial" panose="020B0604020202020204" pitchFamily="34" charset="0"/>
              </a:rPr>
              <a:t>Clock (stay tuned).</a:t>
            </a:r>
          </a:p>
          <a:p>
            <a:pPr lvl="1"/>
            <a:endParaRPr lang="en-US" altLang="zh-TW">
              <a:latin typeface="Arial" panose="020B0604020202020204" pitchFamily="34" charset="0"/>
            </a:endParaRPr>
          </a:p>
          <a:p>
            <a:endParaRPr lang="zh-TW"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13634E6-902A-DE4A-9209-C68D8F07AFB5}"/>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A7E74E6F-C87F-D841-AFC0-949D6FC1EC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9572BBF6-152E-A949-BCB9-BEBF8E1861F7}"/>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288EF6FF-6C7D-6D4D-908F-18E21ECDF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76BFA78-6588-7D4E-8781-C5FB7E45C99E}"/>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54D8F735-5661-784C-8A3F-1352D7B10A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118B75A7-3C82-BC47-9746-EE4EEF5C423B}"/>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2D914B6C-ACF3-6F40-AA65-9D0D331DB6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2935E75D-749D-4B40-B1E2-C343E894A944}"/>
              </a:ext>
            </a:extLst>
          </p:cNvPr>
          <p:cNvSpPr>
            <a:spLocks noGrp="1" noRot="1" noChangeAspect="1" noChangeArrowheads="1" noTextEdit="1"/>
          </p:cNvSpPr>
          <p:nvPr>
            <p:ph type="sldImg"/>
          </p:nvPr>
        </p:nvSpPr>
        <p:spPr>
          <a:solidFill>
            <a:srgbClr val="FFFFFF"/>
          </a:solidFill>
          <a:ln/>
        </p:spPr>
      </p:sp>
      <p:sp>
        <p:nvSpPr>
          <p:cNvPr id="95235" name="Rectangle 3">
            <a:extLst>
              <a:ext uri="{FF2B5EF4-FFF2-40B4-BE49-F238E27FC236}">
                <a16:creationId xmlns:a16="http://schemas.microsoft.com/office/drawing/2014/main" id="{03B98BE3-1BCB-B040-84E4-F4FD7B79B169}"/>
              </a:ext>
            </a:extLst>
          </p:cNvPr>
          <p:cNvSpPr>
            <a:spLocks noGrp="1" noChangeArrowheads="1"/>
          </p:cNvSpPr>
          <p:nvPr>
            <p:ph type="body" idx="1"/>
          </p:nvPr>
        </p:nvSpPr>
        <p:spPr>
          <a:solidFill>
            <a:srgbClr val="FFFFFF"/>
          </a:solidFill>
          <a:ln>
            <a:solidFill>
              <a:srgbClr val="000000"/>
            </a:solidFill>
          </a:ln>
        </p:spPr>
        <p:txBody>
          <a:bodyPr/>
          <a:lstStyle/>
          <a:p>
            <a:endParaRPr lang="zh-TW"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664B0661-078E-D34F-A78C-9C72498D2429}"/>
              </a:ext>
            </a:extLst>
          </p:cNvPr>
          <p:cNvSpPr>
            <a:spLocks noGrp="1" noRot="1" noChangeAspect="1" noChangeArrowheads="1" noTextEdit="1"/>
          </p:cNvSpPr>
          <p:nvPr>
            <p:ph type="sldImg"/>
          </p:nvPr>
        </p:nvSpPr>
        <p:spPr>
          <a:solidFill>
            <a:srgbClr val="FFFFFF"/>
          </a:solidFill>
          <a:ln/>
        </p:spPr>
      </p:sp>
      <p:sp>
        <p:nvSpPr>
          <p:cNvPr id="97283" name="Rectangle 3">
            <a:extLst>
              <a:ext uri="{FF2B5EF4-FFF2-40B4-BE49-F238E27FC236}">
                <a16:creationId xmlns:a16="http://schemas.microsoft.com/office/drawing/2014/main" id="{64771A1F-FE10-8740-AF54-6DA7EA6AACA9}"/>
              </a:ext>
            </a:extLst>
          </p:cNvPr>
          <p:cNvSpPr>
            <a:spLocks noGrp="1" noChangeArrowheads="1"/>
          </p:cNvSpPr>
          <p:nvPr>
            <p:ph type="body" idx="1"/>
          </p:nvPr>
        </p:nvSpPr>
        <p:spPr>
          <a:solidFill>
            <a:srgbClr val="FFFFFF"/>
          </a:solidFill>
          <a:ln>
            <a:solidFill>
              <a:srgbClr val="000000"/>
            </a:solidFill>
          </a:ln>
        </p:spPr>
        <p:txBody>
          <a:bodyPr/>
          <a:lstStyle/>
          <a:p>
            <a:r>
              <a:rPr lang="en-US" altLang="zh-TW">
                <a:latin typeface="Arial" panose="020B0604020202020204" pitchFamily="34" charset="0"/>
              </a:rPr>
              <a:t>~10M transistors, size of your little fingernail</a:t>
            </a:r>
          </a:p>
          <a:p>
            <a:r>
              <a:rPr lang="en-US" altLang="zh-TW" sz="1600">
                <a:latin typeface="Comic Sans MS" panose="030F0902030302020204" pitchFamily="66" charset="0"/>
              </a:rPr>
              <a:t>die photo, ca. 1995</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7485287E-C81B-C64B-85ED-1C5D654F852A}"/>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24FCE081-5CBA-3C44-A89C-0576EE8588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~10M transistors, size of your little fingernail</a:t>
            </a:r>
          </a:p>
          <a:p>
            <a:r>
              <a:rPr lang="en-US" altLang="zh-TW" sz="1600">
                <a:latin typeface="Comic Sans MS" panose="030F0902030302020204" pitchFamily="66" charset="0"/>
              </a:rPr>
              <a:t>die photo, ca. 1995</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06969C0C-7244-5845-BCA5-1B4018CF454D}"/>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74ABB3FA-9AEB-0144-B127-23E9B5C4E4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1820s:  Babbage's difference engine</a:t>
            </a:r>
          </a:p>
          <a:p>
            <a:r>
              <a:rPr lang="en-US" altLang="zh-TW">
                <a:latin typeface="Arial" panose="020B0604020202020204" pitchFamily="34" charset="0"/>
              </a:rPr>
              <a:t>Moore's law: computer hardware technology has improved at an incredible rate, 30-40% per year (speed, storage capacity, price). If the automobile industry improved at such a rate since the 1960's, your car would go 30,000mph, get 100,000 miles per gallon, and cost $1 !</a:t>
            </a:r>
          </a:p>
          <a:p>
            <a:r>
              <a:rPr lang="en-US" altLang="zh-TW">
                <a:solidFill>
                  <a:srgbClr val="000000"/>
                </a:solidFill>
                <a:latin typeface="Comic Sans MS" panose="030F0902030302020204" pitchFamily="66" charset="0"/>
              </a:rPr>
              <a:t>To which an automobile executive retorts, “Yeah, and if cars were like software, they would crash twice a day for no reason, and when you called for service, they’d tell you to reinstall the engine.” </a:t>
            </a:r>
          </a:p>
          <a:p>
            <a:endParaRPr lang="en-US" altLang="zh-TW">
              <a:latin typeface="Arial" panose="020B0604020202020204" pitchFamily="34" charset="0"/>
            </a:endParaRPr>
          </a:p>
          <a:p>
            <a:r>
              <a:rPr lang="en-US" altLang="zh-TW">
                <a:latin typeface="Comic Sans MS" panose="030F0902030302020204" pitchFamily="66" charset="0"/>
              </a:rPr>
              <a:t>In contrast, mammalian brains grow a cubic inch every 100,000 years!</a:t>
            </a:r>
          </a:p>
          <a:p>
            <a:endParaRPr lang="en-US" altLang="zh-TW">
              <a:latin typeface="Arial" panose="020B0604020202020204" pitchFamily="34" charset="0"/>
            </a:endParaRPr>
          </a:p>
          <a:p>
            <a:r>
              <a:rPr lang="en-US" altLang="zh-TW">
                <a:latin typeface="Arial" panose="020B0604020202020204" pitchFamily="34" charset="0"/>
              </a:rPr>
              <a:t>same basic design for last 50 years: most significant changes have been in technology of switch</a:t>
            </a:r>
          </a:p>
          <a:p>
            <a:r>
              <a:rPr lang="en-US" altLang="zh-TW">
                <a:latin typeface="Arial" panose="020B0604020202020204" pitchFamily="34" charset="0"/>
              </a:rPr>
              <a:t>Babbage: arithmetic functions, but too many levers and gears =&gt; hard to realize physically and Babbage's blueprint failed….until a few years ago, some scientists at MIT built Babbage's machine, and it worked!</a:t>
            </a:r>
          </a:p>
          <a:p>
            <a:r>
              <a:rPr lang="en-US" altLang="zh-TW">
                <a:latin typeface="Arial" panose="020B0604020202020204" pitchFamily="34" charset="0"/>
              </a:rPr>
              <a:t>relays: electromagnetic (used in doorbells nowadays) main problem: timing</a:t>
            </a:r>
          </a:p>
          <a:p>
            <a:r>
              <a:rPr lang="en-US" altLang="zh-TW">
                <a:latin typeface="Arial" panose="020B0604020202020204" pitchFamily="34" charset="0"/>
              </a:rPr>
              <a:t>vacuum tubes: main problem: not reliable – they would occasionally blow up</a:t>
            </a:r>
          </a:p>
          <a:p>
            <a:r>
              <a:rPr lang="en-US" altLang="zh-TW">
                <a:latin typeface="Arial" panose="020B0604020202020204" pitchFamily="34" charset="0"/>
              </a:rPr>
              <a:t>transistors: more reliable, small, fast, low energy</a:t>
            </a:r>
          </a:p>
          <a:p>
            <a:r>
              <a:rPr lang="en-US" altLang="zh-TW">
                <a:latin typeface="Arial" panose="020B0604020202020204" pitchFamily="34" charset="0"/>
              </a:rPr>
              <a:t>core memory: doughnuts with 3 wires going through them. Got workers from Dominican Republic to string them up. Very labor intensive.</a:t>
            </a:r>
          </a:p>
          <a:p>
            <a:r>
              <a:rPr lang="en-US" altLang="zh-TW">
                <a:latin typeface="Arial" panose="020B0604020202020204" pitchFamily="34" charset="0"/>
              </a:rPr>
              <a:t>integrated circuit: all on a card</a:t>
            </a:r>
          </a:p>
          <a:p>
            <a:r>
              <a:rPr lang="en-US" altLang="zh-TW">
                <a:latin typeface="Arial" panose="020B0604020202020204" pitchFamily="34" charset="0"/>
              </a:rPr>
              <a:t>microprocessor: all on a chip</a:t>
            </a:r>
          </a:p>
          <a:p>
            <a:r>
              <a:rPr lang="en-US" altLang="zh-TW">
                <a:latin typeface="Arial" panose="020B0604020202020204" pitchFamily="34" charset="0"/>
              </a:rPr>
              <a:t>VLSI: nowadays there's no difference between drawing the picture and building the chip – can use program to transform drawing into physical chip!!</a:t>
            </a:r>
          </a:p>
          <a:p>
            <a:r>
              <a:rPr lang="en-US" altLang="zh-TW">
                <a:latin typeface="Arial" panose="020B0604020202020204" pitchFamily="34" charset="0"/>
              </a:rPr>
              <a:t>soliton: soliton collisions in photorefractive crystals or fibers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2F039F1-FD40-1E4C-8216-D8B7290D0192}"/>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07A87BDD-067C-3244-8E45-997BD6B142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7146A3A-C122-AD49-AFF9-F7E5C799A2B1}"/>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AAF4FBF0-BDF3-044A-AA8D-6BC0D4804936}"/>
              </a:ext>
            </a:extLst>
          </p:cNvPr>
          <p:cNvSpPr>
            <a:spLocks noGrp="1" noChangeArrowheads="1"/>
          </p:cNvSpPr>
          <p:nvPr>
            <p:ph type="body" idx="1"/>
          </p:nvPr>
        </p:nvSpPr>
        <p:spPr>
          <a:xfrm>
            <a:off x="1365250" y="3371850"/>
            <a:ext cx="7504113"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57C8240-ADB3-2342-94CB-228376F7A18D}"/>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1310F6AE-468A-134B-B3A9-2F9AC14963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A8AA3E6-0E0C-614E-A1E0-013744415C6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D4F1B69-929D-DA4F-B371-C4B24BCABE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FFF7D65-CC21-6146-8AC7-2813B01AA502}"/>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C84F4A86-779D-984A-A4C8-C4B9B294F4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5A49233-96DD-9A4C-AE66-F98C180E520A}"/>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A178FE36-B624-CE41-8011-F970F66EAD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AE8CBC6-F5C8-8349-B03C-251D4A908C3B}"/>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04D02A50-AE1F-5F47-B91C-E83730E60B9A}"/>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Clock is outside Boolean/digital logic framework. Need external source. Can wire up minute hand of Big Ben to computer. In real </a:t>
            </a:r>
          </a:p>
          <a:p>
            <a:r>
              <a:rPr lang="en-US" altLang="zh-TW">
                <a:latin typeface="Arial" panose="020B0604020202020204" pitchFamily="34" charset="0"/>
              </a:rPr>
              <a:t>computer, clock abstraction implemented using electric phenomenon like a crystal oscillator, a piezoelectric device that generates oscillating voltage</a:t>
            </a:r>
          </a:p>
          <a:p>
            <a:endParaRPr lang="en-US" altLang="zh-TW">
              <a:latin typeface="Arial" panose="020B0604020202020204" pitchFamily="34" charset="0"/>
            </a:endParaRPr>
          </a:p>
          <a:p>
            <a:r>
              <a:rPr lang="en-US" altLang="zh-TW">
                <a:latin typeface="Arial" panose="020B0604020202020204" pitchFamily="34" charset="0"/>
              </a:rPr>
              <a:t>Clock is like a conductor's baton or metrononme (asssuming no ritardando = ree-tar-DAHN-doe), except that it beats at rate of millions of times per second. Note 1GHz machine cycle takes 1 billionth of a second (nanosecond). To put things in perspective, a standard light bulb switches on and off at the rate of 120 times per second! (Patt, Patel, p. 83) In that time, a computer completes around 10 million machine cycles.</a:t>
            </a:r>
          </a:p>
          <a:p>
            <a:endParaRPr lang="en-US" altLang="zh-TW">
              <a:latin typeface="Arial" panose="020B0604020202020204" pitchFamily="34" charset="0"/>
            </a:endParaRPr>
          </a:p>
          <a:p>
            <a:r>
              <a:rPr lang="en-US" altLang="zh-TW">
                <a:latin typeface="Arial" panose="020B0604020202020204" pitchFamily="34" charset="0"/>
              </a:rPr>
              <a:t>Computer engineers make circuit, then crank up the clock as fast as possible until circuit no longer works. Then crank it down just a bit, and sell it. Maybe manufactures should put dial on the computer and let user crank it up until their program no longer works! To get faster computer, need to adjust wire lengths, circuit layout, change components.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chemeClr val="bg1"/>
        </a:solidFill>
        <a:effectLst/>
      </p:bgPr>
    </p:bg>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E4629B72-2048-F946-B902-0534C53FD0FB}"/>
              </a:ext>
            </a:extLst>
          </p:cNvPr>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5" name="Text Box 4">
            <a:extLst>
              <a:ext uri="{FF2B5EF4-FFF2-40B4-BE49-F238E27FC236}">
                <a16:creationId xmlns:a16="http://schemas.microsoft.com/office/drawing/2014/main" id="{179BE0C6-74EC-324C-9D0E-743D87483D08}"/>
              </a:ext>
            </a:extLst>
          </p:cNvPr>
          <p:cNvSpPr txBox="1">
            <a:spLocks noChangeArrowheads="1"/>
          </p:cNvSpPr>
          <p:nvPr/>
        </p:nvSpPr>
        <p:spPr bwMode="auto">
          <a:xfrm>
            <a:off x="0" y="6613525"/>
            <a:ext cx="9144000" cy="269875"/>
          </a:xfrm>
          <a:prstGeom prst="rect">
            <a:avLst/>
          </a:prstGeom>
          <a:noFill/>
          <a:ln>
            <a:noFill/>
          </a:ln>
        </p:spPr>
        <p:txBody>
          <a:bodyPr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a:spcBef>
                <a:spcPct val="50000"/>
              </a:spcBef>
              <a:defRPr/>
            </a:pPr>
            <a:r>
              <a:rPr lang="en-US" altLang="zh-TW" sz="1000">
                <a:ea typeface="新細明體" charset="-120"/>
              </a:rPr>
              <a:t>Introduction to Computer Science   •   Robert Sedgewick and Kevin Wayne   •   Copyright © 2005   •   http://www.cs.Princeton.EDU/IntroCS</a:t>
            </a:r>
          </a:p>
        </p:txBody>
      </p:sp>
      <p:sp>
        <p:nvSpPr>
          <p:cNvPr id="805891" name="Rectangle 3"/>
          <p:cNvSpPr>
            <a:spLocks noGrp="1" noChangeArrowheads="1"/>
          </p:cNvSpPr>
          <p:nvPr>
            <p:ph type="ctrTitle" sz="quarter"/>
          </p:nvPr>
        </p:nvSpPr>
        <p:spPr>
          <a:xfrm>
            <a:off x="0" y="0"/>
            <a:ext cx="9144000" cy="1524000"/>
          </a:xfrm>
        </p:spPr>
        <p:txBody>
          <a:bodyPr anchor="b"/>
          <a:lstStyle>
            <a:lvl1pPr>
              <a:lnSpc>
                <a:spcPct val="80000"/>
              </a:lnSpc>
              <a:defRPr sz="4000">
                <a:solidFill>
                  <a:schemeClr val="folHlink"/>
                </a:solidFill>
              </a:defRPr>
            </a:lvl1pPr>
          </a:lstStyle>
          <a:p>
            <a:r>
              <a:rPr lang="en-US" altLang="zh-TW"/>
              <a:t>Click to edit Master title style</a:t>
            </a:r>
          </a:p>
        </p:txBody>
      </p:sp>
      <p:sp>
        <p:nvSpPr>
          <p:cNvPr id="805893" name="Rectangle 5"/>
          <p:cNvSpPr>
            <a:spLocks noGrp="1" noChangeArrowheads="1"/>
          </p:cNvSpPr>
          <p:nvPr>
            <p:ph type="subTitle" sz="quarter" idx="1"/>
          </p:nvPr>
        </p:nvSpPr>
        <p:spPr>
          <a:xfrm>
            <a:off x="1220788" y="2671763"/>
            <a:ext cx="7162800" cy="3094037"/>
          </a:xfrm>
          <a:ln>
            <a:tailEnd type="none" w="sm" len="sm"/>
          </a:ln>
        </p:spPr>
        <p:txBody>
          <a:bodyPr/>
          <a:lstStyle>
            <a:lvl1pPr defTabSz="915988">
              <a:defRPr sz="2400"/>
            </a:lvl1pPr>
          </a:lstStyle>
          <a:p>
            <a:r>
              <a:rPr lang="en-US" altLang="zh-TW"/>
              <a:t>Click to edit Master subtitle style</a:t>
            </a:r>
          </a:p>
        </p:txBody>
      </p:sp>
    </p:spTree>
    <p:extLst>
      <p:ext uri="{BB962C8B-B14F-4D97-AF65-F5344CB8AC3E}">
        <p14:creationId xmlns:p14="http://schemas.microsoft.com/office/powerpoint/2010/main" val="238639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796D1EF0-3869-C845-938E-D192219B7510}"/>
              </a:ext>
            </a:extLst>
          </p:cNvPr>
          <p:cNvSpPr>
            <a:spLocks noGrp="1" noChangeArrowheads="1"/>
          </p:cNvSpPr>
          <p:nvPr>
            <p:ph type="sldNum" sz="quarter" idx="10"/>
          </p:nvPr>
        </p:nvSpPr>
        <p:spPr>
          <a:ln/>
        </p:spPr>
        <p:txBody>
          <a:bodyPr/>
          <a:lstStyle>
            <a:lvl1pPr>
              <a:defRPr/>
            </a:lvl1pPr>
          </a:lstStyle>
          <a:p>
            <a:fld id="{AE85974E-70B3-2344-A3B8-798203148480}" type="slidenum">
              <a:rPr lang="zh-TW" altLang="en-US"/>
              <a:pPr/>
              <a:t>‹#›</a:t>
            </a:fld>
            <a:endParaRPr lang="en-US" altLang="zh-TW" sz="1400"/>
          </a:p>
        </p:txBody>
      </p:sp>
    </p:spTree>
    <p:extLst>
      <p:ext uri="{BB962C8B-B14F-4D97-AF65-F5344CB8AC3E}">
        <p14:creationId xmlns:p14="http://schemas.microsoft.com/office/powerpoint/2010/main" val="394794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330200"/>
            <a:ext cx="2286000" cy="59944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330200"/>
            <a:ext cx="6705600" cy="5994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844C1D17-D524-344C-B597-AAB1B2937800}"/>
              </a:ext>
            </a:extLst>
          </p:cNvPr>
          <p:cNvSpPr>
            <a:spLocks noGrp="1" noChangeArrowheads="1"/>
          </p:cNvSpPr>
          <p:nvPr>
            <p:ph type="sldNum" sz="quarter" idx="10"/>
          </p:nvPr>
        </p:nvSpPr>
        <p:spPr>
          <a:ln/>
        </p:spPr>
        <p:txBody>
          <a:bodyPr/>
          <a:lstStyle>
            <a:lvl1pPr>
              <a:defRPr/>
            </a:lvl1pPr>
          </a:lstStyle>
          <a:p>
            <a:fld id="{9CF88C71-1FFF-294B-8E32-A8CB48836BDB}" type="slidenum">
              <a:rPr lang="zh-TW" altLang="en-US"/>
              <a:pPr/>
              <a:t>‹#›</a:t>
            </a:fld>
            <a:endParaRPr lang="en-US" altLang="zh-TW" sz="1400"/>
          </a:p>
        </p:txBody>
      </p:sp>
    </p:spTree>
    <p:extLst>
      <p:ext uri="{BB962C8B-B14F-4D97-AF65-F5344CB8AC3E}">
        <p14:creationId xmlns:p14="http://schemas.microsoft.com/office/powerpoint/2010/main" val="91843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CBACA3A5-97CF-D04B-BD16-475714D03656}"/>
              </a:ext>
            </a:extLst>
          </p:cNvPr>
          <p:cNvSpPr>
            <a:spLocks noGrp="1" noChangeArrowheads="1"/>
          </p:cNvSpPr>
          <p:nvPr>
            <p:ph type="sldNum" sz="quarter" idx="10"/>
          </p:nvPr>
        </p:nvSpPr>
        <p:spPr>
          <a:ln/>
        </p:spPr>
        <p:txBody>
          <a:bodyPr/>
          <a:lstStyle>
            <a:lvl1pPr>
              <a:defRPr/>
            </a:lvl1pPr>
          </a:lstStyle>
          <a:p>
            <a:fld id="{C9269570-53FF-B747-981B-485B94C93871}" type="slidenum">
              <a:rPr lang="zh-TW" altLang="en-US"/>
              <a:pPr/>
              <a:t>‹#›</a:t>
            </a:fld>
            <a:endParaRPr lang="en-US" altLang="zh-TW" sz="1400"/>
          </a:p>
        </p:txBody>
      </p:sp>
    </p:spTree>
    <p:extLst>
      <p:ext uri="{BB962C8B-B14F-4D97-AF65-F5344CB8AC3E}">
        <p14:creationId xmlns:p14="http://schemas.microsoft.com/office/powerpoint/2010/main" val="1546212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BF94811E-B667-7341-85BE-A75687688216}"/>
              </a:ext>
            </a:extLst>
          </p:cNvPr>
          <p:cNvSpPr>
            <a:spLocks noGrp="1" noChangeArrowheads="1"/>
          </p:cNvSpPr>
          <p:nvPr>
            <p:ph type="sldNum" sz="quarter" idx="10"/>
          </p:nvPr>
        </p:nvSpPr>
        <p:spPr>
          <a:ln/>
        </p:spPr>
        <p:txBody>
          <a:bodyPr/>
          <a:lstStyle>
            <a:lvl1pPr>
              <a:defRPr/>
            </a:lvl1pPr>
          </a:lstStyle>
          <a:p>
            <a:fld id="{AF40CFB3-9A2D-F746-B92C-BF1D2E5DF588}" type="slidenum">
              <a:rPr lang="zh-TW" altLang="en-US"/>
              <a:pPr/>
              <a:t>‹#›</a:t>
            </a:fld>
            <a:endParaRPr lang="en-US" altLang="zh-TW" sz="1400"/>
          </a:p>
        </p:txBody>
      </p:sp>
    </p:spTree>
    <p:extLst>
      <p:ext uri="{BB962C8B-B14F-4D97-AF65-F5344CB8AC3E}">
        <p14:creationId xmlns:p14="http://schemas.microsoft.com/office/powerpoint/2010/main" val="45646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657BBB94-F1BF-E64C-B858-B597CB98E9B7}"/>
              </a:ext>
            </a:extLst>
          </p:cNvPr>
          <p:cNvSpPr>
            <a:spLocks noGrp="1" noChangeArrowheads="1"/>
          </p:cNvSpPr>
          <p:nvPr>
            <p:ph type="sldNum" sz="quarter" idx="10"/>
          </p:nvPr>
        </p:nvSpPr>
        <p:spPr>
          <a:ln/>
        </p:spPr>
        <p:txBody>
          <a:bodyPr/>
          <a:lstStyle>
            <a:lvl1pPr>
              <a:defRPr/>
            </a:lvl1pPr>
          </a:lstStyle>
          <a:p>
            <a:fld id="{716BC713-CB51-3540-AC32-78BA05957F26}" type="slidenum">
              <a:rPr lang="zh-TW" altLang="en-US"/>
              <a:pPr/>
              <a:t>‹#›</a:t>
            </a:fld>
            <a:endParaRPr lang="en-US" altLang="zh-TW" sz="1400"/>
          </a:p>
        </p:txBody>
      </p:sp>
    </p:spTree>
    <p:extLst>
      <p:ext uri="{BB962C8B-B14F-4D97-AF65-F5344CB8AC3E}">
        <p14:creationId xmlns:p14="http://schemas.microsoft.com/office/powerpoint/2010/main" val="369602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AE557289-772C-8147-B2C3-0D2F0EEC6082}"/>
              </a:ext>
            </a:extLst>
          </p:cNvPr>
          <p:cNvSpPr>
            <a:spLocks noGrp="1" noChangeArrowheads="1"/>
          </p:cNvSpPr>
          <p:nvPr>
            <p:ph type="sldNum" sz="quarter" idx="10"/>
          </p:nvPr>
        </p:nvSpPr>
        <p:spPr>
          <a:ln/>
        </p:spPr>
        <p:txBody>
          <a:bodyPr/>
          <a:lstStyle>
            <a:lvl1pPr>
              <a:defRPr/>
            </a:lvl1pPr>
          </a:lstStyle>
          <a:p>
            <a:fld id="{B26F1D4A-CE1A-B245-975A-79643B359824}" type="slidenum">
              <a:rPr lang="zh-TW" altLang="en-US"/>
              <a:pPr/>
              <a:t>‹#›</a:t>
            </a:fld>
            <a:endParaRPr lang="en-US" altLang="zh-TW" sz="1400"/>
          </a:p>
        </p:txBody>
      </p:sp>
    </p:spTree>
    <p:extLst>
      <p:ext uri="{BB962C8B-B14F-4D97-AF65-F5344CB8AC3E}">
        <p14:creationId xmlns:p14="http://schemas.microsoft.com/office/powerpoint/2010/main" val="124747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825ECB25-B4F4-2148-97B1-66B2D6B0918A}"/>
              </a:ext>
            </a:extLst>
          </p:cNvPr>
          <p:cNvSpPr>
            <a:spLocks noGrp="1" noChangeArrowheads="1"/>
          </p:cNvSpPr>
          <p:nvPr>
            <p:ph type="sldNum" sz="quarter" idx="10"/>
          </p:nvPr>
        </p:nvSpPr>
        <p:spPr>
          <a:ln/>
        </p:spPr>
        <p:txBody>
          <a:bodyPr/>
          <a:lstStyle>
            <a:lvl1pPr>
              <a:defRPr/>
            </a:lvl1pPr>
          </a:lstStyle>
          <a:p>
            <a:fld id="{4295C565-9773-294D-BED4-1B1967E8E7B6}" type="slidenum">
              <a:rPr lang="zh-TW" altLang="en-US"/>
              <a:pPr/>
              <a:t>‹#›</a:t>
            </a:fld>
            <a:endParaRPr lang="en-US" altLang="zh-TW" sz="1400"/>
          </a:p>
        </p:txBody>
      </p:sp>
    </p:spTree>
    <p:extLst>
      <p:ext uri="{BB962C8B-B14F-4D97-AF65-F5344CB8AC3E}">
        <p14:creationId xmlns:p14="http://schemas.microsoft.com/office/powerpoint/2010/main" val="17125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1020FB-45BB-B14F-AE3C-BDF49BA004B3}"/>
              </a:ext>
            </a:extLst>
          </p:cNvPr>
          <p:cNvSpPr>
            <a:spLocks noGrp="1" noChangeArrowheads="1"/>
          </p:cNvSpPr>
          <p:nvPr>
            <p:ph type="sldNum" sz="quarter" idx="10"/>
          </p:nvPr>
        </p:nvSpPr>
        <p:spPr>
          <a:ln/>
        </p:spPr>
        <p:txBody>
          <a:bodyPr/>
          <a:lstStyle>
            <a:lvl1pPr>
              <a:defRPr/>
            </a:lvl1pPr>
          </a:lstStyle>
          <a:p>
            <a:fld id="{FA0B3A6A-DEF5-8849-B5A4-04278A7F1350}" type="slidenum">
              <a:rPr lang="zh-TW" altLang="en-US"/>
              <a:pPr/>
              <a:t>‹#›</a:t>
            </a:fld>
            <a:endParaRPr lang="en-US" altLang="zh-TW" sz="1400"/>
          </a:p>
        </p:txBody>
      </p:sp>
    </p:spTree>
    <p:extLst>
      <p:ext uri="{BB962C8B-B14F-4D97-AF65-F5344CB8AC3E}">
        <p14:creationId xmlns:p14="http://schemas.microsoft.com/office/powerpoint/2010/main" val="213267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E9ED30E8-06A0-4A48-937F-650CF5EF1D3E}"/>
              </a:ext>
            </a:extLst>
          </p:cNvPr>
          <p:cNvSpPr>
            <a:spLocks noGrp="1" noChangeArrowheads="1"/>
          </p:cNvSpPr>
          <p:nvPr>
            <p:ph type="sldNum" sz="quarter" idx="10"/>
          </p:nvPr>
        </p:nvSpPr>
        <p:spPr>
          <a:ln/>
        </p:spPr>
        <p:txBody>
          <a:bodyPr/>
          <a:lstStyle>
            <a:lvl1pPr>
              <a:defRPr/>
            </a:lvl1pPr>
          </a:lstStyle>
          <a:p>
            <a:fld id="{58290103-FE84-DF43-B71E-4C0FBDAF4F9C}" type="slidenum">
              <a:rPr lang="zh-TW" altLang="en-US"/>
              <a:pPr/>
              <a:t>‹#›</a:t>
            </a:fld>
            <a:endParaRPr lang="en-US" altLang="zh-TW" sz="1400"/>
          </a:p>
        </p:txBody>
      </p:sp>
    </p:spTree>
    <p:extLst>
      <p:ext uri="{BB962C8B-B14F-4D97-AF65-F5344CB8AC3E}">
        <p14:creationId xmlns:p14="http://schemas.microsoft.com/office/powerpoint/2010/main" val="108451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B69A7DB9-E893-6141-BAA4-2B2784205338}"/>
              </a:ext>
            </a:extLst>
          </p:cNvPr>
          <p:cNvSpPr>
            <a:spLocks noGrp="1" noChangeArrowheads="1"/>
          </p:cNvSpPr>
          <p:nvPr>
            <p:ph type="sldNum" sz="quarter" idx="10"/>
          </p:nvPr>
        </p:nvSpPr>
        <p:spPr>
          <a:ln/>
        </p:spPr>
        <p:txBody>
          <a:bodyPr/>
          <a:lstStyle>
            <a:lvl1pPr>
              <a:defRPr/>
            </a:lvl1pPr>
          </a:lstStyle>
          <a:p>
            <a:fld id="{A970CE1F-2785-1946-A5D1-6E383BDDDE8E}" type="slidenum">
              <a:rPr lang="zh-TW" altLang="en-US"/>
              <a:pPr/>
              <a:t>‹#›</a:t>
            </a:fld>
            <a:endParaRPr lang="en-US" altLang="zh-TW" sz="1400"/>
          </a:p>
        </p:txBody>
      </p:sp>
    </p:spTree>
    <p:extLst>
      <p:ext uri="{BB962C8B-B14F-4D97-AF65-F5344CB8AC3E}">
        <p14:creationId xmlns:p14="http://schemas.microsoft.com/office/powerpoint/2010/main" val="109360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727CA1-1062-4348-BE43-33C01E95B116}"/>
              </a:ext>
            </a:extLst>
          </p:cNvPr>
          <p:cNvSpPr>
            <a:spLocks noGrp="1" noChangeArrowheads="1"/>
          </p:cNvSpPr>
          <p:nvPr>
            <p:ph type="title"/>
          </p:nvPr>
        </p:nvSpPr>
        <p:spPr bwMode="auto">
          <a:xfrm>
            <a:off x="0" y="330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zh-TW"/>
              <a:t>Click to edit Master title style</a:t>
            </a:r>
          </a:p>
        </p:txBody>
      </p:sp>
      <p:sp>
        <p:nvSpPr>
          <p:cNvPr id="1027" name="Rectangle 3">
            <a:extLst>
              <a:ext uri="{FF2B5EF4-FFF2-40B4-BE49-F238E27FC236}">
                <a16:creationId xmlns:a16="http://schemas.microsoft.com/office/drawing/2014/main" id="{CAE2CC48-72D6-6341-A2C0-34D41F239491}"/>
              </a:ext>
            </a:extLst>
          </p:cNvPr>
          <p:cNvSpPr>
            <a:spLocks noGrp="1" noChangeArrowheads="1"/>
          </p:cNvSpPr>
          <p:nvPr>
            <p:ph type="body" idx="1"/>
          </p:nvPr>
        </p:nvSpPr>
        <p:spPr bwMode="auto">
          <a:xfrm>
            <a:off x="609600" y="914400"/>
            <a:ext cx="784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804868" name="Rectangle 4">
            <a:extLst>
              <a:ext uri="{FF2B5EF4-FFF2-40B4-BE49-F238E27FC236}">
                <a16:creationId xmlns:a16="http://schemas.microsoft.com/office/drawing/2014/main" id="{40999B42-DAD5-4464-8E63-B3E883FE959A}"/>
              </a:ext>
            </a:extLst>
          </p:cNvPr>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800">
                <a:ea typeface="新細明體" panose="02020500000000000000" pitchFamily="18" charset="-120"/>
              </a:defRPr>
            </a:lvl1pPr>
          </a:lstStyle>
          <a:p>
            <a:fld id="{B567EDE9-9E1C-D945-9BFC-5CEAFA777421}" type="slidenum">
              <a:rPr lang="zh-TW" altLang="en-US"/>
              <a:pPr/>
              <a:t>‹#›</a:t>
            </a:fld>
            <a:endParaRPr lang="en-US" altLang="zh-TW" sz="1400"/>
          </a:p>
        </p:txBody>
      </p:sp>
    </p:spTree>
  </p:cSld>
  <p:clrMap bg1="lt1" tx1="dk1" bg2="lt2" tx2="dk2" accent1="accent1" accent2="accent2" accent3="accent3" accent4="accent4" accent5="accent5" accent6="accent6" hlink="hlink" folHlink="folHlink"/>
  <p:sldLayoutIdLst>
    <p:sldLayoutId id="2147483923"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hdr="0" ftr="0" dt="0"/>
  <p:txStyles>
    <p:titleStyle>
      <a:lvl1pPr algn="ctr" rtl="0" eaLnBrk="0" fontAlgn="base" hangingPunct="0">
        <a:lnSpc>
          <a:spcPct val="70000"/>
        </a:lnSpc>
        <a:spcBef>
          <a:spcPct val="0"/>
        </a:spcBef>
        <a:spcAft>
          <a:spcPct val="0"/>
        </a:spcAft>
        <a:defRPr kumimoji="1" sz="2800">
          <a:solidFill>
            <a:schemeClr val="hlink"/>
          </a:solidFill>
          <a:latin typeface="+mj-lt"/>
          <a:ea typeface="+mj-ea"/>
          <a:cs typeface="+mj-cs"/>
        </a:defRPr>
      </a:lvl1pPr>
      <a:lvl2pPr algn="ctr" rtl="0" eaLnBrk="0" fontAlgn="base" hangingPunct="0">
        <a:lnSpc>
          <a:spcPct val="70000"/>
        </a:lnSpc>
        <a:spcBef>
          <a:spcPct val="0"/>
        </a:spcBef>
        <a:spcAft>
          <a:spcPct val="0"/>
        </a:spcAft>
        <a:defRPr kumimoji="1" sz="2800">
          <a:solidFill>
            <a:schemeClr val="hlink"/>
          </a:solidFill>
          <a:latin typeface="Comic Sans MS" pitchFamily="66" charset="0"/>
        </a:defRPr>
      </a:lvl2pPr>
      <a:lvl3pPr algn="ctr" rtl="0" eaLnBrk="0" fontAlgn="base" hangingPunct="0">
        <a:lnSpc>
          <a:spcPct val="70000"/>
        </a:lnSpc>
        <a:spcBef>
          <a:spcPct val="0"/>
        </a:spcBef>
        <a:spcAft>
          <a:spcPct val="0"/>
        </a:spcAft>
        <a:defRPr kumimoji="1" sz="2800">
          <a:solidFill>
            <a:schemeClr val="hlink"/>
          </a:solidFill>
          <a:latin typeface="Comic Sans MS" pitchFamily="66" charset="0"/>
        </a:defRPr>
      </a:lvl3pPr>
      <a:lvl4pPr algn="ctr" rtl="0" eaLnBrk="0" fontAlgn="base" hangingPunct="0">
        <a:lnSpc>
          <a:spcPct val="70000"/>
        </a:lnSpc>
        <a:spcBef>
          <a:spcPct val="0"/>
        </a:spcBef>
        <a:spcAft>
          <a:spcPct val="0"/>
        </a:spcAft>
        <a:defRPr kumimoji="1" sz="2800">
          <a:solidFill>
            <a:schemeClr val="hlink"/>
          </a:solidFill>
          <a:latin typeface="Comic Sans MS" pitchFamily="66" charset="0"/>
        </a:defRPr>
      </a:lvl4pPr>
      <a:lvl5pPr algn="ctr" rtl="0" eaLnBrk="0" fontAlgn="base" hangingPunct="0">
        <a:lnSpc>
          <a:spcPct val="70000"/>
        </a:lnSpc>
        <a:spcBef>
          <a:spcPct val="0"/>
        </a:spcBef>
        <a:spcAft>
          <a:spcPct val="0"/>
        </a:spcAft>
        <a:defRPr kumimoji="1" sz="2800">
          <a:solidFill>
            <a:schemeClr val="hlink"/>
          </a:solidFill>
          <a:latin typeface="Comic Sans MS" pitchFamily="66" charset="0"/>
        </a:defRPr>
      </a:lvl5pPr>
      <a:lvl6pPr marL="457200" algn="ctr" rtl="0" eaLnBrk="0" fontAlgn="base" hangingPunct="0">
        <a:lnSpc>
          <a:spcPct val="70000"/>
        </a:lnSpc>
        <a:spcBef>
          <a:spcPct val="0"/>
        </a:spcBef>
        <a:spcAft>
          <a:spcPct val="0"/>
        </a:spcAft>
        <a:defRPr kumimoji="1" sz="2800">
          <a:solidFill>
            <a:schemeClr val="hlink"/>
          </a:solidFill>
          <a:latin typeface="Comic Sans MS" pitchFamily="66" charset="0"/>
        </a:defRPr>
      </a:lvl6pPr>
      <a:lvl7pPr marL="914400" algn="ctr" rtl="0" eaLnBrk="0" fontAlgn="base" hangingPunct="0">
        <a:lnSpc>
          <a:spcPct val="70000"/>
        </a:lnSpc>
        <a:spcBef>
          <a:spcPct val="0"/>
        </a:spcBef>
        <a:spcAft>
          <a:spcPct val="0"/>
        </a:spcAft>
        <a:defRPr kumimoji="1" sz="2800">
          <a:solidFill>
            <a:schemeClr val="hlink"/>
          </a:solidFill>
          <a:latin typeface="Comic Sans MS" pitchFamily="66" charset="0"/>
        </a:defRPr>
      </a:lvl7pPr>
      <a:lvl8pPr marL="1371600" algn="ctr" rtl="0" eaLnBrk="0" fontAlgn="base" hangingPunct="0">
        <a:lnSpc>
          <a:spcPct val="70000"/>
        </a:lnSpc>
        <a:spcBef>
          <a:spcPct val="0"/>
        </a:spcBef>
        <a:spcAft>
          <a:spcPct val="0"/>
        </a:spcAft>
        <a:defRPr kumimoji="1" sz="2800">
          <a:solidFill>
            <a:schemeClr val="hlink"/>
          </a:solidFill>
          <a:latin typeface="Comic Sans MS" pitchFamily="66" charset="0"/>
        </a:defRPr>
      </a:lvl8pPr>
      <a:lvl9pPr marL="1828800" algn="ctr" rtl="0" eaLnBrk="0" fontAlgn="base" hangingPunct="0">
        <a:lnSpc>
          <a:spcPct val="70000"/>
        </a:lnSpc>
        <a:spcBef>
          <a:spcPct val="0"/>
        </a:spcBef>
        <a:spcAft>
          <a:spcPct val="0"/>
        </a:spcAft>
        <a:defRPr kumimoji="1" sz="2800">
          <a:solidFill>
            <a:schemeClr val="hlink"/>
          </a:solidFill>
          <a:latin typeface="Comic Sans MS" pitchFamily="66" charset="0"/>
        </a:defRPr>
      </a:lvl9pPr>
    </p:titleStyle>
    <p:bodyStyle>
      <a:lvl1pPr marL="342900" indent="-342900" algn="l" rtl="0" eaLnBrk="0" fontAlgn="base" hangingPunct="0">
        <a:lnSpc>
          <a:spcPts val="2600"/>
        </a:lnSpc>
        <a:spcBef>
          <a:spcPct val="0"/>
        </a:spcBef>
        <a:spcAft>
          <a:spcPct val="0"/>
        </a:spcAft>
        <a:buClr>
          <a:srgbClr val="003399"/>
        </a:buClr>
        <a:buSzPct val="50000"/>
        <a:buFont typeface="Monotype Sorts" pitchFamily="2" charset="2"/>
        <a:defRPr kumimoji="1" sz="2800">
          <a:solidFill>
            <a:srgbClr val="003399"/>
          </a:solidFill>
          <a:latin typeface="+mn-lt"/>
          <a:ea typeface="+mn-ea"/>
          <a:cs typeface="+mn-cs"/>
        </a:defRPr>
      </a:lvl1pPr>
      <a:lvl2pPr marL="346075" indent="-231775" algn="l" rtl="0" eaLnBrk="0" fontAlgn="base" hangingPunct="0">
        <a:lnSpc>
          <a:spcPts val="2600"/>
        </a:lnSpc>
        <a:spcBef>
          <a:spcPct val="0"/>
        </a:spcBef>
        <a:spcAft>
          <a:spcPct val="0"/>
        </a:spcAft>
        <a:buClr>
          <a:schemeClr val="tx1"/>
        </a:buClr>
        <a:buSzPct val="35000"/>
        <a:buFont typeface="Wingdings" pitchFamily="2" charset="2"/>
        <a:buChar char="u"/>
        <a:defRPr kumimoji="1" sz="2400">
          <a:solidFill>
            <a:schemeClr val="tx1"/>
          </a:solidFill>
          <a:latin typeface="+mn-lt"/>
        </a:defRPr>
      </a:lvl2pPr>
      <a:lvl3pPr marL="627063" indent="-166688" algn="l" rtl="0" eaLnBrk="0" fontAlgn="base" hangingPunct="0">
        <a:lnSpc>
          <a:spcPts val="2600"/>
        </a:lnSpc>
        <a:spcBef>
          <a:spcPct val="0"/>
        </a:spcBef>
        <a:spcAft>
          <a:spcPct val="0"/>
        </a:spcAft>
        <a:buClr>
          <a:schemeClr val="tx1"/>
        </a:buClr>
        <a:buSzPct val="80000"/>
        <a:buChar char="–"/>
        <a:defRPr kumimoji="1">
          <a:solidFill>
            <a:schemeClr val="tx1"/>
          </a:solidFill>
          <a:latin typeface="+mn-lt"/>
        </a:defRPr>
      </a:lvl3pPr>
      <a:lvl4pPr marL="1147763" indent="-404813" algn="l" rtl="0" eaLnBrk="0" fontAlgn="base" hangingPunct="0">
        <a:lnSpc>
          <a:spcPts val="2600"/>
        </a:lnSpc>
        <a:spcBef>
          <a:spcPct val="0"/>
        </a:spcBef>
        <a:spcAft>
          <a:spcPct val="0"/>
        </a:spcAft>
        <a:buClr>
          <a:schemeClr val="tx1"/>
        </a:buClr>
        <a:buFont typeface="Wingdings" pitchFamily="2" charset="2"/>
        <a:buChar char="!"/>
        <a:defRPr kumimoji="1">
          <a:solidFill>
            <a:schemeClr val="tx1"/>
          </a:solidFill>
          <a:latin typeface="+mn-lt"/>
        </a:defRPr>
      </a:lvl4pPr>
      <a:lvl5pPr marL="15398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5pPr>
      <a:lvl6pPr marL="19970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6pPr>
      <a:lvl7pPr marL="24542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7pPr>
      <a:lvl8pPr marL="29114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8pPr>
      <a:lvl9pPr marL="33686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編號版面配置區 3">
            <a:extLst>
              <a:ext uri="{FF2B5EF4-FFF2-40B4-BE49-F238E27FC236}">
                <a16:creationId xmlns:a16="http://schemas.microsoft.com/office/drawing/2014/main" id="{67586741-9480-C541-84DE-0C70A41251B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16B6225E-036E-1548-A66A-3069FC008C60}" type="slidenum">
              <a:rPr lang="zh-TW" altLang="en-US" sz="800"/>
              <a:pPr/>
              <a:t>1</a:t>
            </a:fld>
            <a:endParaRPr lang="en-US" altLang="zh-TW" sz="1400"/>
          </a:p>
        </p:txBody>
      </p:sp>
      <p:sp>
        <p:nvSpPr>
          <p:cNvPr id="5123" name="Rectangle 2">
            <a:extLst>
              <a:ext uri="{FF2B5EF4-FFF2-40B4-BE49-F238E27FC236}">
                <a16:creationId xmlns:a16="http://schemas.microsoft.com/office/drawing/2014/main" id="{A866A1AB-B649-D847-B355-91CCFF67BD52}"/>
              </a:ext>
            </a:extLst>
          </p:cNvPr>
          <p:cNvSpPr>
            <a:spLocks noGrp="1" noChangeArrowheads="1"/>
          </p:cNvSpPr>
          <p:nvPr>
            <p:ph type="title"/>
          </p:nvPr>
        </p:nvSpPr>
        <p:spPr/>
        <p:txBody>
          <a:bodyPr/>
          <a:lstStyle/>
          <a:p>
            <a:r>
              <a:rPr lang="en-US" altLang="zh-TW">
                <a:ea typeface="新細明體" panose="02020500000000000000" pitchFamily="18" charset="-120"/>
              </a:rPr>
              <a:t>Recap: ALU</a:t>
            </a:r>
          </a:p>
        </p:txBody>
      </p:sp>
      <p:pic>
        <p:nvPicPr>
          <p:cNvPr id="5124" name="Picture 4">
            <a:extLst>
              <a:ext uri="{FF2B5EF4-FFF2-40B4-BE49-F238E27FC236}">
                <a16:creationId xmlns:a16="http://schemas.microsoft.com/office/drawing/2014/main" id="{7FC6A523-4C78-BF45-8147-032B5F8C8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2357438"/>
            <a:ext cx="7732713"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a:extLst>
              <a:ext uri="{FF2B5EF4-FFF2-40B4-BE49-F238E27FC236}">
                <a16:creationId xmlns:a16="http://schemas.microsoft.com/office/drawing/2014/main" id="{4353012D-4C3B-1746-8777-A457218BC6CD}"/>
              </a:ext>
            </a:extLst>
          </p:cNvPr>
          <p:cNvSpPr>
            <a:spLocks noGrp="1" noChangeArrowheads="1"/>
          </p:cNvSpPr>
          <p:nvPr>
            <p:ph type="body" idx="1"/>
          </p:nvPr>
        </p:nvSpPr>
        <p:spPr>
          <a:xfrm>
            <a:off x="449263" y="914400"/>
            <a:ext cx="8242300" cy="1736725"/>
          </a:xfrm>
          <a:noFill/>
        </p:spPr>
        <p:txBody>
          <a:bodyPr/>
          <a:lstStyle/>
          <a:p>
            <a:pPr lvl="1"/>
            <a:r>
              <a:rPr lang="en-US" altLang="zh-TW">
                <a:ea typeface="新細明體" panose="02020500000000000000" pitchFamily="18" charset="-120"/>
              </a:rPr>
              <a:t>Big combinational logic (16-bit bus)</a:t>
            </a:r>
          </a:p>
          <a:p>
            <a:pPr lvl="1"/>
            <a:r>
              <a:rPr lang="en-US" altLang="zh-TW">
                <a:ea typeface="新細明體" panose="02020500000000000000" pitchFamily="18" charset="-120"/>
              </a:rPr>
              <a:t>Add/subtract, and, xor, shift left/right, copy input 2</a:t>
            </a:r>
          </a:p>
          <a:p>
            <a:pPr lvl="1"/>
            <a:r>
              <a:rPr lang="en-US" altLang="zh-TW">
                <a:ea typeface="新細明體" panose="02020500000000000000" pitchFamily="18" charset="-120"/>
              </a:rPr>
              <a:t>A 3-bit control for 5 primary ALU operations</a:t>
            </a:r>
          </a:p>
          <a:p>
            <a:pPr lvl="2"/>
            <a:r>
              <a:rPr lang="en-US" altLang="zh-TW">
                <a:ea typeface="新細明體" panose="02020500000000000000" pitchFamily="18" charset="-120"/>
              </a:rPr>
              <a:t>ALU performs operations in parallel</a:t>
            </a:r>
          </a:p>
          <a:p>
            <a:pPr lvl="2"/>
            <a:r>
              <a:rPr lang="en-US" altLang="zh-TW">
                <a:ea typeface="新細明體" panose="02020500000000000000" pitchFamily="18" charset="-120"/>
              </a:rPr>
              <a:t>Control wises select which result ALU outputs</a:t>
            </a:r>
          </a:p>
          <a:p>
            <a:pPr lvl="1"/>
            <a:endParaRPr lang="en-US" altLang="zh-TW">
              <a:ea typeface="新細明體" panose="02020500000000000000" pitchFamily="18" charset="-120"/>
            </a:endParaRPr>
          </a:p>
        </p:txBody>
      </p:sp>
      <p:grpSp>
        <p:nvGrpSpPr>
          <p:cNvPr id="2" name="Group 9">
            <a:extLst>
              <a:ext uri="{FF2B5EF4-FFF2-40B4-BE49-F238E27FC236}">
                <a16:creationId xmlns:a16="http://schemas.microsoft.com/office/drawing/2014/main" id="{FF171EC5-9F18-4849-B873-A5C9607C76F3}"/>
              </a:ext>
            </a:extLst>
          </p:cNvPr>
          <p:cNvGrpSpPr>
            <a:grpSpLocks/>
          </p:cNvGrpSpPr>
          <p:nvPr/>
        </p:nvGrpSpPr>
        <p:grpSpPr bwMode="auto">
          <a:xfrm>
            <a:off x="731838" y="5345113"/>
            <a:ext cx="4970462" cy="701675"/>
            <a:chOff x="461" y="3367"/>
            <a:chExt cx="3131" cy="442"/>
          </a:xfrm>
        </p:grpSpPr>
        <p:sp>
          <p:nvSpPr>
            <p:cNvPr id="5128" name="Text Box 6">
              <a:extLst>
                <a:ext uri="{FF2B5EF4-FFF2-40B4-BE49-F238E27FC236}">
                  <a16:creationId xmlns:a16="http://schemas.microsoft.com/office/drawing/2014/main" id="{73670E5D-EE6E-6949-A65A-495521770A5D}"/>
                </a:ext>
              </a:extLst>
            </p:cNvPr>
            <p:cNvSpPr txBox="1">
              <a:spLocks noChangeArrowheads="1"/>
            </p:cNvSpPr>
            <p:nvPr/>
          </p:nvSpPr>
          <p:spPr bwMode="auto">
            <a:xfrm>
              <a:off x="461" y="3367"/>
              <a:ext cx="261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000">
                  <a:solidFill>
                    <a:srgbClr val="CC0000"/>
                  </a:solidFill>
                  <a:ea typeface="新細明體" panose="02020500000000000000" pitchFamily="18" charset="-120"/>
                </a:rPr>
                <a:t>Can we combine these 5 bits into </a:t>
              </a:r>
            </a:p>
            <a:p>
              <a:r>
                <a:rPr lang="en-US" altLang="zh-TW" sz="2000">
                  <a:solidFill>
                    <a:srgbClr val="CC0000"/>
                  </a:solidFill>
                  <a:ea typeface="新細明體" panose="02020500000000000000" pitchFamily="18" charset="-120"/>
                </a:rPr>
                <a:t>3 bits for 7 operations?</a:t>
              </a:r>
            </a:p>
          </p:txBody>
        </p:sp>
        <p:sp>
          <p:nvSpPr>
            <p:cNvPr id="5129" name="Line 7">
              <a:extLst>
                <a:ext uri="{FF2B5EF4-FFF2-40B4-BE49-F238E27FC236}">
                  <a16:creationId xmlns:a16="http://schemas.microsoft.com/office/drawing/2014/main" id="{4E880055-B8CB-6346-8A59-66D38FB84C12}"/>
                </a:ext>
              </a:extLst>
            </p:cNvPr>
            <p:cNvSpPr>
              <a:spLocks noChangeShapeType="1"/>
            </p:cNvSpPr>
            <p:nvPr/>
          </p:nvSpPr>
          <p:spPr bwMode="auto">
            <a:xfrm>
              <a:off x="2931" y="3614"/>
              <a:ext cx="661" cy="192"/>
            </a:xfrm>
            <a:prstGeom prst="line">
              <a:avLst/>
            </a:prstGeom>
            <a:noFill/>
            <a:ln w="19050">
              <a:solidFill>
                <a:srgbClr val="CC0000"/>
              </a:solidFill>
              <a:round/>
              <a:headEnd/>
              <a:tailEnd type="triangl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830472" name="Text Box 8">
            <a:extLst>
              <a:ext uri="{FF2B5EF4-FFF2-40B4-BE49-F238E27FC236}">
                <a16:creationId xmlns:a16="http://schemas.microsoft.com/office/drawing/2014/main" id="{22977B04-C411-404F-9723-590EA4C3DFB6}"/>
              </a:ext>
            </a:extLst>
          </p:cNvPr>
          <p:cNvSpPr txBox="1">
            <a:spLocks noChangeArrowheads="1"/>
          </p:cNvSpPr>
          <p:nvPr/>
        </p:nvSpPr>
        <p:spPr bwMode="auto">
          <a:xfrm>
            <a:off x="755650" y="5935663"/>
            <a:ext cx="3783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000">
                <a:solidFill>
                  <a:srgbClr val="CC0000"/>
                </a:solidFill>
                <a:ea typeface="新細明體" panose="02020500000000000000" pitchFamily="18" charset="-120"/>
              </a:rPr>
              <a:t>Yes, you can. But, you will still </a:t>
            </a:r>
          </a:p>
          <a:p>
            <a:r>
              <a:rPr lang="en-US" altLang="zh-TW" sz="2000">
                <a:solidFill>
                  <a:srgbClr val="CC0000"/>
                </a:solidFill>
                <a:ea typeface="新細明體" panose="02020500000000000000" pitchFamily="18" charset="-120"/>
              </a:rPr>
              <a:t>need 5 bits at the end.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0472"/>
                                        </p:tgtEl>
                                        <p:attrNameLst>
                                          <p:attrName>style.visibility</p:attrName>
                                        </p:attrNameLst>
                                      </p:cBhvr>
                                      <p:to>
                                        <p:strVal val="visible"/>
                                      </p:to>
                                    </p:set>
                                    <p:animEffect transition="in" filter="fade">
                                      <p:cBhvr>
                                        <p:cTn id="12" dur="1000"/>
                                        <p:tgtEl>
                                          <p:spTgt spid="830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52024C9-1FB9-804B-BD11-01C0707975B7}"/>
              </a:ext>
            </a:extLst>
          </p:cNvPr>
          <p:cNvSpPr>
            <a:spLocks noGrp="1" noChangeArrowheads="1"/>
          </p:cNvSpPr>
          <p:nvPr>
            <p:ph type="ctrTitle"/>
          </p:nvPr>
        </p:nvSpPr>
        <p:spPr/>
        <p:txBody>
          <a:bodyPr/>
          <a:lstStyle/>
          <a:p>
            <a:r>
              <a:rPr lang="en-US" altLang="zh-TW">
                <a:ea typeface="新細明體" panose="02020500000000000000" pitchFamily="18" charset="-120"/>
              </a:rPr>
              <a:t>TOY Machine Architecture</a:t>
            </a:r>
          </a:p>
        </p:txBody>
      </p:sp>
      <p:sp>
        <p:nvSpPr>
          <p:cNvPr id="23555" name="Rectangle 3">
            <a:extLst>
              <a:ext uri="{FF2B5EF4-FFF2-40B4-BE49-F238E27FC236}">
                <a16:creationId xmlns:a16="http://schemas.microsoft.com/office/drawing/2014/main" id="{46270BB7-3F27-504A-8A72-B8FBF31AD5B7}"/>
              </a:ext>
            </a:extLst>
          </p:cNvPr>
          <p:cNvSpPr>
            <a:spLocks noChangeArrowheads="1"/>
          </p:cNvSpPr>
          <p:nvPr/>
        </p:nvSpPr>
        <p:spPr bwMode="auto">
          <a:xfrm>
            <a:off x="231775" y="1800225"/>
            <a:ext cx="2409825" cy="4557713"/>
          </a:xfrm>
          <a:prstGeom prst="rect">
            <a:avLst/>
          </a:prstGeom>
          <a:solidFill>
            <a:schemeClr val="bg1"/>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編號版面配置區 3">
            <a:extLst>
              <a:ext uri="{FF2B5EF4-FFF2-40B4-BE49-F238E27FC236}">
                <a16:creationId xmlns:a16="http://schemas.microsoft.com/office/drawing/2014/main" id="{A5A41BCA-DD88-0642-B01C-218CA0FA669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8C60A466-AD9B-224C-8366-2A497284A6D0}" type="slidenum">
              <a:rPr lang="zh-TW" altLang="en-US" sz="800"/>
              <a:pPr/>
              <a:t>11</a:t>
            </a:fld>
            <a:endParaRPr lang="en-US" altLang="zh-TW" sz="1400"/>
          </a:p>
        </p:txBody>
      </p:sp>
      <p:sp>
        <p:nvSpPr>
          <p:cNvPr id="25603" name="Rectangle 2">
            <a:extLst>
              <a:ext uri="{FF2B5EF4-FFF2-40B4-BE49-F238E27FC236}">
                <a16:creationId xmlns:a16="http://schemas.microsoft.com/office/drawing/2014/main" id="{C42D12C8-05EB-254A-AF4E-7DCDA227AF42}"/>
              </a:ext>
            </a:extLst>
          </p:cNvPr>
          <p:cNvSpPr>
            <a:spLocks noGrp="1" noChangeArrowheads="1"/>
          </p:cNvSpPr>
          <p:nvPr>
            <p:ph type="title"/>
          </p:nvPr>
        </p:nvSpPr>
        <p:spPr/>
        <p:txBody>
          <a:bodyPr/>
          <a:lstStyle/>
          <a:p>
            <a:r>
              <a:rPr lang="en-US" altLang="zh-TW">
                <a:ea typeface="新細明體" panose="02020500000000000000" pitchFamily="18" charset="-120"/>
              </a:rPr>
              <a:t>The TOY Machine</a:t>
            </a:r>
          </a:p>
        </p:txBody>
      </p:sp>
      <p:sp>
        <p:nvSpPr>
          <p:cNvPr id="25604" name="Rectangle 3">
            <a:extLst>
              <a:ext uri="{FF2B5EF4-FFF2-40B4-BE49-F238E27FC236}">
                <a16:creationId xmlns:a16="http://schemas.microsoft.com/office/drawing/2014/main" id="{3A341A13-019E-EF4E-B2E7-C8ADB80F3304}"/>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Combinational circuits.  </a:t>
            </a:r>
            <a:r>
              <a:rPr lang="en-US" altLang="zh-TW">
                <a:solidFill>
                  <a:schemeClr val="tx1"/>
                </a:solidFill>
                <a:ea typeface="新細明體" panose="02020500000000000000" pitchFamily="18" charset="-120"/>
              </a:rPr>
              <a:t>ALU.</a:t>
            </a:r>
          </a:p>
          <a:p>
            <a:pPr marL="0" indent="0"/>
            <a:r>
              <a:rPr lang="en-US" altLang="zh-TW">
                <a:ea typeface="新細明體" panose="02020500000000000000" pitchFamily="18" charset="-120"/>
              </a:rPr>
              <a:t>Sequential circuits.  </a:t>
            </a:r>
            <a:r>
              <a:rPr lang="en-US" altLang="zh-TW">
                <a:solidFill>
                  <a:schemeClr val="tx1"/>
                </a:solidFill>
                <a:ea typeface="新細明體" panose="02020500000000000000" pitchFamily="18" charset="-120"/>
              </a:rPr>
              <a:t>Memory.</a:t>
            </a:r>
          </a:p>
          <a:p>
            <a:pPr marL="0" indent="0"/>
            <a:r>
              <a:rPr lang="en-US" altLang="zh-TW">
                <a:ea typeface="新細明體" panose="02020500000000000000" pitchFamily="18" charset="-120"/>
              </a:rPr>
              <a:t>Machine architecture.  </a:t>
            </a:r>
            <a:r>
              <a:rPr lang="en-US" altLang="zh-TW">
                <a:solidFill>
                  <a:schemeClr val="tx1"/>
                </a:solidFill>
                <a:ea typeface="新細明體" panose="02020500000000000000" pitchFamily="18" charset="-120"/>
              </a:rPr>
              <a:t>Wire components together to make computer.</a:t>
            </a:r>
          </a:p>
          <a:p>
            <a:pPr marL="0" indent="0"/>
            <a:endParaRPr lang="en-US" altLang="zh-TW">
              <a:solidFill>
                <a:schemeClr val="tx1"/>
              </a:solidFill>
              <a:ea typeface="新細明體" panose="02020500000000000000" pitchFamily="18" charset="-120"/>
            </a:endParaRPr>
          </a:p>
          <a:p>
            <a:pPr marL="0" indent="0"/>
            <a:r>
              <a:rPr lang="en-US" altLang="zh-TW">
                <a:ea typeface="新細明體" panose="02020500000000000000" pitchFamily="18" charset="-120"/>
              </a:rPr>
              <a:t>TOY machine.</a:t>
            </a:r>
          </a:p>
          <a:p>
            <a:pPr lvl="1"/>
            <a:r>
              <a:rPr lang="en-US" altLang="zh-TW">
                <a:ea typeface="新細明體" panose="02020500000000000000" pitchFamily="18" charset="-120"/>
              </a:rPr>
              <a:t>256 16-bit words of memory.</a:t>
            </a:r>
          </a:p>
          <a:p>
            <a:pPr lvl="1"/>
            <a:r>
              <a:rPr lang="en-US" altLang="zh-TW">
                <a:ea typeface="新細明體" panose="02020500000000000000" pitchFamily="18" charset="-120"/>
              </a:rPr>
              <a:t>16 16-bit registers.</a:t>
            </a:r>
          </a:p>
          <a:p>
            <a:pPr lvl="1"/>
            <a:r>
              <a:rPr lang="en-US" altLang="zh-TW">
                <a:ea typeface="新細明體" panose="02020500000000000000" pitchFamily="18" charset="-120"/>
              </a:rPr>
              <a:t>1 8-bit program counter.</a:t>
            </a:r>
          </a:p>
          <a:p>
            <a:pPr lvl="1"/>
            <a:r>
              <a:rPr lang="en-US" altLang="zh-TW">
                <a:ea typeface="新細明體" panose="02020500000000000000" pitchFamily="18" charset="-120"/>
              </a:rPr>
              <a:t>16 instruction types.</a:t>
            </a:r>
          </a:p>
          <a:p>
            <a:pPr lvl="1"/>
            <a:endParaRPr lang="en-US" altLang="zh-TW">
              <a:ea typeface="新細明體" panose="02020500000000000000" pitchFamily="18" charset="-120"/>
            </a:endParaRPr>
          </a:p>
        </p:txBody>
      </p:sp>
      <p:grpSp>
        <p:nvGrpSpPr>
          <p:cNvPr id="25605" name="Group 4">
            <a:extLst>
              <a:ext uri="{FF2B5EF4-FFF2-40B4-BE49-F238E27FC236}">
                <a16:creationId xmlns:a16="http://schemas.microsoft.com/office/drawing/2014/main" id="{943F13BA-E553-6C47-B943-61830E22F095}"/>
              </a:ext>
            </a:extLst>
          </p:cNvPr>
          <p:cNvGrpSpPr>
            <a:grpSpLocks/>
          </p:cNvGrpSpPr>
          <p:nvPr/>
        </p:nvGrpSpPr>
        <p:grpSpPr bwMode="auto">
          <a:xfrm>
            <a:off x="5829300" y="2595563"/>
            <a:ext cx="1552575" cy="1687512"/>
            <a:chOff x="4272" y="2013"/>
            <a:chExt cx="1269" cy="1379"/>
          </a:xfrm>
        </p:grpSpPr>
        <p:sp>
          <p:nvSpPr>
            <p:cNvPr id="25606" name="AutoShape 5">
              <a:extLst>
                <a:ext uri="{FF2B5EF4-FFF2-40B4-BE49-F238E27FC236}">
                  <a16:creationId xmlns:a16="http://schemas.microsoft.com/office/drawing/2014/main" id="{B194496A-27D8-BC4C-817C-A4D536EA1AD0}"/>
                </a:ext>
              </a:extLst>
            </p:cNvPr>
            <p:cNvSpPr>
              <a:spLocks/>
            </p:cNvSpPr>
            <p:nvPr/>
          </p:nvSpPr>
          <p:spPr bwMode="auto">
            <a:xfrm flipH="1">
              <a:off x="4272" y="2095"/>
              <a:ext cx="1264" cy="1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968" y="8599"/>
                  </a:moveTo>
                  <a:cubicBezTo>
                    <a:pt x="17002" y="5450"/>
                    <a:pt x="14093" y="3301"/>
                    <a:pt x="10800" y="3301"/>
                  </a:cubicBezTo>
                  <a:cubicBezTo>
                    <a:pt x="6709" y="3300"/>
                    <a:pt x="3372" y="6579"/>
                    <a:pt x="3302" y="10670"/>
                  </a:cubicBezTo>
                  <a:lnTo>
                    <a:pt x="1" y="10613"/>
                  </a:lnTo>
                  <a:cubicBezTo>
                    <a:pt x="103" y="4722"/>
                    <a:pt x="4908" y="-1"/>
                    <a:pt x="10800" y="0"/>
                  </a:cubicBezTo>
                  <a:cubicBezTo>
                    <a:pt x="15543" y="0"/>
                    <a:pt x="19732" y="3095"/>
                    <a:pt x="21124" y="7630"/>
                  </a:cubicBezTo>
                  <a:lnTo>
                    <a:pt x="23705" y="6837"/>
                  </a:lnTo>
                  <a:lnTo>
                    <a:pt x="20824" y="12274"/>
                  </a:lnTo>
                  <a:lnTo>
                    <a:pt x="15387" y="9391"/>
                  </a:lnTo>
                  <a:lnTo>
                    <a:pt x="17968" y="8599"/>
                  </a:lnTo>
                  <a:close/>
                </a:path>
              </a:pathLst>
            </a:custGeom>
            <a:solidFill>
              <a:srgbClr val="003399"/>
            </a:solidFill>
            <a:ln w="9525">
              <a:round/>
              <a:headEnd/>
              <a:tailEnd/>
            </a:ln>
            <a:scene3d>
              <a:camera prst="legacyObliqueTopRight"/>
              <a:lightRig rig="legacyFlat3" dir="b"/>
            </a:scene3d>
            <a:sp3d extrusionH="100000" prstMaterial="legacyMatte">
              <a:bevelT w="13500" h="13500" prst="angle"/>
              <a:bevelB w="13500" h="13500" prst="angle"/>
              <a:extrusionClr>
                <a:srgbClr val="003399"/>
              </a:extrusionClr>
              <a:contourClr>
                <a:srgbClr val="003399"/>
              </a:contourClr>
            </a:sp3d>
          </p:spPr>
          <p:txBody>
            <a:bodyPr wrap="none" anchor="ctr" anchorCtr="1">
              <a:flatTx/>
            </a:bodyPr>
            <a:lstStyle/>
            <a:p>
              <a:endParaRPr lang="zh-TW" altLang="en-US"/>
            </a:p>
          </p:txBody>
        </p:sp>
        <p:sp>
          <p:nvSpPr>
            <p:cNvPr id="25607" name="Text Box 6">
              <a:extLst>
                <a:ext uri="{FF2B5EF4-FFF2-40B4-BE49-F238E27FC236}">
                  <a16:creationId xmlns:a16="http://schemas.microsoft.com/office/drawing/2014/main" id="{36206233-22D7-4142-8E4B-2093890F0501}"/>
                </a:ext>
              </a:extLst>
            </p:cNvPr>
            <p:cNvSpPr txBox="1">
              <a:spLocks noChangeArrowheads="1"/>
            </p:cNvSpPr>
            <p:nvPr/>
          </p:nvSpPr>
          <p:spPr bwMode="auto">
            <a:xfrm>
              <a:off x="4669" y="2013"/>
              <a:ext cx="545"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37160" anchor="ctr">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a:solidFill>
                    <a:schemeClr val="bg1"/>
                  </a:solidFill>
                  <a:ea typeface="新細明體" panose="02020500000000000000" pitchFamily="18" charset="-120"/>
                </a:rPr>
                <a:t>Fetch</a:t>
              </a:r>
            </a:p>
          </p:txBody>
        </p:sp>
        <p:sp>
          <p:nvSpPr>
            <p:cNvPr id="25608" name="AutoShape 7">
              <a:extLst>
                <a:ext uri="{FF2B5EF4-FFF2-40B4-BE49-F238E27FC236}">
                  <a16:creationId xmlns:a16="http://schemas.microsoft.com/office/drawing/2014/main" id="{0F79C963-2D56-F84F-B025-742F65BECFC1}"/>
                </a:ext>
              </a:extLst>
            </p:cNvPr>
            <p:cNvSpPr>
              <a:spLocks/>
            </p:cNvSpPr>
            <p:nvPr/>
          </p:nvSpPr>
          <p:spPr bwMode="auto">
            <a:xfrm rot="10800000" flipH="1">
              <a:off x="4277" y="2128"/>
              <a:ext cx="1264" cy="1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131" y="7227"/>
                  </a:moveTo>
                  <a:cubicBezTo>
                    <a:pt x="15842" y="4942"/>
                    <a:pt x="13422" y="3530"/>
                    <a:pt x="10800" y="3530"/>
                  </a:cubicBezTo>
                  <a:cubicBezTo>
                    <a:pt x="7372" y="3529"/>
                    <a:pt x="4410" y="5924"/>
                    <a:pt x="3691" y="9275"/>
                  </a:cubicBezTo>
                  <a:lnTo>
                    <a:pt x="239" y="8535"/>
                  </a:lnTo>
                  <a:cubicBezTo>
                    <a:pt x="1307" y="3556"/>
                    <a:pt x="5707" y="-1"/>
                    <a:pt x="10800" y="0"/>
                  </a:cubicBezTo>
                  <a:cubicBezTo>
                    <a:pt x="14696" y="0"/>
                    <a:pt x="18290" y="2098"/>
                    <a:pt x="20205" y="5492"/>
                  </a:cubicBezTo>
                  <a:lnTo>
                    <a:pt x="22557" y="4165"/>
                  </a:lnTo>
                  <a:lnTo>
                    <a:pt x="20863" y="10247"/>
                  </a:lnTo>
                  <a:lnTo>
                    <a:pt x="14780" y="8554"/>
                  </a:lnTo>
                  <a:lnTo>
                    <a:pt x="17131" y="7227"/>
                  </a:lnTo>
                  <a:close/>
                </a:path>
              </a:pathLst>
            </a:custGeom>
            <a:solidFill>
              <a:srgbClr val="006600"/>
            </a:solidFill>
            <a:ln w="9525">
              <a:round/>
              <a:headEnd/>
              <a:tailEnd/>
            </a:ln>
            <a:scene3d>
              <a:camera prst="legacyObliqueTopRight"/>
              <a:lightRig rig="legacyFlat3" dir="b"/>
            </a:scene3d>
            <a:sp3d extrusionH="100000" prstMaterial="legacyMatte">
              <a:bevelT w="13500" h="13500" prst="angle"/>
              <a:bevelB w="13500" h="13500" prst="angle"/>
              <a:extrusionClr>
                <a:srgbClr val="006600"/>
              </a:extrusionClr>
              <a:contourClr>
                <a:srgbClr val="006600"/>
              </a:contourClr>
            </a:sp3d>
          </p:spPr>
          <p:txBody>
            <a:bodyPr rot="10800000" wrap="none" anchor="ctr" anchorCtr="1">
              <a:flatTx/>
            </a:bodyPr>
            <a:lstStyle/>
            <a:p>
              <a:endParaRPr lang="zh-TW" altLang="en-US"/>
            </a:p>
          </p:txBody>
        </p:sp>
        <p:sp>
          <p:nvSpPr>
            <p:cNvPr id="713736" name="Text Box 8">
              <a:extLst>
                <a:ext uri="{FF2B5EF4-FFF2-40B4-BE49-F238E27FC236}">
                  <a16:creationId xmlns:a16="http://schemas.microsoft.com/office/drawing/2014/main" id="{9ADE1249-BDB3-482E-A7DF-1C3C586B8F3A}"/>
                </a:ext>
              </a:extLst>
            </p:cNvPr>
            <p:cNvSpPr txBox="1">
              <a:spLocks noChangeArrowheads="1"/>
            </p:cNvSpPr>
            <p:nvPr/>
          </p:nvSpPr>
          <p:spPr bwMode="auto">
            <a:xfrm>
              <a:off x="4564" y="3047"/>
              <a:ext cx="705" cy="323"/>
            </a:xfrm>
            <a:prstGeom prst="rect">
              <a:avLst/>
            </a:prstGeom>
            <a:noFill/>
            <a:ln w="9525">
              <a:noFill/>
              <a:miter lim="800000"/>
              <a:headEnd/>
              <a:tailEnd/>
            </a:ln>
            <a:effectLst/>
          </p:spPr>
          <p:txBody>
            <a:bodyPr wrap="none" tIns="137160" anchor="ctr">
              <a:spAutoFit/>
            </a:bodyPr>
            <a:lstStyle/>
            <a:p>
              <a:pPr algn="ctr">
                <a:defRPr/>
              </a:pPr>
              <a:r>
                <a:rPr lang="en-US" altLang="zh-TW" sz="1400">
                  <a:solidFill>
                    <a:schemeClr val="bg1"/>
                  </a:solidFill>
                  <a:latin typeface="Comic Sans MS" panose="030F0702030302020204" pitchFamily="66" charset="0"/>
                  <a:ea typeface="新細明體" pitchFamily="18" charset="-120"/>
                </a:rPr>
                <a:t>Execute</a:t>
              </a:r>
              <a:endParaRPr lang="en-US" altLang="zh-TW" sz="1400">
                <a:effectLst>
                  <a:outerShdw blurRad="38100" dist="38100" dir="2700000" algn="tl">
                    <a:srgbClr val="C0C0C0"/>
                  </a:outerShdw>
                </a:effectLst>
                <a:latin typeface="Comic Sans MS" panose="030F0702030302020204" pitchFamily="66" charset="0"/>
                <a:ea typeface="新細明體" pitchFamily="18" charset="-12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a:extLst>
              <a:ext uri="{FF2B5EF4-FFF2-40B4-BE49-F238E27FC236}">
                <a16:creationId xmlns:a16="http://schemas.microsoft.com/office/drawing/2014/main" id="{F05D75D4-8FEB-4945-93A5-C6419AACF7A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1366FB55-63D5-6441-B8D6-76752E8D99F7}" type="slidenum">
              <a:rPr lang="zh-TW" altLang="en-US" sz="800"/>
              <a:pPr/>
              <a:t>12</a:t>
            </a:fld>
            <a:endParaRPr lang="en-US" altLang="zh-TW" sz="1400"/>
          </a:p>
        </p:txBody>
      </p:sp>
      <p:sp>
        <p:nvSpPr>
          <p:cNvPr id="27651" name="Rectangle 2">
            <a:extLst>
              <a:ext uri="{FF2B5EF4-FFF2-40B4-BE49-F238E27FC236}">
                <a16:creationId xmlns:a16="http://schemas.microsoft.com/office/drawing/2014/main" id="{5F3523A0-F788-E543-85F5-0476236C9D38}"/>
              </a:ext>
            </a:extLst>
          </p:cNvPr>
          <p:cNvSpPr>
            <a:spLocks noGrp="1" noChangeArrowheads="1"/>
          </p:cNvSpPr>
          <p:nvPr>
            <p:ph type="title"/>
          </p:nvPr>
        </p:nvSpPr>
        <p:spPr/>
        <p:txBody>
          <a:bodyPr/>
          <a:lstStyle/>
          <a:p>
            <a:r>
              <a:rPr lang="en-US" altLang="zh-TW">
                <a:ea typeface="新細明體" panose="02020500000000000000" pitchFamily="18" charset="-120"/>
              </a:rPr>
              <a:t>Design a processor</a:t>
            </a:r>
          </a:p>
        </p:txBody>
      </p:sp>
      <p:sp>
        <p:nvSpPr>
          <p:cNvPr id="27652" name="Rectangle 3">
            <a:extLst>
              <a:ext uri="{FF2B5EF4-FFF2-40B4-BE49-F238E27FC236}">
                <a16:creationId xmlns:a16="http://schemas.microsoft.com/office/drawing/2014/main" id="{3C895212-E261-2A46-976B-D52B253260B0}"/>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How to build a processor</a:t>
            </a:r>
          </a:p>
          <a:p>
            <a:pPr lvl="1"/>
            <a:r>
              <a:rPr lang="en-US" altLang="zh-TW">
                <a:ea typeface="新細明體" panose="02020500000000000000" pitchFamily="18" charset="-120"/>
              </a:rPr>
              <a:t>Develop instruction set architecture (ISA)</a:t>
            </a:r>
          </a:p>
          <a:p>
            <a:pPr lvl="2"/>
            <a:r>
              <a:rPr lang="en-US" altLang="zh-TW">
                <a:solidFill>
                  <a:srgbClr val="006600"/>
                </a:solidFill>
                <a:ea typeface="新細明體" panose="02020500000000000000" pitchFamily="18" charset="-120"/>
              </a:rPr>
              <a:t>16-bit words, 16 TOY machine instructions</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major components</a:t>
            </a:r>
          </a:p>
          <a:p>
            <a:pPr lvl="2"/>
            <a:r>
              <a:rPr lang="en-US" altLang="zh-TW">
                <a:solidFill>
                  <a:srgbClr val="006600"/>
                </a:solidFill>
                <a:ea typeface="新細明體" panose="02020500000000000000" pitchFamily="18" charset="-120"/>
              </a:rPr>
              <a:t>ALU, memory, registers, program counter</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datapath requirements</a:t>
            </a:r>
          </a:p>
          <a:p>
            <a:pPr lvl="2"/>
            <a:r>
              <a:rPr lang="en-US" altLang="zh-TW">
                <a:solidFill>
                  <a:srgbClr val="006600"/>
                </a:solidFill>
                <a:ea typeface="新細明體" panose="02020500000000000000" pitchFamily="18" charset="-120"/>
              </a:rPr>
              <a:t>Flow of bits</a:t>
            </a:r>
          </a:p>
          <a:p>
            <a:pPr lvl="2"/>
            <a:endParaRPr lang="en-US" altLang="zh-TW">
              <a:solidFill>
                <a:srgbClr val="006600"/>
              </a:solidFill>
              <a:ea typeface="新細明體" panose="02020500000000000000" pitchFamily="18" charset="-120"/>
            </a:endParaRPr>
          </a:p>
          <a:p>
            <a:pPr lvl="1"/>
            <a:r>
              <a:rPr lang="en-US" altLang="zh-TW">
                <a:ea typeface="新細明體" panose="02020500000000000000" pitchFamily="18" charset="-120"/>
              </a:rPr>
              <a:t>Analyze how to implement each instruction</a:t>
            </a:r>
          </a:p>
          <a:p>
            <a:pPr lvl="2"/>
            <a:r>
              <a:rPr lang="en-US" altLang="zh-TW">
                <a:solidFill>
                  <a:srgbClr val="006600"/>
                </a:solidFill>
                <a:ea typeface="新細明體" panose="02020500000000000000" pitchFamily="18" charset="-120"/>
              </a:rPr>
              <a:t>Determine settings of control signals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a:extLst>
              <a:ext uri="{FF2B5EF4-FFF2-40B4-BE49-F238E27FC236}">
                <a16:creationId xmlns:a16="http://schemas.microsoft.com/office/drawing/2014/main" id="{7D2C7E73-9BAA-4843-BC4B-66B1D2F6AACC}"/>
              </a:ext>
            </a:extLst>
          </p:cNvPr>
          <p:cNvSpPr>
            <a:spLocks noGrp="1" noChangeArrowheads="1"/>
          </p:cNvSpPr>
          <p:nvPr>
            <p:ph type="title"/>
          </p:nvPr>
        </p:nvSpPr>
        <p:spPr/>
        <p:txBody>
          <a:bodyPr/>
          <a:lstStyle/>
          <a:p>
            <a:r>
              <a:rPr lang="en-US" altLang="zh-TW">
                <a:ea typeface="新細明體" panose="02020500000000000000" pitchFamily="18" charset="-120"/>
              </a:rPr>
              <a:t>Practice: 4-bit counter</a:t>
            </a:r>
            <a:endParaRPr lang="zh-TW" altLang="en-US">
              <a:ea typeface="新細明體" panose="02020500000000000000" pitchFamily="18" charset="-120"/>
            </a:endParaRPr>
          </a:p>
        </p:txBody>
      </p:sp>
      <p:sp>
        <p:nvSpPr>
          <p:cNvPr id="28675" name="投影片編號版面配置區 3">
            <a:extLst>
              <a:ext uri="{FF2B5EF4-FFF2-40B4-BE49-F238E27FC236}">
                <a16:creationId xmlns:a16="http://schemas.microsoft.com/office/drawing/2014/main" id="{443E658D-AE6A-6B4B-80AC-AF29B5563E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00E43B05-9B38-E249-8D0B-A29E8A7AE7F8}" type="slidenum">
              <a:rPr lang="zh-TW" altLang="en-US" sz="800"/>
              <a:pPr/>
              <a:t>13</a:t>
            </a:fld>
            <a:endParaRPr lang="en-US" altLang="zh-TW" sz="1400"/>
          </a:p>
        </p:txBody>
      </p:sp>
      <p:sp>
        <p:nvSpPr>
          <p:cNvPr id="28676" name="文字方塊 2">
            <a:extLst>
              <a:ext uri="{FF2B5EF4-FFF2-40B4-BE49-F238E27FC236}">
                <a16:creationId xmlns:a16="http://schemas.microsoft.com/office/drawing/2014/main" id="{8B337DC0-81B5-A64A-A733-1160C6550C4A}"/>
              </a:ext>
            </a:extLst>
          </p:cNvPr>
          <p:cNvSpPr txBox="1">
            <a:spLocks noChangeArrowheads="1"/>
          </p:cNvSpPr>
          <p:nvPr/>
        </p:nvSpPr>
        <p:spPr bwMode="auto">
          <a:xfrm>
            <a:off x="836613" y="1373188"/>
            <a:ext cx="1306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4-bit counter</a:t>
            </a:r>
            <a:endParaRPr lang="zh-TW" altLang="en-US" sz="1400">
              <a:ea typeface="新細明體" panose="02020500000000000000" pitchFamily="18" charset="-120"/>
            </a:endParaRPr>
          </a:p>
        </p:txBody>
      </p:sp>
      <p:cxnSp>
        <p:nvCxnSpPr>
          <p:cNvPr id="28677" name="直線接點 4">
            <a:extLst>
              <a:ext uri="{FF2B5EF4-FFF2-40B4-BE49-F238E27FC236}">
                <a16:creationId xmlns:a16="http://schemas.microsoft.com/office/drawing/2014/main" id="{0E144523-53AE-CE4D-A5E3-B95FB9F3355F}"/>
              </a:ext>
            </a:extLst>
          </p:cNvPr>
          <p:cNvCxnSpPr>
            <a:cxnSpLocks noChangeShapeType="1"/>
            <a:stCxn id="28714" idx="1"/>
          </p:cNvCxnSpPr>
          <p:nvPr/>
        </p:nvCxnSpPr>
        <p:spPr bwMode="auto">
          <a:xfrm flipH="1" flipV="1">
            <a:off x="379413" y="1527175"/>
            <a:ext cx="457200" cy="0"/>
          </a:xfrm>
          <a:prstGeom prst="line">
            <a:avLst/>
          </a:prstGeom>
          <a:noFill/>
          <a:ln w="31750">
            <a:solidFill>
              <a:schemeClr val="tx1"/>
            </a:solidFill>
            <a:round/>
            <a:headEnd/>
            <a:tailEnd type="none" w="sm" len="sm"/>
          </a:ln>
          <a:extLst>
            <a:ext uri="{909E8E84-426E-40DD-AFC4-6F175D3DCCD1}">
              <a14:hiddenFill xmlns:a14="http://schemas.microsoft.com/office/drawing/2010/main">
                <a:noFill/>
              </a14:hiddenFill>
            </a:ext>
          </a:extLst>
        </p:spPr>
      </p:cxnSp>
      <p:cxnSp>
        <p:nvCxnSpPr>
          <p:cNvPr id="28678" name="直線接點 8">
            <a:extLst>
              <a:ext uri="{FF2B5EF4-FFF2-40B4-BE49-F238E27FC236}">
                <a16:creationId xmlns:a16="http://schemas.microsoft.com/office/drawing/2014/main" id="{EA78CB69-E405-2D4A-A6FC-E67FAC97084A}"/>
              </a:ext>
            </a:extLst>
          </p:cNvPr>
          <p:cNvCxnSpPr>
            <a:cxnSpLocks noChangeShapeType="1"/>
            <a:stCxn id="28678" idx="1"/>
          </p:cNvCxnSpPr>
          <p:nvPr/>
        </p:nvCxnSpPr>
        <p:spPr bwMode="auto">
          <a:xfrm flipH="1" flipV="1">
            <a:off x="2163763" y="1527175"/>
            <a:ext cx="457200" cy="0"/>
          </a:xfrm>
          <a:prstGeom prst="line">
            <a:avLst/>
          </a:prstGeom>
          <a:noFill/>
          <a:ln w="31750">
            <a:solidFill>
              <a:schemeClr val="tx1"/>
            </a:solidFill>
            <a:round/>
            <a:headEnd/>
            <a:tailEnd type="none" w="sm" len="sm"/>
          </a:ln>
          <a:extLst>
            <a:ext uri="{909E8E84-426E-40DD-AFC4-6F175D3DCCD1}">
              <a14:hiddenFill xmlns:a14="http://schemas.microsoft.com/office/drawing/2010/main">
                <a:noFill/>
              </a14:hiddenFill>
            </a:ext>
          </a:extLst>
        </p:spPr>
      </p:cxnSp>
      <p:cxnSp>
        <p:nvCxnSpPr>
          <p:cNvPr id="28679" name="直線接點 6">
            <a:extLst>
              <a:ext uri="{FF2B5EF4-FFF2-40B4-BE49-F238E27FC236}">
                <a16:creationId xmlns:a16="http://schemas.microsoft.com/office/drawing/2014/main" id="{48D0283F-3C42-FE4F-A6DC-92513DB58CEE}"/>
              </a:ext>
            </a:extLst>
          </p:cNvPr>
          <p:cNvCxnSpPr>
            <a:cxnSpLocks noChangeShapeType="1"/>
          </p:cNvCxnSpPr>
          <p:nvPr/>
        </p:nvCxnSpPr>
        <p:spPr bwMode="auto">
          <a:xfrm>
            <a:off x="1360488" y="1873250"/>
            <a:ext cx="0" cy="323850"/>
          </a:xfrm>
          <a:prstGeom prst="line">
            <a:avLst/>
          </a:prstGeom>
          <a:noFill/>
          <a:ln w="15875">
            <a:solidFill>
              <a:srgbClr val="FF6600"/>
            </a:solidFill>
            <a:round/>
            <a:headEnd/>
            <a:tailEnd type="none" w="sm" len="sm"/>
          </a:ln>
          <a:extLst>
            <a:ext uri="{909E8E84-426E-40DD-AFC4-6F175D3DCCD1}">
              <a14:hiddenFill xmlns:a14="http://schemas.microsoft.com/office/drawing/2010/main">
                <a:noFill/>
              </a14:hiddenFill>
            </a:ext>
          </a:extLst>
        </p:spPr>
      </p:cxnSp>
      <p:cxnSp>
        <p:nvCxnSpPr>
          <p:cNvPr id="28680" name="直線接點 12">
            <a:extLst>
              <a:ext uri="{FF2B5EF4-FFF2-40B4-BE49-F238E27FC236}">
                <a16:creationId xmlns:a16="http://schemas.microsoft.com/office/drawing/2014/main" id="{156C4CB5-9B22-4D41-962F-D639DC29E8BA}"/>
              </a:ext>
            </a:extLst>
          </p:cNvPr>
          <p:cNvCxnSpPr>
            <a:cxnSpLocks noChangeShapeType="1"/>
          </p:cNvCxnSpPr>
          <p:nvPr/>
        </p:nvCxnSpPr>
        <p:spPr bwMode="auto">
          <a:xfrm>
            <a:off x="1512888" y="1870075"/>
            <a:ext cx="0" cy="322263"/>
          </a:xfrm>
          <a:prstGeom prst="line">
            <a:avLst/>
          </a:prstGeom>
          <a:noFill/>
          <a:ln w="15875">
            <a:solidFill>
              <a:srgbClr val="FF6600"/>
            </a:solidFill>
            <a:round/>
            <a:headEnd/>
            <a:tailEnd type="none" w="sm" len="sm"/>
          </a:ln>
          <a:extLst>
            <a:ext uri="{909E8E84-426E-40DD-AFC4-6F175D3DCCD1}">
              <a14:hiddenFill xmlns:a14="http://schemas.microsoft.com/office/drawing/2010/main">
                <a:noFill/>
              </a14:hiddenFill>
            </a:ext>
          </a:extLst>
        </p:spPr>
      </p:cxnSp>
      <p:cxnSp>
        <p:nvCxnSpPr>
          <p:cNvPr id="28681" name="直線接點 9">
            <a:extLst>
              <a:ext uri="{FF2B5EF4-FFF2-40B4-BE49-F238E27FC236}">
                <a16:creationId xmlns:a16="http://schemas.microsoft.com/office/drawing/2014/main" id="{3888E603-E772-C845-B8E3-BD78C45867D6}"/>
              </a:ext>
            </a:extLst>
          </p:cNvPr>
          <p:cNvCxnSpPr>
            <a:cxnSpLocks noChangeShapeType="1"/>
          </p:cNvCxnSpPr>
          <p:nvPr/>
        </p:nvCxnSpPr>
        <p:spPr bwMode="auto">
          <a:xfrm>
            <a:off x="608013" y="1373188"/>
            <a:ext cx="106362" cy="307975"/>
          </a:xfrm>
          <a:prstGeom prst="line">
            <a:avLst/>
          </a:prstGeom>
          <a:noFill/>
          <a:ln w="9525">
            <a:solidFill>
              <a:schemeClr val="tx1"/>
            </a:solidFill>
            <a:round/>
            <a:headEnd/>
            <a:tailEnd type="none" w="sm" len="sm"/>
          </a:ln>
          <a:extLst>
            <a:ext uri="{909E8E84-426E-40DD-AFC4-6F175D3DCCD1}">
              <a14:hiddenFill xmlns:a14="http://schemas.microsoft.com/office/drawing/2010/main">
                <a:noFill/>
              </a14:hiddenFill>
            </a:ext>
          </a:extLst>
        </p:spPr>
      </p:cxnSp>
      <p:cxnSp>
        <p:nvCxnSpPr>
          <p:cNvPr id="28682" name="直線接點 15">
            <a:extLst>
              <a:ext uri="{FF2B5EF4-FFF2-40B4-BE49-F238E27FC236}">
                <a16:creationId xmlns:a16="http://schemas.microsoft.com/office/drawing/2014/main" id="{036E695B-A652-4944-B9C4-A29D43BAA094}"/>
              </a:ext>
            </a:extLst>
          </p:cNvPr>
          <p:cNvCxnSpPr>
            <a:cxnSpLocks noChangeShapeType="1"/>
          </p:cNvCxnSpPr>
          <p:nvPr/>
        </p:nvCxnSpPr>
        <p:spPr bwMode="auto">
          <a:xfrm>
            <a:off x="2286000" y="1362075"/>
            <a:ext cx="106363" cy="307975"/>
          </a:xfrm>
          <a:prstGeom prst="line">
            <a:avLst/>
          </a:prstGeom>
          <a:noFill/>
          <a:ln w="9525">
            <a:solidFill>
              <a:schemeClr val="tx1"/>
            </a:solidFill>
            <a:round/>
            <a:headEnd/>
            <a:tailEnd type="none" w="sm" len="sm"/>
          </a:ln>
          <a:extLst>
            <a:ext uri="{909E8E84-426E-40DD-AFC4-6F175D3DCCD1}">
              <a14:hiddenFill xmlns:a14="http://schemas.microsoft.com/office/drawing/2010/main">
                <a:noFill/>
              </a14:hiddenFill>
            </a:ext>
          </a:extLst>
        </p:spPr>
      </p:cxnSp>
      <p:sp>
        <p:nvSpPr>
          <p:cNvPr id="28683" name="文字方塊 10">
            <a:extLst>
              <a:ext uri="{FF2B5EF4-FFF2-40B4-BE49-F238E27FC236}">
                <a16:creationId xmlns:a16="http://schemas.microsoft.com/office/drawing/2014/main" id="{553584DC-A011-D042-A66B-E7D589AEC6DE}"/>
              </a:ext>
            </a:extLst>
          </p:cNvPr>
          <p:cNvSpPr txBox="1">
            <a:spLocks noChangeArrowheads="1"/>
          </p:cNvSpPr>
          <p:nvPr/>
        </p:nvSpPr>
        <p:spPr bwMode="auto">
          <a:xfrm>
            <a:off x="463550" y="1085850"/>
            <a:ext cx="279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4</a:t>
            </a:r>
            <a:endParaRPr lang="zh-TW" altLang="en-US">
              <a:ea typeface="新細明體" panose="02020500000000000000" pitchFamily="18" charset="-120"/>
            </a:endParaRPr>
          </a:p>
        </p:txBody>
      </p:sp>
      <p:sp>
        <p:nvSpPr>
          <p:cNvPr id="28684" name="文字方塊 17">
            <a:extLst>
              <a:ext uri="{FF2B5EF4-FFF2-40B4-BE49-F238E27FC236}">
                <a16:creationId xmlns:a16="http://schemas.microsoft.com/office/drawing/2014/main" id="{ED65CD93-C19B-7946-9C12-A8615565B1D5}"/>
              </a:ext>
            </a:extLst>
          </p:cNvPr>
          <p:cNvSpPr txBox="1">
            <a:spLocks noChangeArrowheads="1"/>
          </p:cNvSpPr>
          <p:nvPr/>
        </p:nvSpPr>
        <p:spPr bwMode="auto">
          <a:xfrm>
            <a:off x="2198688" y="1079500"/>
            <a:ext cx="279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4</a:t>
            </a:r>
            <a:endParaRPr lang="zh-TW" altLang="en-US">
              <a:ea typeface="新細明體" panose="02020500000000000000" pitchFamily="18" charset="-120"/>
            </a:endParaRPr>
          </a:p>
        </p:txBody>
      </p:sp>
      <p:sp>
        <p:nvSpPr>
          <p:cNvPr id="28685" name="文字方塊 19">
            <a:extLst>
              <a:ext uri="{FF2B5EF4-FFF2-40B4-BE49-F238E27FC236}">
                <a16:creationId xmlns:a16="http://schemas.microsoft.com/office/drawing/2014/main" id="{4D1A481D-F93C-2D42-BBF6-6529C5E5FEB4}"/>
              </a:ext>
            </a:extLst>
          </p:cNvPr>
          <p:cNvSpPr txBox="1">
            <a:spLocks noChangeArrowheads="1"/>
          </p:cNvSpPr>
          <p:nvPr/>
        </p:nvSpPr>
        <p:spPr bwMode="auto">
          <a:xfrm>
            <a:off x="134938" y="1377950"/>
            <a:ext cx="307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in</a:t>
            </a:r>
            <a:endParaRPr lang="zh-TW" altLang="en-US">
              <a:ea typeface="新細明體" panose="02020500000000000000" pitchFamily="18" charset="-120"/>
            </a:endParaRPr>
          </a:p>
        </p:txBody>
      </p:sp>
      <p:sp>
        <p:nvSpPr>
          <p:cNvPr id="28686" name="文字方塊 20">
            <a:extLst>
              <a:ext uri="{FF2B5EF4-FFF2-40B4-BE49-F238E27FC236}">
                <a16:creationId xmlns:a16="http://schemas.microsoft.com/office/drawing/2014/main" id="{326EB588-4156-D542-ADF0-F4AD969861AF}"/>
              </a:ext>
            </a:extLst>
          </p:cNvPr>
          <p:cNvSpPr txBox="1">
            <a:spLocks noChangeArrowheads="1"/>
          </p:cNvSpPr>
          <p:nvPr/>
        </p:nvSpPr>
        <p:spPr bwMode="auto">
          <a:xfrm>
            <a:off x="2570163" y="1373188"/>
            <a:ext cx="4175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out</a:t>
            </a:r>
            <a:endParaRPr lang="zh-TW" altLang="en-US">
              <a:ea typeface="新細明體" panose="02020500000000000000" pitchFamily="18" charset="-120"/>
            </a:endParaRPr>
          </a:p>
        </p:txBody>
      </p:sp>
      <p:sp>
        <p:nvSpPr>
          <p:cNvPr id="28687" name="文字方塊 21">
            <a:extLst>
              <a:ext uri="{FF2B5EF4-FFF2-40B4-BE49-F238E27FC236}">
                <a16:creationId xmlns:a16="http://schemas.microsoft.com/office/drawing/2014/main" id="{E87A88F2-EE3E-5742-8B35-810CC20A5715}"/>
              </a:ext>
            </a:extLst>
          </p:cNvPr>
          <p:cNvSpPr txBox="1">
            <a:spLocks noChangeArrowheads="1"/>
          </p:cNvSpPr>
          <p:nvPr/>
        </p:nvSpPr>
        <p:spPr bwMode="auto">
          <a:xfrm>
            <a:off x="1266825" y="2128838"/>
            <a:ext cx="3476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op</a:t>
            </a:r>
            <a:endParaRPr lang="zh-TW" altLang="en-US">
              <a:ea typeface="新細明體" panose="02020500000000000000" pitchFamily="18" charset="-120"/>
            </a:endParaRPr>
          </a:p>
        </p:txBody>
      </p:sp>
      <p:graphicFrame>
        <p:nvGraphicFramePr>
          <p:cNvPr id="14" name="表格 13">
            <a:extLst>
              <a:ext uri="{FF2B5EF4-FFF2-40B4-BE49-F238E27FC236}">
                <a16:creationId xmlns:a16="http://schemas.microsoft.com/office/drawing/2014/main" id="{4AB6C6CC-BEDA-4F99-B0FE-C2FF84D57CE0}"/>
              </a:ext>
            </a:extLst>
          </p:cNvPr>
          <p:cNvGraphicFramePr>
            <a:graphicFrameLocks noGrp="1"/>
          </p:cNvGraphicFramePr>
          <p:nvPr/>
        </p:nvGraphicFramePr>
        <p:xfrm>
          <a:off x="4284663" y="901700"/>
          <a:ext cx="4141787" cy="1857375"/>
        </p:xfrm>
        <a:graphic>
          <a:graphicData uri="http://schemas.openxmlformats.org/drawingml/2006/table">
            <a:tbl>
              <a:tblPr/>
              <a:tblGrid>
                <a:gridCol w="1344612">
                  <a:extLst>
                    <a:ext uri="{9D8B030D-6E8A-4147-A177-3AD203B41FA5}">
                      <a16:colId xmlns:a16="http://schemas.microsoft.com/office/drawing/2014/main" val="20000"/>
                    </a:ext>
                  </a:extLst>
                </a:gridCol>
                <a:gridCol w="842963">
                  <a:extLst>
                    <a:ext uri="{9D8B030D-6E8A-4147-A177-3AD203B41FA5}">
                      <a16:colId xmlns:a16="http://schemas.microsoft.com/office/drawing/2014/main" val="20001"/>
                    </a:ext>
                  </a:extLst>
                </a:gridCol>
                <a:gridCol w="1954212">
                  <a:extLst>
                    <a:ext uri="{9D8B030D-6E8A-4147-A177-3AD203B41FA5}">
                      <a16:colId xmlns:a16="http://schemas.microsoft.com/office/drawing/2014/main" val="20002"/>
                    </a:ext>
                  </a:extLst>
                </a:gridCol>
              </a:tblGrid>
              <a:tr h="371475">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a:ln>
                            <a:noFill/>
                          </a:ln>
                          <a:solidFill>
                            <a:srgbClr val="FFFFFF"/>
                          </a:solidFill>
                          <a:effectLst/>
                          <a:latin typeface="Comic Sans MS" panose="030F0702030302020204" pitchFamily="66" charset="0"/>
                          <a:ea typeface="新細明體" panose="02020500000000000000" pitchFamily="18" charset="-120"/>
                        </a:rPr>
                        <a:t>operation</a:t>
                      </a:r>
                      <a:endParaRPr kumimoji="0" lang="zh-TW" altLang="en-US" sz="1800" b="1" i="0" u="none" strike="noStrike" cap="none" normalizeH="0" baseline="0">
                        <a:ln>
                          <a:noFill/>
                        </a:ln>
                        <a:solidFill>
                          <a:srgbClr val="FFFFFF"/>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a:ln>
                            <a:noFill/>
                          </a:ln>
                          <a:solidFill>
                            <a:srgbClr val="FFFFFF"/>
                          </a:solidFill>
                          <a:effectLst/>
                          <a:latin typeface="Comic Sans MS" panose="030F0702030302020204" pitchFamily="66" charset="0"/>
                          <a:ea typeface="新細明體" panose="02020500000000000000" pitchFamily="18" charset="-120"/>
                        </a:rPr>
                        <a:t>op</a:t>
                      </a:r>
                      <a:endParaRPr kumimoji="0" lang="zh-TW" altLang="en-US" sz="1800" b="1" i="0" u="none" strike="noStrike" cap="none" normalizeH="0" baseline="0">
                        <a:ln>
                          <a:noFill/>
                        </a:ln>
                        <a:solidFill>
                          <a:srgbClr val="FFFFFF"/>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a:ln>
                            <a:noFill/>
                          </a:ln>
                          <a:solidFill>
                            <a:srgbClr val="FFFFFF"/>
                          </a:solidFill>
                          <a:effectLst/>
                          <a:latin typeface="Comic Sans MS" panose="030F0702030302020204" pitchFamily="66" charset="0"/>
                          <a:ea typeface="新細明體" panose="02020500000000000000" pitchFamily="18" charset="-120"/>
                        </a:rPr>
                        <a:t>semantics</a:t>
                      </a:r>
                      <a:endParaRPr kumimoji="0" lang="zh-TW" altLang="en-US" sz="1800" b="1" i="0" u="none" strike="noStrike" cap="none" normalizeH="0" baseline="0">
                        <a:ln>
                          <a:noFill/>
                        </a:ln>
                        <a:solidFill>
                          <a:srgbClr val="FFFFFF"/>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371475">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reset</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00</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C ← 0</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71475">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load</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01</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C ← in</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371475">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inc</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10</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C ← C+1</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3"/>
                  </a:ext>
                </a:extLst>
              </a:tr>
              <a:tr h="371475">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dec</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11</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C ← C-1</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bl>
          </a:graphicData>
        </a:graphic>
      </p:graphicFrame>
      <p:sp>
        <p:nvSpPr>
          <p:cNvPr id="28714" name="矩形 1">
            <a:extLst>
              <a:ext uri="{FF2B5EF4-FFF2-40B4-BE49-F238E27FC236}">
                <a16:creationId xmlns:a16="http://schemas.microsoft.com/office/drawing/2014/main" id="{FD104BEA-FEA7-3A44-B125-1EF61BBB0584}"/>
              </a:ext>
            </a:extLst>
          </p:cNvPr>
          <p:cNvSpPr>
            <a:spLocks noChangeArrowheads="1"/>
          </p:cNvSpPr>
          <p:nvPr/>
        </p:nvSpPr>
        <p:spPr bwMode="auto">
          <a:xfrm>
            <a:off x="836613" y="1182688"/>
            <a:ext cx="1327150" cy="690562"/>
          </a:xfrm>
          <a:prstGeom prst="rect">
            <a:avLst/>
          </a:prstGeom>
          <a:noFill/>
          <a:ln w="19050">
            <a:solidFill>
              <a:schemeClr val="tx1"/>
            </a:solidFill>
            <a:round/>
            <a:headEnd/>
            <a:tailEnd type="triangle" w="sm" len="sm"/>
          </a:ln>
          <a:extLst>
            <a:ext uri="{909E8E84-426E-40DD-AFC4-6F175D3DCCD1}">
              <a14:hiddenFill xmlns:a14="http://schemas.microsoft.com/office/drawing/2010/main">
                <a:solidFill>
                  <a:srgbClr val="FFFFFF"/>
                </a:solidFill>
              </a14:hiddenFill>
            </a:ext>
          </a:extLst>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a:extLst>
              <a:ext uri="{FF2B5EF4-FFF2-40B4-BE49-F238E27FC236}">
                <a16:creationId xmlns:a16="http://schemas.microsoft.com/office/drawing/2014/main" id="{138989BC-0B6C-C24A-A882-2C73FB114ADA}"/>
              </a:ext>
            </a:extLst>
          </p:cNvPr>
          <p:cNvSpPr>
            <a:spLocks noGrp="1" noChangeArrowheads="1"/>
          </p:cNvSpPr>
          <p:nvPr>
            <p:ph type="title"/>
          </p:nvPr>
        </p:nvSpPr>
        <p:spPr/>
        <p:txBody>
          <a:bodyPr/>
          <a:lstStyle/>
          <a:p>
            <a:r>
              <a:rPr lang="en-US" altLang="zh-TW">
                <a:ea typeface="新細明體" panose="02020500000000000000" pitchFamily="18" charset="-120"/>
              </a:rPr>
              <a:t>Practice: stack</a:t>
            </a:r>
            <a:endParaRPr lang="zh-TW" altLang="en-US">
              <a:ea typeface="新細明體" panose="02020500000000000000" pitchFamily="18" charset="-120"/>
            </a:endParaRPr>
          </a:p>
        </p:txBody>
      </p:sp>
      <p:sp>
        <p:nvSpPr>
          <p:cNvPr id="29699" name="內容版面配置區 2">
            <a:extLst>
              <a:ext uri="{FF2B5EF4-FFF2-40B4-BE49-F238E27FC236}">
                <a16:creationId xmlns:a16="http://schemas.microsoft.com/office/drawing/2014/main" id="{9136A7E3-44C9-284E-86F5-BFE8DED792C8}"/>
              </a:ext>
            </a:extLst>
          </p:cNvPr>
          <p:cNvSpPr>
            <a:spLocks noGrp="1" noChangeArrowheads="1"/>
          </p:cNvSpPr>
          <p:nvPr>
            <p:ph idx="1"/>
          </p:nvPr>
        </p:nvSpPr>
        <p:spPr/>
        <p:txBody>
          <a:bodyPr/>
          <a:lstStyle/>
          <a:p>
            <a:endParaRPr lang="zh-TW" altLang="en-US">
              <a:ea typeface="新細明體" panose="02020500000000000000" pitchFamily="18" charset="-120"/>
            </a:endParaRPr>
          </a:p>
        </p:txBody>
      </p:sp>
      <p:sp>
        <p:nvSpPr>
          <p:cNvPr id="29700" name="投影片編號版面配置區 3">
            <a:extLst>
              <a:ext uri="{FF2B5EF4-FFF2-40B4-BE49-F238E27FC236}">
                <a16:creationId xmlns:a16="http://schemas.microsoft.com/office/drawing/2014/main" id="{A698B60D-8E9F-434F-95CC-04585A6F754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EA7718A8-6813-1546-BDBA-60FB0F7ED207}" type="slidenum">
              <a:rPr lang="zh-TW" altLang="en-US" sz="800"/>
              <a:pPr/>
              <a:t>14</a:t>
            </a:fld>
            <a:endParaRPr lang="en-US" altLang="zh-TW" sz="1400"/>
          </a:p>
        </p:txBody>
      </p:sp>
      <p:pic>
        <p:nvPicPr>
          <p:cNvPr id="29701" name="Picture 2">
            <a:extLst>
              <a:ext uri="{FF2B5EF4-FFF2-40B4-BE49-F238E27FC236}">
                <a16:creationId xmlns:a16="http://schemas.microsoft.com/office/drawing/2014/main" id="{4019BCA8-2D8A-FA4D-A935-0637E0107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988" y="855663"/>
            <a:ext cx="30956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29702" name="Picture 3">
            <a:extLst>
              <a:ext uri="{FF2B5EF4-FFF2-40B4-BE49-F238E27FC236}">
                <a16:creationId xmlns:a16="http://schemas.microsoft.com/office/drawing/2014/main" id="{6245E15E-3939-9F4F-A36D-78E007702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4019550"/>
            <a:ext cx="8739187"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a:extLst>
              <a:ext uri="{FF2B5EF4-FFF2-40B4-BE49-F238E27FC236}">
                <a16:creationId xmlns:a16="http://schemas.microsoft.com/office/drawing/2014/main" id="{6A8B2706-63FC-9547-8A45-C22D37B163BF}"/>
              </a:ext>
            </a:extLst>
          </p:cNvPr>
          <p:cNvSpPr>
            <a:spLocks noGrp="1" noChangeArrowheads="1"/>
          </p:cNvSpPr>
          <p:nvPr>
            <p:ph type="title"/>
          </p:nvPr>
        </p:nvSpPr>
        <p:spPr/>
        <p:txBody>
          <a:bodyPr/>
          <a:lstStyle/>
          <a:p>
            <a:endParaRPr lang="zh-TW" altLang="en-US">
              <a:ea typeface="新細明體" panose="02020500000000000000" pitchFamily="18" charset="-120"/>
            </a:endParaRPr>
          </a:p>
        </p:txBody>
      </p:sp>
      <p:sp>
        <p:nvSpPr>
          <p:cNvPr id="30723" name="內容版面配置區 2">
            <a:extLst>
              <a:ext uri="{FF2B5EF4-FFF2-40B4-BE49-F238E27FC236}">
                <a16:creationId xmlns:a16="http://schemas.microsoft.com/office/drawing/2014/main" id="{DA5ECF90-DA61-3E49-A00E-5581841E8C31}"/>
              </a:ext>
            </a:extLst>
          </p:cNvPr>
          <p:cNvSpPr>
            <a:spLocks noGrp="1" noChangeArrowheads="1"/>
          </p:cNvSpPr>
          <p:nvPr>
            <p:ph idx="1"/>
          </p:nvPr>
        </p:nvSpPr>
        <p:spPr/>
        <p:txBody>
          <a:bodyPr/>
          <a:lstStyle/>
          <a:p>
            <a:endParaRPr lang="zh-TW" altLang="en-US">
              <a:ea typeface="新細明體" panose="02020500000000000000" pitchFamily="18" charset="-120"/>
            </a:endParaRPr>
          </a:p>
        </p:txBody>
      </p:sp>
      <p:sp>
        <p:nvSpPr>
          <p:cNvPr id="30724" name="投影片編號版面配置區 3">
            <a:extLst>
              <a:ext uri="{FF2B5EF4-FFF2-40B4-BE49-F238E27FC236}">
                <a16:creationId xmlns:a16="http://schemas.microsoft.com/office/drawing/2014/main" id="{F1255687-32F3-1146-A7C8-D46CB740D76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4DBACBF5-488F-8C4A-BA4C-7E0D51A94E75}" type="slidenum">
              <a:rPr lang="zh-TW" altLang="en-US" sz="800"/>
              <a:pPr/>
              <a:t>15</a:t>
            </a:fld>
            <a:endParaRPr lang="en-US" altLang="zh-TW" sz="1400"/>
          </a:p>
        </p:txBody>
      </p:sp>
      <p:pic>
        <p:nvPicPr>
          <p:cNvPr id="30725" name="Picture 3">
            <a:extLst>
              <a:ext uri="{FF2B5EF4-FFF2-40B4-BE49-F238E27FC236}">
                <a16:creationId xmlns:a16="http://schemas.microsoft.com/office/drawing/2014/main" id="{D3D9FAD3-FCE5-9B44-A65B-CAA0E35C2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0"/>
            <a:ext cx="8739187"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編號版面配置區 3">
            <a:extLst>
              <a:ext uri="{FF2B5EF4-FFF2-40B4-BE49-F238E27FC236}">
                <a16:creationId xmlns:a16="http://schemas.microsoft.com/office/drawing/2014/main" id="{C4413E11-0A3D-904F-BD5C-E75E2600317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804E698C-F337-DC48-94E3-4DEB0880E495}" type="slidenum">
              <a:rPr lang="zh-TW" altLang="en-US" sz="800"/>
              <a:pPr/>
              <a:t>16</a:t>
            </a:fld>
            <a:endParaRPr lang="en-US" altLang="zh-TW" sz="1400"/>
          </a:p>
        </p:txBody>
      </p:sp>
      <p:sp>
        <p:nvSpPr>
          <p:cNvPr id="31747" name="Rectangle 2">
            <a:extLst>
              <a:ext uri="{FF2B5EF4-FFF2-40B4-BE49-F238E27FC236}">
                <a16:creationId xmlns:a16="http://schemas.microsoft.com/office/drawing/2014/main" id="{9409DDE4-6B50-F14A-A07B-8D8BFA7DC48F}"/>
              </a:ext>
            </a:extLst>
          </p:cNvPr>
          <p:cNvSpPr>
            <a:spLocks noGrp="1" noChangeArrowheads="1"/>
          </p:cNvSpPr>
          <p:nvPr>
            <p:ph type="title"/>
          </p:nvPr>
        </p:nvSpPr>
        <p:spPr/>
        <p:txBody>
          <a:bodyPr/>
          <a:lstStyle/>
          <a:p>
            <a:r>
              <a:rPr lang="en-US" altLang="zh-TW">
                <a:ea typeface="新細明體" panose="02020500000000000000" pitchFamily="18" charset="-120"/>
              </a:rPr>
              <a:t>Design a processor</a:t>
            </a:r>
          </a:p>
        </p:txBody>
      </p:sp>
      <p:sp>
        <p:nvSpPr>
          <p:cNvPr id="31748" name="Rectangle 3">
            <a:extLst>
              <a:ext uri="{FF2B5EF4-FFF2-40B4-BE49-F238E27FC236}">
                <a16:creationId xmlns:a16="http://schemas.microsoft.com/office/drawing/2014/main" id="{AF893CC4-CEE6-2A45-9F69-EE7CB6D99001}"/>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How to build a processor</a:t>
            </a:r>
          </a:p>
          <a:p>
            <a:pPr lvl="1"/>
            <a:r>
              <a:rPr lang="en-US" altLang="zh-TW">
                <a:ea typeface="新細明體" panose="02020500000000000000" pitchFamily="18" charset="-120"/>
              </a:rPr>
              <a:t>Develop instruction set architecture (ISA)</a:t>
            </a:r>
          </a:p>
          <a:p>
            <a:pPr lvl="2"/>
            <a:r>
              <a:rPr lang="en-US" altLang="zh-TW">
                <a:solidFill>
                  <a:srgbClr val="006600"/>
                </a:solidFill>
                <a:ea typeface="新細明體" panose="02020500000000000000" pitchFamily="18" charset="-120"/>
              </a:rPr>
              <a:t>16-bit words, 16 TOY machine instructions</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major components</a:t>
            </a:r>
          </a:p>
          <a:p>
            <a:pPr lvl="2"/>
            <a:r>
              <a:rPr lang="en-US" altLang="zh-TW">
                <a:solidFill>
                  <a:srgbClr val="006600"/>
                </a:solidFill>
                <a:ea typeface="新細明體" panose="02020500000000000000" pitchFamily="18" charset="-120"/>
              </a:rPr>
              <a:t>ALU, memory, registers, program counter</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datapath requirements</a:t>
            </a:r>
          </a:p>
          <a:p>
            <a:pPr lvl="2"/>
            <a:r>
              <a:rPr lang="en-US" altLang="zh-TW">
                <a:solidFill>
                  <a:srgbClr val="006600"/>
                </a:solidFill>
                <a:ea typeface="新細明體" panose="02020500000000000000" pitchFamily="18" charset="-120"/>
              </a:rPr>
              <a:t>Flow of bits</a:t>
            </a:r>
          </a:p>
          <a:p>
            <a:pPr lvl="2"/>
            <a:endParaRPr lang="en-US" altLang="zh-TW">
              <a:solidFill>
                <a:srgbClr val="006600"/>
              </a:solidFill>
              <a:ea typeface="新細明體" panose="02020500000000000000" pitchFamily="18" charset="-120"/>
            </a:endParaRPr>
          </a:p>
          <a:p>
            <a:pPr lvl="1"/>
            <a:r>
              <a:rPr lang="en-US" altLang="zh-TW">
                <a:ea typeface="新細明體" panose="02020500000000000000" pitchFamily="18" charset="-120"/>
              </a:rPr>
              <a:t>Analyze how to implement each instruction</a:t>
            </a:r>
          </a:p>
          <a:p>
            <a:pPr lvl="2"/>
            <a:r>
              <a:rPr lang="en-US" altLang="zh-TW">
                <a:solidFill>
                  <a:srgbClr val="006600"/>
                </a:solidFill>
                <a:ea typeface="新細明體" panose="02020500000000000000" pitchFamily="18" charset="-120"/>
              </a:rPr>
              <a:t>Determine settings of control signals</a:t>
            </a:r>
          </a:p>
        </p:txBody>
      </p:sp>
      <p:sp>
        <p:nvSpPr>
          <p:cNvPr id="31749" name="AutoShape 4">
            <a:extLst>
              <a:ext uri="{FF2B5EF4-FFF2-40B4-BE49-F238E27FC236}">
                <a16:creationId xmlns:a16="http://schemas.microsoft.com/office/drawing/2014/main" id="{C8921B42-CAB7-774D-A4DE-44787374176F}"/>
              </a:ext>
            </a:extLst>
          </p:cNvPr>
          <p:cNvSpPr>
            <a:spLocks noChangeArrowheads="1"/>
          </p:cNvSpPr>
          <p:nvPr/>
        </p:nvSpPr>
        <p:spPr bwMode="auto">
          <a:xfrm>
            <a:off x="292100" y="1333500"/>
            <a:ext cx="493713" cy="301625"/>
          </a:xfrm>
          <a:prstGeom prst="rightArrow">
            <a:avLst>
              <a:gd name="adj1" fmla="val 50000"/>
              <a:gd name="adj2" fmla="val 40921"/>
            </a:avLst>
          </a:prstGeom>
          <a:solidFill>
            <a:srgbClr val="FF0000"/>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編號版面配置區 3">
            <a:extLst>
              <a:ext uri="{FF2B5EF4-FFF2-40B4-BE49-F238E27FC236}">
                <a16:creationId xmlns:a16="http://schemas.microsoft.com/office/drawing/2014/main" id="{287D3B72-A3B4-1F48-88AD-76751BA114A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51EB6100-3220-AB4B-B556-FE38FB3034D8}" type="slidenum">
              <a:rPr lang="zh-TW" altLang="en-US" sz="800"/>
              <a:pPr/>
              <a:t>17</a:t>
            </a:fld>
            <a:endParaRPr lang="en-US" altLang="zh-TW" sz="1400"/>
          </a:p>
        </p:txBody>
      </p:sp>
      <p:sp>
        <p:nvSpPr>
          <p:cNvPr id="32771" name="Rectangle 2">
            <a:extLst>
              <a:ext uri="{FF2B5EF4-FFF2-40B4-BE49-F238E27FC236}">
                <a16:creationId xmlns:a16="http://schemas.microsoft.com/office/drawing/2014/main" id="{3783DD76-34E1-F140-A819-0A477B726E43}"/>
              </a:ext>
            </a:extLst>
          </p:cNvPr>
          <p:cNvSpPr>
            <a:spLocks noGrp="1" noChangeArrowheads="1"/>
          </p:cNvSpPr>
          <p:nvPr>
            <p:ph type="title"/>
          </p:nvPr>
        </p:nvSpPr>
        <p:spPr/>
        <p:txBody>
          <a:bodyPr/>
          <a:lstStyle/>
          <a:p>
            <a:r>
              <a:rPr lang="en-US" altLang="zh-TW">
                <a:ea typeface="新細明體" panose="02020500000000000000" pitchFamily="18" charset="-120"/>
              </a:rPr>
              <a:t>Build a TOY:  Interface</a:t>
            </a:r>
          </a:p>
        </p:txBody>
      </p:sp>
      <p:sp>
        <p:nvSpPr>
          <p:cNvPr id="32772" name="Rectangle 3">
            <a:extLst>
              <a:ext uri="{FF2B5EF4-FFF2-40B4-BE49-F238E27FC236}">
                <a16:creationId xmlns:a16="http://schemas.microsoft.com/office/drawing/2014/main" id="{2463847E-3CA6-254E-A38D-2C9BDBFA6AAB}"/>
              </a:ext>
            </a:extLst>
          </p:cNvPr>
          <p:cNvSpPr>
            <a:spLocks noGrp="1" noChangeArrowheads="1"/>
          </p:cNvSpPr>
          <p:nvPr>
            <p:ph type="body" idx="1"/>
          </p:nvPr>
        </p:nvSpPr>
        <p:spPr/>
        <p:txBody>
          <a:bodyPr/>
          <a:lstStyle/>
          <a:p>
            <a:pPr marL="0" indent="0">
              <a:buFont typeface="Comic Sans MS" panose="030F0902030302020204" pitchFamily="66" charset="0"/>
              <a:buNone/>
            </a:pPr>
            <a:r>
              <a:rPr lang="en-US" altLang="zh-TW">
                <a:ea typeface="新細明體" panose="02020500000000000000" pitchFamily="18" charset="-120"/>
              </a:rPr>
              <a:t>Instruction set architecture (ISA).</a:t>
            </a:r>
          </a:p>
          <a:p>
            <a:pPr lvl="1"/>
            <a:r>
              <a:rPr lang="en-US" altLang="zh-TW">
                <a:ea typeface="新細明體" panose="02020500000000000000" pitchFamily="18" charset="-120"/>
              </a:rPr>
              <a:t>16-bit words, 256 words of memory, 16 registers.</a:t>
            </a:r>
          </a:p>
          <a:p>
            <a:pPr lvl="1"/>
            <a:r>
              <a:rPr lang="en-US" altLang="zh-TW">
                <a:ea typeface="新細明體" panose="02020500000000000000" pitchFamily="18" charset="-120"/>
              </a:rPr>
              <a:t>Determine set of primitive instructions.</a:t>
            </a:r>
          </a:p>
          <a:p>
            <a:pPr lvl="2"/>
            <a:r>
              <a:rPr lang="en-US" altLang="zh-TW">
                <a:ea typeface="新細明體" panose="02020500000000000000" pitchFamily="18" charset="-120"/>
              </a:rPr>
              <a:t>too narrow	   </a:t>
            </a:r>
            <a:r>
              <a:rPr lang="en-US" altLang="zh-TW">
                <a:ea typeface="新細明體" panose="02020500000000000000" pitchFamily="18" charset="-120"/>
                <a:sym typeface="Symbol" pitchFamily="2" charset="2"/>
              </a:rPr>
              <a:t>  </a:t>
            </a:r>
            <a:r>
              <a:rPr lang="en-US" altLang="zh-TW">
                <a:ea typeface="新細明體" panose="02020500000000000000" pitchFamily="18" charset="-120"/>
              </a:rPr>
              <a:t>cumbersome to program</a:t>
            </a:r>
          </a:p>
          <a:p>
            <a:pPr lvl="2"/>
            <a:r>
              <a:rPr lang="en-US" altLang="zh-TW">
                <a:ea typeface="新細明體" panose="02020500000000000000" pitchFamily="18" charset="-120"/>
              </a:rPr>
              <a:t>too broad	   </a:t>
            </a:r>
            <a:r>
              <a:rPr lang="en-US" altLang="zh-TW">
                <a:ea typeface="新細明體" panose="02020500000000000000" pitchFamily="18" charset="-120"/>
                <a:sym typeface="Symbol" pitchFamily="2" charset="2"/>
              </a:rPr>
              <a:t>  </a:t>
            </a:r>
            <a:r>
              <a:rPr lang="en-US" altLang="zh-TW">
                <a:ea typeface="新細明體" panose="02020500000000000000" pitchFamily="18" charset="-120"/>
              </a:rPr>
              <a:t>cumbersome to build hardware</a:t>
            </a:r>
          </a:p>
          <a:p>
            <a:pPr lvl="1"/>
            <a:r>
              <a:rPr lang="en-US" altLang="zh-TW">
                <a:ea typeface="新細明體" panose="02020500000000000000" pitchFamily="18" charset="-120"/>
              </a:rPr>
              <a:t>16 instructions.</a:t>
            </a:r>
          </a:p>
        </p:txBody>
      </p:sp>
      <p:grpSp>
        <p:nvGrpSpPr>
          <p:cNvPr id="32773" name="Group 38">
            <a:extLst>
              <a:ext uri="{FF2B5EF4-FFF2-40B4-BE49-F238E27FC236}">
                <a16:creationId xmlns:a16="http://schemas.microsoft.com/office/drawing/2014/main" id="{AB9292F0-9A8F-E743-A663-7D89D4AD9627}"/>
              </a:ext>
            </a:extLst>
          </p:cNvPr>
          <p:cNvGrpSpPr>
            <a:grpSpLocks/>
          </p:cNvGrpSpPr>
          <p:nvPr/>
        </p:nvGrpSpPr>
        <p:grpSpPr bwMode="auto">
          <a:xfrm>
            <a:off x="1620838" y="2997200"/>
            <a:ext cx="4459287" cy="3476625"/>
            <a:chOff x="912" y="2016"/>
            <a:chExt cx="3312" cy="2160"/>
          </a:xfrm>
        </p:grpSpPr>
        <p:sp>
          <p:nvSpPr>
            <p:cNvPr id="32774" name="Rectangle 4">
              <a:extLst>
                <a:ext uri="{FF2B5EF4-FFF2-40B4-BE49-F238E27FC236}">
                  <a16:creationId xmlns:a16="http://schemas.microsoft.com/office/drawing/2014/main" id="{179499C1-A34A-8D4C-952C-B75EE807F674}"/>
                </a:ext>
              </a:extLst>
            </p:cNvPr>
            <p:cNvSpPr>
              <a:spLocks noChangeArrowheads="1"/>
            </p:cNvSpPr>
            <p:nvPr/>
          </p:nvSpPr>
          <p:spPr bwMode="auto">
            <a:xfrm>
              <a:off x="912" y="225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0:</a:t>
              </a:r>
            </a:p>
          </p:txBody>
        </p:sp>
        <p:sp>
          <p:nvSpPr>
            <p:cNvPr id="32775" name="Rectangle 5">
              <a:extLst>
                <a:ext uri="{FF2B5EF4-FFF2-40B4-BE49-F238E27FC236}">
                  <a16:creationId xmlns:a16="http://schemas.microsoft.com/office/drawing/2014/main" id="{04AAE88E-1DC5-1148-8807-A499861A8C1B}"/>
                </a:ext>
              </a:extLst>
            </p:cNvPr>
            <p:cNvSpPr>
              <a:spLocks noChangeArrowheads="1"/>
            </p:cNvSpPr>
            <p:nvPr/>
          </p:nvSpPr>
          <p:spPr bwMode="auto">
            <a:xfrm>
              <a:off x="1200" y="225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halt</a:t>
              </a:r>
            </a:p>
          </p:txBody>
        </p:sp>
        <p:sp>
          <p:nvSpPr>
            <p:cNvPr id="32776" name="Rectangle 6">
              <a:extLst>
                <a:ext uri="{FF2B5EF4-FFF2-40B4-BE49-F238E27FC236}">
                  <a16:creationId xmlns:a16="http://schemas.microsoft.com/office/drawing/2014/main" id="{B40FCD59-C1BE-CB40-A5A6-6523D8F454A1}"/>
                </a:ext>
              </a:extLst>
            </p:cNvPr>
            <p:cNvSpPr>
              <a:spLocks noChangeArrowheads="1"/>
            </p:cNvSpPr>
            <p:nvPr/>
          </p:nvSpPr>
          <p:spPr bwMode="auto">
            <a:xfrm>
              <a:off x="912" y="2016"/>
              <a:ext cx="1440" cy="24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solidFill>
                    <a:schemeClr val="bg1"/>
                  </a:solidFill>
                  <a:ea typeface="新細明體" panose="02020500000000000000" pitchFamily="18" charset="-120"/>
                </a:rPr>
                <a:t>Instructions</a:t>
              </a:r>
            </a:p>
          </p:txBody>
        </p:sp>
        <p:sp>
          <p:nvSpPr>
            <p:cNvPr id="32777" name="Rectangle 7">
              <a:extLst>
                <a:ext uri="{FF2B5EF4-FFF2-40B4-BE49-F238E27FC236}">
                  <a16:creationId xmlns:a16="http://schemas.microsoft.com/office/drawing/2014/main" id="{F312F87F-053B-7343-8E8D-0B8D45478A10}"/>
                </a:ext>
              </a:extLst>
            </p:cNvPr>
            <p:cNvSpPr>
              <a:spLocks noChangeArrowheads="1"/>
            </p:cNvSpPr>
            <p:nvPr/>
          </p:nvSpPr>
          <p:spPr bwMode="auto">
            <a:xfrm>
              <a:off x="912" y="249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1:</a:t>
              </a:r>
            </a:p>
          </p:txBody>
        </p:sp>
        <p:sp>
          <p:nvSpPr>
            <p:cNvPr id="32778" name="Rectangle 8">
              <a:extLst>
                <a:ext uri="{FF2B5EF4-FFF2-40B4-BE49-F238E27FC236}">
                  <a16:creationId xmlns:a16="http://schemas.microsoft.com/office/drawing/2014/main" id="{6DCA4113-DE86-454B-82E7-198682CB17BE}"/>
                </a:ext>
              </a:extLst>
            </p:cNvPr>
            <p:cNvSpPr>
              <a:spLocks noChangeArrowheads="1"/>
            </p:cNvSpPr>
            <p:nvPr/>
          </p:nvSpPr>
          <p:spPr bwMode="auto">
            <a:xfrm>
              <a:off x="1200" y="249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add</a:t>
              </a:r>
            </a:p>
          </p:txBody>
        </p:sp>
        <p:sp>
          <p:nvSpPr>
            <p:cNvPr id="32779" name="Rectangle 9">
              <a:extLst>
                <a:ext uri="{FF2B5EF4-FFF2-40B4-BE49-F238E27FC236}">
                  <a16:creationId xmlns:a16="http://schemas.microsoft.com/office/drawing/2014/main" id="{F1CA60FE-6030-CF4F-ABC4-014620485208}"/>
                </a:ext>
              </a:extLst>
            </p:cNvPr>
            <p:cNvSpPr>
              <a:spLocks noChangeArrowheads="1"/>
            </p:cNvSpPr>
            <p:nvPr/>
          </p:nvSpPr>
          <p:spPr bwMode="auto">
            <a:xfrm>
              <a:off x="912" y="273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2:</a:t>
              </a:r>
            </a:p>
          </p:txBody>
        </p:sp>
        <p:sp>
          <p:nvSpPr>
            <p:cNvPr id="32780" name="Rectangle 10">
              <a:extLst>
                <a:ext uri="{FF2B5EF4-FFF2-40B4-BE49-F238E27FC236}">
                  <a16:creationId xmlns:a16="http://schemas.microsoft.com/office/drawing/2014/main" id="{7FBC29B6-3017-0448-8C29-25735D82C95E}"/>
                </a:ext>
              </a:extLst>
            </p:cNvPr>
            <p:cNvSpPr>
              <a:spLocks noChangeArrowheads="1"/>
            </p:cNvSpPr>
            <p:nvPr/>
          </p:nvSpPr>
          <p:spPr bwMode="auto">
            <a:xfrm>
              <a:off x="1200" y="273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subtract</a:t>
              </a:r>
            </a:p>
          </p:txBody>
        </p:sp>
        <p:sp>
          <p:nvSpPr>
            <p:cNvPr id="32781" name="Rectangle 11">
              <a:extLst>
                <a:ext uri="{FF2B5EF4-FFF2-40B4-BE49-F238E27FC236}">
                  <a16:creationId xmlns:a16="http://schemas.microsoft.com/office/drawing/2014/main" id="{E9F3BB29-2575-1B4A-A8FF-6B80A8EE9AED}"/>
                </a:ext>
              </a:extLst>
            </p:cNvPr>
            <p:cNvSpPr>
              <a:spLocks noChangeArrowheads="1"/>
            </p:cNvSpPr>
            <p:nvPr/>
          </p:nvSpPr>
          <p:spPr bwMode="auto">
            <a:xfrm>
              <a:off x="912" y="297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3:</a:t>
              </a:r>
            </a:p>
          </p:txBody>
        </p:sp>
        <p:sp>
          <p:nvSpPr>
            <p:cNvPr id="32782" name="Rectangle 12">
              <a:extLst>
                <a:ext uri="{FF2B5EF4-FFF2-40B4-BE49-F238E27FC236}">
                  <a16:creationId xmlns:a16="http://schemas.microsoft.com/office/drawing/2014/main" id="{D839D05F-656A-C847-B66B-A293DE2A4791}"/>
                </a:ext>
              </a:extLst>
            </p:cNvPr>
            <p:cNvSpPr>
              <a:spLocks noChangeArrowheads="1"/>
            </p:cNvSpPr>
            <p:nvPr/>
          </p:nvSpPr>
          <p:spPr bwMode="auto">
            <a:xfrm>
              <a:off x="1200" y="297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and</a:t>
              </a:r>
            </a:p>
          </p:txBody>
        </p:sp>
        <p:sp>
          <p:nvSpPr>
            <p:cNvPr id="32783" name="Rectangle 13">
              <a:extLst>
                <a:ext uri="{FF2B5EF4-FFF2-40B4-BE49-F238E27FC236}">
                  <a16:creationId xmlns:a16="http://schemas.microsoft.com/office/drawing/2014/main" id="{B8B0B0D7-7D9F-BF44-A538-C345772CDF6D}"/>
                </a:ext>
              </a:extLst>
            </p:cNvPr>
            <p:cNvSpPr>
              <a:spLocks noChangeArrowheads="1"/>
            </p:cNvSpPr>
            <p:nvPr/>
          </p:nvSpPr>
          <p:spPr bwMode="auto">
            <a:xfrm>
              <a:off x="912" y="321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4:</a:t>
              </a:r>
            </a:p>
          </p:txBody>
        </p:sp>
        <p:sp>
          <p:nvSpPr>
            <p:cNvPr id="32784" name="Rectangle 14">
              <a:extLst>
                <a:ext uri="{FF2B5EF4-FFF2-40B4-BE49-F238E27FC236}">
                  <a16:creationId xmlns:a16="http://schemas.microsoft.com/office/drawing/2014/main" id="{438EB1D7-4055-1C4C-850F-D7103B3193CE}"/>
                </a:ext>
              </a:extLst>
            </p:cNvPr>
            <p:cNvSpPr>
              <a:spLocks noChangeArrowheads="1"/>
            </p:cNvSpPr>
            <p:nvPr/>
          </p:nvSpPr>
          <p:spPr bwMode="auto">
            <a:xfrm>
              <a:off x="1200" y="321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xor</a:t>
              </a:r>
            </a:p>
          </p:txBody>
        </p:sp>
        <p:sp>
          <p:nvSpPr>
            <p:cNvPr id="32785" name="Rectangle 15">
              <a:extLst>
                <a:ext uri="{FF2B5EF4-FFF2-40B4-BE49-F238E27FC236}">
                  <a16:creationId xmlns:a16="http://schemas.microsoft.com/office/drawing/2014/main" id="{C1516909-4C05-B143-8B6A-1E1F2D46C6F5}"/>
                </a:ext>
              </a:extLst>
            </p:cNvPr>
            <p:cNvSpPr>
              <a:spLocks noChangeArrowheads="1"/>
            </p:cNvSpPr>
            <p:nvPr/>
          </p:nvSpPr>
          <p:spPr bwMode="auto">
            <a:xfrm>
              <a:off x="912" y="345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5:</a:t>
              </a:r>
            </a:p>
          </p:txBody>
        </p:sp>
        <p:sp>
          <p:nvSpPr>
            <p:cNvPr id="32786" name="Rectangle 16">
              <a:extLst>
                <a:ext uri="{FF2B5EF4-FFF2-40B4-BE49-F238E27FC236}">
                  <a16:creationId xmlns:a16="http://schemas.microsoft.com/office/drawing/2014/main" id="{91318AB3-C3E5-6941-855E-C1EF544608ED}"/>
                </a:ext>
              </a:extLst>
            </p:cNvPr>
            <p:cNvSpPr>
              <a:spLocks noChangeArrowheads="1"/>
            </p:cNvSpPr>
            <p:nvPr/>
          </p:nvSpPr>
          <p:spPr bwMode="auto">
            <a:xfrm>
              <a:off x="1200" y="345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shift left</a:t>
              </a:r>
            </a:p>
          </p:txBody>
        </p:sp>
        <p:sp>
          <p:nvSpPr>
            <p:cNvPr id="32787" name="Rectangle 17">
              <a:extLst>
                <a:ext uri="{FF2B5EF4-FFF2-40B4-BE49-F238E27FC236}">
                  <a16:creationId xmlns:a16="http://schemas.microsoft.com/office/drawing/2014/main" id="{5007B69D-E977-5041-8C22-E3538D7D69AA}"/>
                </a:ext>
              </a:extLst>
            </p:cNvPr>
            <p:cNvSpPr>
              <a:spLocks noChangeArrowheads="1"/>
            </p:cNvSpPr>
            <p:nvPr/>
          </p:nvSpPr>
          <p:spPr bwMode="auto">
            <a:xfrm>
              <a:off x="912" y="369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6:</a:t>
              </a:r>
            </a:p>
          </p:txBody>
        </p:sp>
        <p:sp>
          <p:nvSpPr>
            <p:cNvPr id="32788" name="Rectangle 18">
              <a:extLst>
                <a:ext uri="{FF2B5EF4-FFF2-40B4-BE49-F238E27FC236}">
                  <a16:creationId xmlns:a16="http://schemas.microsoft.com/office/drawing/2014/main" id="{B461C9EE-832E-BE4D-9B93-D8D7C47AD47F}"/>
                </a:ext>
              </a:extLst>
            </p:cNvPr>
            <p:cNvSpPr>
              <a:spLocks noChangeArrowheads="1"/>
            </p:cNvSpPr>
            <p:nvPr/>
          </p:nvSpPr>
          <p:spPr bwMode="auto">
            <a:xfrm>
              <a:off x="1200" y="369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shift right</a:t>
              </a:r>
            </a:p>
          </p:txBody>
        </p:sp>
        <p:sp>
          <p:nvSpPr>
            <p:cNvPr id="32789" name="Rectangle 19">
              <a:extLst>
                <a:ext uri="{FF2B5EF4-FFF2-40B4-BE49-F238E27FC236}">
                  <a16:creationId xmlns:a16="http://schemas.microsoft.com/office/drawing/2014/main" id="{BE92B276-66EA-A449-8BF3-5218FD057AD5}"/>
                </a:ext>
              </a:extLst>
            </p:cNvPr>
            <p:cNvSpPr>
              <a:spLocks noChangeArrowheads="1"/>
            </p:cNvSpPr>
            <p:nvPr/>
          </p:nvSpPr>
          <p:spPr bwMode="auto">
            <a:xfrm>
              <a:off x="912" y="393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7:</a:t>
              </a:r>
            </a:p>
          </p:txBody>
        </p:sp>
        <p:sp>
          <p:nvSpPr>
            <p:cNvPr id="32790" name="Rectangle 20">
              <a:extLst>
                <a:ext uri="{FF2B5EF4-FFF2-40B4-BE49-F238E27FC236}">
                  <a16:creationId xmlns:a16="http://schemas.microsoft.com/office/drawing/2014/main" id="{10BADA3D-08A7-DD47-807A-D8AB9E8CBC16}"/>
                </a:ext>
              </a:extLst>
            </p:cNvPr>
            <p:cNvSpPr>
              <a:spLocks noChangeArrowheads="1"/>
            </p:cNvSpPr>
            <p:nvPr/>
          </p:nvSpPr>
          <p:spPr bwMode="auto">
            <a:xfrm>
              <a:off x="1200" y="393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load address</a:t>
              </a:r>
            </a:p>
          </p:txBody>
        </p:sp>
        <p:sp>
          <p:nvSpPr>
            <p:cNvPr id="32791" name="Rectangle 21">
              <a:extLst>
                <a:ext uri="{FF2B5EF4-FFF2-40B4-BE49-F238E27FC236}">
                  <a16:creationId xmlns:a16="http://schemas.microsoft.com/office/drawing/2014/main" id="{A0717D45-D03B-C94F-A036-68568F597AB6}"/>
                </a:ext>
              </a:extLst>
            </p:cNvPr>
            <p:cNvSpPr>
              <a:spLocks noChangeArrowheads="1"/>
            </p:cNvSpPr>
            <p:nvPr/>
          </p:nvSpPr>
          <p:spPr bwMode="auto">
            <a:xfrm>
              <a:off x="2784" y="225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8:</a:t>
              </a:r>
            </a:p>
          </p:txBody>
        </p:sp>
        <p:sp>
          <p:nvSpPr>
            <p:cNvPr id="32792" name="Rectangle 22">
              <a:extLst>
                <a:ext uri="{FF2B5EF4-FFF2-40B4-BE49-F238E27FC236}">
                  <a16:creationId xmlns:a16="http://schemas.microsoft.com/office/drawing/2014/main" id="{FAAE651F-AE02-BA46-8B38-9A8D3E6B56A9}"/>
                </a:ext>
              </a:extLst>
            </p:cNvPr>
            <p:cNvSpPr>
              <a:spLocks noChangeArrowheads="1"/>
            </p:cNvSpPr>
            <p:nvPr/>
          </p:nvSpPr>
          <p:spPr bwMode="auto">
            <a:xfrm>
              <a:off x="3072" y="225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load</a:t>
              </a:r>
            </a:p>
          </p:txBody>
        </p:sp>
        <p:sp>
          <p:nvSpPr>
            <p:cNvPr id="32793" name="Rectangle 23">
              <a:extLst>
                <a:ext uri="{FF2B5EF4-FFF2-40B4-BE49-F238E27FC236}">
                  <a16:creationId xmlns:a16="http://schemas.microsoft.com/office/drawing/2014/main" id="{32C9F58D-741C-B940-AB56-F78782764308}"/>
                </a:ext>
              </a:extLst>
            </p:cNvPr>
            <p:cNvSpPr>
              <a:spLocks noChangeArrowheads="1"/>
            </p:cNvSpPr>
            <p:nvPr/>
          </p:nvSpPr>
          <p:spPr bwMode="auto">
            <a:xfrm>
              <a:off x="2784" y="249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9:</a:t>
              </a:r>
            </a:p>
          </p:txBody>
        </p:sp>
        <p:sp>
          <p:nvSpPr>
            <p:cNvPr id="32794" name="Rectangle 24">
              <a:extLst>
                <a:ext uri="{FF2B5EF4-FFF2-40B4-BE49-F238E27FC236}">
                  <a16:creationId xmlns:a16="http://schemas.microsoft.com/office/drawing/2014/main" id="{A3A20418-E80B-7C42-91CC-B1401D619D01}"/>
                </a:ext>
              </a:extLst>
            </p:cNvPr>
            <p:cNvSpPr>
              <a:spLocks noChangeArrowheads="1"/>
            </p:cNvSpPr>
            <p:nvPr/>
          </p:nvSpPr>
          <p:spPr bwMode="auto">
            <a:xfrm>
              <a:off x="3072" y="249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store</a:t>
              </a:r>
            </a:p>
          </p:txBody>
        </p:sp>
        <p:sp>
          <p:nvSpPr>
            <p:cNvPr id="32795" name="Rectangle 25">
              <a:extLst>
                <a:ext uri="{FF2B5EF4-FFF2-40B4-BE49-F238E27FC236}">
                  <a16:creationId xmlns:a16="http://schemas.microsoft.com/office/drawing/2014/main" id="{2D18FAB0-C126-084D-B55C-80C1F5DF8650}"/>
                </a:ext>
              </a:extLst>
            </p:cNvPr>
            <p:cNvSpPr>
              <a:spLocks noChangeArrowheads="1"/>
            </p:cNvSpPr>
            <p:nvPr/>
          </p:nvSpPr>
          <p:spPr bwMode="auto">
            <a:xfrm>
              <a:off x="2784" y="273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A:</a:t>
              </a:r>
            </a:p>
          </p:txBody>
        </p:sp>
        <p:sp>
          <p:nvSpPr>
            <p:cNvPr id="32796" name="Rectangle 26">
              <a:extLst>
                <a:ext uri="{FF2B5EF4-FFF2-40B4-BE49-F238E27FC236}">
                  <a16:creationId xmlns:a16="http://schemas.microsoft.com/office/drawing/2014/main" id="{91739AF3-B184-C14B-8D7C-DD4FDBF0A8AF}"/>
                </a:ext>
              </a:extLst>
            </p:cNvPr>
            <p:cNvSpPr>
              <a:spLocks noChangeArrowheads="1"/>
            </p:cNvSpPr>
            <p:nvPr/>
          </p:nvSpPr>
          <p:spPr bwMode="auto">
            <a:xfrm>
              <a:off x="3072" y="273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load indirect</a:t>
              </a:r>
            </a:p>
          </p:txBody>
        </p:sp>
        <p:sp>
          <p:nvSpPr>
            <p:cNvPr id="32797" name="Rectangle 27">
              <a:extLst>
                <a:ext uri="{FF2B5EF4-FFF2-40B4-BE49-F238E27FC236}">
                  <a16:creationId xmlns:a16="http://schemas.microsoft.com/office/drawing/2014/main" id="{3BC6A355-CBB9-FC4B-8DB1-B4ECD8562C51}"/>
                </a:ext>
              </a:extLst>
            </p:cNvPr>
            <p:cNvSpPr>
              <a:spLocks noChangeArrowheads="1"/>
            </p:cNvSpPr>
            <p:nvPr/>
          </p:nvSpPr>
          <p:spPr bwMode="auto">
            <a:xfrm>
              <a:off x="2784" y="297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B:</a:t>
              </a:r>
            </a:p>
          </p:txBody>
        </p:sp>
        <p:sp>
          <p:nvSpPr>
            <p:cNvPr id="32798" name="Rectangle 28">
              <a:extLst>
                <a:ext uri="{FF2B5EF4-FFF2-40B4-BE49-F238E27FC236}">
                  <a16:creationId xmlns:a16="http://schemas.microsoft.com/office/drawing/2014/main" id="{CB30ABE2-9075-1049-A387-81B30FA2D311}"/>
                </a:ext>
              </a:extLst>
            </p:cNvPr>
            <p:cNvSpPr>
              <a:spLocks noChangeArrowheads="1"/>
            </p:cNvSpPr>
            <p:nvPr/>
          </p:nvSpPr>
          <p:spPr bwMode="auto">
            <a:xfrm>
              <a:off x="3072" y="297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store indirect</a:t>
              </a:r>
            </a:p>
          </p:txBody>
        </p:sp>
        <p:sp>
          <p:nvSpPr>
            <p:cNvPr id="32799" name="Rectangle 29">
              <a:extLst>
                <a:ext uri="{FF2B5EF4-FFF2-40B4-BE49-F238E27FC236}">
                  <a16:creationId xmlns:a16="http://schemas.microsoft.com/office/drawing/2014/main" id="{C5EC4B84-E712-5549-A7E2-ABEEABD865B2}"/>
                </a:ext>
              </a:extLst>
            </p:cNvPr>
            <p:cNvSpPr>
              <a:spLocks noChangeArrowheads="1"/>
            </p:cNvSpPr>
            <p:nvPr/>
          </p:nvSpPr>
          <p:spPr bwMode="auto">
            <a:xfrm>
              <a:off x="2784" y="321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C:</a:t>
              </a:r>
            </a:p>
          </p:txBody>
        </p:sp>
        <p:sp>
          <p:nvSpPr>
            <p:cNvPr id="32800" name="Rectangle 30">
              <a:extLst>
                <a:ext uri="{FF2B5EF4-FFF2-40B4-BE49-F238E27FC236}">
                  <a16:creationId xmlns:a16="http://schemas.microsoft.com/office/drawing/2014/main" id="{58ECEAE1-9926-D044-8DB8-88EDBA0F4E51}"/>
                </a:ext>
              </a:extLst>
            </p:cNvPr>
            <p:cNvSpPr>
              <a:spLocks noChangeArrowheads="1"/>
            </p:cNvSpPr>
            <p:nvPr/>
          </p:nvSpPr>
          <p:spPr bwMode="auto">
            <a:xfrm>
              <a:off x="3072" y="321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branch zero</a:t>
              </a:r>
            </a:p>
          </p:txBody>
        </p:sp>
        <p:sp>
          <p:nvSpPr>
            <p:cNvPr id="32801" name="Rectangle 31">
              <a:extLst>
                <a:ext uri="{FF2B5EF4-FFF2-40B4-BE49-F238E27FC236}">
                  <a16:creationId xmlns:a16="http://schemas.microsoft.com/office/drawing/2014/main" id="{146B9F12-6D50-3E49-BEBB-7515BEF6857D}"/>
                </a:ext>
              </a:extLst>
            </p:cNvPr>
            <p:cNvSpPr>
              <a:spLocks noChangeArrowheads="1"/>
            </p:cNvSpPr>
            <p:nvPr/>
          </p:nvSpPr>
          <p:spPr bwMode="auto">
            <a:xfrm>
              <a:off x="2784" y="345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D:</a:t>
              </a:r>
            </a:p>
          </p:txBody>
        </p:sp>
        <p:sp>
          <p:nvSpPr>
            <p:cNvPr id="32802" name="Rectangle 32">
              <a:extLst>
                <a:ext uri="{FF2B5EF4-FFF2-40B4-BE49-F238E27FC236}">
                  <a16:creationId xmlns:a16="http://schemas.microsoft.com/office/drawing/2014/main" id="{E5D91DF6-CDB1-D84B-B438-7FF9B4BAFAF2}"/>
                </a:ext>
              </a:extLst>
            </p:cNvPr>
            <p:cNvSpPr>
              <a:spLocks noChangeArrowheads="1"/>
            </p:cNvSpPr>
            <p:nvPr/>
          </p:nvSpPr>
          <p:spPr bwMode="auto">
            <a:xfrm>
              <a:off x="3072" y="345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branch positive</a:t>
              </a:r>
            </a:p>
          </p:txBody>
        </p:sp>
        <p:sp>
          <p:nvSpPr>
            <p:cNvPr id="32803" name="Rectangle 33">
              <a:extLst>
                <a:ext uri="{FF2B5EF4-FFF2-40B4-BE49-F238E27FC236}">
                  <a16:creationId xmlns:a16="http://schemas.microsoft.com/office/drawing/2014/main" id="{A311DD41-A6C1-1748-A7A7-1E1C1CC5DBC2}"/>
                </a:ext>
              </a:extLst>
            </p:cNvPr>
            <p:cNvSpPr>
              <a:spLocks noChangeArrowheads="1"/>
            </p:cNvSpPr>
            <p:nvPr/>
          </p:nvSpPr>
          <p:spPr bwMode="auto">
            <a:xfrm>
              <a:off x="2784" y="369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E:</a:t>
              </a:r>
            </a:p>
          </p:txBody>
        </p:sp>
        <p:sp>
          <p:nvSpPr>
            <p:cNvPr id="32804" name="Rectangle 34">
              <a:extLst>
                <a:ext uri="{FF2B5EF4-FFF2-40B4-BE49-F238E27FC236}">
                  <a16:creationId xmlns:a16="http://schemas.microsoft.com/office/drawing/2014/main" id="{CF1F52C2-E240-F541-856C-646D5D20E5DA}"/>
                </a:ext>
              </a:extLst>
            </p:cNvPr>
            <p:cNvSpPr>
              <a:spLocks noChangeArrowheads="1"/>
            </p:cNvSpPr>
            <p:nvPr/>
          </p:nvSpPr>
          <p:spPr bwMode="auto">
            <a:xfrm>
              <a:off x="3072" y="369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jump register</a:t>
              </a:r>
            </a:p>
          </p:txBody>
        </p:sp>
        <p:sp>
          <p:nvSpPr>
            <p:cNvPr id="32805" name="Rectangle 35">
              <a:extLst>
                <a:ext uri="{FF2B5EF4-FFF2-40B4-BE49-F238E27FC236}">
                  <a16:creationId xmlns:a16="http://schemas.microsoft.com/office/drawing/2014/main" id="{D6160E81-1B67-F343-A2A4-9128FCC2C91E}"/>
                </a:ext>
              </a:extLst>
            </p:cNvPr>
            <p:cNvSpPr>
              <a:spLocks noChangeArrowheads="1"/>
            </p:cNvSpPr>
            <p:nvPr/>
          </p:nvSpPr>
          <p:spPr bwMode="auto">
            <a:xfrm>
              <a:off x="2784" y="3936"/>
              <a:ext cx="288"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F:</a:t>
              </a:r>
            </a:p>
          </p:txBody>
        </p:sp>
        <p:sp>
          <p:nvSpPr>
            <p:cNvPr id="32806" name="Rectangle 36">
              <a:extLst>
                <a:ext uri="{FF2B5EF4-FFF2-40B4-BE49-F238E27FC236}">
                  <a16:creationId xmlns:a16="http://schemas.microsoft.com/office/drawing/2014/main" id="{C11A6E40-A36D-1F44-A483-4BBD00DEB49E}"/>
                </a:ext>
              </a:extLst>
            </p:cNvPr>
            <p:cNvSpPr>
              <a:spLocks noChangeArrowheads="1"/>
            </p:cNvSpPr>
            <p:nvPr/>
          </p:nvSpPr>
          <p:spPr bwMode="auto">
            <a:xfrm>
              <a:off x="3072" y="393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jump and link</a:t>
              </a:r>
            </a:p>
          </p:txBody>
        </p:sp>
        <p:sp>
          <p:nvSpPr>
            <p:cNvPr id="32807" name="Rectangle 37">
              <a:extLst>
                <a:ext uri="{FF2B5EF4-FFF2-40B4-BE49-F238E27FC236}">
                  <a16:creationId xmlns:a16="http://schemas.microsoft.com/office/drawing/2014/main" id="{2F092EE4-B7C3-504B-9663-F657BB13C877}"/>
                </a:ext>
              </a:extLst>
            </p:cNvPr>
            <p:cNvSpPr>
              <a:spLocks noChangeArrowheads="1"/>
            </p:cNvSpPr>
            <p:nvPr/>
          </p:nvSpPr>
          <p:spPr bwMode="auto">
            <a:xfrm>
              <a:off x="2784" y="2016"/>
              <a:ext cx="1440" cy="24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solidFill>
                    <a:schemeClr val="bg1"/>
                  </a:solidFill>
                  <a:ea typeface="新細明體" panose="02020500000000000000" pitchFamily="18" charset="-120"/>
                </a:rPr>
                <a:t>Instructions</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編號版面配置區 3">
            <a:extLst>
              <a:ext uri="{FF2B5EF4-FFF2-40B4-BE49-F238E27FC236}">
                <a16:creationId xmlns:a16="http://schemas.microsoft.com/office/drawing/2014/main" id="{368C572A-59D6-654A-9459-05255CA4E31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006A1C84-0FF2-8347-9532-A6AA3C646A7F}" type="slidenum">
              <a:rPr lang="zh-TW" altLang="en-US" sz="800"/>
              <a:pPr/>
              <a:t>18</a:t>
            </a:fld>
            <a:endParaRPr lang="en-US" altLang="zh-TW" sz="1400"/>
          </a:p>
        </p:txBody>
      </p:sp>
      <p:sp>
        <p:nvSpPr>
          <p:cNvPr id="34819" name="Rectangle 2">
            <a:extLst>
              <a:ext uri="{FF2B5EF4-FFF2-40B4-BE49-F238E27FC236}">
                <a16:creationId xmlns:a16="http://schemas.microsoft.com/office/drawing/2014/main" id="{9C39ED39-1207-C243-897E-6959C5FF80F4}"/>
              </a:ext>
            </a:extLst>
          </p:cNvPr>
          <p:cNvSpPr>
            <a:spLocks noGrp="1" noChangeArrowheads="1"/>
          </p:cNvSpPr>
          <p:nvPr>
            <p:ph type="title"/>
          </p:nvPr>
        </p:nvSpPr>
        <p:spPr/>
        <p:txBody>
          <a:bodyPr/>
          <a:lstStyle/>
          <a:p>
            <a:r>
              <a:rPr lang="en-US" altLang="zh-TW">
                <a:ea typeface="新細明體" panose="02020500000000000000" pitchFamily="18" charset="-120"/>
              </a:rPr>
              <a:t>TOY Reference Card</a:t>
            </a:r>
          </a:p>
        </p:txBody>
      </p:sp>
      <p:sp>
        <p:nvSpPr>
          <p:cNvPr id="34820" name="Rectangle 3">
            <a:extLst>
              <a:ext uri="{FF2B5EF4-FFF2-40B4-BE49-F238E27FC236}">
                <a16:creationId xmlns:a16="http://schemas.microsoft.com/office/drawing/2014/main" id="{66E1ED37-3A74-234C-8128-F63D5EEA493A}"/>
              </a:ext>
            </a:extLst>
          </p:cNvPr>
          <p:cNvSpPr>
            <a:spLocks noChangeArrowheads="1"/>
          </p:cNvSpPr>
          <p:nvPr/>
        </p:nvSpPr>
        <p:spPr bwMode="auto">
          <a:xfrm>
            <a:off x="649288" y="21320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a:t>
            </a:r>
          </a:p>
        </p:txBody>
      </p:sp>
      <p:sp>
        <p:nvSpPr>
          <p:cNvPr id="34821" name="Rectangle 4">
            <a:extLst>
              <a:ext uri="{FF2B5EF4-FFF2-40B4-BE49-F238E27FC236}">
                <a16:creationId xmlns:a16="http://schemas.microsoft.com/office/drawing/2014/main" id="{5F043AFE-2025-6E46-BE0F-573C808F2868}"/>
              </a:ext>
            </a:extLst>
          </p:cNvPr>
          <p:cNvSpPr>
            <a:spLocks noChangeArrowheads="1"/>
          </p:cNvSpPr>
          <p:nvPr/>
        </p:nvSpPr>
        <p:spPr bwMode="auto">
          <a:xfrm>
            <a:off x="1106488" y="213201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halt</a:t>
            </a:r>
            <a:endParaRPr lang="en-US" altLang="zh-TW" sz="1400">
              <a:latin typeface="Courier New" panose="02070309020205020404" pitchFamily="49" charset="0"/>
              <a:ea typeface="新細明體" panose="02020500000000000000" pitchFamily="18" charset="-120"/>
            </a:endParaRPr>
          </a:p>
        </p:txBody>
      </p:sp>
      <p:sp>
        <p:nvSpPr>
          <p:cNvPr id="34822" name="Rectangle 5">
            <a:extLst>
              <a:ext uri="{FF2B5EF4-FFF2-40B4-BE49-F238E27FC236}">
                <a16:creationId xmlns:a16="http://schemas.microsoft.com/office/drawing/2014/main" id="{65848A0E-5B58-B147-946C-1E279DD74444}"/>
              </a:ext>
            </a:extLst>
          </p:cNvPr>
          <p:cNvSpPr>
            <a:spLocks noChangeArrowheads="1"/>
          </p:cNvSpPr>
          <p:nvPr/>
        </p:nvSpPr>
        <p:spPr bwMode="auto">
          <a:xfrm>
            <a:off x="649288" y="1778000"/>
            <a:ext cx="4572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ea typeface="新細明體" panose="02020500000000000000" pitchFamily="18" charset="-120"/>
              </a:rPr>
              <a:t>#</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34823" name="Rectangle 6">
            <a:extLst>
              <a:ext uri="{FF2B5EF4-FFF2-40B4-BE49-F238E27FC236}">
                <a16:creationId xmlns:a16="http://schemas.microsoft.com/office/drawing/2014/main" id="{5AA33CC8-B27B-2744-ABF3-A1772D61D0DA}"/>
              </a:ext>
            </a:extLst>
          </p:cNvPr>
          <p:cNvSpPr>
            <a:spLocks noChangeArrowheads="1"/>
          </p:cNvSpPr>
          <p:nvPr/>
        </p:nvSpPr>
        <p:spPr bwMode="auto">
          <a:xfrm>
            <a:off x="649288" y="24145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824" name="Rectangle 7">
            <a:extLst>
              <a:ext uri="{FF2B5EF4-FFF2-40B4-BE49-F238E27FC236}">
                <a16:creationId xmlns:a16="http://schemas.microsoft.com/office/drawing/2014/main" id="{C4E41B6B-F79F-B641-B812-FD4CC3E3C96A}"/>
              </a:ext>
            </a:extLst>
          </p:cNvPr>
          <p:cNvSpPr>
            <a:spLocks noChangeArrowheads="1"/>
          </p:cNvSpPr>
          <p:nvPr/>
        </p:nvSpPr>
        <p:spPr bwMode="auto">
          <a:xfrm>
            <a:off x="1106488" y="241458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add</a:t>
            </a:r>
          </a:p>
        </p:txBody>
      </p:sp>
      <p:sp>
        <p:nvSpPr>
          <p:cNvPr id="34825" name="Rectangle 8">
            <a:extLst>
              <a:ext uri="{FF2B5EF4-FFF2-40B4-BE49-F238E27FC236}">
                <a16:creationId xmlns:a16="http://schemas.microsoft.com/office/drawing/2014/main" id="{0483931B-DEDE-8943-B907-88647EFFADED}"/>
              </a:ext>
            </a:extLst>
          </p:cNvPr>
          <p:cNvSpPr>
            <a:spLocks noChangeArrowheads="1"/>
          </p:cNvSpPr>
          <p:nvPr/>
        </p:nvSpPr>
        <p:spPr bwMode="auto">
          <a:xfrm>
            <a:off x="649288" y="26971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4826" name="Rectangle 9">
            <a:extLst>
              <a:ext uri="{FF2B5EF4-FFF2-40B4-BE49-F238E27FC236}">
                <a16:creationId xmlns:a16="http://schemas.microsoft.com/office/drawing/2014/main" id="{F38C3DB6-9FFD-DB4B-B02A-D0085E6A02EA}"/>
              </a:ext>
            </a:extLst>
          </p:cNvPr>
          <p:cNvSpPr>
            <a:spLocks noChangeArrowheads="1"/>
          </p:cNvSpPr>
          <p:nvPr/>
        </p:nvSpPr>
        <p:spPr bwMode="auto">
          <a:xfrm>
            <a:off x="1106488" y="269716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subtract</a:t>
            </a:r>
            <a:endParaRPr lang="en-US" altLang="zh-TW" sz="1400">
              <a:latin typeface="Courier New" panose="02070309020205020404" pitchFamily="49" charset="0"/>
              <a:ea typeface="新細明體" panose="02020500000000000000" pitchFamily="18" charset="-120"/>
            </a:endParaRPr>
          </a:p>
        </p:txBody>
      </p:sp>
      <p:sp>
        <p:nvSpPr>
          <p:cNvPr id="34827" name="Rectangle 10">
            <a:extLst>
              <a:ext uri="{FF2B5EF4-FFF2-40B4-BE49-F238E27FC236}">
                <a16:creationId xmlns:a16="http://schemas.microsoft.com/office/drawing/2014/main" id="{94BA9370-9378-F34B-89CC-7F05CD6787B1}"/>
              </a:ext>
            </a:extLst>
          </p:cNvPr>
          <p:cNvSpPr>
            <a:spLocks noChangeArrowheads="1"/>
          </p:cNvSpPr>
          <p:nvPr/>
        </p:nvSpPr>
        <p:spPr bwMode="auto">
          <a:xfrm>
            <a:off x="649288" y="29797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3:</a:t>
            </a:r>
          </a:p>
        </p:txBody>
      </p:sp>
      <p:sp>
        <p:nvSpPr>
          <p:cNvPr id="34828" name="Rectangle 11">
            <a:extLst>
              <a:ext uri="{FF2B5EF4-FFF2-40B4-BE49-F238E27FC236}">
                <a16:creationId xmlns:a16="http://schemas.microsoft.com/office/drawing/2014/main" id="{75C72F07-807E-E242-A2B1-021C75BD14D6}"/>
              </a:ext>
            </a:extLst>
          </p:cNvPr>
          <p:cNvSpPr>
            <a:spLocks noChangeArrowheads="1"/>
          </p:cNvSpPr>
          <p:nvPr/>
        </p:nvSpPr>
        <p:spPr bwMode="auto">
          <a:xfrm>
            <a:off x="1106488" y="297973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and</a:t>
            </a:r>
            <a:endParaRPr lang="en-US" altLang="zh-TW" sz="1400">
              <a:latin typeface="Courier New" panose="02070309020205020404" pitchFamily="49" charset="0"/>
              <a:ea typeface="新細明體" panose="02020500000000000000" pitchFamily="18" charset="-120"/>
            </a:endParaRPr>
          </a:p>
        </p:txBody>
      </p:sp>
      <p:sp>
        <p:nvSpPr>
          <p:cNvPr id="34829" name="Rectangle 12">
            <a:extLst>
              <a:ext uri="{FF2B5EF4-FFF2-40B4-BE49-F238E27FC236}">
                <a16:creationId xmlns:a16="http://schemas.microsoft.com/office/drawing/2014/main" id="{64B36530-A7E2-FB4A-9CA0-B5F827048493}"/>
              </a:ext>
            </a:extLst>
          </p:cNvPr>
          <p:cNvSpPr>
            <a:spLocks noChangeArrowheads="1"/>
          </p:cNvSpPr>
          <p:nvPr/>
        </p:nvSpPr>
        <p:spPr bwMode="auto">
          <a:xfrm>
            <a:off x="649288" y="32623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4:</a:t>
            </a:r>
          </a:p>
        </p:txBody>
      </p:sp>
      <p:sp>
        <p:nvSpPr>
          <p:cNvPr id="34830" name="Rectangle 13">
            <a:extLst>
              <a:ext uri="{FF2B5EF4-FFF2-40B4-BE49-F238E27FC236}">
                <a16:creationId xmlns:a16="http://schemas.microsoft.com/office/drawing/2014/main" id="{F8FDF7CF-2EC3-614B-A91A-B21F654E146A}"/>
              </a:ext>
            </a:extLst>
          </p:cNvPr>
          <p:cNvSpPr>
            <a:spLocks noChangeArrowheads="1"/>
          </p:cNvSpPr>
          <p:nvPr/>
        </p:nvSpPr>
        <p:spPr bwMode="auto">
          <a:xfrm>
            <a:off x="1106488" y="326231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xor</a:t>
            </a:r>
            <a:endParaRPr lang="en-US" altLang="zh-TW" sz="1400">
              <a:latin typeface="Courier New" panose="02070309020205020404" pitchFamily="49" charset="0"/>
              <a:ea typeface="新細明體" panose="02020500000000000000" pitchFamily="18" charset="-120"/>
            </a:endParaRPr>
          </a:p>
        </p:txBody>
      </p:sp>
      <p:sp>
        <p:nvSpPr>
          <p:cNvPr id="34831" name="Rectangle 14">
            <a:extLst>
              <a:ext uri="{FF2B5EF4-FFF2-40B4-BE49-F238E27FC236}">
                <a16:creationId xmlns:a16="http://schemas.microsoft.com/office/drawing/2014/main" id="{75B75ABF-7295-5F4E-A532-9268980047B8}"/>
              </a:ext>
            </a:extLst>
          </p:cNvPr>
          <p:cNvSpPr>
            <a:spLocks noChangeArrowheads="1"/>
          </p:cNvSpPr>
          <p:nvPr/>
        </p:nvSpPr>
        <p:spPr bwMode="auto">
          <a:xfrm>
            <a:off x="649288" y="35448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5:</a:t>
            </a:r>
          </a:p>
        </p:txBody>
      </p:sp>
      <p:sp>
        <p:nvSpPr>
          <p:cNvPr id="34832" name="Rectangle 15">
            <a:extLst>
              <a:ext uri="{FF2B5EF4-FFF2-40B4-BE49-F238E27FC236}">
                <a16:creationId xmlns:a16="http://schemas.microsoft.com/office/drawing/2014/main" id="{30F75D29-DBB5-9B47-BB8D-FBE56A373D9A}"/>
              </a:ext>
            </a:extLst>
          </p:cNvPr>
          <p:cNvSpPr>
            <a:spLocks noChangeArrowheads="1"/>
          </p:cNvSpPr>
          <p:nvPr/>
        </p:nvSpPr>
        <p:spPr bwMode="auto">
          <a:xfrm>
            <a:off x="1106488" y="354488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shift left</a:t>
            </a:r>
            <a:endParaRPr lang="en-US" altLang="zh-TW" sz="1400">
              <a:latin typeface="Courier New" panose="02070309020205020404" pitchFamily="49" charset="0"/>
              <a:ea typeface="新細明體" panose="02020500000000000000" pitchFamily="18" charset="-120"/>
            </a:endParaRPr>
          </a:p>
        </p:txBody>
      </p:sp>
      <p:sp>
        <p:nvSpPr>
          <p:cNvPr id="34833" name="Rectangle 16">
            <a:extLst>
              <a:ext uri="{FF2B5EF4-FFF2-40B4-BE49-F238E27FC236}">
                <a16:creationId xmlns:a16="http://schemas.microsoft.com/office/drawing/2014/main" id="{6B8FB7B1-46B1-314D-B2EB-1104FDF01824}"/>
              </a:ext>
            </a:extLst>
          </p:cNvPr>
          <p:cNvSpPr>
            <a:spLocks noChangeArrowheads="1"/>
          </p:cNvSpPr>
          <p:nvPr/>
        </p:nvSpPr>
        <p:spPr bwMode="auto">
          <a:xfrm>
            <a:off x="649288" y="38274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6:</a:t>
            </a:r>
          </a:p>
        </p:txBody>
      </p:sp>
      <p:sp>
        <p:nvSpPr>
          <p:cNvPr id="34834" name="Rectangle 17">
            <a:extLst>
              <a:ext uri="{FF2B5EF4-FFF2-40B4-BE49-F238E27FC236}">
                <a16:creationId xmlns:a16="http://schemas.microsoft.com/office/drawing/2014/main" id="{D30D7899-7CC4-B741-B28A-ACC449CA4EDD}"/>
              </a:ext>
            </a:extLst>
          </p:cNvPr>
          <p:cNvSpPr>
            <a:spLocks noChangeArrowheads="1"/>
          </p:cNvSpPr>
          <p:nvPr/>
        </p:nvSpPr>
        <p:spPr bwMode="auto">
          <a:xfrm>
            <a:off x="1106488" y="382746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shift right</a:t>
            </a:r>
          </a:p>
        </p:txBody>
      </p:sp>
      <p:sp>
        <p:nvSpPr>
          <p:cNvPr id="34835" name="Rectangle 18">
            <a:extLst>
              <a:ext uri="{FF2B5EF4-FFF2-40B4-BE49-F238E27FC236}">
                <a16:creationId xmlns:a16="http://schemas.microsoft.com/office/drawing/2014/main" id="{7B32B8DF-8AC2-5F46-AFD5-64C34C62DD56}"/>
              </a:ext>
            </a:extLst>
          </p:cNvPr>
          <p:cNvSpPr>
            <a:spLocks noChangeArrowheads="1"/>
          </p:cNvSpPr>
          <p:nvPr/>
        </p:nvSpPr>
        <p:spPr bwMode="auto">
          <a:xfrm>
            <a:off x="649288" y="41100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7:</a:t>
            </a:r>
          </a:p>
        </p:txBody>
      </p:sp>
      <p:sp>
        <p:nvSpPr>
          <p:cNvPr id="34836" name="Rectangle 19">
            <a:extLst>
              <a:ext uri="{FF2B5EF4-FFF2-40B4-BE49-F238E27FC236}">
                <a16:creationId xmlns:a16="http://schemas.microsoft.com/office/drawing/2014/main" id="{05FC8A2B-CEB1-1F4A-84E1-E57C1CBE1006}"/>
              </a:ext>
            </a:extLst>
          </p:cNvPr>
          <p:cNvSpPr>
            <a:spLocks noChangeArrowheads="1"/>
          </p:cNvSpPr>
          <p:nvPr/>
        </p:nvSpPr>
        <p:spPr bwMode="auto">
          <a:xfrm>
            <a:off x="1106488" y="411003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load addr</a:t>
            </a:r>
          </a:p>
        </p:txBody>
      </p:sp>
      <p:sp>
        <p:nvSpPr>
          <p:cNvPr id="34837" name="Rectangle 20">
            <a:extLst>
              <a:ext uri="{FF2B5EF4-FFF2-40B4-BE49-F238E27FC236}">
                <a16:creationId xmlns:a16="http://schemas.microsoft.com/office/drawing/2014/main" id="{27F171E2-B710-2D4A-A569-46E90C4557BB}"/>
              </a:ext>
            </a:extLst>
          </p:cNvPr>
          <p:cNvSpPr>
            <a:spLocks noChangeArrowheads="1"/>
          </p:cNvSpPr>
          <p:nvPr/>
        </p:nvSpPr>
        <p:spPr bwMode="auto">
          <a:xfrm>
            <a:off x="3316288" y="213201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exit(0)</a:t>
            </a:r>
          </a:p>
        </p:txBody>
      </p:sp>
      <p:sp>
        <p:nvSpPr>
          <p:cNvPr id="34838" name="Rectangle 21">
            <a:extLst>
              <a:ext uri="{FF2B5EF4-FFF2-40B4-BE49-F238E27FC236}">
                <a16:creationId xmlns:a16="http://schemas.microsoft.com/office/drawing/2014/main" id="{2A8D5973-061A-4249-B9FA-EC1D5FDD2DC5}"/>
              </a:ext>
            </a:extLst>
          </p:cNvPr>
          <p:cNvSpPr>
            <a:spLocks noChangeArrowheads="1"/>
          </p:cNvSpPr>
          <p:nvPr/>
        </p:nvSpPr>
        <p:spPr bwMode="auto">
          <a:xfrm>
            <a:off x="3316288" y="241458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  R[t]</a:t>
            </a:r>
          </a:p>
        </p:txBody>
      </p:sp>
      <p:sp>
        <p:nvSpPr>
          <p:cNvPr id="34839" name="Rectangle 22">
            <a:extLst>
              <a:ext uri="{FF2B5EF4-FFF2-40B4-BE49-F238E27FC236}">
                <a16:creationId xmlns:a16="http://schemas.microsoft.com/office/drawing/2014/main" id="{F370597F-F1D5-FA42-9287-30C3018B1701}"/>
              </a:ext>
            </a:extLst>
          </p:cNvPr>
          <p:cNvSpPr>
            <a:spLocks noChangeArrowheads="1"/>
          </p:cNvSpPr>
          <p:nvPr/>
        </p:nvSpPr>
        <p:spPr bwMode="auto">
          <a:xfrm>
            <a:off x="3316288" y="269716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  R[t]</a:t>
            </a:r>
          </a:p>
        </p:txBody>
      </p:sp>
      <p:sp>
        <p:nvSpPr>
          <p:cNvPr id="34840" name="Rectangle 23">
            <a:extLst>
              <a:ext uri="{FF2B5EF4-FFF2-40B4-BE49-F238E27FC236}">
                <a16:creationId xmlns:a16="http://schemas.microsoft.com/office/drawing/2014/main" id="{889F1255-E036-E14A-BA57-6F2DC3F969CC}"/>
              </a:ext>
            </a:extLst>
          </p:cNvPr>
          <p:cNvSpPr>
            <a:spLocks noChangeArrowheads="1"/>
          </p:cNvSpPr>
          <p:nvPr/>
        </p:nvSpPr>
        <p:spPr bwMode="auto">
          <a:xfrm>
            <a:off x="3316288" y="297973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&amp;  R[t]</a:t>
            </a:r>
          </a:p>
        </p:txBody>
      </p:sp>
      <p:sp>
        <p:nvSpPr>
          <p:cNvPr id="34841" name="Rectangle 24">
            <a:extLst>
              <a:ext uri="{FF2B5EF4-FFF2-40B4-BE49-F238E27FC236}">
                <a16:creationId xmlns:a16="http://schemas.microsoft.com/office/drawing/2014/main" id="{F5432969-066D-FA4C-B61C-50A3148CFE34}"/>
              </a:ext>
            </a:extLst>
          </p:cNvPr>
          <p:cNvSpPr>
            <a:spLocks noChangeArrowheads="1"/>
          </p:cNvSpPr>
          <p:nvPr/>
        </p:nvSpPr>
        <p:spPr bwMode="auto">
          <a:xfrm>
            <a:off x="3316288" y="326231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  R[t]</a:t>
            </a:r>
          </a:p>
        </p:txBody>
      </p:sp>
      <p:sp>
        <p:nvSpPr>
          <p:cNvPr id="34842" name="Rectangle 25">
            <a:extLst>
              <a:ext uri="{FF2B5EF4-FFF2-40B4-BE49-F238E27FC236}">
                <a16:creationId xmlns:a16="http://schemas.microsoft.com/office/drawing/2014/main" id="{84DFD4E9-EED3-724C-B666-CDE24ACEEF7C}"/>
              </a:ext>
            </a:extLst>
          </p:cNvPr>
          <p:cNvSpPr>
            <a:spLocks noChangeArrowheads="1"/>
          </p:cNvSpPr>
          <p:nvPr/>
        </p:nvSpPr>
        <p:spPr bwMode="auto">
          <a:xfrm>
            <a:off x="3316288" y="354488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&lt;&lt; R[t]</a:t>
            </a:r>
          </a:p>
        </p:txBody>
      </p:sp>
      <p:sp>
        <p:nvSpPr>
          <p:cNvPr id="34843" name="Rectangle 26">
            <a:extLst>
              <a:ext uri="{FF2B5EF4-FFF2-40B4-BE49-F238E27FC236}">
                <a16:creationId xmlns:a16="http://schemas.microsoft.com/office/drawing/2014/main" id="{79021CA6-A761-5247-8781-28C44B09D41C}"/>
              </a:ext>
            </a:extLst>
          </p:cNvPr>
          <p:cNvSpPr>
            <a:spLocks noChangeArrowheads="1"/>
          </p:cNvSpPr>
          <p:nvPr/>
        </p:nvSpPr>
        <p:spPr bwMode="auto">
          <a:xfrm>
            <a:off x="3316288" y="382746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&gt;&gt; R[t]</a:t>
            </a:r>
          </a:p>
        </p:txBody>
      </p:sp>
      <p:sp>
        <p:nvSpPr>
          <p:cNvPr id="34844" name="Rectangle 27">
            <a:extLst>
              <a:ext uri="{FF2B5EF4-FFF2-40B4-BE49-F238E27FC236}">
                <a16:creationId xmlns:a16="http://schemas.microsoft.com/office/drawing/2014/main" id="{7010EDA6-2DA5-A944-9AA1-C5206D11454D}"/>
              </a:ext>
            </a:extLst>
          </p:cNvPr>
          <p:cNvSpPr>
            <a:spLocks noChangeArrowheads="1"/>
          </p:cNvSpPr>
          <p:nvPr/>
        </p:nvSpPr>
        <p:spPr bwMode="auto">
          <a:xfrm>
            <a:off x="3316288" y="411003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34845" name="Rectangle 28">
            <a:extLst>
              <a:ext uri="{FF2B5EF4-FFF2-40B4-BE49-F238E27FC236}">
                <a16:creationId xmlns:a16="http://schemas.microsoft.com/office/drawing/2014/main" id="{B2C15396-6B08-0D44-8BD3-BA9AE88CC400}"/>
              </a:ext>
            </a:extLst>
          </p:cNvPr>
          <p:cNvSpPr>
            <a:spLocks noChangeArrowheads="1"/>
          </p:cNvSpPr>
          <p:nvPr/>
        </p:nvSpPr>
        <p:spPr bwMode="auto">
          <a:xfrm>
            <a:off x="649288" y="43926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8:</a:t>
            </a:r>
          </a:p>
        </p:txBody>
      </p:sp>
      <p:sp>
        <p:nvSpPr>
          <p:cNvPr id="34846" name="Rectangle 29">
            <a:extLst>
              <a:ext uri="{FF2B5EF4-FFF2-40B4-BE49-F238E27FC236}">
                <a16:creationId xmlns:a16="http://schemas.microsoft.com/office/drawing/2014/main" id="{42F5D8B2-A29A-B340-A600-05ADD207E622}"/>
              </a:ext>
            </a:extLst>
          </p:cNvPr>
          <p:cNvSpPr>
            <a:spLocks noChangeArrowheads="1"/>
          </p:cNvSpPr>
          <p:nvPr/>
        </p:nvSpPr>
        <p:spPr bwMode="auto">
          <a:xfrm>
            <a:off x="1106488" y="439261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load</a:t>
            </a:r>
            <a:endParaRPr lang="en-US" altLang="zh-TW" sz="1400">
              <a:latin typeface="Courier New" panose="02070309020205020404" pitchFamily="49" charset="0"/>
              <a:ea typeface="新細明體" panose="02020500000000000000" pitchFamily="18" charset="-120"/>
            </a:endParaRPr>
          </a:p>
        </p:txBody>
      </p:sp>
      <p:sp>
        <p:nvSpPr>
          <p:cNvPr id="34847" name="Rectangle 30">
            <a:extLst>
              <a:ext uri="{FF2B5EF4-FFF2-40B4-BE49-F238E27FC236}">
                <a16:creationId xmlns:a16="http://schemas.microsoft.com/office/drawing/2014/main" id="{ADB76DCA-FD6A-134D-BC6F-C5CE45C8D9B3}"/>
              </a:ext>
            </a:extLst>
          </p:cNvPr>
          <p:cNvSpPr>
            <a:spLocks noChangeArrowheads="1"/>
          </p:cNvSpPr>
          <p:nvPr/>
        </p:nvSpPr>
        <p:spPr bwMode="auto">
          <a:xfrm>
            <a:off x="649288" y="46751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9:</a:t>
            </a:r>
          </a:p>
        </p:txBody>
      </p:sp>
      <p:sp>
        <p:nvSpPr>
          <p:cNvPr id="34848" name="Rectangle 31">
            <a:extLst>
              <a:ext uri="{FF2B5EF4-FFF2-40B4-BE49-F238E27FC236}">
                <a16:creationId xmlns:a16="http://schemas.microsoft.com/office/drawing/2014/main" id="{17DF48CD-65E7-494C-A196-71E8B50A1B8C}"/>
              </a:ext>
            </a:extLst>
          </p:cNvPr>
          <p:cNvSpPr>
            <a:spLocks noChangeArrowheads="1"/>
          </p:cNvSpPr>
          <p:nvPr/>
        </p:nvSpPr>
        <p:spPr bwMode="auto">
          <a:xfrm>
            <a:off x="1106488" y="467518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store</a:t>
            </a:r>
          </a:p>
        </p:txBody>
      </p:sp>
      <p:sp>
        <p:nvSpPr>
          <p:cNvPr id="34849" name="Rectangle 32">
            <a:extLst>
              <a:ext uri="{FF2B5EF4-FFF2-40B4-BE49-F238E27FC236}">
                <a16:creationId xmlns:a16="http://schemas.microsoft.com/office/drawing/2014/main" id="{6CECB957-5306-3246-B5E9-EC36A07232AD}"/>
              </a:ext>
            </a:extLst>
          </p:cNvPr>
          <p:cNvSpPr>
            <a:spLocks noChangeArrowheads="1"/>
          </p:cNvSpPr>
          <p:nvPr/>
        </p:nvSpPr>
        <p:spPr bwMode="auto">
          <a:xfrm>
            <a:off x="649288" y="4957763"/>
            <a:ext cx="4572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A:</a:t>
            </a:r>
          </a:p>
        </p:txBody>
      </p:sp>
      <p:sp>
        <p:nvSpPr>
          <p:cNvPr id="34850" name="Rectangle 33">
            <a:extLst>
              <a:ext uri="{FF2B5EF4-FFF2-40B4-BE49-F238E27FC236}">
                <a16:creationId xmlns:a16="http://schemas.microsoft.com/office/drawing/2014/main" id="{2D2FAA9A-3293-3A4F-A043-DB30BCBDF208}"/>
              </a:ext>
            </a:extLst>
          </p:cNvPr>
          <p:cNvSpPr>
            <a:spLocks noChangeArrowheads="1"/>
          </p:cNvSpPr>
          <p:nvPr/>
        </p:nvSpPr>
        <p:spPr bwMode="auto">
          <a:xfrm>
            <a:off x="1106488" y="4957763"/>
            <a:ext cx="17526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load indirect</a:t>
            </a:r>
            <a:endParaRPr lang="en-US" altLang="zh-TW" sz="1400">
              <a:latin typeface="Courier New" panose="02070309020205020404" pitchFamily="49" charset="0"/>
              <a:ea typeface="新細明體" panose="02020500000000000000" pitchFamily="18" charset="-120"/>
            </a:endParaRPr>
          </a:p>
        </p:txBody>
      </p:sp>
      <p:sp>
        <p:nvSpPr>
          <p:cNvPr id="34851" name="Rectangle 34">
            <a:extLst>
              <a:ext uri="{FF2B5EF4-FFF2-40B4-BE49-F238E27FC236}">
                <a16:creationId xmlns:a16="http://schemas.microsoft.com/office/drawing/2014/main" id="{27A762E7-1607-D74F-9F07-DC1262DCD7C0}"/>
              </a:ext>
            </a:extLst>
          </p:cNvPr>
          <p:cNvSpPr>
            <a:spLocks noChangeArrowheads="1"/>
          </p:cNvSpPr>
          <p:nvPr/>
        </p:nvSpPr>
        <p:spPr bwMode="auto">
          <a:xfrm>
            <a:off x="649288" y="52419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B:</a:t>
            </a:r>
          </a:p>
        </p:txBody>
      </p:sp>
      <p:sp>
        <p:nvSpPr>
          <p:cNvPr id="34852" name="Rectangle 35">
            <a:extLst>
              <a:ext uri="{FF2B5EF4-FFF2-40B4-BE49-F238E27FC236}">
                <a16:creationId xmlns:a16="http://schemas.microsoft.com/office/drawing/2014/main" id="{FE914065-8B41-234A-A753-A98EB209EC63}"/>
              </a:ext>
            </a:extLst>
          </p:cNvPr>
          <p:cNvSpPr>
            <a:spLocks noChangeArrowheads="1"/>
          </p:cNvSpPr>
          <p:nvPr/>
        </p:nvSpPr>
        <p:spPr bwMode="auto">
          <a:xfrm>
            <a:off x="1106488" y="5241925"/>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store indirect</a:t>
            </a:r>
            <a:endParaRPr lang="en-US" altLang="zh-TW" sz="1400">
              <a:latin typeface="Courier New" panose="02070309020205020404" pitchFamily="49" charset="0"/>
              <a:ea typeface="新細明體" panose="02020500000000000000" pitchFamily="18" charset="-120"/>
            </a:endParaRPr>
          </a:p>
        </p:txBody>
      </p:sp>
      <p:sp>
        <p:nvSpPr>
          <p:cNvPr id="34853" name="Rectangle 36">
            <a:extLst>
              <a:ext uri="{FF2B5EF4-FFF2-40B4-BE49-F238E27FC236}">
                <a16:creationId xmlns:a16="http://schemas.microsoft.com/office/drawing/2014/main" id="{C09FDB3C-AD12-1248-AD15-06C0F069E0F6}"/>
              </a:ext>
            </a:extLst>
          </p:cNvPr>
          <p:cNvSpPr>
            <a:spLocks noChangeArrowheads="1"/>
          </p:cNvSpPr>
          <p:nvPr/>
        </p:nvSpPr>
        <p:spPr bwMode="auto">
          <a:xfrm>
            <a:off x="649288" y="552450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C:</a:t>
            </a:r>
          </a:p>
        </p:txBody>
      </p:sp>
      <p:sp>
        <p:nvSpPr>
          <p:cNvPr id="34854" name="Rectangle 37">
            <a:extLst>
              <a:ext uri="{FF2B5EF4-FFF2-40B4-BE49-F238E27FC236}">
                <a16:creationId xmlns:a16="http://schemas.microsoft.com/office/drawing/2014/main" id="{F82747B8-B935-4D41-BCD6-33A6A3A8213A}"/>
              </a:ext>
            </a:extLst>
          </p:cNvPr>
          <p:cNvSpPr>
            <a:spLocks noChangeArrowheads="1"/>
          </p:cNvSpPr>
          <p:nvPr/>
        </p:nvSpPr>
        <p:spPr bwMode="auto">
          <a:xfrm>
            <a:off x="1106488" y="5524500"/>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branch zero</a:t>
            </a:r>
            <a:endParaRPr lang="en-US" altLang="zh-TW" sz="1400">
              <a:latin typeface="Courier New" panose="02070309020205020404" pitchFamily="49" charset="0"/>
              <a:ea typeface="新細明體" panose="02020500000000000000" pitchFamily="18" charset="-120"/>
            </a:endParaRPr>
          </a:p>
        </p:txBody>
      </p:sp>
      <p:sp>
        <p:nvSpPr>
          <p:cNvPr id="34855" name="Rectangle 38">
            <a:extLst>
              <a:ext uri="{FF2B5EF4-FFF2-40B4-BE49-F238E27FC236}">
                <a16:creationId xmlns:a16="http://schemas.microsoft.com/office/drawing/2014/main" id="{D7F24020-BC4F-0F4C-8CDD-47B62001873E}"/>
              </a:ext>
            </a:extLst>
          </p:cNvPr>
          <p:cNvSpPr>
            <a:spLocks noChangeArrowheads="1"/>
          </p:cNvSpPr>
          <p:nvPr/>
        </p:nvSpPr>
        <p:spPr bwMode="auto">
          <a:xfrm>
            <a:off x="649288" y="580707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D:</a:t>
            </a:r>
          </a:p>
        </p:txBody>
      </p:sp>
      <p:sp>
        <p:nvSpPr>
          <p:cNvPr id="34856" name="Rectangle 39">
            <a:extLst>
              <a:ext uri="{FF2B5EF4-FFF2-40B4-BE49-F238E27FC236}">
                <a16:creationId xmlns:a16="http://schemas.microsoft.com/office/drawing/2014/main" id="{AD7ABD4C-F5EA-0E45-96B4-12D065A5E667}"/>
              </a:ext>
            </a:extLst>
          </p:cNvPr>
          <p:cNvSpPr>
            <a:spLocks noChangeArrowheads="1"/>
          </p:cNvSpPr>
          <p:nvPr/>
        </p:nvSpPr>
        <p:spPr bwMode="auto">
          <a:xfrm>
            <a:off x="1106488" y="5807075"/>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branch positive</a:t>
            </a:r>
            <a:endParaRPr lang="en-US" altLang="zh-TW" sz="1400">
              <a:latin typeface="Courier New" panose="02070309020205020404" pitchFamily="49" charset="0"/>
              <a:ea typeface="新細明體" panose="02020500000000000000" pitchFamily="18" charset="-120"/>
            </a:endParaRPr>
          </a:p>
        </p:txBody>
      </p:sp>
      <p:sp>
        <p:nvSpPr>
          <p:cNvPr id="34857" name="Rectangle 40">
            <a:extLst>
              <a:ext uri="{FF2B5EF4-FFF2-40B4-BE49-F238E27FC236}">
                <a16:creationId xmlns:a16="http://schemas.microsoft.com/office/drawing/2014/main" id="{BC01F32D-8031-FD42-9FF7-1C65D8EA7519}"/>
              </a:ext>
            </a:extLst>
          </p:cNvPr>
          <p:cNvSpPr>
            <a:spLocks noChangeArrowheads="1"/>
          </p:cNvSpPr>
          <p:nvPr/>
        </p:nvSpPr>
        <p:spPr bwMode="auto">
          <a:xfrm>
            <a:off x="649288" y="608965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E:</a:t>
            </a:r>
          </a:p>
        </p:txBody>
      </p:sp>
      <p:sp>
        <p:nvSpPr>
          <p:cNvPr id="34858" name="Rectangle 41">
            <a:extLst>
              <a:ext uri="{FF2B5EF4-FFF2-40B4-BE49-F238E27FC236}">
                <a16:creationId xmlns:a16="http://schemas.microsoft.com/office/drawing/2014/main" id="{35A3FEC7-085B-9247-B0A8-AACBEF5B10F6}"/>
              </a:ext>
            </a:extLst>
          </p:cNvPr>
          <p:cNvSpPr>
            <a:spLocks noChangeArrowheads="1"/>
          </p:cNvSpPr>
          <p:nvPr/>
        </p:nvSpPr>
        <p:spPr bwMode="auto">
          <a:xfrm>
            <a:off x="1106488" y="6089650"/>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jump register</a:t>
            </a:r>
          </a:p>
        </p:txBody>
      </p:sp>
      <p:sp>
        <p:nvSpPr>
          <p:cNvPr id="34859" name="Rectangle 42">
            <a:extLst>
              <a:ext uri="{FF2B5EF4-FFF2-40B4-BE49-F238E27FC236}">
                <a16:creationId xmlns:a16="http://schemas.microsoft.com/office/drawing/2014/main" id="{AC91B152-32FA-7147-902F-A2E1F5D72E05}"/>
              </a:ext>
            </a:extLst>
          </p:cNvPr>
          <p:cNvSpPr>
            <a:spLocks noChangeArrowheads="1"/>
          </p:cNvSpPr>
          <p:nvPr/>
        </p:nvSpPr>
        <p:spPr bwMode="auto">
          <a:xfrm>
            <a:off x="649288" y="63722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F:</a:t>
            </a:r>
          </a:p>
        </p:txBody>
      </p:sp>
      <p:sp>
        <p:nvSpPr>
          <p:cNvPr id="34860" name="Rectangle 43">
            <a:extLst>
              <a:ext uri="{FF2B5EF4-FFF2-40B4-BE49-F238E27FC236}">
                <a16:creationId xmlns:a16="http://schemas.microsoft.com/office/drawing/2014/main" id="{FBC99C0D-3B07-7D4F-AC91-6BF67F104B2A}"/>
              </a:ext>
            </a:extLst>
          </p:cNvPr>
          <p:cNvSpPr>
            <a:spLocks noChangeArrowheads="1"/>
          </p:cNvSpPr>
          <p:nvPr/>
        </p:nvSpPr>
        <p:spPr bwMode="auto">
          <a:xfrm>
            <a:off x="1106488" y="6372225"/>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jump and link</a:t>
            </a:r>
          </a:p>
        </p:txBody>
      </p:sp>
      <p:sp>
        <p:nvSpPr>
          <p:cNvPr id="34861" name="Rectangle 44">
            <a:extLst>
              <a:ext uri="{FF2B5EF4-FFF2-40B4-BE49-F238E27FC236}">
                <a16:creationId xmlns:a16="http://schemas.microsoft.com/office/drawing/2014/main" id="{A7687FCB-5CA1-344E-9C5F-254FB64EE150}"/>
              </a:ext>
            </a:extLst>
          </p:cNvPr>
          <p:cNvSpPr>
            <a:spLocks noChangeArrowheads="1"/>
          </p:cNvSpPr>
          <p:nvPr/>
        </p:nvSpPr>
        <p:spPr bwMode="auto">
          <a:xfrm>
            <a:off x="3316288" y="439261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mem[addr]</a:t>
            </a:r>
          </a:p>
        </p:txBody>
      </p:sp>
      <p:sp>
        <p:nvSpPr>
          <p:cNvPr id="34862" name="Rectangle 45">
            <a:extLst>
              <a:ext uri="{FF2B5EF4-FFF2-40B4-BE49-F238E27FC236}">
                <a16:creationId xmlns:a16="http://schemas.microsoft.com/office/drawing/2014/main" id="{093AD824-ED7F-0D42-9ACA-CF0264737D5A}"/>
              </a:ext>
            </a:extLst>
          </p:cNvPr>
          <p:cNvSpPr>
            <a:spLocks noChangeArrowheads="1"/>
          </p:cNvSpPr>
          <p:nvPr/>
        </p:nvSpPr>
        <p:spPr bwMode="auto">
          <a:xfrm>
            <a:off x="3316288" y="467518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mem[addr]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R[d]</a:t>
            </a:r>
          </a:p>
        </p:txBody>
      </p:sp>
      <p:sp>
        <p:nvSpPr>
          <p:cNvPr id="34863" name="Rectangle 46">
            <a:extLst>
              <a:ext uri="{FF2B5EF4-FFF2-40B4-BE49-F238E27FC236}">
                <a16:creationId xmlns:a16="http://schemas.microsoft.com/office/drawing/2014/main" id="{D9A5C35D-CF27-7B44-A0F2-92E1EF26ECA8}"/>
              </a:ext>
            </a:extLst>
          </p:cNvPr>
          <p:cNvSpPr>
            <a:spLocks noChangeArrowheads="1"/>
          </p:cNvSpPr>
          <p:nvPr/>
        </p:nvSpPr>
        <p:spPr bwMode="auto">
          <a:xfrm>
            <a:off x="3316288" y="4957763"/>
            <a:ext cx="29718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mem[R[t]]</a:t>
            </a:r>
          </a:p>
        </p:txBody>
      </p:sp>
      <p:sp>
        <p:nvSpPr>
          <p:cNvPr id="34864" name="Rectangle 47">
            <a:extLst>
              <a:ext uri="{FF2B5EF4-FFF2-40B4-BE49-F238E27FC236}">
                <a16:creationId xmlns:a16="http://schemas.microsoft.com/office/drawing/2014/main" id="{DEC1971C-27FF-DD4E-BD1A-49DEF5B17C84}"/>
              </a:ext>
            </a:extLst>
          </p:cNvPr>
          <p:cNvSpPr>
            <a:spLocks noChangeArrowheads="1"/>
          </p:cNvSpPr>
          <p:nvPr/>
        </p:nvSpPr>
        <p:spPr bwMode="auto">
          <a:xfrm>
            <a:off x="3316288" y="5241925"/>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mem[R[t]]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R[d]</a:t>
            </a:r>
          </a:p>
        </p:txBody>
      </p:sp>
      <p:sp>
        <p:nvSpPr>
          <p:cNvPr id="34865" name="Rectangle 48">
            <a:extLst>
              <a:ext uri="{FF2B5EF4-FFF2-40B4-BE49-F238E27FC236}">
                <a16:creationId xmlns:a16="http://schemas.microsoft.com/office/drawing/2014/main" id="{F9AADD59-D8AC-824B-86FC-6C220B48DF4B}"/>
              </a:ext>
            </a:extLst>
          </p:cNvPr>
          <p:cNvSpPr>
            <a:spLocks noChangeArrowheads="1"/>
          </p:cNvSpPr>
          <p:nvPr/>
        </p:nvSpPr>
        <p:spPr bwMode="auto">
          <a:xfrm>
            <a:off x="3316288" y="5524500"/>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if (R[d] == 0) 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34866" name="Rectangle 49">
            <a:extLst>
              <a:ext uri="{FF2B5EF4-FFF2-40B4-BE49-F238E27FC236}">
                <a16:creationId xmlns:a16="http://schemas.microsoft.com/office/drawing/2014/main" id="{8E4F84C0-4B09-1A4C-B809-1C99896F132A}"/>
              </a:ext>
            </a:extLst>
          </p:cNvPr>
          <p:cNvSpPr>
            <a:spLocks noChangeArrowheads="1"/>
          </p:cNvSpPr>
          <p:nvPr/>
        </p:nvSpPr>
        <p:spPr bwMode="auto">
          <a:xfrm>
            <a:off x="3316288" y="5807075"/>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if (R[d] &gt; 0)  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34867" name="Rectangle 50">
            <a:extLst>
              <a:ext uri="{FF2B5EF4-FFF2-40B4-BE49-F238E27FC236}">
                <a16:creationId xmlns:a16="http://schemas.microsoft.com/office/drawing/2014/main" id="{3555795E-BDD9-F047-A984-AAA4249934D6}"/>
              </a:ext>
            </a:extLst>
          </p:cNvPr>
          <p:cNvSpPr>
            <a:spLocks noChangeArrowheads="1"/>
          </p:cNvSpPr>
          <p:nvPr/>
        </p:nvSpPr>
        <p:spPr bwMode="auto">
          <a:xfrm>
            <a:off x="3316288" y="6089650"/>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a:t>
            </a:r>
            <a:r>
              <a:rPr lang="en-US" altLang="zh-TW" sz="1400" b="1">
                <a:solidFill>
                  <a:srgbClr val="CC0000"/>
                </a:solidFill>
                <a:latin typeface="Courier New" panose="02070309020205020404" pitchFamily="49" charset="0"/>
                <a:ea typeface="新細明體" panose="02020500000000000000" pitchFamily="18" charset="-120"/>
              </a:rPr>
              <a:t>t</a:t>
            </a:r>
            <a:r>
              <a:rPr lang="en-US" altLang="zh-TW" sz="1400" b="1">
                <a:latin typeface="Courier New" panose="02070309020205020404" pitchFamily="49" charset="0"/>
                <a:ea typeface="新細明體" panose="02020500000000000000" pitchFamily="18" charset="-120"/>
              </a:rPr>
              <a:t>]</a:t>
            </a:r>
          </a:p>
        </p:txBody>
      </p:sp>
      <p:sp>
        <p:nvSpPr>
          <p:cNvPr id="34868" name="Rectangle 51">
            <a:extLst>
              <a:ext uri="{FF2B5EF4-FFF2-40B4-BE49-F238E27FC236}">
                <a16:creationId xmlns:a16="http://schemas.microsoft.com/office/drawing/2014/main" id="{9A101B27-0BD6-C04A-B7A9-0FFA56F097D8}"/>
              </a:ext>
            </a:extLst>
          </p:cNvPr>
          <p:cNvSpPr>
            <a:spLocks noChangeArrowheads="1"/>
          </p:cNvSpPr>
          <p:nvPr/>
        </p:nvSpPr>
        <p:spPr bwMode="auto">
          <a:xfrm>
            <a:off x="3316288" y="6372225"/>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pc; 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34869" name="Rectangle 52">
            <a:extLst>
              <a:ext uri="{FF2B5EF4-FFF2-40B4-BE49-F238E27FC236}">
                <a16:creationId xmlns:a16="http://schemas.microsoft.com/office/drawing/2014/main" id="{290C23EA-0A91-8B48-93DA-769EF14EFCFF}"/>
              </a:ext>
            </a:extLst>
          </p:cNvPr>
          <p:cNvSpPr>
            <a:spLocks noChangeArrowheads="1"/>
          </p:cNvSpPr>
          <p:nvPr/>
        </p:nvSpPr>
        <p:spPr bwMode="auto">
          <a:xfrm>
            <a:off x="2557463"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13</a:t>
            </a:r>
          </a:p>
        </p:txBody>
      </p:sp>
      <p:sp>
        <p:nvSpPr>
          <p:cNvPr id="34870" name="Rectangle 53">
            <a:extLst>
              <a:ext uri="{FF2B5EF4-FFF2-40B4-BE49-F238E27FC236}">
                <a16:creationId xmlns:a16="http://schemas.microsoft.com/office/drawing/2014/main" id="{97CBE6F5-436B-B14E-9D6C-66C2417B73A0}"/>
              </a:ext>
            </a:extLst>
          </p:cNvPr>
          <p:cNvSpPr>
            <a:spLocks noChangeArrowheads="1"/>
          </p:cNvSpPr>
          <p:nvPr/>
        </p:nvSpPr>
        <p:spPr bwMode="auto">
          <a:xfrm>
            <a:off x="2943225"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12</a:t>
            </a:r>
          </a:p>
        </p:txBody>
      </p:sp>
      <p:sp>
        <p:nvSpPr>
          <p:cNvPr id="34871" name="Rectangle 54">
            <a:extLst>
              <a:ext uri="{FF2B5EF4-FFF2-40B4-BE49-F238E27FC236}">
                <a16:creationId xmlns:a16="http://schemas.microsoft.com/office/drawing/2014/main" id="{EC542AE1-C2A0-304B-BF57-ED69186FE318}"/>
              </a:ext>
            </a:extLst>
          </p:cNvPr>
          <p:cNvSpPr>
            <a:spLocks noChangeArrowheads="1"/>
          </p:cNvSpPr>
          <p:nvPr/>
        </p:nvSpPr>
        <p:spPr bwMode="auto">
          <a:xfrm>
            <a:off x="3328988"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11</a:t>
            </a:r>
          </a:p>
        </p:txBody>
      </p:sp>
      <p:sp>
        <p:nvSpPr>
          <p:cNvPr id="34872" name="Rectangle 55">
            <a:extLst>
              <a:ext uri="{FF2B5EF4-FFF2-40B4-BE49-F238E27FC236}">
                <a16:creationId xmlns:a16="http://schemas.microsoft.com/office/drawing/2014/main" id="{BA8B8835-28B7-FB49-89F9-54167022E4D2}"/>
              </a:ext>
            </a:extLst>
          </p:cNvPr>
          <p:cNvSpPr>
            <a:spLocks noChangeArrowheads="1"/>
          </p:cNvSpPr>
          <p:nvPr/>
        </p:nvSpPr>
        <p:spPr bwMode="auto">
          <a:xfrm>
            <a:off x="3714750"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10</a:t>
            </a:r>
          </a:p>
        </p:txBody>
      </p:sp>
      <p:sp>
        <p:nvSpPr>
          <p:cNvPr id="34873" name="Rectangle 56">
            <a:extLst>
              <a:ext uri="{FF2B5EF4-FFF2-40B4-BE49-F238E27FC236}">
                <a16:creationId xmlns:a16="http://schemas.microsoft.com/office/drawing/2014/main" id="{D8CAC8FD-6D55-854D-A8A7-4F260C3C080B}"/>
              </a:ext>
            </a:extLst>
          </p:cNvPr>
          <p:cNvSpPr>
            <a:spLocks noChangeArrowheads="1"/>
          </p:cNvSpPr>
          <p:nvPr/>
        </p:nvSpPr>
        <p:spPr bwMode="auto">
          <a:xfrm>
            <a:off x="1787525"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15</a:t>
            </a:r>
          </a:p>
        </p:txBody>
      </p:sp>
      <p:sp>
        <p:nvSpPr>
          <p:cNvPr id="34874" name="Rectangle 57">
            <a:extLst>
              <a:ext uri="{FF2B5EF4-FFF2-40B4-BE49-F238E27FC236}">
                <a16:creationId xmlns:a16="http://schemas.microsoft.com/office/drawing/2014/main" id="{AF2BF5AD-F46F-D74B-AD9D-E3F9A9F669AB}"/>
              </a:ext>
            </a:extLst>
          </p:cNvPr>
          <p:cNvSpPr>
            <a:spLocks noChangeArrowheads="1"/>
          </p:cNvSpPr>
          <p:nvPr/>
        </p:nvSpPr>
        <p:spPr bwMode="auto">
          <a:xfrm>
            <a:off x="2173288"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14</a:t>
            </a:r>
          </a:p>
        </p:txBody>
      </p:sp>
      <p:sp>
        <p:nvSpPr>
          <p:cNvPr id="34875" name="Rectangle 58">
            <a:extLst>
              <a:ext uri="{FF2B5EF4-FFF2-40B4-BE49-F238E27FC236}">
                <a16:creationId xmlns:a16="http://schemas.microsoft.com/office/drawing/2014/main" id="{B889EAB9-BCB6-7B4A-92B9-EE9CEB297FC8}"/>
              </a:ext>
            </a:extLst>
          </p:cNvPr>
          <p:cNvSpPr>
            <a:spLocks noChangeArrowheads="1"/>
          </p:cNvSpPr>
          <p:nvPr/>
        </p:nvSpPr>
        <p:spPr bwMode="auto">
          <a:xfrm>
            <a:off x="4868863"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7</a:t>
            </a:r>
          </a:p>
        </p:txBody>
      </p:sp>
      <p:sp>
        <p:nvSpPr>
          <p:cNvPr id="34876" name="Rectangle 59">
            <a:extLst>
              <a:ext uri="{FF2B5EF4-FFF2-40B4-BE49-F238E27FC236}">
                <a16:creationId xmlns:a16="http://schemas.microsoft.com/office/drawing/2014/main" id="{07B3A0E8-2195-2647-8B98-4F22F86F4335}"/>
              </a:ext>
            </a:extLst>
          </p:cNvPr>
          <p:cNvSpPr>
            <a:spLocks noChangeArrowheads="1"/>
          </p:cNvSpPr>
          <p:nvPr/>
        </p:nvSpPr>
        <p:spPr bwMode="auto">
          <a:xfrm>
            <a:off x="6189663"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6</a:t>
            </a:r>
          </a:p>
        </p:txBody>
      </p:sp>
      <p:sp>
        <p:nvSpPr>
          <p:cNvPr id="34877" name="Rectangle 60">
            <a:extLst>
              <a:ext uri="{FF2B5EF4-FFF2-40B4-BE49-F238E27FC236}">
                <a16:creationId xmlns:a16="http://schemas.microsoft.com/office/drawing/2014/main" id="{967F1B7E-9E3D-7B45-B52F-1892626C5561}"/>
              </a:ext>
            </a:extLst>
          </p:cNvPr>
          <p:cNvSpPr>
            <a:spLocks noChangeArrowheads="1"/>
          </p:cNvSpPr>
          <p:nvPr/>
        </p:nvSpPr>
        <p:spPr bwMode="auto">
          <a:xfrm>
            <a:off x="4098925"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9</a:t>
            </a:r>
          </a:p>
        </p:txBody>
      </p:sp>
      <p:sp>
        <p:nvSpPr>
          <p:cNvPr id="34878" name="Rectangle 61">
            <a:extLst>
              <a:ext uri="{FF2B5EF4-FFF2-40B4-BE49-F238E27FC236}">
                <a16:creationId xmlns:a16="http://schemas.microsoft.com/office/drawing/2014/main" id="{48331A92-E986-5E4B-8043-C446156F8C79}"/>
              </a:ext>
            </a:extLst>
          </p:cNvPr>
          <p:cNvSpPr>
            <a:spLocks noChangeArrowheads="1"/>
          </p:cNvSpPr>
          <p:nvPr/>
        </p:nvSpPr>
        <p:spPr bwMode="auto">
          <a:xfrm>
            <a:off x="4484688"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8</a:t>
            </a:r>
          </a:p>
        </p:txBody>
      </p:sp>
      <p:sp>
        <p:nvSpPr>
          <p:cNvPr id="34879" name="Rectangle 62">
            <a:extLst>
              <a:ext uri="{FF2B5EF4-FFF2-40B4-BE49-F238E27FC236}">
                <a16:creationId xmlns:a16="http://schemas.microsoft.com/office/drawing/2014/main" id="{00C3F26B-7030-DB44-9E6A-51ADB918C282}"/>
              </a:ext>
            </a:extLst>
          </p:cNvPr>
          <p:cNvSpPr>
            <a:spLocks noChangeArrowheads="1"/>
          </p:cNvSpPr>
          <p:nvPr/>
        </p:nvSpPr>
        <p:spPr bwMode="auto">
          <a:xfrm>
            <a:off x="5254625"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6</a:t>
            </a:r>
          </a:p>
        </p:txBody>
      </p:sp>
      <p:sp>
        <p:nvSpPr>
          <p:cNvPr id="34880" name="Rectangle 63">
            <a:extLst>
              <a:ext uri="{FF2B5EF4-FFF2-40B4-BE49-F238E27FC236}">
                <a16:creationId xmlns:a16="http://schemas.microsoft.com/office/drawing/2014/main" id="{571AA9D1-B136-EE4B-BE67-7F092942C38A}"/>
              </a:ext>
            </a:extLst>
          </p:cNvPr>
          <p:cNvSpPr>
            <a:spLocks noChangeArrowheads="1"/>
          </p:cNvSpPr>
          <p:nvPr/>
        </p:nvSpPr>
        <p:spPr bwMode="auto">
          <a:xfrm>
            <a:off x="6024563"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4</a:t>
            </a:r>
          </a:p>
        </p:txBody>
      </p:sp>
      <p:sp>
        <p:nvSpPr>
          <p:cNvPr id="34881" name="Rectangle 64">
            <a:extLst>
              <a:ext uri="{FF2B5EF4-FFF2-40B4-BE49-F238E27FC236}">
                <a16:creationId xmlns:a16="http://schemas.microsoft.com/office/drawing/2014/main" id="{83D99BB2-F8D1-2846-A7D2-941D1B588A14}"/>
              </a:ext>
            </a:extLst>
          </p:cNvPr>
          <p:cNvSpPr>
            <a:spLocks noChangeArrowheads="1"/>
          </p:cNvSpPr>
          <p:nvPr/>
        </p:nvSpPr>
        <p:spPr bwMode="auto">
          <a:xfrm>
            <a:off x="7180263"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a:t>
            </a:r>
          </a:p>
        </p:txBody>
      </p:sp>
      <p:sp>
        <p:nvSpPr>
          <p:cNvPr id="34882" name="Rectangle 65">
            <a:extLst>
              <a:ext uri="{FF2B5EF4-FFF2-40B4-BE49-F238E27FC236}">
                <a16:creationId xmlns:a16="http://schemas.microsoft.com/office/drawing/2014/main" id="{996715F5-28F4-1746-A1C3-19E99FE004D1}"/>
              </a:ext>
            </a:extLst>
          </p:cNvPr>
          <p:cNvSpPr>
            <a:spLocks noChangeArrowheads="1"/>
          </p:cNvSpPr>
          <p:nvPr/>
        </p:nvSpPr>
        <p:spPr bwMode="auto">
          <a:xfrm>
            <a:off x="7564438"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0</a:t>
            </a:r>
          </a:p>
        </p:txBody>
      </p:sp>
      <p:sp>
        <p:nvSpPr>
          <p:cNvPr id="34883" name="Rectangle 66">
            <a:extLst>
              <a:ext uri="{FF2B5EF4-FFF2-40B4-BE49-F238E27FC236}">
                <a16:creationId xmlns:a16="http://schemas.microsoft.com/office/drawing/2014/main" id="{71638828-2704-5442-B835-54D10C39242A}"/>
              </a:ext>
            </a:extLst>
          </p:cNvPr>
          <p:cNvSpPr>
            <a:spLocks noChangeArrowheads="1"/>
          </p:cNvSpPr>
          <p:nvPr/>
        </p:nvSpPr>
        <p:spPr bwMode="auto">
          <a:xfrm>
            <a:off x="6408738"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3</a:t>
            </a:r>
          </a:p>
        </p:txBody>
      </p:sp>
      <p:sp>
        <p:nvSpPr>
          <p:cNvPr id="34884" name="Rectangle 67">
            <a:extLst>
              <a:ext uri="{FF2B5EF4-FFF2-40B4-BE49-F238E27FC236}">
                <a16:creationId xmlns:a16="http://schemas.microsoft.com/office/drawing/2014/main" id="{63303B63-AC43-0141-ACBE-A3A6DA479F6F}"/>
              </a:ext>
            </a:extLst>
          </p:cNvPr>
          <p:cNvSpPr>
            <a:spLocks noChangeArrowheads="1"/>
          </p:cNvSpPr>
          <p:nvPr/>
        </p:nvSpPr>
        <p:spPr bwMode="auto">
          <a:xfrm>
            <a:off x="6794500"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2</a:t>
            </a:r>
          </a:p>
        </p:txBody>
      </p:sp>
      <p:sp>
        <p:nvSpPr>
          <p:cNvPr id="34885" name="Rectangle 68">
            <a:extLst>
              <a:ext uri="{FF2B5EF4-FFF2-40B4-BE49-F238E27FC236}">
                <a16:creationId xmlns:a16="http://schemas.microsoft.com/office/drawing/2014/main" id="{E41245FD-A577-C542-B49B-96110D1E278B}"/>
              </a:ext>
            </a:extLst>
          </p:cNvPr>
          <p:cNvSpPr>
            <a:spLocks noChangeArrowheads="1"/>
          </p:cNvSpPr>
          <p:nvPr/>
        </p:nvSpPr>
        <p:spPr bwMode="auto">
          <a:xfrm>
            <a:off x="5638800"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5</a:t>
            </a:r>
          </a:p>
        </p:txBody>
      </p:sp>
      <p:sp>
        <p:nvSpPr>
          <p:cNvPr id="34886" name="Rectangle 69">
            <a:extLst>
              <a:ext uri="{FF2B5EF4-FFF2-40B4-BE49-F238E27FC236}">
                <a16:creationId xmlns:a16="http://schemas.microsoft.com/office/drawing/2014/main" id="{50D8A59D-F7CD-4242-AE6E-6E18247AB48F}"/>
              </a:ext>
            </a:extLst>
          </p:cNvPr>
          <p:cNvSpPr>
            <a:spLocks noChangeArrowheads="1"/>
          </p:cNvSpPr>
          <p:nvPr/>
        </p:nvSpPr>
        <p:spPr bwMode="auto">
          <a:xfrm>
            <a:off x="1787525" y="1377950"/>
            <a:ext cx="1541463"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opcode</a:t>
            </a:r>
          </a:p>
        </p:txBody>
      </p:sp>
      <p:sp>
        <p:nvSpPr>
          <p:cNvPr id="34887" name="Rectangle 70">
            <a:extLst>
              <a:ext uri="{FF2B5EF4-FFF2-40B4-BE49-F238E27FC236}">
                <a16:creationId xmlns:a16="http://schemas.microsoft.com/office/drawing/2014/main" id="{4829D2E0-28DC-BC41-9EE9-D70BC6CBD7E8}"/>
              </a:ext>
            </a:extLst>
          </p:cNvPr>
          <p:cNvSpPr>
            <a:spLocks noChangeArrowheads="1"/>
          </p:cNvSpPr>
          <p:nvPr/>
        </p:nvSpPr>
        <p:spPr bwMode="auto">
          <a:xfrm>
            <a:off x="3328988" y="1377950"/>
            <a:ext cx="1539875"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dest d</a:t>
            </a:r>
          </a:p>
        </p:txBody>
      </p:sp>
      <p:sp>
        <p:nvSpPr>
          <p:cNvPr id="34888" name="Rectangle 71">
            <a:extLst>
              <a:ext uri="{FF2B5EF4-FFF2-40B4-BE49-F238E27FC236}">
                <a16:creationId xmlns:a16="http://schemas.microsoft.com/office/drawing/2014/main" id="{B2559AD5-43DA-2B4D-BE02-0C440353336A}"/>
              </a:ext>
            </a:extLst>
          </p:cNvPr>
          <p:cNvSpPr>
            <a:spLocks noChangeArrowheads="1"/>
          </p:cNvSpPr>
          <p:nvPr/>
        </p:nvSpPr>
        <p:spPr bwMode="auto">
          <a:xfrm>
            <a:off x="4868863" y="1377950"/>
            <a:ext cx="3081337"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addr</a:t>
            </a:r>
          </a:p>
        </p:txBody>
      </p:sp>
      <p:sp>
        <p:nvSpPr>
          <p:cNvPr id="34889" name="Rectangle 72">
            <a:extLst>
              <a:ext uri="{FF2B5EF4-FFF2-40B4-BE49-F238E27FC236}">
                <a16:creationId xmlns:a16="http://schemas.microsoft.com/office/drawing/2014/main" id="{05ACE758-66BC-0544-9E09-154D877A3CB1}"/>
              </a:ext>
            </a:extLst>
          </p:cNvPr>
          <p:cNvSpPr>
            <a:spLocks noChangeArrowheads="1"/>
          </p:cNvSpPr>
          <p:nvPr/>
        </p:nvSpPr>
        <p:spPr bwMode="auto">
          <a:xfrm>
            <a:off x="1787525" y="1095375"/>
            <a:ext cx="1541463"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opcode</a:t>
            </a:r>
          </a:p>
        </p:txBody>
      </p:sp>
      <p:sp>
        <p:nvSpPr>
          <p:cNvPr id="34890" name="Rectangle 73">
            <a:extLst>
              <a:ext uri="{FF2B5EF4-FFF2-40B4-BE49-F238E27FC236}">
                <a16:creationId xmlns:a16="http://schemas.microsoft.com/office/drawing/2014/main" id="{BF691612-DDF0-8C4C-B82B-16D5D878A4C7}"/>
              </a:ext>
            </a:extLst>
          </p:cNvPr>
          <p:cNvSpPr>
            <a:spLocks noChangeArrowheads="1"/>
          </p:cNvSpPr>
          <p:nvPr/>
        </p:nvSpPr>
        <p:spPr bwMode="auto">
          <a:xfrm>
            <a:off x="3328988" y="1095375"/>
            <a:ext cx="1539875"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dest d</a:t>
            </a:r>
          </a:p>
        </p:txBody>
      </p:sp>
      <p:sp>
        <p:nvSpPr>
          <p:cNvPr id="34891" name="Rectangle 74">
            <a:extLst>
              <a:ext uri="{FF2B5EF4-FFF2-40B4-BE49-F238E27FC236}">
                <a16:creationId xmlns:a16="http://schemas.microsoft.com/office/drawing/2014/main" id="{F3D523F2-3AFB-9144-B3A7-B878CE9F8A3C}"/>
              </a:ext>
            </a:extLst>
          </p:cNvPr>
          <p:cNvSpPr>
            <a:spLocks noChangeArrowheads="1"/>
          </p:cNvSpPr>
          <p:nvPr/>
        </p:nvSpPr>
        <p:spPr bwMode="auto">
          <a:xfrm>
            <a:off x="4868863" y="1095375"/>
            <a:ext cx="1539875"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source s</a:t>
            </a:r>
          </a:p>
        </p:txBody>
      </p:sp>
      <p:sp>
        <p:nvSpPr>
          <p:cNvPr id="34892" name="Rectangle 75">
            <a:extLst>
              <a:ext uri="{FF2B5EF4-FFF2-40B4-BE49-F238E27FC236}">
                <a16:creationId xmlns:a16="http://schemas.microsoft.com/office/drawing/2014/main" id="{935D71E0-02C5-7E41-B18B-A837A4E1585A}"/>
              </a:ext>
            </a:extLst>
          </p:cNvPr>
          <p:cNvSpPr>
            <a:spLocks noChangeArrowheads="1"/>
          </p:cNvSpPr>
          <p:nvPr/>
        </p:nvSpPr>
        <p:spPr bwMode="auto">
          <a:xfrm>
            <a:off x="6408738" y="1095375"/>
            <a:ext cx="1541462"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source t</a:t>
            </a:r>
          </a:p>
        </p:txBody>
      </p:sp>
      <p:sp>
        <p:nvSpPr>
          <p:cNvPr id="34893" name="Rectangle 76">
            <a:extLst>
              <a:ext uri="{FF2B5EF4-FFF2-40B4-BE49-F238E27FC236}">
                <a16:creationId xmlns:a16="http://schemas.microsoft.com/office/drawing/2014/main" id="{9526ACE8-1570-7242-9341-F3F799F8FDB2}"/>
              </a:ext>
            </a:extLst>
          </p:cNvPr>
          <p:cNvSpPr>
            <a:spLocks noChangeArrowheads="1"/>
          </p:cNvSpPr>
          <p:nvPr/>
        </p:nvSpPr>
        <p:spPr bwMode="auto">
          <a:xfrm>
            <a:off x="635000" y="1377950"/>
            <a:ext cx="115252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Format 2</a:t>
            </a:r>
          </a:p>
        </p:txBody>
      </p:sp>
      <p:sp>
        <p:nvSpPr>
          <p:cNvPr id="34894" name="Rectangle 77">
            <a:extLst>
              <a:ext uri="{FF2B5EF4-FFF2-40B4-BE49-F238E27FC236}">
                <a16:creationId xmlns:a16="http://schemas.microsoft.com/office/drawing/2014/main" id="{F6E54692-51FF-FA4E-B056-315D60F0FF5D}"/>
              </a:ext>
            </a:extLst>
          </p:cNvPr>
          <p:cNvSpPr>
            <a:spLocks noChangeArrowheads="1"/>
          </p:cNvSpPr>
          <p:nvPr/>
        </p:nvSpPr>
        <p:spPr bwMode="auto">
          <a:xfrm>
            <a:off x="635000" y="1095375"/>
            <a:ext cx="115252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Format 1</a:t>
            </a:r>
          </a:p>
        </p:txBody>
      </p:sp>
      <p:sp>
        <p:nvSpPr>
          <p:cNvPr id="34895" name="Rectangle 78">
            <a:extLst>
              <a:ext uri="{FF2B5EF4-FFF2-40B4-BE49-F238E27FC236}">
                <a16:creationId xmlns:a16="http://schemas.microsoft.com/office/drawing/2014/main" id="{817604A4-3722-1B44-9754-FD33C2DDE133}"/>
              </a:ext>
            </a:extLst>
          </p:cNvPr>
          <p:cNvSpPr>
            <a:spLocks noChangeArrowheads="1"/>
          </p:cNvSpPr>
          <p:nvPr/>
        </p:nvSpPr>
        <p:spPr bwMode="auto">
          <a:xfrm>
            <a:off x="1106488" y="1778000"/>
            <a:ext cx="17526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ea typeface="新細明體" panose="02020500000000000000" pitchFamily="18" charset="-120"/>
              </a:rPr>
              <a:t>Operation</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34896" name="Rectangle 79">
            <a:extLst>
              <a:ext uri="{FF2B5EF4-FFF2-40B4-BE49-F238E27FC236}">
                <a16:creationId xmlns:a16="http://schemas.microsoft.com/office/drawing/2014/main" id="{33B3D9BA-0DF1-A94F-9B31-F32ABAC2B397}"/>
              </a:ext>
            </a:extLst>
          </p:cNvPr>
          <p:cNvSpPr>
            <a:spLocks noChangeArrowheads="1"/>
          </p:cNvSpPr>
          <p:nvPr/>
        </p:nvSpPr>
        <p:spPr bwMode="auto">
          <a:xfrm>
            <a:off x="3316288" y="1778000"/>
            <a:ext cx="29718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ea typeface="新細明體" panose="02020500000000000000" pitchFamily="18" charset="-120"/>
              </a:rPr>
              <a:t>Pseudocode</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34897" name="Rectangle 80">
            <a:extLst>
              <a:ext uri="{FF2B5EF4-FFF2-40B4-BE49-F238E27FC236}">
                <a16:creationId xmlns:a16="http://schemas.microsoft.com/office/drawing/2014/main" id="{8C2F8E60-33E1-434B-AEFB-B55AB94FC17C}"/>
              </a:ext>
            </a:extLst>
          </p:cNvPr>
          <p:cNvSpPr>
            <a:spLocks noChangeArrowheads="1"/>
          </p:cNvSpPr>
          <p:nvPr/>
        </p:nvSpPr>
        <p:spPr bwMode="auto">
          <a:xfrm>
            <a:off x="2859088" y="21320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898" name="Rectangle 81">
            <a:extLst>
              <a:ext uri="{FF2B5EF4-FFF2-40B4-BE49-F238E27FC236}">
                <a16:creationId xmlns:a16="http://schemas.microsoft.com/office/drawing/2014/main" id="{5E29BDA5-56BB-0B4C-B75B-CA98C03D88A9}"/>
              </a:ext>
            </a:extLst>
          </p:cNvPr>
          <p:cNvSpPr>
            <a:spLocks noChangeArrowheads="1"/>
          </p:cNvSpPr>
          <p:nvPr/>
        </p:nvSpPr>
        <p:spPr bwMode="auto">
          <a:xfrm>
            <a:off x="2859088" y="1778000"/>
            <a:ext cx="4572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ea typeface="新細明體" panose="02020500000000000000" pitchFamily="18" charset="-120"/>
              </a:rPr>
              <a:t>Fmt</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34899" name="Rectangle 82">
            <a:extLst>
              <a:ext uri="{FF2B5EF4-FFF2-40B4-BE49-F238E27FC236}">
                <a16:creationId xmlns:a16="http://schemas.microsoft.com/office/drawing/2014/main" id="{36020B15-1FC5-F547-B479-9B5C83A9825D}"/>
              </a:ext>
            </a:extLst>
          </p:cNvPr>
          <p:cNvSpPr>
            <a:spLocks noChangeArrowheads="1"/>
          </p:cNvSpPr>
          <p:nvPr/>
        </p:nvSpPr>
        <p:spPr bwMode="auto">
          <a:xfrm>
            <a:off x="2859088" y="24145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900" name="Rectangle 83">
            <a:extLst>
              <a:ext uri="{FF2B5EF4-FFF2-40B4-BE49-F238E27FC236}">
                <a16:creationId xmlns:a16="http://schemas.microsoft.com/office/drawing/2014/main" id="{EA522571-799B-564A-B3A9-4434B66026C4}"/>
              </a:ext>
            </a:extLst>
          </p:cNvPr>
          <p:cNvSpPr>
            <a:spLocks noChangeArrowheads="1"/>
          </p:cNvSpPr>
          <p:nvPr/>
        </p:nvSpPr>
        <p:spPr bwMode="auto">
          <a:xfrm>
            <a:off x="2859088" y="26971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901" name="Rectangle 84">
            <a:extLst>
              <a:ext uri="{FF2B5EF4-FFF2-40B4-BE49-F238E27FC236}">
                <a16:creationId xmlns:a16="http://schemas.microsoft.com/office/drawing/2014/main" id="{9CE0B9EE-5CD0-F24B-98ED-BE1D40EE7630}"/>
              </a:ext>
            </a:extLst>
          </p:cNvPr>
          <p:cNvSpPr>
            <a:spLocks noChangeArrowheads="1"/>
          </p:cNvSpPr>
          <p:nvPr/>
        </p:nvSpPr>
        <p:spPr bwMode="auto">
          <a:xfrm>
            <a:off x="2859088" y="29797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902" name="Rectangle 85">
            <a:extLst>
              <a:ext uri="{FF2B5EF4-FFF2-40B4-BE49-F238E27FC236}">
                <a16:creationId xmlns:a16="http://schemas.microsoft.com/office/drawing/2014/main" id="{4A3ECEEE-197B-9B40-A8C7-645DE2C050B8}"/>
              </a:ext>
            </a:extLst>
          </p:cNvPr>
          <p:cNvSpPr>
            <a:spLocks noChangeArrowheads="1"/>
          </p:cNvSpPr>
          <p:nvPr/>
        </p:nvSpPr>
        <p:spPr bwMode="auto">
          <a:xfrm>
            <a:off x="2859088" y="32623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903" name="Rectangle 86">
            <a:extLst>
              <a:ext uri="{FF2B5EF4-FFF2-40B4-BE49-F238E27FC236}">
                <a16:creationId xmlns:a16="http://schemas.microsoft.com/office/drawing/2014/main" id="{839EC678-EEBF-DF4F-BAAC-74E37FE07AC8}"/>
              </a:ext>
            </a:extLst>
          </p:cNvPr>
          <p:cNvSpPr>
            <a:spLocks noChangeArrowheads="1"/>
          </p:cNvSpPr>
          <p:nvPr/>
        </p:nvSpPr>
        <p:spPr bwMode="auto">
          <a:xfrm>
            <a:off x="2859088" y="35448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904" name="Rectangle 87">
            <a:extLst>
              <a:ext uri="{FF2B5EF4-FFF2-40B4-BE49-F238E27FC236}">
                <a16:creationId xmlns:a16="http://schemas.microsoft.com/office/drawing/2014/main" id="{A628369A-BEAF-2D48-ABD3-CE32CF9611A3}"/>
              </a:ext>
            </a:extLst>
          </p:cNvPr>
          <p:cNvSpPr>
            <a:spLocks noChangeArrowheads="1"/>
          </p:cNvSpPr>
          <p:nvPr/>
        </p:nvSpPr>
        <p:spPr bwMode="auto">
          <a:xfrm>
            <a:off x="2859088" y="38274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905" name="Rectangle 88">
            <a:extLst>
              <a:ext uri="{FF2B5EF4-FFF2-40B4-BE49-F238E27FC236}">
                <a16:creationId xmlns:a16="http://schemas.microsoft.com/office/drawing/2014/main" id="{4137EECF-7C26-BE4C-9F53-F6C7759F0B70}"/>
              </a:ext>
            </a:extLst>
          </p:cNvPr>
          <p:cNvSpPr>
            <a:spLocks noChangeArrowheads="1"/>
          </p:cNvSpPr>
          <p:nvPr/>
        </p:nvSpPr>
        <p:spPr bwMode="auto">
          <a:xfrm>
            <a:off x="2859088" y="41100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4906" name="Rectangle 89">
            <a:extLst>
              <a:ext uri="{FF2B5EF4-FFF2-40B4-BE49-F238E27FC236}">
                <a16:creationId xmlns:a16="http://schemas.microsoft.com/office/drawing/2014/main" id="{8E4FB51A-F6E4-F84C-A918-12A5A24B1952}"/>
              </a:ext>
            </a:extLst>
          </p:cNvPr>
          <p:cNvSpPr>
            <a:spLocks noChangeArrowheads="1"/>
          </p:cNvSpPr>
          <p:nvPr/>
        </p:nvSpPr>
        <p:spPr bwMode="auto">
          <a:xfrm>
            <a:off x="2859088" y="43926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4907" name="Rectangle 90">
            <a:extLst>
              <a:ext uri="{FF2B5EF4-FFF2-40B4-BE49-F238E27FC236}">
                <a16:creationId xmlns:a16="http://schemas.microsoft.com/office/drawing/2014/main" id="{535DE5CA-A936-084A-BDE8-5A2E9B8A673B}"/>
              </a:ext>
            </a:extLst>
          </p:cNvPr>
          <p:cNvSpPr>
            <a:spLocks noChangeArrowheads="1"/>
          </p:cNvSpPr>
          <p:nvPr/>
        </p:nvSpPr>
        <p:spPr bwMode="auto">
          <a:xfrm>
            <a:off x="2859088" y="46751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4908" name="Rectangle 91">
            <a:extLst>
              <a:ext uri="{FF2B5EF4-FFF2-40B4-BE49-F238E27FC236}">
                <a16:creationId xmlns:a16="http://schemas.microsoft.com/office/drawing/2014/main" id="{1377B6C8-A693-9D49-BC8C-18CF6618F7BE}"/>
              </a:ext>
            </a:extLst>
          </p:cNvPr>
          <p:cNvSpPr>
            <a:spLocks noChangeArrowheads="1"/>
          </p:cNvSpPr>
          <p:nvPr/>
        </p:nvSpPr>
        <p:spPr bwMode="auto">
          <a:xfrm>
            <a:off x="2859088" y="4957763"/>
            <a:ext cx="4572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909" name="Rectangle 92">
            <a:extLst>
              <a:ext uri="{FF2B5EF4-FFF2-40B4-BE49-F238E27FC236}">
                <a16:creationId xmlns:a16="http://schemas.microsoft.com/office/drawing/2014/main" id="{1BFA17E8-816D-9D4F-B4DF-53EEB8841677}"/>
              </a:ext>
            </a:extLst>
          </p:cNvPr>
          <p:cNvSpPr>
            <a:spLocks noChangeArrowheads="1"/>
          </p:cNvSpPr>
          <p:nvPr/>
        </p:nvSpPr>
        <p:spPr bwMode="auto">
          <a:xfrm>
            <a:off x="2859088" y="52419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910" name="Rectangle 93">
            <a:extLst>
              <a:ext uri="{FF2B5EF4-FFF2-40B4-BE49-F238E27FC236}">
                <a16:creationId xmlns:a16="http://schemas.microsoft.com/office/drawing/2014/main" id="{94297C36-5B59-7E40-8AD5-CD8F80343121}"/>
              </a:ext>
            </a:extLst>
          </p:cNvPr>
          <p:cNvSpPr>
            <a:spLocks noChangeArrowheads="1"/>
          </p:cNvSpPr>
          <p:nvPr/>
        </p:nvSpPr>
        <p:spPr bwMode="auto">
          <a:xfrm>
            <a:off x="2859088" y="552450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4911" name="Rectangle 94">
            <a:extLst>
              <a:ext uri="{FF2B5EF4-FFF2-40B4-BE49-F238E27FC236}">
                <a16:creationId xmlns:a16="http://schemas.microsoft.com/office/drawing/2014/main" id="{C68580E3-84D3-FA40-91C0-2BA93AA6247A}"/>
              </a:ext>
            </a:extLst>
          </p:cNvPr>
          <p:cNvSpPr>
            <a:spLocks noChangeArrowheads="1"/>
          </p:cNvSpPr>
          <p:nvPr/>
        </p:nvSpPr>
        <p:spPr bwMode="auto">
          <a:xfrm>
            <a:off x="2859088" y="580707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4912" name="Rectangle 95">
            <a:extLst>
              <a:ext uri="{FF2B5EF4-FFF2-40B4-BE49-F238E27FC236}">
                <a16:creationId xmlns:a16="http://schemas.microsoft.com/office/drawing/2014/main" id="{D73D6C9F-9157-394F-ADF0-AC87B117FFEA}"/>
              </a:ext>
            </a:extLst>
          </p:cNvPr>
          <p:cNvSpPr>
            <a:spLocks noChangeArrowheads="1"/>
          </p:cNvSpPr>
          <p:nvPr/>
        </p:nvSpPr>
        <p:spPr bwMode="auto">
          <a:xfrm>
            <a:off x="2859088" y="608965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solidFill>
                  <a:srgbClr val="FF0000"/>
                </a:solidFill>
                <a:latin typeface="Courier New" panose="02070309020205020404" pitchFamily="49" charset="0"/>
                <a:ea typeface="新細明體" panose="02020500000000000000" pitchFamily="18" charset="-120"/>
              </a:rPr>
              <a:t>1</a:t>
            </a:r>
          </a:p>
        </p:txBody>
      </p:sp>
      <p:sp>
        <p:nvSpPr>
          <p:cNvPr id="34913" name="Rectangle 96">
            <a:extLst>
              <a:ext uri="{FF2B5EF4-FFF2-40B4-BE49-F238E27FC236}">
                <a16:creationId xmlns:a16="http://schemas.microsoft.com/office/drawing/2014/main" id="{8E0E3CBE-B1F0-CD44-ACF0-9CD49831F1D6}"/>
              </a:ext>
            </a:extLst>
          </p:cNvPr>
          <p:cNvSpPr>
            <a:spLocks noChangeArrowheads="1"/>
          </p:cNvSpPr>
          <p:nvPr/>
        </p:nvSpPr>
        <p:spPr bwMode="auto">
          <a:xfrm>
            <a:off x="2859088" y="63722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4914" name="Text Box 97">
            <a:extLst>
              <a:ext uri="{FF2B5EF4-FFF2-40B4-BE49-F238E27FC236}">
                <a16:creationId xmlns:a16="http://schemas.microsoft.com/office/drawing/2014/main" id="{7AD764F1-BF08-734E-B52F-F2848F261106}"/>
              </a:ext>
            </a:extLst>
          </p:cNvPr>
          <p:cNvSpPr txBox="1">
            <a:spLocks noChangeArrowheads="1"/>
          </p:cNvSpPr>
          <p:nvPr/>
        </p:nvSpPr>
        <p:spPr bwMode="auto">
          <a:xfrm>
            <a:off x="6418263" y="3214688"/>
            <a:ext cx="24161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46038" rIns="0"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spcBef>
                <a:spcPct val="50000"/>
              </a:spcBef>
            </a:pPr>
            <a:r>
              <a:rPr lang="en-US" altLang="zh-TW" sz="1800">
                <a:ea typeface="新細明體" panose="02020500000000000000" pitchFamily="18" charset="-120"/>
              </a:rPr>
              <a:t>Register 0 always 0.</a:t>
            </a:r>
            <a:br>
              <a:rPr lang="en-US" altLang="zh-TW" sz="1800">
                <a:ea typeface="新細明體" panose="02020500000000000000" pitchFamily="18" charset="-120"/>
              </a:rPr>
            </a:br>
            <a:r>
              <a:rPr lang="en-US" altLang="zh-TW" sz="1800">
                <a:ea typeface="新細明體" panose="02020500000000000000" pitchFamily="18" charset="-120"/>
              </a:rPr>
              <a:t>Loads from </a:t>
            </a:r>
            <a:r>
              <a:rPr lang="en-US" altLang="zh-TW" sz="1800">
                <a:latin typeface="Courier New" panose="02070309020205020404" pitchFamily="49" charset="0"/>
                <a:ea typeface="新細明體" panose="02020500000000000000" pitchFamily="18" charset="-120"/>
              </a:rPr>
              <a:t>mem[FF]</a:t>
            </a:r>
            <a:r>
              <a:rPr lang="en-US" altLang="zh-TW" sz="1800">
                <a:ea typeface="新細明體" panose="02020500000000000000" pitchFamily="18" charset="-120"/>
              </a:rPr>
              <a:t>   from stdin.</a:t>
            </a:r>
            <a:br>
              <a:rPr lang="en-US" altLang="zh-TW" sz="1800">
                <a:ea typeface="新細明體" panose="02020500000000000000" pitchFamily="18" charset="-120"/>
              </a:rPr>
            </a:br>
            <a:r>
              <a:rPr lang="en-US" altLang="zh-TW" sz="1800">
                <a:ea typeface="新細明體" panose="02020500000000000000" pitchFamily="18" charset="-120"/>
              </a:rPr>
              <a:t>Stores to </a:t>
            </a:r>
            <a:r>
              <a:rPr lang="en-US" altLang="zh-TW" sz="1800">
                <a:latin typeface="Courier New" panose="02070309020205020404" pitchFamily="49" charset="0"/>
                <a:ea typeface="新細明體" panose="02020500000000000000" pitchFamily="18" charset="-120"/>
              </a:rPr>
              <a:t>mem[FF]</a:t>
            </a:r>
            <a:r>
              <a:rPr lang="en-US" altLang="zh-TW" sz="1800">
                <a:ea typeface="新細明體" panose="02020500000000000000" pitchFamily="18" charset="-120"/>
              </a:rPr>
              <a:t> to stdout.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3">
            <a:extLst>
              <a:ext uri="{FF2B5EF4-FFF2-40B4-BE49-F238E27FC236}">
                <a16:creationId xmlns:a16="http://schemas.microsoft.com/office/drawing/2014/main" id="{AC0DB6F1-58FA-E749-9A62-7AB4FFD617D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D3514AE3-55A0-5A46-BBEB-CF26CCB7B63F}" type="slidenum">
              <a:rPr lang="zh-TW" altLang="en-US" sz="800"/>
              <a:pPr/>
              <a:t>19</a:t>
            </a:fld>
            <a:endParaRPr lang="en-US" altLang="zh-TW" sz="1400"/>
          </a:p>
        </p:txBody>
      </p:sp>
      <p:sp>
        <p:nvSpPr>
          <p:cNvPr id="36867" name="Rectangle 2">
            <a:extLst>
              <a:ext uri="{FF2B5EF4-FFF2-40B4-BE49-F238E27FC236}">
                <a16:creationId xmlns:a16="http://schemas.microsoft.com/office/drawing/2014/main" id="{848BF66F-EDAF-A44D-B6BF-9D0B0DDC9EAD}"/>
              </a:ext>
            </a:extLst>
          </p:cNvPr>
          <p:cNvSpPr>
            <a:spLocks noGrp="1" noChangeArrowheads="1"/>
          </p:cNvSpPr>
          <p:nvPr>
            <p:ph type="title"/>
          </p:nvPr>
        </p:nvSpPr>
        <p:spPr/>
        <p:txBody>
          <a:bodyPr/>
          <a:lstStyle/>
          <a:p>
            <a:r>
              <a:rPr lang="en-US" altLang="zh-TW">
                <a:ea typeface="新細明體" panose="02020500000000000000" pitchFamily="18" charset="-120"/>
              </a:rPr>
              <a:t>Design a processor</a:t>
            </a:r>
          </a:p>
        </p:txBody>
      </p:sp>
      <p:sp>
        <p:nvSpPr>
          <p:cNvPr id="36868" name="Rectangle 3">
            <a:extLst>
              <a:ext uri="{FF2B5EF4-FFF2-40B4-BE49-F238E27FC236}">
                <a16:creationId xmlns:a16="http://schemas.microsoft.com/office/drawing/2014/main" id="{092B538C-B93E-1048-9ABC-043965488CCD}"/>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How to build a processor</a:t>
            </a:r>
          </a:p>
          <a:p>
            <a:pPr lvl="1"/>
            <a:r>
              <a:rPr lang="en-US" altLang="zh-TW">
                <a:ea typeface="新細明體" panose="02020500000000000000" pitchFamily="18" charset="-120"/>
              </a:rPr>
              <a:t>Develop instruction set architecture (ISA)</a:t>
            </a:r>
          </a:p>
          <a:p>
            <a:pPr lvl="2"/>
            <a:r>
              <a:rPr lang="en-US" altLang="zh-TW">
                <a:solidFill>
                  <a:srgbClr val="006600"/>
                </a:solidFill>
                <a:ea typeface="新細明體" panose="02020500000000000000" pitchFamily="18" charset="-120"/>
              </a:rPr>
              <a:t>16-bit words, 16 TOY machine instructions</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major components</a:t>
            </a:r>
          </a:p>
          <a:p>
            <a:pPr lvl="2"/>
            <a:r>
              <a:rPr lang="en-US" altLang="zh-TW">
                <a:solidFill>
                  <a:srgbClr val="006600"/>
                </a:solidFill>
                <a:ea typeface="新細明體" panose="02020500000000000000" pitchFamily="18" charset="-120"/>
              </a:rPr>
              <a:t>ALU, memory, registers, program counter</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datapath requirements</a:t>
            </a:r>
          </a:p>
          <a:p>
            <a:pPr lvl="2"/>
            <a:r>
              <a:rPr lang="en-US" altLang="zh-TW">
                <a:solidFill>
                  <a:srgbClr val="006600"/>
                </a:solidFill>
                <a:ea typeface="新細明體" panose="02020500000000000000" pitchFamily="18" charset="-120"/>
              </a:rPr>
              <a:t>Flow of bits</a:t>
            </a:r>
          </a:p>
          <a:p>
            <a:pPr lvl="2"/>
            <a:endParaRPr lang="en-US" altLang="zh-TW">
              <a:solidFill>
                <a:srgbClr val="006600"/>
              </a:solidFill>
              <a:ea typeface="新細明體" panose="02020500000000000000" pitchFamily="18" charset="-120"/>
            </a:endParaRPr>
          </a:p>
          <a:p>
            <a:pPr lvl="1"/>
            <a:r>
              <a:rPr lang="en-US" altLang="zh-TW">
                <a:ea typeface="新細明體" panose="02020500000000000000" pitchFamily="18" charset="-120"/>
              </a:rPr>
              <a:t>Analyze how to implement each instruction</a:t>
            </a:r>
          </a:p>
          <a:p>
            <a:pPr lvl="2"/>
            <a:r>
              <a:rPr lang="en-US" altLang="zh-TW">
                <a:solidFill>
                  <a:srgbClr val="006600"/>
                </a:solidFill>
                <a:ea typeface="新細明體" panose="02020500000000000000" pitchFamily="18" charset="-120"/>
              </a:rPr>
              <a:t>Determine settings of control signals</a:t>
            </a:r>
          </a:p>
        </p:txBody>
      </p:sp>
      <p:sp>
        <p:nvSpPr>
          <p:cNvPr id="36869" name="AutoShape 4">
            <a:extLst>
              <a:ext uri="{FF2B5EF4-FFF2-40B4-BE49-F238E27FC236}">
                <a16:creationId xmlns:a16="http://schemas.microsoft.com/office/drawing/2014/main" id="{206707E6-0F11-0C41-BA4B-E2B1C8C0FEFA}"/>
              </a:ext>
            </a:extLst>
          </p:cNvPr>
          <p:cNvSpPr>
            <a:spLocks noChangeArrowheads="1"/>
          </p:cNvSpPr>
          <p:nvPr/>
        </p:nvSpPr>
        <p:spPr bwMode="auto">
          <a:xfrm>
            <a:off x="303213" y="2335213"/>
            <a:ext cx="493712" cy="301625"/>
          </a:xfrm>
          <a:prstGeom prst="rightArrow">
            <a:avLst>
              <a:gd name="adj1" fmla="val 50000"/>
              <a:gd name="adj2" fmla="val 40921"/>
            </a:avLst>
          </a:prstGeom>
          <a:solidFill>
            <a:srgbClr val="FF0000"/>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3">
            <a:extLst>
              <a:ext uri="{FF2B5EF4-FFF2-40B4-BE49-F238E27FC236}">
                <a16:creationId xmlns:a16="http://schemas.microsoft.com/office/drawing/2014/main" id="{1B471168-8805-9A4F-A1A5-A5E701C304F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80851148-98B2-2742-8281-F3846C21E6AE}" type="slidenum">
              <a:rPr lang="zh-TW" altLang="en-US" sz="800"/>
              <a:pPr/>
              <a:t>2</a:t>
            </a:fld>
            <a:endParaRPr lang="en-US" altLang="zh-TW" sz="1400"/>
          </a:p>
        </p:txBody>
      </p:sp>
      <p:sp>
        <p:nvSpPr>
          <p:cNvPr id="7171" name="Rectangle 2">
            <a:extLst>
              <a:ext uri="{FF2B5EF4-FFF2-40B4-BE49-F238E27FC236}">
                <a16:creationId xmlns:a16="http://schemas.microsoft.com/office/drawing/2014/main" id="{649687DE-0656-604D-9ABC-473B78531308}"/>
              </a:ext>
            </a:extLst>
          </p:cNvPr>
          <p:cNvSpPr>
            <a:spLocks noGrp="1" noChangeArrowheads="1"/>
          </p:cNvSpPr>
          <p:nvPr>
            <p:ph type="title"/>
          </p:nvPr>
        </p:nvSpPr>
        <p:spPr/>
        <p:txBody>
          <a:bodyPr/>
          <a:lstStyle/>
          <a:p>
            <a:r>
              <a:rPr lang="en-US" altLang="zh-TW">
                <a:ea typeface="新細明體" panose="02020500000000000000" pitchFamily="18" charset="-120"/>
              </a:rPr>
              <a:t>Recap: ALU</a:t>
            </a:r>
            <a:endParaRPr lang="zh-TW" altLang="en-US">
              <a:ea typeface="新細明體" panose="02020500000000000000" pitchFamily="18" charset="-120"/>
            </a:endParaRPr>
          </a:p>
        </p:txBody>
      </p:sp>
      <p:sp>
        <p:nvSpPr>
          <p:cNvPr id="7172" name="Rectangle 4">
            <a:extLst>
              <a:ext uri="{FF2B5EF4-FFF2-40B4-BE49-F238E27FC236}">
                <a16:creationId xmlns:a16="http://schemas.microsoft.com/office/drawing/2014/main" id="{21A92B2A-C73D-E94D-88CA-A7F7129AB67E}"/>
              </a:ext>
            </a:extLst>
          </p:cNvPr>
          <p:cNvSpPr>
            <a:spLocks noGrp="1" noChangeArrowheads="1"/>
          </p:cNvSpPr>
          <p:nvPr>
            <p:ph type="body" idx="1"/>
          </p:nvPr>
        </p:nvSpPr>
        <p:spPr/>
        <p:txBody>
          <a:bodyPr/>
          <a:lstStyle/>
          <a:p>
            <a:pPr marL="0" indent="0"/>
            <a:endParaRPr lang="zh-TW" altLang="en-US">
              <a:ea typeface="新細明體" panose="02020500000000000000" pitchFamily="18" charset="-120"/>
            </a:endParaRPr>
          </a:p>
        </p:txBody>
      </p:sp>
      <p:pic>
        <p:nvPicPr>
          <p:cNvPr id="7173" name="Picture 5">
            <a:extLst>
              <a:ext uri="{FF2B5EF4-FFF2-40B4-BE49-F238E27FC236}">
                <a16:creationId xmlns:a16="http://schemas.microsoft.com/office/drawing/2014/main" id="{14F498AA-DBBD-2B45-BA49-D7A93813E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3" y="798513"/>
            <a:ext cx="8678862"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3">
            <a:extLst>
              <a:ext uri="{FF2B5EF4-FFF2-40B4-BE49-F238E27FC236}">
                <a16:creationId xmlns:a16="http://schemas.microsoft.com/office/drawing/2014/main" id="{DFE94197-7C09-2642-97E0-31B0707A351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3CC5FBBB-9492-F14B-AE85-5384262FC47F}" type="slidenum">
              <a:rPr lang="zh-TW" altLang="en-US" sz="800"/>
              <a:pPr/>
              <a:t>20</a:t>
            </a:fld>
            <a:endParaRPr lang="en-US" altLang="zh-TW" sz="1400"/>
          </a:p>
        </p:txBody>
      </p:sp>
      <p:sp>
        <p:nvSpPr>
          <p:cNvPr id="37891" name="Rectangle 2">
            <a:extLst>
              <a:ext uri="{FF2B5EF4-FFF2-40B4-BE49-F238E27FC236}">
                <a16:creationId xmlns:a16="http://schemas.microsoft.com/office/drawing/2014/main" id="{BD31FCA9-5214-6047-B2B6-65C117C55214}"/>
              </a:ext>
            </a:extLst>
          </p:cNvPr>
          <p:cNvSpPr>
            <a:spLocks noGrp="1" noChangeArrowheads="1"/>
          </p:cNvSpPr>
          <p:nvPr>
            <p:ph type="title"/>
          </p:nvPr>
        </p:nvSpPr>
        <p:spPr/>
        <p:txBody>
          <a:bodyPr/>
          <a:lstStyle/>
          <a:p>
            <a:r>
              <a:rPr lang="en-US" altLang="zh-TW">
                <a:ea typeface="新細明體" panose="02020500000000000000" pitchFamily="18" charset="-120"/>
              </a:rPr>
              <a:t>Components</a:t>
            </a:r>
            <a:endParaRPr lang="zh-TW" altLang="en-US">
              <a:ea typeface="新細明體" panose="02020500000000000000" pitchFamily="18" charset="-120"/>
            </a:endParaRPr>
          </a:p>
        </p:txBody>
      </p:sp>
      <p:sp>
        <p:nvSpPr>
          <p:cNvPr id="37892" name="Rectangle 3">
            <a:extLst>
              <a:ext uri="{FF2B5EF4-FFF2-40B4-BE49-F238E27FC236}">
                <a16:creationId xmlns:a16="http://schemas.microsoft.com/office/drawing/2014/main" id="{8CA7AB54-2F9E-D64C-B6B8-F8BED7765A61}"/>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37893" name="AutoShape 4">
            <a:extLst>
              <a:ext uri="{FF2B5EF4-FFF2-40B4-BE49-F238E27FC236}">
                <a16:creationId xmlns:a16="http://schemas.microsoft.com/office/drawing/2014/main" id="{E57F721F-05FB-7349-88D8-E3B84286C240}"/>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37894" name="Group 8">
            <a:extLst>
              <a:ext uri="{FF2B5EF4-FFF2-40B4-BE49-F238E27FC236}">
                <a16:creationId xmlns:a16="http://schemas.microsoft.com/office/drawing/2014/main" id="{DDA5E1FE-44B1-6F47-8073-B93818FEF21E}"/>
              </a:ext>
            </a:extLst>
          </p:cNvPr>
          <p:cNvGrpSpPr>
            <a:grpSpLocks/>
          </p:cNvGrpSpPr>
          <p:nvPr/>
        </p:nvGrpSpPr>
        <p:grpSpPr bwMode="auto">
          <a:xfrm>
            <a:off x="5446713" y="1882775"/>
            <a:ext cx="1193800" cy="2595563"/>
            <a:chOff x="3431" y="1186"/>
            <a:chExt cx="752" cy="1635"/>
          </a:xfrm>
        </p:grpSpPr>
        <p:sp>
          <p:nvSpPr>
            <p:cNvPr id="37923" name="Rectangle 9">
              <a:extLst>
                <a:ext uri="{FF2B5EF4-FFF2-40B4-BE49-F238E27FC236}">
                  <a16:creationId xmlns:a16="http://schemas.microsoft.com/office/drawing/2014/main" id="{ED835BBA-A88E-8948-9DF8-41675C34D64E}"/>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7924" name="AutoShape 10">
              <a:extLst>
                <a:ext uri="{FF2B5EF4-FFF2-40B4-BE49-F238E27FC236}">
                  <a16:creationId xmlns:a16="http://schemas.microsoft.com/office/drawing/2014/main" id="{378566C4-8025-4645-B7E9-E63B34C134C6}"/>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7925" name="Text Box 11">
              <a:extLst>
                <a:ext uri="{FF2B5EF4-FFF2-40B4-BE49-F238E27FC236}">
                  <a16:creationId xmlns:a16="http://schemas.microsoft.com/office/drawing/2014/main" id="{7F376ED5-2E60-CD45-8E07-C2F1115CB99C}"/>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37926" name="Text Box 12">
              <a:extLst>
                <a:ext uri="{FF2B5EF4-FFF2-40B4-BE49-F238E27FC236}">
                  <a16:creationId xmlns:a16="http://schemas.microsoft.com/office/drawing/2014/main" id="{2C320DE0-DE99-F246-9D33-3E88EBFB1B6A}"/>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37927" name="Text Box 13">
              <a:extLst>
                <a:ext uri="{FF2B5EF4-FFF2-40B4-BE49-F238E27FC236}">
                  <a16:creationId xmlns:a16="http://schemas.microsoft.com/office/drawing/2014/main" id="{344B8162-1305-B14E-B9C8-772DAAA29B59}"/>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37928" name="Text Box 14">
              <a:extLst>
                <a:ext uri="{FF2B5EF4-FFF2-40B4-BE49-F238E27FC236}">
                  <a16:creationId xmlns:a16="http://schemas.microsoft.com/office/drawing/2014/main" id="{3E47F5C0-3398-6146-9016-CF803DECC6D0}"/>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37929" name="Text Box 15">
              <a:extLst>
                <a:ext uri="{FF2B5EF4-FFF2-40B4-BE49-F238E27FC236}">
                  <a16:creationId xmlns:a16="http://schemas.microsoft.com/office/drawing/2014/main" id="{D3E183FD-0AC8-9E45-BEAB-DFBE6A99EDDF}"/>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37930" name="Text Box 16">
              <a:extLst>
                <a:ext uri="{FF2B5EF4-FFF2-40B4-BE49-F238E27FC236}">
                  <a16:creationId xmlns:a16="http://schemas.microsoft.com/office/drawing/2014/main" id="{DC253A68-4E1A-0E4C-8FCE-0E332B3FCD13}"/>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37931" name="Text Box 17">
              <a:extLst>
                <a:ext uri="{FF2B5EF4-FFF2-40B4-BE49-F238E27FC236}">
                  <a16:creationId xmlns:a16="http://schemas.microsoft.com/office/drawing/2014/main" id="{FBBDB034-6B94-7C4D-93F6-0F0B4B08B6E2}"/>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37932" name="Text Box 18">
              <a:extLst>
                <a:ext uri="{FF2B5EF4-FFF2-40B4-BE49-F238E27FC236}">
                  <a16:creationId xmlns:a16="http://schemas.microsoft.com/office/drawing/2014/main" id="{ADF537FF-1C6D-504D-AFF0-1233570ECEF7}"/>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37895" name="Freeform 19">
            <a:extLst>
              <a:ext uri="{FF2B5EF4-FFF2-40B4-BE49-F238E27FC236}">
                <a16:creationId xmlns:a16="http://schemas.microsoft.com/office/drawing/2014/main" id="{8F0DBEF0-68F4-BF4D-9836-1B553F8311F7}"/>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37896" name="Text Box 20">
            <a:extLst>
              <a:ext uri="{FF2B5EF4-FFF2-40B4-BE49-F238E27FC236}">
                <a16:creationId xmlns:a16="http://schemas.microsoft.com/office/drawing/2014/main" id="{7F7E10C0-FFFE-234B-A7FD-5DC045BD4C30}"/>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37897" name="Line 96">
            <a:extLst>
              <a:ext uri="{FF2B5EF4-FFF2-40B4-BE49-F238E27FC236}">
                <a16:creationId xmlns:a16="http://schemas.microsoft.com/office/drawing/2014/main" id="{9B469E4E-64B9-BB41-9162-9C7B91AA0AD4}"/>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7898" name="Text Box 122">
            <a:extLst>
              <a:ext uri="{FF2B5EF4-FFF2-40B4-BE49-F238E27FC236}">
                <a16:creationId xmlns:a16="http://schemas.microsoft.com/office/drawing/2014/main" id="{6EEA8D96-03A7-8647-A817-333B8EBB2499}"/>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grpSp>
        <p:nvGrpSpPr>
          <p:cNvPr id="37899" name="Group 141">
            <a:extLst>
              <a:ext uri="{FF2B5EF4-FFF2-40B4-BE49-F238E27FC236}">
                <a16:creationId xmlns:a16="http://schemas.microsoft.com/office/drawing/2014/main" id="{355B91C4-5454-5C44-95F1-2F305335EA18}"/>
              </a:ext>
            </a:extLst>
          </p:cNvPr>
          <p:cNvGrpSpPr>
            <a:grpSpLocks/>
          </p:cNvGrpSpPr>
          <p:nvPr/>
        </p:nvGrpSpPr>
        <p:grpSpPr bwMode="auto">
          <a:xfrm>
            <a:off x="2576513" y="2547938"/>
            <a:ext cx="1084262" cy="2093912"/>
            <a:chOff x="1623" y="1605"/>
            <a:chExt cx="683" cy="1319"/>
          </a:xfrm>
        </p:grpSpPr>
        <p:sp>
          <p:nvSpPr>
            <p:cNvPr id="37916" name="Rectangle 142">
              <a:extLst>
                <a:ext uri="{FF2B5EF4-FFF2-40B4-BE49-F238E27FC236}">
                  <a16:creationId xmlns:a16="http://schemas.microsoft.com/office/drawing/2014/main" id="{0DA05795-51FE-0742-8B2A-7EE69B5302AD}"/>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37917" name="AutoShape 143">
              <a:extLst>
                <a:ext uri="{FF2B5EF4-FFF2-40B4-BE49-F238E27FC236}">
                  <a16:creationId xmlns:a16="http://schemas.microsoft.com/office/drawing/2014/main" id="{379420BC-9639-BD4D-AFF2-A7B4B7F5B744}"/>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7918" name="Text Box 144">
              <a:extLst>
                <a:ext uri="{FF2B5EF4-FFF2-40B4-BE49-F238E27FC236}">
                  <a16:creationId xmlns:a16="http://schemas.microsoft.com/office/drawing/2014/main" id="{432D3F7D-FE66-8E42-9C44-9F191331DCB4}"/>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37919" name="Text Box 145">
              <a:extLst>
                <a:ext uri="{FF2B5EF4-FFF2-40B4-BE49-F238E27FC236}">
                  <a16:creationId xmlns:a16="http://schemas.microsoft.com/office/drawing/2014/main" id="{20BBDF47-1EDC-574E-81A0-FA01EC656543}"/>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37920" name="Text Box 146">
              <a:extLst>
                <a:ext uri="{FF2B5EF4-FFF2-40B4-BE49-F238E27FC236}">
                  <a16:creationId xmlns:a16="http://schemas.microsoft.com/office/drawing/2014/main" id="{BA64A2BA-44ED-9947-B8E8-0699A99B25FB}"/>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37921" name="Text Box 147">
              <a:extLst>
                <a:ext uri="{FF2B5EF4-FFF2-40B4-BE49-F238E27FC236}">
                  <a16:creationId xmlns:a16="http://schemas.microsoft.com/office/drawing/2014/main" id="{C5A92C4F-EB03-954B-B980-1203A7D4F997}"/>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37922" name="Text Box 148">
              <a:extLst>
                <a:ext uri="{FF2B5EF4-FFF2-40B4-BE49-F238E27FC236}">
                  <a16:creationId xmlns:a16="http://schemas.microsoft.com/office/drawing/2014/main" id="{D42B2A7D-FD76-0E4B-88B3-F25199E30ACF}"/>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grpSp>
        <p:nvGrpSpPr>
          <p:cNvPr id="37900" name="Group 152">
            <a:extLst>
              <a:ext uri="{FF2B5EF4-FFF2-40B4-BE49-F238E27FC236}">
                <a16:creationId xmlns:a16="http://schemas.microsoft.com/office/drawing/2014/main" id="{DA5EFF9E-D055-F046-A4DF-D842EE67DFB7}"/>
              </a:ext>
            </a:extLst>
          </p:cNvPr>
          <p:cNvGrpSpPr>
            <a:grpSpLocks/>
          </p:cNvGrpSpPr>
          <p:nvPr/>
        </p:nvGrpSpPr>
        <p:grpSpPr bwMode="auto">
          <a:xfrm>
            <a:off x="4065588" y="2646363"/>
            <a:ext cx="400050" cy="1689100"/>
            <a:chOff x="2561" y="1667"/>
            <a:chExt cx="252" cy="1064"/>
          </a:xfrm>
        </p:grpSpPr>
        <p:sp>
          <p:nvSpPr>
            <p:cNvPr id="37909" name="Rectangle 153">
              <a:extLst>
                <a:ext uri="{FF2B5EF4-FFF2-40B4-BE49-F238E27FC236}">
                  <a16:creationId xmlns:a16="http://schemas.microsoft.com/office/drawing/2014/main" id="{D30CD4F5-8D6D-6A4D-9B48-848F7C999E53}"/>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7910" name="AutoShape 154">
              <a:extLst>
                <a:ext uri="{FF2B5EF4-FFF2-40B4-BE49-F238E27FC236}">
                  <a16:creationId xmlns:a16="http://schemas.microsoft.com/office/drawing/2014/main" id="{FC363B11-9890-4F42-8002-DDF8C34ABFD9}"/>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7911" name="Text Box 155">
              <a:extLst>
                <a:ext uri="{FF2B5EF4-FFF2-40B4-BE49-F238E27FC236}">
                  <a16:creationId xmlns:a16="http://schemas.microsoft.com/office/drawing/2014/main" id="{9B95206C-A949-A141-BF23-38020AA6E44B}"/>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37912" name="Text Box 156">
              <a:extLst>
                <a:ext uri="{FF2B5EF4-FFF2-40B4-BE49-F238E27FC236}">
                  <a16:creationId xmlns:a16="http://schemas.microsoft.com/office/drawing/2014/main" id="{60346CB5-F771-0D45-88FC-DB79A9106ADE}"/>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37913" name="Text Box 157">
              <a:extLst>
                <a:ext uri="{FF2B5EF4-FFF2-40B4-BE49-F238E27FC236}">
                  <a16:creationId xmlns:a16="http://schemas.microsoft.com/office/drawing/2014/main" id="{06BD0E4C-923F-744C-8411-BA722BB3C794}"/>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37914" name="Text Box 158">
              <a:extLst>
                <a:ext uri="{FF2B5EF4-FFF2-40B4-BE49-F238E27FC236}">
                  <a16:creationId xmlns:a16="http://schemas.microsoft.com/office/drawing/2014/main" id="{345A3B77-8477-8547-AF96-C0DB9C8EF9D0}"/>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37915" name="Text Box 159">
              <a:extLst>
                <a:ext uri="{FF2B5EF4-FFF2-40B4-BE49-F238E27FC236}">
                  <a16:creationId xmlns:a16="http://schemas.microsoft.com/office/drawing/2014/main" id="{59C94479-3328-9043-9CA3-4F0B6E4852FB}"/>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grpSp>
        <p:nvGrpSpPr>
          <p:cNvPr id="37901" name="Group 164">
            <a:extLst>
              <a:ext uri="{FF2B5EF4-FFF2-40B4-BE49-F238E27FC236}">
                <a16:creationId xmlns:a16="http://schemas.microsoft.com/office/drawing/2014/main" id="{A36582D1-6CD0-C54D-A3FF-1877CD509CAD}"/>
              </a:ext>
            </a:extLst>
          </p:cNvPr>
          <p:cNvGrpSpPr>
            <a:grpSpLocks/>
          </p:cNvGrpSpPr>
          <p:nvPr/>
        </p:nvGrpSpPr>
        <p:grpSpPr bwMode="auto">
          <a:xfrm>
            <a:off x="7224713" y="2500313"/>
            <a:ext cx="404812" cy="914400"/>
            <a:chOff x="4551" y="1575"/>
            <a:chExt cx="255" cy="576"/>
          </a:xfrm>
        </p:grpSpPr>
        <p:sp>
          <p:nvSpPr>
            <p:cNvPr id="37907" name="Freeform 165">
              <a:extLst>
                <a:ext uri="{FF2B5EF4-FFF2-40B4-BE49-F238E27FC236}">
                  <a16:creationId xmlns:a16="http://schemas.microsoft.com/office/drawing/2014/main" id="{A0564B84-2779-C141-A395-091C0ECD20DD}"/>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37908" name="Text Box 166">
              <a:extLst>
                <a:ext uri="{FF2B5EF4-FFF2-40B4-BE49-F238E27FC236}">
                  <a16:creationId xmlns:a16="http://schemas.microsoft.com/office/drawing/2014/main" id="{9B761190-4DFA-CE48-B9C2-0A2E22182C4E}"/>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pic>
        <p:nvPicPr>
          <p:cNvPr id="37902" name="Picture 179">
            <a:extLst>
              <a:ext uri="{FF2B5EF4-FFF2-40B4-BE49-F238E27FC236}">
                <a16:creationId xmlns:a16="http://schemas.microsoft.com/office/drawing/2014/main" id="{1C28BD6D-A5B5-184F-92C4-FE1E3B84C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5591175"/>
            <a:ext cx="2667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37903" name="Text Box 180">
            <a:extLst>
              <a:ext uri="{FF2B5EF4-FFF2-40B4-BE49-F238E27FC236}">
                <a16:creationId xmlns:a16="http://schemas.microsoft.com/office/drawing/2014/main" id="{78F016D9-0329-DF45-984A-A324E95D9BF5}"/>
              </a:ext>
            </a:extLst>
          </p:cNvPr>
          <p:cNvSpPr txBox="1">
            <a:spLocks noChangeArrowheads="1"/>
          </p:cNvSpPr>
          <p:nvPr/>
        </p:nvSpPr>
        <p:spPr bwMode="auto">
          <a:xfrm>
            <a:off x="2595563" y="5999163"/>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grpSp>
        <p:nvGrpSpPr>
          <p:cNvPr id="37904" name="Group 96">
            <a:extLst>
              <a:ext uri="{FF2B5EF4-FFF2-40B4-BE49-F238E27FC236}">
                <a16:creationId xmlns:a16="http://schemas.microsoft.com/office/drawing/2014/main" id="{8C2F5246-756C-D442-A4B9-7A9D33C6DDAD}"/>
              </a:ext>
            </a:extLst>
          </p:cNvPr>
          <p:cNvGrpSpPr>
            <a:grpSpLocks/>
          </p:cNvGrpSpPr>
          <p:nvPr/>
        </p:nvGrpSpPr>
        <p:grpSpPr bwMode="auto">
          <a:xfrm>
            <a:off x="6832600" y="1433513"/>
            <a:ext cx="636588" cy="828675"/>
            <a:chOff x="4304" y="903"/>
            <a:chExt cx="401" cy="522"/>
          </a:xfrm>
        </p:grpSpPr>
        <p:sp>
          <p:nvSpPr>
            <p:cNvPr id="37905" name="Rectangle 97">
              <a:extLst>
                <a:ext uri="{FF2B5EF4-FFF2-40B4-BE49-F238E27FC236}">
                  <a16:creationId xmlns:a16="http://schemas.microsoft.com/office/drawing/2014/main" id="{ACEB02BB-43AE-1947-ACE5-29309A021595}"/>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7906" name="Text Box 98">
              <a:extLst>
                <a:ext uri="{FF2B5EF4-FFF2-40B4-BE49-F238E27FC236}">
                  <a16:creationId xmlns:a16="http://schemas.microsoft.com/office/drawing/2014/main" id="{680FE269-51AF-F140-A315-7B2594AC4FA2}"/>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編號版面配置區 3">
            <a:extLst>
              <a:ext uri="{FF2B5EF4-FFF2-40B4-BE49-F238E27FC236}">
                <a16:creationId xmlns:a16="http://schemas.microsoft.com/office/drawing/2014/main" id="{D2A12CC4-580F-F345-AE87-47A62CD7A4C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766CD547-D93B-9D4B-A7AA-3DADF586F3A0}" type="slidenum">
              <a:rPr lang="zh-TW" altLang="en-US" sz="800"/>
              <a:pPr/>
              <a:t>21</a:t>
            </a:fld>
            <a:endParaRPr lang="en-US" altLang="zh-TW" sz="1400"/>
          </a:p>
        </p:txBody>
      </p:sp>
      <p:sp>
        <p:nvSpPr>
          <p:cNvPr id="38915" name="Line 11">
            <a:extLst>
              <a:ext uri="{FF2B5EF4-FFF2-40B4-BE49-F238E27FC236}">
                <a16:creationId xmlns:a16="http://schemas.microsoft.com/office/drawing/2014/main" id="{99BC1873-CD71-1444-B6A9-13B928326DCA}"/>
              </a:ext>
            </a:extLst>
          </p:cNvPr>
          <p:cNvSpPr>
            <a:spLocks noChangeShapeType="1"/>
          </p:cNvSpPr>
          <p:nvPr/>
        </p:nvSpPr>
        <p:spPr bwMode="auto">
          <a:xfrm>
            <a:off x="3297238" y="2814638"/>
            <a:ext cx="439737" cy="0"/>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16" name="Rectangle 2">
            <a:extLst>
              <a:ext uri="{FF2B5EF4-FFF2-40B4-BE49-F238E27FC236}">
                <a16:creationId xmlns:a16="http://schemas.microsoft.com/office/drawing/2014/main" id="{4C6CECC9-78DD-A54E-8130-C87C62B62A01}"/>
              </a:ext>
            </a:extLst>
          </p:cNvPr>
          <p:cNvSpPr>
            <a:spLocks noGrp="1" noChangeArrowheads="1"/>
          </p:cNvSpPr>
          <p:nvPr>
            <p:ph type="title"/>
          </p:nvPr>
        </p:nvSpPr>
        <p:spPr/>
        <p:txBody>
          <a:bodyPr/>
          <a:lstStyle/>
          <a:p>
            <a:r>
              <a:rPr lang="en-US" altLang="zh-TW">
                <a:ea typeface="新細明體" panose="02020500000000000000" pitchFamily="18" charset="-120"/>
              </a:rPr>
              <a:t>Cond. Eval.</a:t>
            </a:r>
          </a:p>
        </p:txBody>
      </p:sp>
      <p:sp>
        <p:nvSpPr>
          <p:cNvPr id="38917" name="Rectangle 6">
            <a:extLst>
              <a:ext uri="{FF2B5EF4-FFF2-40B4-BE49-F238E27FC236}">
                <a16:creationId xmlns:a16="http://schemas.microsoft.com/office/drawing/2014/main" id="{8E172273-F89B-7A40-93FC-1F452E946172}"/>
              </a:ext>
            </a:extLst>
          </p:cNvPr>
          <p:cNvSpPr>
            <a:spLocks noChangeArrowheads="1"/>
          </p:cNvSpPr>
          <p:nvPr/>
        </p:nvSpPr>
        <p:spPr bwMode="auto">
          <a:xfrm>
            <a:off x="1541463" y="2270125"/>
            <a:ext cx="1771650" cy="2844800"/>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38918" name="Text Box 7">
            <a:extLst>
              <a:ext uri="{FF2B5EF4-FFF2-40B4-BE49-F238E27FC236}">
                <a16:creationId xmlns:a16="http://schemas.microsoft.com/office/drawing/2014/main" id="{D21290E9-6E38-F648-B9B0-A0700276AA45}"/>
              </a:ext>
            </a:extLst>
          </p:cNvPr>
          <p:cNvSpPr txBox="1">
            <a:spLocks noChangeArrowheads="1"/>
          </p:cNvSpPr>
          <p:nvPr/>
        </p:nvSpPr>
        <p:spPr bwMode="auto">
          <a:xfrm>
            <a:off x="1930400" y="3271838"/>
            <a:ext cx="962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2400" b="1">
                <a:latin typeface="Arial" panose="020B0604020202020204" pitchFamily="34" charset="0"/>
                <a:ea typeface="新細明體" panose="02020500000000000000" pitchFamily="18" charset="-120"/>
              </a:rPr>
              <a:t>Cond</a:t>
            </a:r>
          </a:p>
          <a:p>
            <a:pPr algn="ctr"/>
            <a:r>
              <a:rPr lang="en-US" altLang="zh-TW" sz="2400" b="1">
                <a:latin typeface="Arial" panose="020B0604020202020204" pitchFamily="34" charset="0"/>
                <a:ea typeface="新細明體" panose="02020500000000000000" pitchFamily="18" charset="-120"/>
              </a:rPr>
              <a:t>Eval</a:t>
            </a:r>
          </a:p>
        </p:txBody>
      </p:sp>
      <p:sp>
        <p:nvSpPr>
          <p:cNvPr id="38919" name="Line 9">
            <a:extLst>
              <a:ext uri="{FF2B5EF4-FFF2-40B4-BE49-F238E27FC236}">
                <a16:creationId xmlns:a16="http://schemas.microsoft.com/office/drawing/2014/main" id="{8BC1EFEA-4F2B-284C-A468-75A4992508EC}"/>
              </a:ext>
            </a:extLst>
          </p:cNvPr>
          <p:cNvSpPr>
            <a:spLocks noChangeShapeType="1"/>
          </p:cNvSpPr>
          <p:nvPr/>
        </p:nvSpPr>
        <p:spPr bwMode="auto">
          <a:xfrm>
            <a:off x="823913" y="3711575"/>
            <a:ext cx="727075" cy="0"/>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20" name="Line 10">
            <a:extLst>
              <a:ext uri="{FF2B5EF4-FFF2-40B4-BE49-F238E27FC236}">
                <a16:creationId xmlns:a16="http://schemas.microsoft.com/office/drawing/2014/main" id="{94AE7714-F677-984B-A6CA-B59761711108}"/>
              </a:ext>
            </a:extLst>
          </p:cNvPr>
          <p:cNvSpPr>
            <a:spLocks noChangeShapeType="1"/>
          </p:cNvSpPr>
          <p:nvPr/>
        </p:nvSpPr>
        <p:spPr bwMode="auto">
          <a:xfrm flipH="1">
            <a:off x="1000125" y="3514725"/>
            <a:ext cx="407988" cy="407988"/>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21" name="Line 12">
            <a:extLst>
              <a:ext uri="{FF2B5EF4-FFF2-40B4-BE49-F238E27FC236}">
                <a16:creationId xmlns:a16="http://schemas.microsoft.com/office/drawing/2014/main" id="{4285983F-E3B4-F24E-BFDA-E0A4848F1D61}"/>
              </a:ext>
            </a:extLst>
          </p:cNvPr>
          <p:cNvSpPr>
            <a:spLocks noChangeShapeType="1"/>
          </p:cNvSpPr>
          <p:nvPr/>
        </p:nvSpPr>
        <p:spPr bwMode="auto">
          <a:xfrm>
            <a:off x="3314700" y="4573588"/>
            <a:ext cx="450850" cy="0"/>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22" name="Text Box 13">
            <a:extLst>
              <a:ext uri="{FF2B5EF4-FFF2-40B4-BE49-F238E27FC236}">
                <a16:creationId xmlns:a16="http://schemas.microsoft.com/office/drawing/2014/main" id="{ADCE343E-2539-5B4C-9041-3919B3BAAEB0}"/>
              </a:ext>
            </a:extLst>
          </p:cNvPr>
          <p:cNvSpPr txBox="1">
            <a:spLocks noChangeArrowheads="1"/>
          </p:cNvSpPr>
          <p:nvPr/>
        </p:nvSpPr>
        <p:spPr bwMode="auto">
          <a:xfrm>
            <a:off x="963613" y="3216275"/>
            <a:ext cx="427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ea typeface="新細明體" panose="02020500000000000000" pitchFamily="18" charset="-120"/>
              </a:rPr>
              <a:t>16</a:t>
            </a:r>
          </a:p>
        </p:txBody>
      </p:sp>
      <p:sp>
        <p:nvSpPr>
          <p:cNvPr id="38923" name="Text Box 14">
            <a:extLst>
              <a:ext uri="{FF2B5EF4-FFF2-40B4-BE49-F238E27FC236}">
                <a16:creationId xmlns:a16="http://schemas.microsoft.com/office/drawing/2014/main" id="{431E1AB0-5F23-244E-9175-4CBC0E49EB49}"/>
              </a:ext>
            </a:extLst>
          </p:cNvPr>
          <p:cNvSpPr txBox="1">
            <a:spLocks noChangeArrowheads="1"/>
          </p:cNvSpPr>
          <p:nvPr/>
        </p:nvSpPr>
        <p:spPr bwMode="auto">
          <a:xfrm>
            <a:off x="431800" y="35036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X</a:t>
            </a:r>
          </a:p>
        </p:txBody>
      </p:sp>
      <p:sp>
        <p:nvSpPr>
          <p:cNvPr id="38924" name="Text Box 15">
            <a:extLst>
              <a:ext uri="{FF2B5EF4-FFF2-40B4-BE49-F238E27FC236}">
                <a16:creationId xmlns:a16="http://schemas.microsoft.com/office/drawing/2014/main" id="{6C4AA795-84FB-274E-A1B2-7DB3539427D8}"/>
              </a:ext>
            </a:extLst>
          </p:cNvPr>
          <p:cNvSpPr txBox="1">
            <a:spLocks noChangeArrowheads="1"/>
          </p:cNvSpPr>
          <p:nvPr/>
        </p:nvSpPr>
        <p:spPr bwMode="auto">
          <a:xfrm>
            <a:off x="3641725" y="2619375"/>
            <a:ext cx="50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Y</a:t>
            </a:r>
            <a:r>
              <a:rPr lang="en-US" altLang="zh-TW" sz="2400" baseline="-25000">
                <a:ea typeface="新細明體" panose="02020500000000000000" pitchFamily="18" charset="-120"/>
              </a:rPr>
              <a:t>0</a:t>
            </a:r>
          </a:p>
        </p:txBody>
      </p:sp>
      <p:sp>
        <p:nvSpPr>
          <p:cNvPr id="38925" name="Text Box 16">
            <a:extLst>
              <a:ext uri="{FF2B5EF4-FFF2-40B4-BE49-F238E27FC236}">
                <a16:creationId xmlns:a16="http://schemas.microsoft.com/office/drawing/2014/main" id="{9483E578-2A58-7946-9BE2-2439A14AE8D1}"/>
              </a:ext>
            </a:extLst>
          </p:cNvPr>
          <p:cNvSpPr txBox="1">
            <a:spLocks noChangeArrowheads="1"/>
          </p:cNvSpPr>
          <p:nvPr/>
        </p:nvSpPr>
        <p:spPr bwMode="auto">
          <a:xfrm>
            <a:off x="3668713" y="4394200"/>
            <a:ext cx="46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Y</a:t>
            </a:r>
            <a:r>
              <a:rPr lang="en-US" altLang="zh-TW" sz="2400" baseline="-25000">
                <a:ea typeface="新細明體" panose="02020500000000000000" pitchFamily="18" charset="-120"/>
              </a:rPr>
              <a:t>1</a:t>
            </a:r>
          </a:p>
        </p:txBody>
      </p:sp>
      <p:sp>
        <p:nvSpPr>
          <p:cNvPr id="38926" name="Text Box 18">
            <a:extLst>
              <a:ext uri="{FF2B5EF4-FFF2-40B4-BE49-F238E27FC236}">
                <a16:creationId xmlns:a16="http://schemas.microsoft.com/office/drawing/2014/main" id="{F74F7DCA-46E0-8F44-94AD-D4ABB5FEDB1B}"/>
              </a:ext>
            </a:extLst>
          </p:cNvPr>
          <p:cNvSpPr txBox="1">
            <a:spLocks noChangeArrowheads="1"/>
          </p:cNvSpPr>
          <p:nvPr/>
        </p:nvSpPr>
        <p:spPr bwMode="auto">
          <a:xfrm>
            <a:off x="2935288" y="2646363"/>
            <a:ext cx="411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ea typeface="新細明體" panose="02020500000000000000" pitchFamily="18" charset="-120"/>
              </a:rPr>
              <a:t>=0</a:t>
            </a:r>
          </a:p>
        </p:txBody>
      </p:sp>
      <p:sp>
        <p:nvSpPr>
          <p:cNvPr id="38927" name="Text Box 19">
            <a:extLst>
              <a:ext uri="{FF2B5EF4-FFF2-40B4-BE49-F238E27FC236}">
                <a16:creationId xmlns:a16="http://schemas.microsoft.com/office/drawing/2014/main" id="{D520F460-9598-A747-9379-0CD9A5C195EE}"/>
              </a:ext>
            </a:extLst>
          </p:cNvPr>
          <p:cNvSpPr txBox="1">
            <a:spLocks noChangeArrowheads="1"/>
          </p:cNvSpPr>
          <p:nvPr/>
        </p:nvSpPr>
        <p:spPr bwMode="auto">
          <a:xfrm>
            <a:off x="2941638" y="4405313"/>
            <a:ext cx="38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ea typeface="新細明體" panose="02020500000000000000" pitchFamily="18" charset="-120"/>
              </a:rPr>
              <a:t>&gt;0</a:t>
            </a:r>
          </a:p>
        </p:txBody>
      </p:sp>
      <p:sp>
        <p:nvSpPr>
          <p:cNvPr id="38928" name="Line 20">
            <a:extLst>
              <a:ext uri="{FF2B5EF4-FFF2-40B4-BE49-F238E27FC236}">
                <a16:creationId xmlns:a16="http://schemas.microsoft.com/office/drawing/2014/main" id="{D4F7EBFF-DB6F-6844-B8DF-EB8ED103E371}"/>
              </a:ext>
            </a:extLst>
          </p:cNvPr>
          <p:cNvSpPr>
            <a:spLocks noChangeShapeType="1"/>
          </p:cNvSpPr>
          <p:nvPr/>
        </p:nvSpPr>
        <p:spPr bwMode="auto">
          <a:xfrm flipV="1">
            <a:off x="6419850" y="1619250"/>
            <a:ext cx="1628775" cy="0"/>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29" name="Line 23">
            <a:extLst>
              <a:ext uri="{FF2B5EF4-FFF2-40B4-BE49-F238E27FC236}">
                <a16:creationId xmlns:a16="http://schemas.microsoft.com/office/drawing/2014/main" id="{FE2C5B75-D6F3-DC43-9847-7DCD279BE13A}"/>
              </a:ext>
            </a:extLst>
          </p:cNvPr>
          <p:cNvSpPr>
            <a:spLocks noChangeShapeType="1"/>
          </p:cNvSpPr>
          <p:nvPr/>
        </p:nvSpPr>
        <p:spPr bwMode="auto">
          <a:xfrm>
            <a:off x="4706938" y="1414463"/>
            <a:ext cx="727075" cy="0"/>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30" name="Line 25">
            <a:extLst>
              <a:ext uri="{FF2B5EF4-FFF2-40B4-BE49-F238E27FC236}">
                <a16:creationId xmlns:a16="http://schemas.microsoft.com/office/drawing/2014/main" id="{7DE246B8-70BD-F14A-A1E8-D10D9C7EE138}"/>
              </a:ext>
            </a:extLst>
          </p:cNvPr>
          <p:cNvSpPr>
            <a:spLocks noChangeShapeType="1"/>
          </p:cNvSpPr>
          <p:nvPr/>
        </p:nvSpPr>
        <p:spPr bwMode="auto">
          <a:xfrm>
            <a:off x="6437313" y="3378200"/>
            <a:ext cx="630237" cy="3175"/>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31" name="Text Box 28">
            <a:extLst>
              <a:ext uri="{FF2B5EF4-FFF2-40B4-BE49-F238E27FC236}">
                <a16:creationId xmlns:a16="http://schemas.microsoft.com/office/drawing/2014/main" id="{89D4C5C4-D96F-0741-8B26-074BF1383673}"/>
              </a:ext>
            </a:extLst>
          </p:cNvPr>
          <p:cNvSpPr txBox="1">
            <a:spLocks noChangeArrowheads="1"/>
          </p:cNvSpPr>
          <p:nvPr/>
        </p:nvSpPr>
        <p:spPr bwMode="auto">
          <a:xfrm>
            <a:off x="8016875" y="1395413"/>
            <a:ext cx="50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Y</a:t>
            </a:r>
            <a:r>
              <a:rPr lang="en-US" altLang="zh-TW" sz="2400" baseline="-25000">
                <a:ea typeface="新細明體" panose="02020500000000000000" pitchFamily="18" charset="-120"/>
              </a:rPr>
              <a:t>0</a:t>
            </a:r>
          </a:p>
        </p:txBody>
      </p:sp>
      <p:sp>
        <p:nvSpPr>
          <p:cNvPr id="38932" name="Text Box 29">
            <a:extLst>
              <a:ext uri="{FF2B5EF4-FFF2-40B4-BE49-F238E27FC236}">
                <a16:creationId xmlns:a16="http://schemas.microsoft.com/office/drawing/2014/main" id="{6C845776-47F9-BF49-B44F-C31922C38C73}"/>
              </a:ext>
            </a:extLst>
          </p:cNvPr>
          <p:cNvSpPr txBox="1">
            <a:spLocks noChangeArrowheads="1"/>
          </p:cNvSpPr>
          <p:nvPr/>
        </p:nvSpPr>
        <p:spPr bwMode="auto">
          <a:xfrm>
            <a:off x="8048625" y="3024188"/>
            <a:ext cx="46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Y</a:t>
            </a:r>
            <a:r>
              <a:rPr lang="en-US" altLang="zh-TW" sz="2400" baseline="-25000">
                <a:ea typeface="新細明體" panose="02020500000000000000" pitchFamily="18" charset="-120"/>
              </a:rPr>
              <a:t>1</a:t>
            </a:r>
          </a:p>
        </p:txBody>
      </p:sp>
      <p:sp>
        <p:nvSpPr>
          <p:cNvPr id="38933" name="AutoShape 32">
            <a:extLst>
              <a:ext uri="{FF2B5EF4-FFF2-40B4-BE49-F238E27FC236}">
                <a16:creationId xmlns:a16="http://schemas.microsoft.com/office/drawing/2014/main" id="{6148B00F-7230-B94E-AC5B-612699FC1B86}"/>
              </a:ext>
            </a:extLst>
          </p:cNvPr>
          <p:cNvSpPr>
            <a:spLocks noChangeArrowheads="1"/>
          </p:cNvSpPr>
          <p:nvPr/>
        </p:nvSpPr>
        <p:spPr bwMode="auto">
          <a:xfrm rot="5400000">
            <a:off x="5589588" y="3040063"/>
            <a:ext cx="627062" cy="671512"/>
          </a:xfrm>
          <a:prstGeom prst="triangle">
            <a:avLst>
              <a:gd name="adj" fmla="val 50000"/>
            </a:avLst>
          </a:prstGeom>
          <a:noFill/>
          <a:ln w="38100">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8934" name="Oval 33">
            <a:extLst>
              <a:ext uri="{FF2B5EF4-FFF2-40B4-BE49-F238E27FC236}">
                <a16:creationId xmlns:a16="http://schemas.microsoft.com/office/drawing/2014/main" id="{22B32F56-AB36-C543-BB1A-266C6F1126F3}"/>
              </a:ext>
            </a:extLst>
          </p:cNvPr>
          <p:cNvSpPr>
            <a:spLocks noChangeArrowheads="1"/>
          </p:cNvSpPr>
          <p:nvPr/>
        </p:nvSpPr>
        <p:spPr bwMode="auto">
          <a:xfrm>
            <a:off x="6261100" y="3292475"/>
            <a:ext cx="155575" cy="155575"/>
          </a:xfrm>
          <a:prstGeom prst="ellipse">
            <a:avLst/>
          </a:prstGeom>
          <a:noFill/>
          <a:ln w="38100">
            <a:solidFill>
              <a:schemeClr val="tx1"/>
            </a:solidFill>
            <a:round/>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38935" name="Group 42">
            <a:extLst>
              <a:ext uri="{FF2B5EF4-FFF2-40B4-BE49-F238E27FC236}">
                <a16:creationId xmlns:a16="http://schemas.microsoft.com/office/drawing/2014/main" id="{976F9639-2130-3F41-BD11-BA5AAE841592}"/>
              </a:ext>
            </a:extLst>
          </p:cNvPr>
          <p:cNvGrpSpPr>
            <a:grpSpLocks/>
          </p:cNvGrpSpPr>
          <p:nvPr/>
        </p:nvGrpSpPr>
        <p:grpSpPr bwMode="auto">
          <a:xfrm>
            <a:off x="5391150" y="1343025"/>
            <a:ext cx="1022350" cy="539750"/>
            <a:chOff x="3872" y="1096"/>
            <a:chExt cx="644" cy="340"/>
          </a:xfrm>
        </p:grpSpPr>
        <p:grpSp>
          <p:nvGrpSpPr>
            <p:cNvPr id="38951" name="Group 40">
              <a:extLst>
                <a:ext uri="{FF2B5EF4-FFF2-40B4-BE49-F238E27FC236}">
                  <a16:creationId xmlns:a16="http://schemas.microsoft.com/office/drawing/2014/main" id="{D41BC986-3E27-A44F-A0B8-CF1CA5EDEA27}"/>
                </a:ext>
              </a:extLst>
            </p:cNvPr>
            <p:cNvGrpSpPr>
              <a:grpSpLocks/>
            </p:cNvGrpSpPr>
            <p:nvPr/>
          </p:nvGrpSpPr>
          <p:grpSpPr bwMode="auto">
            <a:xfrm>
              <a:off x="3872" y="1096"/>
              <a:ext cx="534" cy="340"/>
              <a:chOff x="3844" y="1020"/>
              <a:chExt cx="534" cy="340"/>
            </a:xfrm>
          </p:grpSpPr>
          <p:grpSp>
            <p:nvGrpSpPr>
              <p:cNvPr id="38953" name="Group 38">
                <a:extLst>
                  <a:ext uri="{FF2B5EF4-FFF2-40B4-BE49-F238E27FC236}">
                    <a16:creationId xmlns:a16="http://schemas.microsoft.com/office/drawing/2014/main" id="{D54B6BCC-7B52-1842-BEE4-C07B8D37F791}"/>
                  </a:ext>
                </a:extLst>
              </p:cNvPr>
              <p:cNvGrpSpPr>
                <a:grpSpLocks/>
              </p:cNvGrpSpPr>
              <p:nvPr/>
            </p:nvGrpSpPr>
            <p:grpSpPr bwMode="auto">
              <a:xfrm>
                <a:off x="3854" y="1025"/>
                <a:ext cx="524" cy="331"/>
                <a:chOff x="3737" y="859"/>
                <a:chExt cx="524" cy="331"/>
              </a:xfrm>
            </p:grpSpPr>
            <p:sp>
              <p:nvSpPr>
                <p:cNvPr id="38955" name="Freeform 36">
                  <a:extLst>
                    <a:ext uri="{FF2B5EF4-FFF2-40B4-BE49-F238E27FC236}">
                      <a16:creationId xmlns:a16="http://schemas.microsoft.com/office/drawing/2014/main" id="{B08D7426-EB80-FE48-B6B1-8D5F13239F4B}"/>
                    </a:ext>
                  </a:extLst>
                </p:cNvPr>
                <p:cNvSpPr>
                  <a:spLocks/>
                </p:cNvSpPr>
                <p:nvPr/>
              </p:nvSpPr>
              <p:spPr bwMode="auto">
                <a:xfrm>
                  <a:off x="3740" y="859"/>
                  <a:ext cx="521" cy="168"/>
                </a:xfrm>
                <a:custGeom>
                  <a:avLst/>
                  <a:gdLst>
                    <a:gd name="T0" fmla="*/ 0 w 521"/>
                    <a:gd name="T1" fmla="*/ 1 h 168"/>
                    <a:gd name="T2" fmla="*/ 243 w 521"/>
                    <a:gd name="T3" fmla="*/ 15 h 168"/>
                    <a:gd name="T4" fmla="*/ 430 w 521"/>
                    <a:gd name="T5" fmla="*/ 91 h 168"/>
                    <a:gd name="T6" fmla="*/ 521 w 521"/>
                    <a:gd name="T7" fmla="*/ 168 h 168"/>
                    <a:gd name="T8" fmla="*/ 0 60000 65536"/>
                    <a:gd name="T9" fmla="*/ 0 60000 65536"/>
                    <a:gd name="T10" fmla="*/ 0 60000 65536"/>
                    <a:gd name="T11" fmla="*/ 0 60000 65536"/>
                    <a:gd name="T12" fmla="*/ 0 w 521"/>
                    <a:gd name="T13" fmla="*/ 0 h 168"/>
                    <a:gd name="T14" fmla="*/ 521 w 521"/>
                    <a:gd name="T15" fmla="*/ 168 h 168"/>
                  </a:gdLst>
                  <a:ahLst/>
                  <a:cxnLst>
                    <a:cxn ang="T8">
                      <a:pos x="T0" y="T1"/>
                    </a:cxn>
                    <a:cxn ang="T9">
                      <a:pos x="T2" y="T3"/>
                    </a:cxn>
                    <a:cxn ang="T10">
                      <a:pos x="T4" y="T5"/>
                    </a:cxn>
                    <a:cxn ang="T11">
                      <a:pos x="T6" y="T7"/>
                    </a:cxn>
                  </a:cxnLst>
                  <a:rect l="T12" t="T13" r="T14" b="T15"/>
                  <a:pathLst>
                    <a:path w="521" h="168">
                      <a:moveTo>
                        <a:pt x="0" y="1"/>
                      </a:moveTo>
                      <a:cubicBezTo>
                        <a:pt x="85" y="0"/>
                        <a:pt x="171" y="0"/>
                        <a:pt x="243" y="15"/>
                      </a:cubicBezTo>
                      <a:cubicBezTo>
                        <a:pt x="315" y="30"/>
                        <a:pt x="384" y="65"/>
                        <a:pt x="430" y="91"/>
                      </a:cubicBezTo>
                      <a:cubicBezTo>
                        <a:pt x="476" y="117"/>
                        <a:pt x="503" y="144"/>
                        <a:pt x="521" y="168"/>
                      </a:cubicBezTo>
                    </a:path>
                  </a:pathLst>
                </a:custGeom>
                <a:noFill/>
                <a:ln w="38100">
                  <a:solidFill>
                    <a:schemeClr val="tx1"/>
                  </a:solidFill>
                  <a:round/>
                  <a:headEnd/>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sp>
              <p:nvSpPr>
                <p:cNvPr id="38956" name="Freeform 37">
                  <a:extLst>
                    <a:ext uri="{FF2B5EF4-FFF2-40B4-BE49-F238E27FC236}">
                      <a16:creationId xmlns:a16="http://schemas.microsoft.com/office/drawing/2014/main" id="{E8BE61D2-DBDE-E84A-A6AE-8E0C0427E850}"/>
                    </a:ext>
                  </a:extLst>
                </p:cNvPr>
                <p:cNvSpPr>
                  <a:spLocks/>
                </p:cNvSpPr>
                <p:nvPr/>
              </p:nvSpPr>
              <p:spPr bwMode="auto">
                <a:xfrm flipV="1">
                  <a:off x="3737" y="1022"/>
                  <a:ext cx="521" cy="168"/>
                </a:xfrm>
                <a:custGeom>
                  <a:avLst/>
                  <a:gdLst>
                    <a:gd name="T0" fmla="*/ 0 w 521"/>
                    <a:gd name="T1" fmla="*/ 1 h 168"/>
                    <a:gd name="T2" fmla="*/ 243 w 521"/>
                    <a:gd name="T3" fmla="*/ 15 h 168"/>
                    <a:gd name="T4" fmla="*/ 430 w 521"/>
                    <a:gd name="T5" fmla="*/ 91 h 168"/>
                    <a:gd name="T6" fmla="*/ 521 w 521"/>
                    <a:gd name="T7" fmla="*/ 168 h 168"/>
                    <a:gd name="T8" fmla="*/ 0 60000 65536"/>
                    <a:gd name="T9" fmla="*/ 0 60000 65536"/>
                    <a:gd name="T10" fmla="*/ 0 60000 65536"/>
                    <a:gd name="T11" fmla="*/ 0 60000 65536"/>
                    <a:gd name="T12" fmla="*/ 0 w 521"/>
                    <a:gd name="T13" fmla="*/ 0 h 168"/>
                    <a:gd name="T14" fmla="*/ 521 w 521"/>
                    <a:gd name="T15" fmla="*/ 168 h 168"/>
                  </a:gdLst>
                  <a:ahLst/>
                  <a:cxnLst>
                    <a:cxn ang="T8">
                      <a:pos x="T0" y="T1"/>
                    </a:cxn>
                    <a:cxn ang="T9">
                      <a:pos x="T2" y="T3"/>
                    </a:cxn>
                    <a:cxn ang="T10">
                      <a:pos x="T4" y="T5"/>
                    </a:cxn>
                    <a:cxn ang="T11">
                      <a:pos x="T6" y="T7"/>
                    </a:cxn>
                  </a:cxnLst>
                  <a:rect l="T12" t="T13" r="T14" b="T15"/>
                  <a:pathLst>
                    <a:path w="521" h="168">
                      <a:moveTo>
                        <a:pt x="0" y="1"/>
                      </a:moveTo>
                      <a:cubicBezTo>
                        <a:pt x="85" y="0"/>
                        <a:pt x="171" y="0"/>
                        <a:pt x="243" y="15"/>
                      </a:cubicBezTo>
                      <a:cubicBezTo>
                        <a:pt x="315" y="30"/>
                        <a:pt x="384" y="65"/>
                        <a:pt x="430" y="91"/>
                      </a:cubicBezTo>
                      <a:cubicBezTo>
                        <a:pt x="476" y="117"/>
                        <a:pt x="503" y="144"/>
                        <a:pt x="521" y="168"/>
                      </a:cubicBezTo>
                    </a:path>
                  </a:pathLst>
                </a:custGeom>
                <a:noFill/>
                <a:ln w="38100">
                  <a:solidFill>
                    <a:schemeClr val="tx1"/>
                  </a:solidFill>
                  <a:round/>
                  <a:headEnd/>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grpSp>
          <p:sp>
            <p:nvSpPr>
              <p:cNvPr id="38954" name="Freeform 39">
                <a:extLst>
                  <a:ext uri="{FF2B5EF4-FFF2-40B4-BE49-F238E27FC236}">
                    <a16:creationId xmlns:a16="http://schemas.microsoft.com/office/drawing/2014/main" id="{12F4DB02-BE44-664E-8040-26E51EFD32D2}"/>
                  </a:ext>
                </a:extLst>
              </p:cNvPr>
              <p:cNvSpPr>
                <a:spLocks/>
              </p:cNvSpPr>
              <p:nvPr/>
            </p:nvSpPr>
            <p:spPr bwMode="auto">
              <a:xfrm>
                <a:off x="3844" y="1020"/>
                <a:ext cx="71" cy="340"/>
              </a:xfrm>
              <a:custGeom>
                <a:avLst/>
                <a:gdLst>
                  <a:gd name="T0" fmla="*/ 7 w 71"/>
                  <a:gd name="T1" fmla="*/ 0 h 340"/>
                  <a:gd name="T2" fmla="*/ 70 w 71"/>
                  <a:gd name="T3" fmla="*/ 167 h 340"/>
                  <a:gd name="T4" fmla="*/ 0 w 71"/>
                  <a:gd name="T5" fmla="*/ 340 h 340"/>
                  <a:gd name="T6" fmla="*/ 0 60000 65536"/>
                  <a:gd name="T7" fmla="*/ 0 60000 65536"/>
                  <a:gd name="T8" fmla="*/ 0 60000 65536"/>
                  <a:gd name="T9" fmla="*/ 0 w 71"/>
                  <a:gd name="T10" fmla="*/ 0 h 340"/>
                  <a:gd name="T11" fmla="*/ 71 w 71"/>
                  <a:gd name="T12" fmla="*/ 340 h 340"/>
                </a:gdLst>
                <a:ahLst/>
                <a:cxnLst>
                  <a:cxn ang="T6">
                    <a:pos x="T0" y="T1"/>
                  </a:cxn>
                  <a:cxn ang="T7">
                    <a:pos x="T2" y="T3"/>
                  </a:cxn>
                  <a:cxn ang="T8">
                    <a:pos x="T4" y="T5"/>
                  </a:cxn>
                </a:cxnLst>
                <a:rect l="T9" t="T10" r="T11" b="T12"/>
                <a:pathLst>
                  <a:path w="71" h="340">
                    <a:moveTo>
                      <a:pt x="7" y="0"/>
                    </a:moveTo>
                    <a:cubicBezTo>
                      <a:pt x="39" y="55"/>
                      <a:pt x="71" y="110"/>
                      <a:pt x="70" y="167"/>
                    </a:cubicBezTo>
                    <a:cubicBezTo>
                      <a:pt x="69" y="224"/>
                      <a:pt x="30" y="301"/>
                      <a:pt x="0" y="340"/>
                    </a:cubicBezTo>
                  </a:path>
                </a:pathLst>
              </a:custGeom>
              <a:noFill/>
              <a:ln w="38100">
                <a:solidFill>
                  <a:schemeClr val="tx1"/>
                </a:solidFill>
                <a:round/>
                <a:headEnd/>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grpSp>
        <p:sp>
          <p:nvSpPr>
            <p:cNvPr id="38952" name="Oval 41">
              <a:extLst>
                <a:ext uri="{FF2B5EF4-FFF2-40B4-BE49-F238E27FC236}">
                  <a16:creationId xmlns:a16="http://schemas.microsoft.com/office/drawing/2014/main" id="{2EA928B5-1F30-4F41-8BB7-62FC8C96E0CE}"/>
                </a:ext>
              </a:extLst>
            </p:cNvPr>
            <p:cNvSpPr>
              <a:spLocks noChangeArrowheads="1"/>
            </p:cNvSpPr>
            <p:nvPr/>
          </p:nvSpPr>
          <p:spPr bwMode="auto">
            <a:xfrm>
              <a:off x="4418" y="1211"/>
              <a:ext cx="98" cy="98"/>
            </a:xfrm>
            <a:prstGeom prst="ellipse">
              <a:avLst/>
            </a:prstGeom>
            <a:noFill/>
            <a:ln w="38100">
              <a:solidFill>
                <a:schemeClr val="tx1"/>
              </a:solidFill>
              <a:round/>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sp>
        <p:nvSpPr>
          <p:cNvPr id="38936" name="Line 44">
            <a:extLst>
              <a:ext uri="{FF2B5EF4-FFF2-40B4-BE49-F238E27FC236}">
                <a16:creationId xmlns:a16="http://schemas.microsoft.com/office/drawing/2014/main" id="{D1EB459F-51E5-5442-9A95-F6A990C59381}"/>
              </a:ext>
            </a:extLst>
          </p:cNvPr>
          <p:cNvSpPr>
            <a:spLocks noChangeShapeType="1"/>
          </p:cNvSpPr>
          <p:nvPr/>
        </p:nvSpPr>
        <p:spPr bwMode="auto">
          <a:xfrm>
            <a:off x="4711700" y="1797050"/>
            <a:ext cx="727075" cy="0"/>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37" name="Text Box 45">
            <a:extLst>
              <a:ext uri="{FF2B5EF4-FFF2-40B4-BE49-F238E27FC236}">
                <a16:creationId xmlns:a16="http://schemas.microsoft.com/office/drawing/2014/main" id="{1AA4236D-C9A3-4F45-8650-C91164E37C99}"/>
              </a:ext>
            </a:extLst>
          </p:cNvPr>
          <p:cNvSpPr txBox="1">
            <a:spLocks noChangeArrowheads="1"/>
          </p:cNvSpPr>
          <p:nvPr/>
        </p:nvSpPr>
        <p:spPr bwMode="auto">
          <a:xfrm>
            <a:off x="4138613" y="1089025"/>
            <a:ext cx="528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X</a:t>
            </a:r>
            <a:r>
              <a:rPr lang="en-US" altLang="zh-TW" sz="2400" baseline="-25000">
                <a:ea typeface="新細明體" panose="02020500000000000000" pitchFamily="18" charset="-120"/>
              </a:rPr>
              <a:t>0</a:t>
            </a:r>
          </a:p>
        </p:txBody>
      </p:sp>
      <p:sp>
        <p:nvSpPr>
          <p:cNvPr id="38938" name="Text Box 46">
            <a:extLst>
              <a:ext uri="{FF2B5EF4-FFF2-40B4-BE49-F238E27FC236}">
                <a16:creationId xmlns:a16="http://schemas.microsoft.com/office/drawing/2014/main" id="{C3E61492-5BA6-8949-AD60-42CE6847FD3F}"/>
              </a:ext>
            </a:extLst>
          </p:cNvPr>
          <p:cNvSpPr txBox="1">
            <a:spLocks noChangeArrowheads="1"/>
          </p:cNvSpPr>
          <p:nvPr/>
        </p:nvSpPr>
        <p:spPr bwMode="auto">
          <a:xfrm>
            <a:off x="4143375" y="1593850"/>
            <a:ext cx="620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X</a:t>
            </a:r>
            <a:r>
              <a:rPr lang="en-US" altLang="zh-TW" sz="2400" baseline="-25000">
                <a:ea typeface="新細明體" panose="02020500000000000000" pitchFamily="18" charset="-120"/>
              </a:rPr>
              <a:t>15</a:t>
            </a:r>
          </a:p>
        </p:txBody>
      </p:sp>
      <p:sp>
        <p:nvSpPr>
          <p:cNvPr id="38939" name="Line 47">
            <a:extLst>
              <a:ext uri="{FF2B5EF4-FFF2-40B4-BE49-F238E27FC236}">
                <a16:creationId xmlns:a16="http://schemas.microsoft.com/office/drawing/2014/main" id="{A7F31EC9-023D-9C4E-B6C5-EE2818477536}"/>
              </a:ext>
            </a:extLst>
          </p:cNvPr>
          <p:cNvSpPr>
            <a:spLocks noChangeShapeType="1"/>
          </p:cNvSpPr>
          <p:nvPr/>
        </p:nvSpPr>
        <p:spPr bwMode="auto">
          <a:xfrm>
            <a:off x="5060950" y="1795463"/>
            <a:ext cx="0" cy="1585912"/>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40" name="Line 48">
            <a:extLst>
              <a:ext uri="{FF2B5EF4-FFF2-40B4-BE49-F238E27FC236}">
                <a16:creationId xmlns:a16="http://schemas.microsoft.com/office/drawing/2014/main" id="{218B8E8D-130A-A14E-98F0-3992EDD8F9BE}"/>
              </a:ext>
            </a:extLst>
          </p:cNvPr>
          <p:cNvSpPr>
            <a:spLocks noChangeShapeType="1"/>
          </p:cNvSpPr>
          <p:nvPr/>
        </p:nvSpPr>
        <p:spPr bwMode="auto">
          <a:xfrm>
            <a:off x="5060950" y="3360738"/>
            <a:ext cx="506413" cy="0"/>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41" name="Oval 49">
            <a:extLst>
              <a:ext uri="{FF2B5EF4-FFF2-40B4-BE49-F238E27FC236}">
                <a16:creationId xmlns:a16="http://schemas.microsoft.com/office/drawing/2014/main" id="{5D9534FE-FC36-D845-86D2-2C67D8317385}"/>
              </a:ext>
            </a:extLst>
          </p:cNvPr>
          <p:cNvSpPr>
            <a:spLocks noChangeArrowheads="1"/>
          </p:cNvSpPr>
          <p:nvPr/>
        </p:nvSpPr>
        <p:spPr bwMode="auto">
          <a:xfrm>
            <a:off x="4994275" y="1730375"/>
            <a:ext cx="133350" cy="133350"/>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8942" name="Text Box 50">
            <a:extLst>
              <a:ext uri="{FF2B5EF4-FFF2-40B4-BE49-F238E27FC236}">
                <a16:creationId xmlns:a16="http://schemas.microsoft.com/office/drawing/2014/main" id="{C91B02D5-EF57-B744-8616-57AE6D8594F3}"/>
              </a:ext>
            </a:extLst>
          </p:cNvPr>
          <p:cNvSpPr txBox="1">
            <a:spLocks noChangeArrowheads="1"/>
          </p:cNvSpPr>
          <p:nvPr/>
        </p:nvSpPr>
        <p:spPr bwMode="auto">
          <a:xfrm>
            <a:off x="4924425" y="1328738"/>
            <a:ext cx="27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a:t>
            </a:r>
          </a:p>
        </p:txBody>
      </p:sp>
      <p:sp>
        <p:nvSpPr>
          <p:cNvPr id="38943" name="Text Box 29">
            <a:extLst>
              <a:ext uri="{FF2B5EF4-FFF2-40B4-BE49-F238E27FC236}">
                <a16:creationId xmlns:a16="http://schemas.microsoft.com/office/drawing/2014/main" id="{DDE5A83D-5897-D440-A2F0-D3AD4F3CEE86}"/>
              </a:ext>
            </a:extLst>
          </p:cNvPr>
          <p:cNvSpPr txBox="1">
            <a:spLocks noChangeArrowheads="1"/>
          </p:cNvSpPr>
          <p:nvPr/>
        </p:nvSpPr>
        <p:spPr bwMode="auto">
          <a:xfrm>
            <a:off x="5083175" y="4327525"/>
            <a:ext cx="31845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dirty="0">
                <a:ea typeface="新細明體" panose="02020500000000000000" pitchFamily="18" charset="-120"/>
              </a:rPr>
              <a:t>Y</a:t>
            </a:r>
            <a:r>
              <a:rPr lang="en-US" altLang="zh-TW" sz="2400" baseline="-25000" dirty="0">
                <a:ea typeface="新細明體" panose="02020500000000000000" pitchFamily="18" charset="-120"/>
              </a:rPr>
              <a:t>1</a:t>
            </a:r>
            <a:r>
              <a:rPr lang="en-US" altLang="zh-TW" sz="2400" dirty="0">
                <a:ea typeface="新細明體" panose="02020500000000000000" pitchFamily="18" charset="-120"/>
              </a:rPr>
              <a:t>=x&gt;0</a:t>
            </a:r>
          </a:p>
          <a:p>
            <a:r>
              <a:rPr lang="en-US" altLang="zh-TW" sz="2400" dirty="0">
                <a:ea typeface="新細明體" panose="02020500000000000000" pitchFamily="18" charset="-120"/>
              </a:rPr>
              <a:t>   =(x</a:t>
            </a:r>
            <a:r>
              <a:rPr lang="en-US" altLang="zh-TW" sz="2400" dirty="0">
                <a:ea typeface="新細明體" panose="02020500000000000000" pitchFamily="18" charset="-120"/>
                <a:sym typeface="Symbol" pitchFamily="2" charset="2"/>
              </a:rPr>
              <a:t></a:t>
            </a:r>
            <a:r>
              <a:rPr lang="en-US" altLang="zh-TW" sz="2400" dirty="0">
                <a:ea typeface="新細明體" panose="02020500000000000000" pitchFamily="18" charset="-120"/>
              </a:rPr>
              <a:t>0) and (x</a:t>
            </a:r>
            <a:r>
              <a:rPr lang="en-US" altLang="zh-TW" sz="2400" dirty="0">
                <a:ea typeface="新細明體" panose="02020500000000000000" pitchFamily="18" charset="-120"/>
                <a:sym typeface="Symbol" pitchFamily="2" charset="2"/>
              </a:rPr>
              <a:t>0</a:t>
            </a:r>
            <a:r>
              <a:rPr lang="en-US" altLang="zh-TW" sz="2400" dirty="0">
                <a:ea typeface="新細明體" panose="02020500000000000000" pitchFamily="18" charset="-120"/>
              </a:rPr>
              <a:t>)</a:t>
            </a:r>
          </a:p>
          <a:p>
            <a:r>
              <a:rPr lang="en-US" altLang="zh-TW" sz="2400" baseline="-25000" dirty="0">
                <a:ea typeface="新細明體" panose="02020500000000000000" pitchFamily="18" charset="-120"/>
              </a:rPr>
              <a:t>    </a:t>
            </a:r>
            <a:r>
              <a:rPr lang="en-US" altLang="zh-TW" sz="2400" dirty="0">
                <a:ea typeface="新細明體" panose="02020500000000000000" pitchFamily="18" charset="-120"/>
              </a:rPr>
              <a:t>=X</a:t>
            </a:r>
            <a:r>
              <a:rPr lang="en-US" altLang="zh-TW" sz="2400" baseline="-25000" dirty="0">
                <a:ea typeface="新細明體" panose="02020500000000000000" pitchFamily="18" charset="-120"/>
              </a:rPr>
              <a:t>15 </a:t>
            </a:r>
            <a:r>
              <a:rPr lang="en-US" altLang="zh-TW" sz="2400" dirty="0">
                <a:ea typeface="新細明體" panose="02020500000000000000" pitchFamily="18" charset="-120"/>
                <a:sym typeface="Symbol" pitchFamily="2" charset="2"/>
              </a:rPr>
              <a:t></a:t>
            </a:r>
            <a:r>
              <a:rPr lang="en-US" altLang="zh-TW" sz="2400" dirty="0">
                <a:ea typeface="新細明體" panose="02020500000000000000" pitchFamily="18" charset="-120"/>
              </a:rPr>
              <a:t>Y</a:t>
            </a:r>
            <a:r>
              <a:rPr lang="en-US" altLang="zh-TW" sz="2400" baseline="-25000" dirty="0">
                <a:ea typeface="新細明體" panose="02020500000000000000" pitchFamily="18" charset="-120"/>
              </a:rPr>
              <a:t>0</a:t>
            </a:r>
          </a:p>
          <a:p>
            <a:endParaRPr lang="en-US" altLang="zh-TW" sz="2400" baseline="-25000" dirty="0">
              <a:ea typeface="新細明體" panose="02020500000000000000" pitchFamily="18" charset="-120"/>
            </a:endParaRPr>
          </a:p>
        </p:txBody>
      </p:sp>
      <p:sp>
        <p:nvSpPr>
          <p:cNvPr id="38944" name="Oval 33">
            <a:extLst>
              <a:ext uri="{FF2B5EF4-FFF2-40B4-BE49-F238E27FC236}">
                <a16:creationId xmlns:a16="http://schemas.microsoft.com/office/drawing/2014/main" id="{7060DA74-61EF-814A-AF73-68B98834DCEC}"/>
              </a:ext>
            </a:extLst>
          </p:cNvPr>
          <p:cNvSpPr>
            <a:spLocks noChangeArrowheads="1"/>
          </p:cNvSpPr>
          <p:nvPr/>
        </p:nvSpPr>
        <p:spPr bwMode="auto">
          <a:xfrm>
            <a:off x="6891338" y="3024188"/>
            <a:ext cx="155575" cy="155575"/>
          </a:xfrm>
          <a:prstGeom prst="ellipse">
            <a:avLst/>
          </a:prstGeom>
          <a:noFill/>
          <a:ln w="38100">
            <a:solidFill>
              <a:schemeClr val="tx1"/>
            </a:solidFill>
            <a:round/>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8945" name="流程圖: 延遲 1">
            <a:extLst>
              <a:ext uri="{FF2B5EF4-FFF2-40B4-BE49-F238E27FC236}">
                <a16:creationId xmlns:a16="http://schemas.microsoft.com/office/drawing/2014/main" id="{0F6BD135-6982-4641-AF21-52E7C2E46164}"/>
              </a:ext>
            </a:extLst>
          </p:cNvPr>
          <p:cNvSpPr>
            <a:spLocks noChangeArrowheads="1"/>
          </p:cNvSpPr>
          <p:nvPr/>
        </p:nvSpPr>
        <p:spPr bwMode="auto">
          <a:xfrm>
            <a:off x="7067550" y="2965450"/>
            <a:ext cx="635000" cy="600075"/>
          </a:xfrm>
          <a:prstGeom prst="flowChartDelay">
            <a:avLst/>
          </a:prstGeom>
          <a:noFill/>
          <a:ln w="28575" algn="ctr">
            <a:solidFill>
              <a:schemeClr val="tx1"/>
            </a:solidFill>
            <a:round/>
            <a:headEnd/>
            <a:tailEnd type="triangle" w="sm" len="sm"/>
          </a:ln>
          <a:extLst>
            <a:ext uri="{909E8E84-426E-40DD-AFC4-6F175D3DCCD1}">
              <a14:hiddenFill xmlns:a14="http://schemas.microsoft.com/office/drawing/2010/main">
                <a:solidFill>
                  <a:srgbClr val="FFFFFF"/>
                </a:solidFill>
              </a14:hiddenFill>
            </a:ext>
          </a:extLst>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8946" name="Line 47">
            <a:extLst>
              <a:ext uri="{FF2B5EF4-FFF2-40B4-BE49-F238E27FC236}">
                <a16:creationId xmlns:a16="http://schemas.microsoft.com/office/drawing/2014/main" id="{5AFA8112-50AB-DC47-B824-943426A8307C}"/>
              </a:ext>
            </a:extLst>
          </p:cNvPr>
          <p:cNvSpPr>
            <a:spLocks noChangeShapeType="1"/>
          </p:cNvSpPr>
          <p:nvPr/>
        </p:nvSpPr>
        <p:spPr bwMode="auto">
          <a:xfrm>
            <a:off x="6669088" y="1624013"/>
            <a:ext cx="0" cy="1484312"/>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47" name="Oval 49">
            <a:extLst>
              <a:ext uri="{FF2B5EF4-FFF2-40B4-BE49-F238E27FC236}">
                <a16:creationId xmlns:a16="http://schemas.microsoft.com/office/drawing/2014/main" id="{59AECCB5-B3E8-6C4B-B8B1-A9287B4D17DD}"/>
              </a:ext>
            </a:extLst>
          </p:cNvPr>
          <p:cNvSpPr>
            <a:spLocks noChangeArrowheads="1"/>
          </p:cNvSpPr>
          <p:nvPr/>
        </p:nvSpPr>
        <p:spPr bwMode="auto">
          <a:xfrm>
            <a:off x="6597650" y="1546225"/>
            <a:ext cx="133350" cy="133350"/>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8948" name="Line 48">
            <a:extLst>
              <a:ext uri="{FF2B5EF4-FFF2-40B4-BE49-F238E27FC236}">
                <a16:creationId xmlns:a16="http://schemas.microsoft.com/office/drawing/2014/main" id="{F3DEE4E9-0B01-0E41-87FE-F5B787AB35BA}"/>
              </a:ext>
            </a:extLst>
          </p:cNvPr>
          <p:cNvSpPr>
            <a:spLocks noChangeShapeType="1"/>
          </p:cNvSpPr>
          <p:nvPr/>
        </p:nvSpPr>
        <p:spPr bwMode="auto">
          <a:xfrm>
            <a:off x="6669088" y="3092450"/>
            <a:ext cx="206375" cy="0"/>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49" name="Line 25">
            <a:extLst>
              <a:ext uri="{FF2B5EF4-FFF2-40B4-BE49-F238E27FC236}">
                <a16:creationId xmlns:a16="http://schemas.microsoft.com/office/drawing/2014/main" id="{4DE1D632-570E-7840-9F31-5A2F5C446BB1}"/>
              </a:ext>
            </a:extLst>
          </p:cNvPr>
          <p:cNvSpPr>
            <a:spLocks noChangeShapeType="1"/>
          </p:cNvSpPr>
          <p:nvPr/>
        </p:nvSpPr>
        <p:spPr bwMode="auto">
          <a:xfrm>
            <a:off x="7705725" y="3241675"/>
            <a:ext cx="342900" cy="0"/>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cxnSp>
        <p:nvCxnSpPr>
          <p:cNvPr id="38950" name="直線接點 2">
            <a:extLst>
              <a:ext uri="{FF2B5EF4-FFF2-40B4-BE49-F238E27FC236}">
                <a16:creationId xmlns:a16="http://schemas.microsoft.com/office/drawing/2014/main" id="{DB4FDA16-524F-9544-8C76-0C48982C2B17}"/>
              </a:ext>
            </a:extLst>
          </p:cNvPr>
          <p:cNvCxnSpPr>
            <a:cxnSpLocks noChangeShapeType="1"/>
          </p:cNvCxnSpPr>
          <p:nvPr/>
        </p:nvCxnSpPr>
        <p:spPr bwMode="auto">
          <a:xfrm>
            <a:off x="6246145" y="5138989"/>
            <a:ext cx="351505" cy="0"/>
          </a:xfrm>
          <a:prstGeom prst="line">
            <a:avLst/>
          </a:prstGeom>
          <a:noFill/>
          <a:ln w="19050" algn="ctr">
            <a:solidFill>
              <a:schemeClr val="tx1"/>
            </a:solidFill>
            <a:round/>
            <a:headEnd/>
            <a:tailEnd type="none" w="sm" len="sm"/>
          </a:ln>
          <a:extLst>
            <a:ext uri="{909E8E84-426E-40DD-AFC4-6F175D3DCCD1}">
              <a14:hiddenFill xmlns:a14="http://schemas.microsoft.com/office/drawing/2010/main">
                <a:noFill/>
              </a14:hiddenFill>
            </a:ext>
          </a:extLst>
        </p:spPr>
      </p:cxnSp>
      <p:cxnSp>
        <p:nvCxnSpPr>
          <p:cNvPr id="45" name="直線接點 2">
            <a:extLst>
              <a:ext uri="{FF2B5EF4-FFF2-40B4-BE49-F238E27FC236}">
                <a16:creationId xmlns:a16="http://schemas.microsoft.com/office/drawing/2014/main" id="{2F0931FF-91F0-439E-9565-DCF04BD1B5F8}"/>
              </a:ext>
            </a:extLst>
          </p:cNvPr>
          <p:cNvCxnSpPr>
            <a:cxnSpLocks noChangeShapeType="1"/>
          </p:cNvCxnSpPr>
          <p:nvPr/>
        </p:nvCxnSpPr>
        <p:spPr bwMode="auto">
          <a:xfrm>
            <a:off x="5567363" y="5138989"/>
            <a:ext cx="412332" cy="0"/>
          </a:xfrm>
          <a:prstGeom prst="line">
            <a:avLst/>
          </a:prstGeom>
          <a:noFill/>
          <a:ln w="19050" algn="ctr">
            <a:solidFill>
              <a:schemeClr val="tx1"/>
            </a:solidFill>
            <a:round/>
            <a:headEnd/>
            <a:tailEnd type="none" w="sm" len="sm"/>
          </a:ln>
          <a:extLst>
            <a:ext uri="{909E8E84-426E-40DD-AFC4-6F175D3DCCD1}">
              <a14:hiddenFill xmlns:a14="http://schemas.microsoft.com/office/drawing/2010/main">
                <a:noFill/>
              </a14:hiddenFill>
            </a:ext>
          </a:ex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編號版面配置區 3">
            <a:extLst>
              <a:ext uri="{FF2B5EF4-FFF2-40B4-BE49-F238E27FC236}">
                <a16:creationId xmlns:a16="http://schemas.microsoft.com/office/drawing/2014/main" id="{99A16E27-98A5-F444-A1AA-E0B2C41073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C63F600E-4F9A-0A4E-A9C7-812B4A95BD86}" type="slidenum">
              <a:rPr lang="zh-TW" altLang="en-US" sz="800"/>
              <a:pPr/>
              <a:t>22</a:t>
            </a:fld>
            <a:endParaRPr lang="en-US" altLang="zh-TW" sz="1400"/>
          </a:p>
        </p:txBody>
      </p:sp>
      <p:sp>
        <p:nvSpPr>
          <p:cNvPr id="39939" name="Rectangle 2">
            <a:extLst>
              <a:ext uri="{FF2B5EF4-FFF2-40B4-BE49-F238E27FC236}">
                <a16:creationId xmlns:a16="http://schemas.microsoft.com/office/drawing/2014/main" id="{C319BC3F-C001-1F4D-89C2-F180B6512A2F}"/>
              </a:ext>
            </a:extLst>
          </p:cNvPr>
          <p:cNvSpPr>
            <a:spLocks noGrp="1" noChangeArrowheads="1"/>
          </p:cNvSpPr>
          <p:nvPr>
            <p:ph type="title"/>
          </p:nvPr>
        </p:nvSpPr>
        <p:spPr/>
        <p:txBody>
          <a:bodyPr/>
          <a:lstStyle/>
          <a:p>
            <a:r>
              <a:rPr lang="en-US" altLang="zh-TW">
                <a:ea typeface="新細明體" panose="02020500000000000000" pitchFamily="18" charset="-120"/>
              </a:rPr>
              <a:t>Design a processor</a:t>
            </a:r>
          </a:p>
        </p:txBody>
      </p:sp>
      <p:sp>
        <p:nvSpPr>
          <p:cNvPr id="39940" name="Rectangle 3">
            <a:extLst>
              <a:ext uri="{FF2B5EF4-FFF2-40B4-BE49-F238E27FC236}">
                <a16:creationId xmlns:a16="http://schemas.microsoft.com/office/drawing/2014/main" id="{4EF899E1-29A0-3B41-AE44-3238AFEFC5CC}"/>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How to build a processor</a:t>
            </a:r>
          </a:p>
          <a:p>
            <a:pPr lvl="1"/>
            <a:r>
              <a:rPr lang="en-US" altLang="zh-TW">
                <a:ea typeface="新細明體" panose="02020500000000000000" pitchFamily="18" charset="-120"/>
              </a:rPr>
              <a:t>Develop instruction set architecture (ISA)</a:t>
            </a:r>
          </a:p>
          <a:p>
            <a:pPr lvl="2"/>
            <a:r>
              <a:rPr lang="en-US" altLang="zh-TW">
                <a:solidFill>
                  <a:srgbClr val="006600"/>
                </a:solidFill>
                <a:ea typeface="新細明體" panose="02020500000000000000" pitchFamily="18" charset="-120"/>
              </a:rPr>
              <a:t>16-bit words, 16 TOY machine instructions</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major components</a:t>
            </a:r>
          </a:p>
          <a:p>
            <a:pPr lvl="2"/>
            <a:r>
              <a:rPr lang="en-US" altLang="zh-TW">
                <a:solidFill>
                  <a:srgbClr val="006600"/>
                </a:solidFill>
                <a:ea typeface="新細明體" panose="02020500000000000000" pitchFamily="18" charset="-120"/>
              </a:rPr>
              <a:t>ALU, memory, registers, program counter</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datapath requirements</a:t>
            </a:r>
          </a:p>
          <a:p>
            <a:pPr lvl="2"/>
            <a:r>
              <a:rPr lang="en-US" altLang="zh-TW">
                <a:solidFill>
                  <a:srgbClr val="006600"/>
                </a:solidFill>
                <a:ea typeface="新細明體" panose="02020500000000000000" pitchFamily="18" charset="-120"/>
              </a:rPr>
              <a:t>Flow of bits</a:t>
            </a:r>
          </a:p>
          <a:p>
            <a:pPr lvl="2"/>
            <a:endParaRPr lang="en-US" altLang="zh-TW">
              <a:solidFill>
                <a:srgbClr val="006600"/>
              </a:solidFill>
              <a:ea typeface="新細明體" panose="02020500000000000000" pitchFamily="18" charset="-120"/>
            </a:endParaRPr>
          </a:p>
          <a:p>
            <a:pPr lvl="1"/>
            <a:r>
              <a:rPr lang="en-US" altLang="zh-TW">
                <a:ea typeface="新細明體" panose="02020500000000000000" pitchFamily="18" charset="-120"/>
              </a:rPr>
              <a:t>Analyze how to implement each instruction</a:t>
            </a:r>
          </a:p>
          <a:p>
            <a:pPr lvl="2"/>
            <a:r>
              <a:rPr lang="en-US" altLang="zh-TW">
                <a:solidFill>
                  <a:srgbClr val="006600"/>
                </a:solidFill>
                <a:ea typeface="新細明體" panose="02020500000000000000" pitchFamily="18" charset="-120"/>
              </a:rPr>
              <a:t>Determine settings of control signals</a:t>
            </a:r>
          </a:p>
        </p:txBody>
      </p:sp>
      <p:sp>
        <p:nvSpPr>
          <p:cNvPr id="39941" name="AutoShape 4">
            <a:extLst>
              <a:ext uri="{FF2B5EF4-FFF2-40B4-BE49-F238E27FC236}">
                <a16:creationId xmlns:a16="http://schemas.microsoft.com/office/drawing/2014/main" id="{8DE0EE9D-D35B-9A45-B958-13AAAECED4CC}"/>
              </a:ext>
            </a:extLst>
          </p:cNvPr>
          <p:cNvSpPr>
            <a:spLocks noChangeArrowheads="1"/>
          </p:cNvSpPr>
          <p:nvPr/>
        </p:nvSpPr>
        <p:spPr bwMode="auto">
          <a:xfrm>
            <a:off x="303213" y="3357563"/>
            <a:ext cx="493712" cy="301625"/>
          </a:xfrm>
          <a:prstGeom prst="rightArrow">
            <a:avLst>
              <a:gd name="adj1" fmla="val 50000"/>
              <a:gd name="adj2" fmla="val 40921"/>
            </a:avLst>
          </a:prstGeom>
          <a:solidFill>
            <a:srgbClr val="FF0000"/>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編號版面配置區 3">
            <a:extLst>
              <a:ext uri="{FF2B5EF4-FFF2-40B4-BE49-F238E27FC236}">
                <a16:creationId xmlns:a16="http://schemas.microsoft.com/office/drawing/2014/main" id="{0804EB0E-BE68-104B-A0C8-298C839568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4908AFE4-BA16-274E-9733-F38FF1B0C832}" type="slidenum">
              <a:rPr lang="zh-TW" altLang="en-US" sz="800"/>
              <a:pPr/>
              <a:t>23</a:t>
            </a:fld>
            <a:endParaRPr lang="en-US" altLang="zh-TW" sz="1400"/>
          </a:p>
        </p:txBody>
      </p:sp>
      <p:sp>
        <p:nvSpPr>
          <p:cNvPr id="40963" name="Rectangle 2">
            <a:extLst>
              <a:ext uri="{FF2B5EF4-FFF2-40B4-BE49-F238E27FC236}">
                <a16:creationId xmlns:a16="http://schemas.microsoft.com/office/drawing/2014/main" id="{E07B1DC1-421D-2D45-8610-069BBF873E98}"/>
              </a:ext>
            </a:extLst>
          </p:cNvPr>
          <p:cNvSpPr>
            <a:spLocks noGrp="1" noChangeArrowheads="1"/>
          </p:cNvSpPr>
          <p:nvPr>
            <p:ph type="title"/>
          </p:nvPr>
        </p:nvSpPr>
        <p:spPr/>
        <p:txBody>
          <a:bodyPr/>
          <a:lstStyle/>
          <a:p>
            <a:r>
              <a:rPr lang="en-US" altLang="zh-TW">
                <a:ea typeface="新細明體" panose="02020500000000000000" pitchFamily="18" charset="-120"/>
              </a:rPr>
              <a:t>Datapath</a:t>
            </a:r>
            <a:endParaRPr lang="zh-TW" altLang="en-US">
              <a:ea typeface="新細明體" panose="02020500000000000000" pitchFamily="18" charset="-120"/>
            </a:endParaRPr>
          </a:p>
        </p:txBody>
      </p:sp>
      <p:sp>
        <p:nvSpPr>
          <p:cNvPr id="40964" name="Rectangle 3">
            <a:extLst>
              <a:ext uri="{FF2B5EF4-FFF2-40B4-BE49-F238E27FC236}">
                <a16:creationId xmlns:a16="http://schemas.microsoft.com/office/drawing/2014/main" id="{793095EA-2305-C248-BDAB-D8A07F0A4536}"/>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40965" name="AutoShape 4">
            <a:extLst>
              <a:ext uri="{FF2B5EF4-FFF2-40B4-BE49-F238E27FC236}">
                <a16:creationId xmlns:a16="http://schemas.microsoft.com/office/drawing/2014/main" id="{DC4209FB-96F4-024F-B489-213C8E12F962}"/>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0966" name="Group 5">
            <a:extLst>
              <a:ext uri="{FF2B5EF4-FFF2-40B4-BE49-F238E27FC236}">
                <a16:creationId xmlns:a16="http://schemas.microsoft.com/office/drawing/2014/main" id="{CAEB925C-81EB-844D-9B0D-070001EF17B5}"/>
              </a:ext>
            </a:extLst>
          </p:cNvPr>
          <p:cNvGrpSpPr>
            <a:grpSpLocks/>
          </p:cNvGrpSpPr>
          <p:nvPr/>
        </p:nvGrpSpPr>
        <p:grpSpPr bwMode="auto">
          <a:xfrm>
            <a:off x="5446713" y="1882775"/>
            <a:ext cx="1193800" cy="2595563"/>
            <a:chOff x="3431" y="1186"/>
            <a:chExt cx="752" cy="1635"/>
          </a:xfrm>
        </p:grpSpPr>
        <p:sp>
          <p:nvSpPr>
            <p:cNvPr id="41012" name="Rectangle 6">
              <a:extLst>
                <a:ext uri="{FF2B5EF4-FFF2-40B4-BE49-F238E27FC236}">
                  <a16:creationId xmlns:a16="http://schemas.microsoft.com/office/drawing/2014/main" id="{732968D9-038F-4A4B-B81B-3AEF075B5E96}"/>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1013" name="AutoShape 7">
              <a:extLst>
                <a:ext uri="{FF2B5EF4-FFF2-40B4-BE49-F238E27FC236}">
                  <a16:creationId xmlns:a16="http://schemas.microsoft.com/office/drawing/2014/main" id="{ABA45C61-4568-D941-8AFF-D2721127232B}"/>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1014" name="Text Box 8">
              <a:extLst>
                <a:ext uri="{FF2B5EF4-FFF2-40B4-BE49-F238E27FC236}">
                  <a16:creationId xmlns:a16="http://schemas.microsoft.com/office/drawing/2014/main" id="{154B829A-7A5A-CD47-B0C6-1FED9B7C5295}"/>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41015" name="Text Box 9">
              <a:extLst>
                <a:ext uri="{FF2B5EF4-FFF2-40B4-BE49-F238E27FC236}">
                  <a16:creationId xmlns:a16="http://schemas.microsoft.com/office/drawing/2014/main" id="{DF74A3B8-BFE1-D64F-9DD0-717ECC980419}"/>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1016" name="Text Box 10">
              <a:extLst>
                <a:ext uri="{FF2B5EF4-FFF2-40B4-BE49-F238E27FC236}">
                  <a16:creationId xmlns:a16="http://schemas.microsoft.com/office/drawing/2014/main" id="{BC6A7D4C-1215-6748-8947-586F5BEFA149}"/>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1017" name="Text Box 11">
              <a:extLst>
                <a:ext uri="{FF2B5EF4-FFF2-40B4-BE49-F238E27FC236}">
                  <a16:creationId xmlns:a16="http://schemas.microsoft.com/office/drawing/2014/main" id="{72840509-89E2-524A-8D6E-848550F09A44}"/>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41018" name="Text Box 12">
              <a:extLst>
                <a:ext uri="{FF2B5EF4-FFF2-40B4-BE49-F238E27FC236}">
                  <a16:creationId xmlns:a16="http://schemas.microsoft.com/office/drawing/2014/main" id="{9B9BA544-E8BC-8241-9325-B4C0D170F3CD}"/>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41019" name="Text Box 13">
              <a:extLst>
                <a:ext uri="{FF2B5EF4-FFF2-40B4-BE49-F238E27FC236}">
                  <a16:creationId xmlns:a16="http://schemas.microsoft.com/office/drawing/2014/main" id="{826F2A84-7049-AF41-939D-8EDA5FF24BA5}"/>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41020" name="Text Box 14">
              <a:extLst>
                <a:ext uri="{FF2B5EF4-FFF2-40B4-BE49-F238E27FC236}">
                  <a16:creationId xmlns:a16="http://schemas.microsoft.com/office/drawing/2014/main" id="{CBCDB548-2F53-3449-9815-CCBDD27DB45D}"/>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41021" name="Text Box 15">
              <a:extLst>
                <a:ext uri="{FF2B5EF4-FFF2-40B4-BE49-F238E27FC236}">
                  <a16:creationId xmlns:a16="http://schemas.microsoft.com/office/drawing/2014/main" id="{E7B1E478-97C2-3841-9B7C-B1E2F239544D}"/>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40967" name="Freeform 16">
            <a:extLst>
              <a:ext uri="{FF2B5EF4-FFF2-40B4-BE49-F238E27FC236}">
                <a16:creationId xmlns:a16="http://schemas.microsoft.com/office/drawing/2014/main" id="{A6890E76-6677-0143-B8DD-BC32C5B03576}"/>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40968" name="Text Box 17">
            <a:extLst>
              <a:ext uri="{FF2B5EF4-FFF2-40B4-BE49-F238E27FC236}">
                <a16:creationId xmlns:a16="http://schemas.microsoft.com/office/drawing/2014/main" id="{D3649917-1CA6-6740-B03C-0D77FE4B6D3E}"/>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40969" name="Line 18">
            <a:extLst>
              <a:ext uri="{FF2B5EF4-FFF2-40B4-BE49-F238E27FC236}">
                <a16:creationId xmlns:a16="http://schemas.microsoft.com/office/drawing/2014/main" id="{2571747E-5A7C-9947-AB83-8E157A96BADA}"/>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0970" name="Text Box 19">
            <a:extLst>
              <a:ext uri="{FF2B5EF4-FFF2-40B4-BE49-F238E27FC236}">
                <a16:creationId xmlns:a16="http://schemas.microsoft.com/office/drawing/2014/main" id="{2C304BCC-902F-E349-962C-577AA0341F3B}"/>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grpSp>
        <p:nvGrpSpPr>
          <p:cNvPr id="40971" name="Group 20">
            <a:extLst>
              <a:ext uri="{FF2B5EF4-FFF2-40B4-BE49-F238E27FC236}">
                <a16:creationId xmlns:a16="http://schemas.microsoft.com/office/drawing/2014/main" id="{ECB32CCC-9EC1-DA47-94CC-34A11B6E4A80}"/>
              </a:ext>
            </a:extLst>
          </p:cNvPr>
          <p:cNvGrpSpPr>
            <a:grpSpLocks/>
          </p:cNvGrpSpPr>
          <p:nvPr/>
        </p:nvGrpSpPr>
        <p:grpSpPr bwMode="auto">
          <a:xfrm>
            <a:off x="2576513" y="2547938"/>
            <a:ext cx="1084262" cy="2093912"/>
            <a:chOff x="1623" y="1605"/>
            <a:chExt cx="683" cy="1319"/>
          </a:xfrm>
        </p:grpSpPr>
        <p:sp>
          <p:nvSpPr>
            <p:cNvPr id="41005" name="Rectangle 21">
              <a:extLst>
                <a:ext uri="{FF2B5EF4-FFF2-40B4-BE49-F238E27FC236}">
                  <a16:creationId xmlns:a16="http://schemas.microsoft.com/office/drawing/2014/main" id="{FCF8BCC1-7063-1041-9FB8-46F1C12CF65F}"/>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41006" name="AutoShape 22">
              <a:extLst>
                <a:ext uri="{FF2B5EF4-FFF2-40B4-BE49-F238E27FC236}">
                  <a16:creationId xmlns:a16="http://schemas.microsoft.com/office/drawing/2014/main" id="{D30CCFA1-F202-2548-A5C0-6FD36C8C9583}"/>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1007" name="Text Box 23">
              <a:extLst>
                <a:ext uri="{FF2B5EF4-FFF2-40B4-BE49-F238E27FC236}">
                  <a16:creationId xmlns:a16="http://schemas.microsoft.com/office/drawing/2014/main" id="{37D87881-831F-1649-88DB-7CAF4469FDB3}"/>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41008" name="Text Box 24">
              <a:extLst>
                <a:ext uri="{FF2B5EF4-FFF2-40B4-BE49-F238E27FC236}">
                  <a16:creationId xmlns:a16="http://schemas.microsoft.com/office/drawing/2014/main" id="{D2C096D0-846B-7345-A234-1BA34AB7932F}"/>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1009" name="Text Box 25">
              <a:extLst>
                <a:ext uri="{FF2B5EF4-FFF2-40B4-BE49-F238E27FC236}">
                  <a16:creationId xmlns:a16="http://schemas.microsoft.com/office/drawing/2014/main" id="{DFA60C98-B647-0C42-8D1A-E9703B3F1ADD}"/>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1010" name="Text Box 26">
              <a:extLst>
                <a:ext uri="{FF2B5EF4-FFF2-40B4-BE49-F238E27FC236}">
                  <a16:creationId xmlns:a16="http://schemas.microsoft.com/office/drawing/2014/main" id="{FA78F9E0-A8BA-5142-BE78-C4EF45C66E0A}"/>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41011" name="Text Box 27">
              <a:extLst>
                <a:ext uri="{FF2B5EF4-FFF2-40B4-BE49-F238E27FC236}">
                  <a16:creationId xmlns:a16="http://schemas.microsoft.com/office/drawing/2014/main" id="{D8E230EC-B2DB-4E43-A2A9-FAB46221C5AF}"/>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grpSp>
        <p:nvGrpSpPr>
          <p:cNvPr id="40972" name="Group 28">
            <a:extLst>
              <a:ext uri="{FF2B5EF4-FFF2-40B4-BE49-F238E27FC236}">
                <a16:creationId xmlns:a16="http://schemas.microsoft.com/office/drawing/2014/main" id="{06D5BA39-EEA2-D341-88FD-45EE6064520F}"/>
              </a:ext>
            </a:extLst>
          </p:cNvPr>
          <p:cNvGrpSpPr>
            <a:grpSpLocks/>
          </p:cNvGrpSpPr>
          <p:nvPr/>
        </p:nvGrpSpPr>
        <p:grpSpPr bwMode="auto">
          <a:xfrm>
            <a:off x="4065588" y="2646363"/>
            <a:ext cx="400050" cy="1689100"/>
            <a:chOff x="2561" y="1667"/>
            <a:chExt cx="252" cy="1064"/>
          </a:xfrm>
        </p:grpSpPr>
        <p:sp>
          <p:nvSpPr>
            <p:cNvPr id="40998" name="Rectangle 29">
              <a:extLst>
                <a:ext uri="{FF2B5EF4-FFF2-40B4-BE49-F238E27FC236}">
                  <a16:creationId xmlns:a16="http://schemas.microsoft.com/office/drawing/2014/main" id="{E4D26CD0-946D-0B42-96FC-EDF519815B1C}"/>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0999" name="AutoShape 30">
              <a:extLst>
                <a:ext uri="{FF2B5EF4-FFF2-40B4-BE49-F238E27FC236}">
                  <a16:creationId xmlns:a16="http://schemas.microsoft.com/office/drawing/2014/main" id="{2FDCC46D-DAEC-8544-9DDD-2D14B6F33628}"/>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1000" name="Text Box 31">
              <a:extLst>
                <a:ext uri="{FF2B5EF4-FFF2-40B4-BE49-F238E27FC236}">
                  <a16:creationId xmlns:a16="http://schemas.microsoft.com/office/drawing/2014/main" id="{A860B498-E92C-1B4F-81C4-E17CF9326B53}"/>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41001" name="Text Box 32">
              <a:extLst>
                <a:ext uri="{FF2B5EF4-FFF2-40B4-BE49-F238E27FC236}">
                  <a16:creationId xmlns:a16="http://schemas.microsoft.com/office/drawing/2014/main" id="{6AA95FBD-B379-CC4D-B4A2-0FAEB6DAA1FA}"/>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41002" name="Text Box 33">
              <a:extLst>
                <a:ext uri="{FF2B5EF4-FFF2-40B4-BE49-F238E27FC236}">
                  <a16:creationId xmlns:a16="http://schemas.microsoft.com/office/drawing/2014/main" id="{9CEEA60F-01A7-0C46-B234-1531368DD840}"/>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41003" name="Text Box 34">
              <a:extLst>
                <a:ext uri="{FF2B5EF4-FFF2-40B4-BE49-F238E27FC236}">
                  <a16:creationId xmlns:a16="http://schemas.microsoft.com/office/drawing/2014/main" id="{04524936-4350-754C-9608-59EBBBD3042F}"/>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41004" name="Text Box 35">
              <a:extLst>
                <a:ext uri="{FF2B5EF4-FFF2-40B4-BE49-F238E27FC236}">
                  <a16:creationId xmlns:a16="http://schemas.microsoft.com/office/drawing/2014/main" id="{534E4E24-7E1E-CC4D-B8AD-A0801A0B9076}"/>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grpSp>
        <p:nvGrpSpPr>
          <p:cNvPr id="40973" name="Group 36">
            <a:extLst>
              <a:ext uri="{FF2B5EF4-FFF2-40B4-BE49-F238E27FC236}">
                <a16:creationId xmlns:a16="http://schemas.microsoft.com/office/drawing/2014/main" id="{8E8D35FF-1287-F649-A109-7E735E2442D2}"/>
              </a:ext>
            </a:extLst>
          </p:cNvPr>
          <p:cNvGrpSpPr>
            <a:grpSpLocks/>
          </p:cNvGrpSpPr>
          <p:nvPr/>
        </p:nvGrpSpPr>
        <p:grpSpPr bwMode="auto">
          <a:xfrm>
            <a:off x="7224713" y="2500313"/>
            <a:ext cx="404812" cy="914400"/>
            <a:chOff x="4551" y="1575"/>
            <a:chExt cx="255" cy="576"/>
          </a:xfrm>
        </p:grpSpPr>
        <p:sp>
          <p:nvSpPr>
            <p:cNvPr id="40996" name="Freeform 37">
              <a:extLst>
                <a:ext uri="{FF2B5EF4-FFF2-40B4-BE49-F238E27FC236}">
                  <a16:creationId xmlns:a16="http://schemas.microsoft.com/office/drawing/2014/main" id="{A67FF616-983F-284D-A68B-6BF4B4CA5F2C}"/>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40997" name="Text Box 38">
              <a:extLst>
                <a:ext uri="{FF2B5EF4-FFF2-40B4-BE49-F238E27FC236}">
                  <a16:creationId xmlns:a16="http://schemas.microsoft.com/office/drawing/2014/main" id="{69F9CBAA-87A9-A241-AC93-BC8D422C93B7}"/>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40974" name="Rectangle 41">
            <a:extLst>
              <a:ext uri="{FF2B5EF4-FFF2-40B4-BE49-F238E27FC236}">
                <a16:creationId xmlns:a16="http://schemas.microsoft.com/office/drawing/2014/main" id="{3CB00F3C-474F-404F-8022-0617762B0CAC}"/>
              </a:ext>
            </a:extLst>
          </p:cNvPr>
          <p:cNvSpPr>
            <a:spLocks noChangeArrowheads="1"/>
          </p:cNvSpPr>
          <p:nvPr/>
        </p:nvSpPr>
        <p:spPr bwMode="auto">
          <a:xfrm>
            <a:off x="679450" y="5781675"/>
            <a:ext cx="2971800" cy="282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dirty="0">
                <a:latin typeface="Courier New" panose="02070309020205020404" pitchFamily="49" charset="0"/>
                <a:ea typeface="新細明體" panose="02020500000000000000" pitchFamily="18" charset="-120"/>
              </a:rPr>
              <a:t>R[d] </a:t>
            </a:r>
            <a:r>
              <a:rPr lang="en-US" altLang="zh-TW" sz="1400" b="1" dirty="0">
                <a:latin typeface="Courier New" panose="02070309020205020404" pitchFamily="49" charset="0"/>
                <a:ea typeface="新細明體" panose="02020500000000000000" pitchFamily="18" charset="-120"/>
                <a:sym typeface="Symbol" pitchFamily="2" charset="2"/>
              </a:rPr>
              <a:t></a:t>
            </a:r>
            <a:r>
              <a:rPr lang="en-US" altLang="zh-TW" sz="1400" b="1" dirty="0">
                <a:latin typeface="Courier New" panose="02070309020205020404" pitchFamily="49" charset="0"/>
                <a:ea typeface="新細明體" panose="02020500000000000000" pitchFamily="18" charset="-120"/>
              </a:rPr>
              <a:t> R[s] ALU R[t]</a:t>
            </a:r>
          </a:p>
        </p:txBody>
      </p:sp>
      <p:sp>
        <p:nvSpPr>
          <p:cNvPr id="40975" name="Rectangle 42">
            <a:extLst>
              <a:ext uri="{FF2B5EF4-FFF2-40B4-BE49-F238E27FC236}">
                <a16:creationId xmlns:a16="http://schemas.microsoft.com/office/drawing/2014/main" id="{2A79B1B8-BFF5-354B-B2CD-29603829A85C}"/>
              </a:ext>
            </a:extLst>
          </p:cNvPr>
          <p:cNvSpPr>
            <a:spLocks noChangeArrowheads="1"/>
          </p:cNvSpPr>
          <p:nvPr/>
        </p:nvSpPr>
        <p:spPr bwMode="auto">
          <a:xfrm>
            <a:off x="3662363" y="5762625"/>
            <a:ext cx="2971800" cy="282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dirty="0">
                <a:latin typeface="Courier New" panose="02070309020205020404" pitchFamily="49" charset="0"/>
                <a:ea typeface="新細明體" panose="02020500000000000000" pitchFamily="18" charset="-120"/>
              </a:rPr>
              <a:t>R[d] </a:t>
            </a:r>
            <a:r>
              <a:rPr lang="en-US" altLang="zh-TW" sz="1400" b="1" dirty="0">
                <a:latin typeface="Courier New" panose="02070309020205020404" pitchFamily="49" charset="0"/>
                <a:ea typeface="新細明體" panose="02020500000000000000" pitchFamily="18" charset="-120"/>
                <a:sym typeface="Symbol" pitchFamily="2" charset="2"/>
              </a:rPr>
              <a:t></a:t>
            </a:r>
            <a:r>
              <a:rPr lang="en-US" altLang="zh-TW" sz="1400" b="1" dirty="0">
                <a:latin typeface="Courier New" panose="02070309020205020404" pitchFamily="49" charset="0"/>
                <a:ea typeface="新細明體" panose="02020500000000000000" pitchFamily="18" charset="-120"/>
              </a:rPr>
              <a:t> </a:t>
            </a:r>
            <a:r>
              <a:rPr lang="en-US" altLang="zh-TW" sz="1400" b="1" dirty="0" err="1">
                <a:latin typeface="Courier New" panose="02070309020205020404" pitchFamily="49" charset="0"/>
                <a:ea typeface="新細明體" panose="02020500000000000000" pitchFamily="18" charset="-120"/>
              </a:rPr>
              <a:t>addr</a:t>
            </a:r>
            <a:endParaRPr lang="en-US" altLang="zh-TW" sz="1400" b="1" dirty="0">
              <a:latin typeface="Courier New" panose="02070309020205020404" pitchFamily="49" charset="0"/>
              <a:ea typeface="新細明體" panose="02020500000000000000" pitchFamily="18" charset="-120"/>
            </a:endParaRPr>
          </a:p>
        </p:txBody>
      </p:sp>
      <p:sp>
        <p:nvSpPr>
          <p:cNvPr id="40976" name="Rectangle 43">
            <a:extLst>
              <a:ext uri="{FF2B5EF4-FFF2-40B4-BE49-F238E27FC236}">
                <a16:creationId xmlns:a16="http://schemas.microsoft.com/office/drawing/2014/main" id="{8E5F8059-C276-CA43-8417-2FE92DDFE6A7}"/>
              </a:ext>
            </a:extLst>
          </p:cNvPr>
          <p:cNvSpPr>
            <a:spLocks noChangeArrowheads="1"/>
          </p:cNvSpPr>
          <p:nvPr/>
        </p:nvSpPr>
        <p:spPr bwMode="auto">
          <a:xfrm>
            <a:off x="5988050" y="5778500"/>
            <a:ext cx="2971800" cy="282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mem[addr]</a:t>
            </a:r>
          </a:p>
        </p:txBody>
      </p:sp>
      <p:sp>
        <p:nvSpPr>
          <p:cNvPr id="40977" name="Rectangle 44">
            <a:extLst>
              <a:ext uri="{FF2B5EF4-FFF2-40B4-BE49-F238E27FC236}">
                <a16:creationId xmlns:a16="http://schemas.microsoft.com/office/drawing/2014/main" id="{B3CF649D-128F-3A45-8F28-6AA9E6963891}"/>
              </a:ext>
            </a:extLst>
          </p:cNvPr>
          <p:cNvSpPr>
            <a:spLocks noChangeArrowheads="1"/>
          </p:cNvSpPr>
          <p:nvPr/>
        </p:nvSpPr>
        <p:spPr bwMode="auto">
          <a:xfrm>
            <a:off x="660400" y="6049963"/>
            <a:ext cx="2971800" cy="282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mem[addr]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R[d]</a:t>
            </a:r>
          </a:p>
        </p:txBody>
      </p:sp>
      <p:sp>
        <p:nvSpPr>
          <p:cNvPr id="40978" name="Rectangle 45">
            <a:extLst>
              <a:ext uri="{FF2B5EF4-FFF2-40B4-BE49-F238E27FC236}">
                <a16:creationId xmlns:a16="http://schemas.microsoft.com/office/drawing/2014/main" id="{DDEA6BA9-ADB4-E741-8DCC-2FBC7831187E}"/>
              </a:ext>
            </a:extLst>
          </p:cNvPr>
          <p:cNvSpPr>
            <a:spLocks noChangeArrowheads="1"/>
          </p:cNvSpPr>
          <p:nvPr/>
        </p:nvSpPr>
        <p:spPr bwMode="auto">
          <a:xfrm>
            <a:off x="3662363" y="6043613"/>
            <a:ext cx="2971800" cy="2841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mem[R[t]]</a:t>
            </a:r>
          </a:p>
        </p:txBody>
      </p:sp>
      <p:sp>
        <p:nvSpPr>
          <p:cNvPr id="40979" name="Rectangle 46">
            <a:extLst>
              <a:ext uri="{FF2B5EF4-FFF2-40B4-BE49-F238E27FC236}">
                <a16:creationId xmlns:a16="http://schemas.microsoft.com/office/drawing/2014/main" id="{B518B6D9-64AE-F648-8618-B5EB9A992E86}"/>
              </a:ext>
            </a:extLst>
          </p:cNvPr>
          <p:cNvSpPr>
            <a:spLocks noChangeArrowheads="1"/>
          </p:cNvSpPr>
          <p:nvPr/>
        </p:nvSpPr>
        <p:spPr bwMode="auto">
          <a:xfrm>
            <a:off x="5978525" y="6051550"/>
            <a:ext cx="2971800" cy="282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mem[R[t]]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R[d]</a:t>
            </a:r>
          </a:p>
        </p:txBody>
      </p:sp>
      <p:sp>
        <p:nvSpPr>
          <p:cNvPr id="40980" name="Rectangle 47">
            <a:extLst>
              <a:ext uri="{FF2B5EF4-FFF2-40B4-BE49-F238E27FC236}">
                <a16:creationId xmlns:a16="http://schemas.microsoft.com/office/drawing/2014/main" id="{A2BA9F30-50ED-D348-94C8-B334B7A08740}"/>
              </a:ext>
            </a:extLst>
          </p:cNvPr>
          <p:cNvSpPr>
            <a:spLocks noChangeArrowheads="1"/>
          </p:cNvSpPr>
          <p:nvPr/>
        </p:nvSpPr>
        <p:spPr bwMode="auto">
          <a:xfrm>
            <a:off x="668338" y="6284913"/>
            <a:ext cx="2971800" cy="282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if (R[d]?) 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40981" name="Rectangle 48">
            <a:extLst>
              <a:ext uri="{FF2B5EF4-FFF2-40B4-BE49-F238E27FC236}">
                <a16:creationId xmlns:a16="http://schemas.microsoft.com/office/drawing/2014/main" id="{E4BFA440-D4CD-8B4C-AE1D-6C32463B6383}"/>
              </a:ext>
            </a:extLst>
          </p:cNvPr>
          <p:cNvSpPr>
            <a:spLocks noChangeArrowheads="1"/>
          </p:cNvSpPr>
          <p:nvPr/>
        </p:nvSpPr>
        <p:spPr bwMode="auto">
          <a:xfrm>
            <a:off x="3643313" y="6281738"/>
            <a:ext cx="2971800" cy="282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a:t>
            </a:r>
            <a:r>
              <a:rPr lang="en-US" altLang="zh-TW" sz="1400" b="1">
                <a:solidFill>
                  <a:srgbClr val="CC0000"/>
                </a:solidFill>
                <a:latin typeface="Courier New" panose="02070309020205020404" pitchFamily="49" charset="0"/>
                <a:ea typeface="新細明體" panose="02020500000000000000" pitchFamily="18" charset="-120"/>
              </a:rPr>
              <a:t>t</a:t>
            </a:r>
            <a:r>
              <a:rPr lang="en-US" altLang="zh-TW" sz="1400" b="1">
                <a:latin typeface="Courier New" panose="02070309020205020404" pitchFamily="49" charset="0"/>
                <a:ea typeface="新細明體" panose="02020500000000000000" pitchFamily="18" charset="-120"/>
              </a:rPr>
              <a:t>]</a:t>
            </a:r>
          </a:p>
        </p:txBody>
      </p:sp>
      <p:sp>
        <p:nvSpPr>
          <p:cNvPr id="40982" name="Rectangle 49">
            <a:extLst>
              <a:ext uri="{FF2B5EF4-FFF2-40B4-BE49-F238E27FC236}">
                <a16:creationId xmlns:a16="http://schemas.microsoft.com/office/drawing/2014/main" id="{EB7D7A12-1054-4446-83E3-D55520155BE2}"/>
              </a:ext>
            </a:extLst>
          </p:cNvPr>
          <p:cNvSpPr>
            <a:spLocks noChangeArrowheads="1"/>
          </p:cNvSpPr>
          <p:nvPr/>
        </p:nvSpPr>
        <p:spPr bwMode="auto">
          <a:xfrm>
            <a:off x="5999163" y="6284913"/>
            <a:ext cx="2971800" cy="282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pc; 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40983" name="Text Box 50">
            <a:extLst>
              <a:ext uri="{FF2B5EF4-FFF2-40B4-BE49-F238E27FC236}">
                <a16:creationId xmlns:a16="http://schemas.microsoft.com/office/drawing/2014/main" id="{E3CF5CAE-1599-ED40-BA00-92D283E34A88}"/>
              </a:ext>
            </a:extLst>
          </p:cNvPr>
          <p:cNvSpPr txBox="1">
            <a:spLocks noChangeArrowheads="1"/>
          </p:cNvSpPr>
          <p:nvPr/>
        </p:nvSpPr>
        <p:spPr bwMode="auto">
          <a:xfrm>
            <a:off x="311150" y="5756275"/>
            <a:ext cx="484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1-6</a:t>
            </a:r>
          </a:p>
        </p:txBody>
      </p:sp>
      <p:sp>
        <p:nvSpPr>
          <p:cNvPr id="40984" name="Text Box 51">
            <a:extLst>
              <a:ext uri="{FF2B5EF4-FFF2-40B4-BE49-F238E27FC236}">
                <a16:creationId xmlns:a16="http://schemas.microsoft.com/office/drawing/2014/main" id="{5C031275-9062-9348-9266-F0E2E86614B6}"/>
              </a:ext>
            </a:extLst>
          </p:cNvPr>
          <p:cNvSpPr txBox="1">
            <a:spLocks noChangeArrowheads="1"/>
          </p:cNvSpPr>
          <p:nvPr/>
        </p:nvSpPr>
        <p:spPr bwMode="auto">
          <a:xfrm>
            <a:off x="3349625" y="5748338"/>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dirty="0">
                <a:solidFill>
                  <a:srgbClr val="FF0000"/>
                </a:solidFill>
                <a:ea typeface="新細明體" panose="02020500000000000000" pitchFamily="18" charset="-120"/>
              </a:rPr>
              <a:t>7</a:t>
            </a:r>
          </a:p>
        </p:txBody>
      </p:sp>
      <p:sp>
        <p:nvSpPr>
          <p:cNvPr id="40985" name="Text Box 52">
            <a:extLst>
              <a:ext uri="{FF2B5EF4-FFF2-40B4-BE49-F238E27FC236}">
                <a16:creationId xmlns:a16="http://schemas.microsoft.com/office/drawing/2014/main" id="{05FC94BC-302A-1D4B-A66C-96AF80876675}"/>
              </a:ext>
            </a:extLst>
          </p:cNvPr>
          <p:cNvSpPr txBox="1">
            <a:spLocks noChangeArrowheads="1"/>
          </p:cNvSpPr>
          <p:nvPr/>
        </p:nvSpPr>
        <p:spPr bwMode="auto">
          <a:xfrm>
            <a:off x="5668963" y="57435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8</a:t>
            </a:r>
          </a:p>
        </p:txBody>
      </p:sp>
      <p:sp>
        <p:nvSpPr>
          <p:cNvPr id="40986" name="Text Box 53">
            <a:extLst>
              <a:ext uri="{FF2B5EF4-FFF2-40B4-BE49-F238E27FC236}">
                <a16:creationId xmlns:a16="http://schemas.microsoft.com/office/drawing/2014/main" id="{D97E5B42-6A3E-A54D-8970-E3E84A58EE8C}"/>
              </a:ext>
            </a:extLst>
          </p:cNvPr>
          <p:cNvSpPr txBox="1">
            <a:spLocks noChangeArrowheads="1"/>
          </p:cNvSpPr>
          <p:nvPr/>
        </p:nvSpPr>
        <p:spPr bwMode="auto">
          <a:xfrm>
            <a:off x="465138" y="601821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9</a:t>
            </a:r>
          </a:p>
        </p:txBody>
      </p:sp>
      <p:sp>
        <p:nvSpPr>
          <p:cNvPr id="40987" name="Text Box 54">
            <a:extLst>
              <a:ext uri="{FF2B5EF4-FFF2-40B4-BE49-F238E27FC236}">
                <a16:creationId xmlns:a16="http://schemas.microsoft.com/office/drawing/2014/main" id="{BAA9A79E-CD3E-8D40-9520-1E6C0AA75A0F}"/>
              </a:ext>
            </a:extLst>
          </p:cNvPr>
          <p:cNvSpPr txBox="1">
            <a:spLocks noChangeArrowheads="1"/>
          </p:cNvSpPr>
          <p:nvPr/>
        </p:nvSpPr>
        <p:spPr bwMode="auto">
          <a:xfrm>
            <a:off x="3346450" y="6022975"/>
            <a:ext cx="333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A</a:t>
            </a:r>
          </a:p>
        </p:txBody>
      </p:sp>
      <p:sp>
        <p:nvSpPr>
          <p:cNvPr id="40988" name="Text Box 55">
            <a:extLst>
              <a:ext uri="{FF2B5EF4-FFF2-40B4-BE49-F238E27FC236}">
                <a16:creationId xmlns:a16="http://schemas.microsoft.com/office/drawing/2014/main" id="{2B4032B3-AF0C-BB42-A8BA-BA5C3AEE70D9}"/>
              </a:ext>
            </a:extLst>
          </p:cNvPr>
          <p:cNvSpPr txBox="1">
            <a:spLocks noChangeArrowheads="1"/>
          </p:cNvSpPr>
          <p:nvPr/>
        </p:nvSpPr>
        <p:spPr bwMode="auto">
          <a:xfrm>
            <a:off x="5683250" y="6026150"/>
            <a:ext cx="31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B</a:t>
            </a:r>
          </a:p>
        </p:txBody>
      </p:sp>
      <p:sp>
        <p:nvSpPr>
          <p:cNvPr id="40989" name="Text Box 56">
            <a:extLst>
              <a:ext uri="{FF2B5EF4-FFF2-40B4-BE49-F238E27FC236}">
                <a16:creationId xmlns:a16="http://schemas.microsoft.com/office/drawing/2014/main" id="{CB863BFA-4A7E-BB47-AA55-771FF3E64F50}"/>
              </a:ext>
            </a:extLst>
          </p:cNvPr>
          <p:cNvSpPr txBox="1">
            <a:spLocks noChangeArrowheads="1"/>
          </p:cNvSpPr>
          <p:nvPr/>
        </p:nvSpPr>
        <p:spPr bwMode="auto">
          <a:xfrm>
            <a:off x="303213" y="6251575"/>
            <a:ext cx="452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CD</a:t>
            </a:r>
          </a:p>
        </p:txBody>
      </p:sp>
      <p:sp>
        <p:nvSpPr>
          <p:cNvPr id="40990" name="Text Box 57">
            <a:extLst>
              <a:ext uri="{FF2B5EF4-FFF2-40B4-BE49-F238E27FC236}">
                <a16:creationId xmlns:a16="http://schemas.microsoft.com/office/drawing/2014/main" id="{B15F777E-4044-6E4D-A602-A9D25031160E}"/>
              </a:ext>
            </a:extLst>
          </p:cNvPr>
          <p:cNvSpPr txBox="1">
            <a:spLocks noChangeArrowheads="1"/>
          </p:cNvSpPr>
          <p:nvPr/>
        </p:nvSpPr>
        <p:spPr bwMode="auto">
          <a:xfrm>
            <a:off x="3354388" y="6254750"/>
            <a:ext cx="311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E</a:t>
            </a:r>
          </a:p>
        </p:txBody>
      </p:sp>
      <p:sp>
        <p:nvSpPr>
          <p:cNvPr id="40991" name="Text Box 58">
            <a:extLst>
              <a:ext uri="{FF2B5EF4-FFF2-40B4-BE49-F238E27FC236}">
                <a16:creationId xmlns:a16="http://schemas.microsoft.com/office/drawing/2014/main" id="{1FD97CB7-2AEA-1B4D-A87D-644EC7E88DF7}"/>
              </a:ext>
            </a:extLst>
          </p:cNvPr>
          <p:cNvSpPr txBox="1">
            <a:spLocks noChangeArrowheads="1"/>
          </p:cNvSpPr>
          <p:nvPr/>
        </p:nvSpPr>
        <p:spPr bwMode="auto">
          <a:xfrm>
            <a:off x="5680075" y="626110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F</a:t>
            </a:r>
          </a:p>
        </p:txBody>
      </p:sp>
      <p:grpSp>
        <p:nvGrpSpPr>
          <p:cNvPr id="40992" name="Group 96">
            <a:extLst>
              <a:ext uri="{FF2B5EF4-FFF2-40B4-BE49-F238E27FC236}">
                <a16:creationId xmlns:a16="http://schemas.microsoft.com/office/drawing/2014/main" id="{4205EFE9-6866-7044-A1B1-02F89A7074BE}"/>
              </a:ext>
            </a:extLst>
          </p:cNvPr>
          <p:cNvGrpSpPr>
            <a:grpSpLocks/>
          </p:cNvGrpSpPr>
          <p:nvPr/>
        </p:nvGrpSpPr>
        <p:grpSpPr bwMode="auto">
          <a:xfrm>
            <a:off x="6832600" y="1433513"/>
            <a:ext cx="636588" cy="828675"/>
            <a:chOff x="4304" y="903"/>
            <a:chExt cx="401" cy="522"/>
          </a:xfrm>
        </p:grpSpPr>
        <p:sp>
          <p:nvSpPr>
            <p:cNvPr id="40994" name="Rectangle 97">
              <a:extLst>
                <a:ext uri="{FF2B5EF4-FFF2-40B4-BE49-F238E27FC236}">
                  <a16:creationId xmlns:a16="http://schemas.microsoft.com/office/drawing/2014/main" id="{7E8B52B5-E92F-1241-B9BE-8A51BC83C761}"/>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0995" name="Text Box 98">
              <a:extLst>
                <a:ext uri="{FF2B5EF4-FFF2-40B4-BE49-F238E27FC236}">
                  <a16:creationId xmlns:a16="http://schemas.microsoft.com/office/drawing/2014/main" id="{1FBF4D07-5DFD-1742-90D8-8D17A2AC2053}"/>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sp>
        <p:nvSpPr>
          <p:cNvPr id="62" name="Rectangle 41">
            <a:extLst>
              <a:ext uri="{FF2B5EF4-FFF2-40B4-BE49-F238E27FC236}">
                <a16:creationId xmlns:a16="http://schemas.microsoft.com/office/drawing/2014/main" id="{FDC2561E-4C16-4F0A-A50D-DB2A439E6CEB}"/>
              </a:ext>
            </a:extLst>
          </p:cNvPr>
          <p:cNvSpPr>
            <a:spLocks noChangeArrowheads="1"/>
          </p:cNvSpPr>
          <p:nvPr/>
        </p:nvSpPr>
        <p:spPr bwMode="auto">
          <a:xfrm>
            <a:off x="5187510" y="5321564"/>
            <a:ext cx="2971800" cy="282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dirty="0">
                <a:latin typeface="Courier New" panose="02070309020205020404" pitchFamily="49" charset="0"/>
                <a:ea typeface="新細明體" panose="02020500000000000000" pitchFamily="18" charset="-120"/>
              </a:rPr>
              <a:t>IR </a:t>
            </a:r>
            <a:r>
              <a:rPr lang="en-US" altLang="zh-TW" sz="1400" b="1" dirty="0">
                <a:latin typeface="Courier New" panose="02070309020205020404" pitchFamily="49" charset="0"/>
                <a:ea typeface="新細明體" panose="02020500000000000000" pitchFamily="18" charset="-120"/>
                <a:sym typeface="Symbol" pitchFamily="2" charset="2"/>
              </a:rPr>
              <a:t></a:t>
            </a:r>
            <a:r>
              <a:rPr lang="en-US" altLang="zh-TW" sz="1400" b="1" dirty="0">
                <a:latin typeface="Courier New" panose="02070309020205020404" pitchFamily="49" charset="0"/>
                <a:ea typeface="新細明體" panose="02020500000000000000" pitchFamily="18" charset="-120"/>
              </a:rPr>
              <a:t> mem[pc]; pc </a:t>
            </a:r>
            <a:r>
              <a:rPr lang="en-US" altLang="zh-TW" sz="1400" b="1" dirty="0">
                <a:latin typeface="Courier New" panose="02070309020205020404" pitchFamily="49" charset="0"/>
                <a:ea typeface="新細明體" panose="02020500000000000000" pitchFamily="18" charset="-120"/>
                <a:sym typeface="Symbol" pitchFamily="2" charset="2"/>
              </a:rPr>
              <a:t></a:t>
            </a:r>
            <a:r>
              <a:rPr lang="en-US" altLang="zh-TW" sz="1400" b="1" dirty="0">
                <a:latin typeface="Courier New" panose="02070309020205020404" pitchFamily="49" charset="0"/>
                <a:ea typeface="新細明體" panose="02020500000000000000" pitchFamily="18" charset="-120"/>
              </a:rPr>
              <a:t> pc+1; </a:t>
            </a:r>
          </a:p>
        </p:txBody>
      </p:sp>
      <p:sp>
        <p:nvSpPr>
          <p:cNvPr id="63" name="Text Box 51">
            <a:extLst>
              <a:ext uri="{FF2B5EF4-FFF2-40B4-BE49-F238E27FC236}">
                <a16:creationId xmlns:a16="http://schemas.microsoft.com/office/drawing/2014/main" id="{30533BD9-5E95-481B-816F-6F0E95641A72}"/>
              </a:ext>
            </a:extLst>
          </p:cNvPr>
          <p:cNvSpPr txBox="1">
            <a:spLocks noChangeArrowheads="1"/>
          </p:cNvSpPr>
          <p:nvPr/>
        </p:nvSpPr>
        <p:spPr bwMode="auto">
          <a:xfrm>
            <a:off x="3346450" y="5298755"/>
            <a:ext cx="194123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dirty="0">
                <a:solidFill>
                  <a:srgbClr val="FF0000"/>
                </a:solidFill>
                <a:ea typeface="新細明體" panose="02020500000000000000" pitchFamily="18" charset="-120"/>
              </a:rPr>
              <a:t>Instruction fetch: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編號版面配置區 3">
            <a:extLst>
              <a:ext uri="{FF2B5EF4-FFF2-40B4-BE49-F238E27FC236}">
                <a16:creationId xmlns:a16="http://schemas.microsoft.com/office/drawing/2014/main" id="{0CCEA4A6-22F9-7248-9D84-CC04960919F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7576A3B8-E8B8-6649-AE17-D37C0616FAF8}" type="slidenum">
              <a:rPr lang="zh-TW" altLang="en-US" sz="800"/>
              <a:pPr/>
              <a:t>24</a:t>
            </a:fld>
            <a:endParaRPr lang="en-US" altLang="zh-TW" sz="1400"/>
          </a:p>
        </p:txBody>
      </p:sp>
      <p:sp>
        <p:nvSpPr>
          <p:cNvPr id="41987" name="Rectangle 2">
            <a:extLst>
              <a:ext uri="{FF2B5EF4-FFF2-40B4-BE49-F238E27FC236}">
                <a16:creationId xmlns:a16="http://schemas.microsoft.com/office/drawing/2014/main" id="{7027EEB0-9B13-B449-A215-86D2647715C9}"/>
              </a:ext>
            </a:extLst>
          </p:cNvPr>
          <p:cNvSpPr>
            <a:spLocks noGrp="1" noChangeArrowheads="1"/>
          </p:cNvSpPr>
          <p:nvPr>
            <p:ph type="title"/>
          </p:nvPr>
        </p:nvSpPr>
        <p:spPr/>
        <p:txBody>
          <a:bodyPr/>
          <a:lstStyle/>
          <a:p>
            <a:r>
              <a:rPr lang="en-US" altLang="zh-TW">
                <a:ea typeface="新細明體" panose="02020500000000000000" pitchFamily="18" charset="-120"/>
              </a:rPr>
              <a:t>Datapath</a:t>
            </a:r>
            <a:endParaRPr lang="zh-TW" altLang="en-US">
              <a:ea typeface="新細明體" panose="02020500000000000000" pitchFamily="18" charset="-120"/>
            </a:endParaRPr>
          </a:p>
        </p:txBody>
      </p:sp>
      <p:sp>
        <p:nvSpPr>
          <p:cNvPr id="41988" name="Rectangle 3">
            <a:extLst>
              <a:ext uri="{FF2B5EF4-FFF2-40B4-BE49-F238E27FC236}">
                <a16:creationId xmlns:a16="http://schemas.microsoft.com/office/drawing/2014/main" id="{1A27B3A6-1F6F-7744-91FD-4426DAA60BB0}"/>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41989" name="AutoShape 4">
            <a:extLst>
              <a:ext uri="{FF2B5EF4-FFF2-40B4-BE49-F238E27FC236}">
                <a16:creationId xmlns:a16="http://schemas.microsoft.com/office/drawing/2014/main" id="{714CAB02-00BD-6943-9CD0-A72889DCB890}"/>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1990" name="AutoShape 5">
            <a:extLst>
              <a:ext uri="{FF2B5EF4-FFF2-40B4-BE49-F238E27FC236}">
                <a16:creationId xmlns:a16="http://schemas.microsoft.com/office/drawing/2014/main" id="{173E4377-6F87-4C44-9651-8319D264D99B}"/>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1991" name="AutoShape 6">
            <a:extLst>
              <a:ext uri="{FF2B5EF4-FFF2-40B4-BE49-F238E27FC236}">
                <a16:creationId xmlns:a16="http://schemas.microsoft.com/office/drawing/2014/main" id="{2C8B87D7-653E-174C-8606-D2C79095FF16}"/>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1992" name="AutoShape 7">
            <a:extLst>
              <a:ext uri="{FF2B5EF4-FFF2-40B4-BE49-F238E27FC236}">
                <a16:creationId xmlns:a16="http://schemas.microsoft.com/office/drawing/2014/main" id="{94FF9419-3657-664E-B44F-2C91E1739E90}"/>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1993" name="Group 8">
            <a:extLst>
              <a:ext uri="{FF2B5EF4-FFF2-40B4-BE49-F238E27FC236}">
                <a16:creationId xmlns:a16="http://schemas.microsoft.com/office/drawing/2014/main" id="{D522E844-0134-3344-87C0-253129B138C8}"/>
              </a:ext>
            </a:extLst>
          </p:cNvPr>
          <p:cNvGrpSpPr>
            <a:grpSpLocks/>
          </p:cNvGrpSpPr>
          <p:nvPr/>
        </p:nvGrpSpPr>
        <p:grpSpPr bwMode="auto">
          <a:xfrm>
            <a:off x="5446713" y="1882775"/>
            <a:ext cx="1193800" cy="2595563"/>
            <a:chOff x="3431" y="1186"/>
            <a:chExt cx="752" cy="1635"/>
          </a:xfrm>
        </p:grpSpPr>
        <p:sp>
          <p:nvSpPr>
            <p:cNvPr id="42110" name="Rectangle 9">
              <a:extLst>
                <a:ext uri="{FF2B5EF4-FFF2-40B4-BE49-F238E27FC236}">
                  <a16:creationId xmlns:a16="http://schemas.microsoft.com/office/drawing/2014/main" id="{0638FCB9-A41A-4941-9184-84CE51F1958D}"/>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111" name="AutoShape 10">
              <a:extLst>
                <a:ext uri="{FF2B5EF4-FFF2-40B4-BE49-F238E27FC236}">
                  <a16:creationId xmlns:a16="http://schemas.microsoft.com/office/drawing/2014/main" id="{E0CFF331-41C1-134A-8172-41EA1F0D9A5D}"/>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112" name="Text Box 11">
              <a:extLst>
                <a:ext uri="{FF2B5EF4-FFF2-40B4-BE49-F238E27FC236}">
                  <a16:creationId xmlns:a16="http://schemas.microsoft.com/office/drawing/2014/main" id="{03C51C36-D322-C443-A162-4B3A56027338}"/>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42113" name="Text Box 12">
              <a:extLst>
                <a:ext uri="{FF2B5EF4-FFF2-40B4-BE49-F238E27FC236}">
                  <a16:creationId xmlns:a16="http://schemas.microsoft.com/office/drawing/2014/main" id="{3C442EB5-C2A0-B344-A52E-BE61E1394D3C}"/>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2114" name="Text Box 13">
              <a:extLst>
                <a:ext uri="{FF2B5EF4-FFF2-40B4-BE49-F238E27FC236}">
                  <a16:creationId xmlns:a16="http://schemas.microsoft.com/office/drawing/2014/main" id="{FFD61D9E-E9E4-6240-A4C1-B68B5AB16AA4}"/>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2115" name="Text Box 14">
              <a:extLst>
                <a:ext uri="{FF2B5EF4-FFF2-40B4-BE49-F238E27FC236}">
                  <a16:creationId xmlns:a16="http://schemas.microsoft.com/office/drawing/2014/main" id="{F0FB41C4-F424-6D40-AB28-2FB262561DC4}"/>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42116" name="Text Box 15">
              <a:extLst>
                <a:ext uri="{FF2B5EF4-FFF2-40B4-BE49-F238E27FC236}">
                  <a16:creationId xmlns:a16="http://schemas.microsoft.com/office/drawing/2014/main" id="{D02E5CFB-5B5E-0A41-B7F6-29C612AABB47}"/>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42117" name="Text Box 16">
              <a:extLst>
                <a:ext uri="{FF2B5EF4-FFF2-40B4-BE49-F238E27FC236}">
                  <a16:creationId xmlns:a16="http://schemas.microsoft.com/office/drawing/2014/main" id="{81D43305-B515-4B42-AF0A-CE27AEB22164}"/>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42118" name="Text Box 17">
              <a:extLst>
                <a:ext uri="{FF2B5EF4-FFF2-40B4-BE49-F238E27FC236}">
                  <a16:creationId xmlns:a16="http://schemas.microsoft.com/office/drawing/2014/main" id="{0FED3C2C-5EB6-8D46-98D4-C7B4C8408918}"/>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42119" name="Text Box 18">
              <a:extLst>
                <a:ext uri="{FF2B5EF4-FFF2-40B4-BE49-F238E27FC236}">
                  <a16:creationId xmlns:a16="http://schemas.microsoft.com/office/drawing/2014/main" id="{C604247E-F689-E947-AEF6-106069018E26}"/>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41994" name="Freeform 19">
            <a:extLst>
              <a:ext uri="{FF2B5EF4-FFF2-40B4-BE49-F238E27FC236}">
                <a16:creationId xmlns:a16="http://schemas.microsoft.com/office/drawing/2014/main" id="{6348BD5C-5239-BF4A-9B73-92BB22C109D2}"/>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41995" name="Text Box 20">
            <a:extLst>
              <a:ext uri="{FF2B5EF4-FFF2-40B4-BE49-F238E27FC236}">
                <a16:creationId xmlns:a16="http://schemas.microsoft.com/office/drawing/2014/main" id="{D3103B31-0F3D-4949-92B8-5DF68D1E2104}"/>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41996" name="Line 21">
            <a:extLst>
              <a:ext uri="{FF2B5EF4-FFF2-40B4-BE49-F238E27FC236}">
                <a16:creationId xmlns:a16="http://schemas.microsoft.com/office/drawing/2014/main" id="{D30B35DC-D10A-F74D-9947-A1BB489748C2}"/>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1997" name="Line 22">
            <a:extLst>
              <a:ext uri="{FF2B5EF4-FFF2-40B4-BE49-F238E27FC236}">
                <a16:creationId xmlns:a16="http://schemas.microsoft.com/office/drawing/2014/main" id="{28775324-8B50-904E-AC46-443660C683D6}"/>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1998" name="Line 23">
            <a:extLst>
              <a:ext uri="{FF2B5EF4-FFF2-40B4-BE49-F238E27FC236}">
                <a16:creationId xmlns:a16="http://schemas.microsoft.com/office/drawing/2014/main" id="{A8FB2BB7-C7AC-1F41-823B-310D9F7FF91B}"/>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1999" name="Line 24">
            <a:extLst>
              <a:ext uri="{FF2B5EF4-FFF2-40B4-BE49-F238E27FC236}">
                <a16:creationId xmlns:a16="http://schemas.microsoft.com/office/drawing/2014/main" id="{EFA00C64-097C-394C-B86F-C4A116D1F4BA}"/>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00" name="Line 25">
            <a:extLst>
              <a:ext uri="{FF2B5EF4-FFF2-40B4-BE49-F238E27FC236}">
                <a16:creationId xmlns:a16="http://schemas.microsoft.com/office/drawing/2014/main" id="{82B5EC33-0392-D640-95F5-7EA738955071}"/>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01" name="Line 26">
            <a:extLst>
              <a:ext uri="{FF2B5EF4-FFF2-40B4-BE49-F238E27FC236}">
                <a16:creationId xmlns:a16="http://schemas.microsoft.com/office/drawing/2014/main" id="{F43EA3D2-8DB9-FF4C-8303-C75CAA615324}"/>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02" name="Line 27">
            <a:extLst>
              <a:ext uri="{FF2B5EF4-FFF2-40B4-BE49-F238E27FC236}">
                <a16:creationId xmlns:a16="http://schemas.microsoft.com/office/drawing/2014/main" id="{DE8BD9F9-A80F-D84C-91D9-FDB0A59BFF9C}"/>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03" name="Oval 28">
            <a:extLst>
              <a:ext uri="{FF2B5EF4-FFF2-40B4-BE49-F238E27FC236}">
                <a16:creationId xmlns:a16="http://schemas.microsoft.com/office/drawing/2014/main" id="{F02A5E40-BF82-1E45-B1A2-B2DF65DD88F7}"/>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04" name="Line 29">
            <a:extLst>
              <a:ext uri="{FF2B5EF4-FFF2-40B4-BE49-F238E27FC236}">
                <a16:creationId xmlns:a16="http://schemas.microsoft.com/office/drawing/2014/main" id="{24562993-B283-3F48-BE4A-6BB0275A988A}"/>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05" name="Line 30">
            <a:extLst>
              <a:ext uri="{FF2B5EF4-FFF2-40B4-BE49-F238E27FC236}">
                <a16:creationId xmlns:a16="http://schemas.microsoft.com/office/drawing/2014/main" id="{1C4319EE-C342-064A-B799-AA5BD7B911E0}"/>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06" name="Line 31">
            <a:extLst>
              <a:ext uri="{FF2B5EF4-FFF2-40B4-BE49-F238E27FC236}">
                <a16:creationId xmlns:a16="http://schemas.microsoft.com/office/drawing/2014/main" id="{8E0C1BD2-E172-B343-95E4-A149DAD95AB5}"/>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07" name="Line 32">
            <a:extLst>
              <a:ext uri="{FF2B5EF4-FFF2-40B4-BE49-F238E27FC236}">
                <a16:creationId xmlns:a16="http://schemas.microsoft.com/office/drawing/2014/main" id="{7B71F535-B879-B94B-A0A5-B8AEDF3C7DC1}"/>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08" name="Line 33">
            <a:extLst>
              <a:ext uri="{FF2B5EF4-FFF2-40B4-BE49-F238E27FC236}">
                <a16:creationId xmlns:a16="http://schemas.microsoft.com/office/drawing/2014/main" id="{B2427645-9EC5-AF41-B596-81D49DC23B15}"/>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09" name="Line 34">
            <a:extLst>
              <a:ext uri="{FF2B5EF4-FFF2-40B4-BE49-F238E27FC236}">
                <a16:creationId xmlns:a16="http://schemas.microsoft.com/office/drawing/2014/main" id="{39B2DA35-B394-2B42-98FC-A0F994AB426D}"/>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0" name="Line 35">
            <a:extLst>
              <a:ext uri="{FF2B5EF4-FFF2-40B4-BE49-F238E27FC236}">
                <a16:creationId xmlns:a16="http://schemas.microsoft.com/office/drawing/2014/main" id="{0788A4F5-F7A1-9E48-A468-2A701675B856}"/>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1" name="Line 36">
            <a:extLst>
              <a:ext uri="{FF2B5EF4-FFF2-40B4-BE49-F238E27FC236}">
                <a16:creationId xmlns:a16="http://schemas.microsoft.com/office/drawing/2014/main" id="{CF1ADF4C-4EEF-3E4F-928B-DD28AB4C25CB}"/>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2" name="Line 37">
            <a:extLst>
              <a:ext uri="{FF2B5EF4-FFF2-40B4-BE49-F238E27FC236}">
                <a16:creationId xmlns:a16="http://schemas.microsoft.com/office/drawing/2014/main" id="{5CF4931B-C557-4241-991B-2ED096F93D06}"/>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3" name="Line 38">
            <a:extLst>
              <a:ext uri="{FF2B5EF4-FFF2-40B4-BE49-F238E27FC236}">
                <a16:creationId xmlns:a16="http://schemas.microsoft.com/office/drawing/2014/main" id="{B4256CD3-3AB5-AC49-961D-F5408D52EDE8}"/>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4" name="Line 39">
            <a:extLst>
              <a:ext uri="{FF2B5EF4-FFF2-40B4-BE49-F238E27FC236}">
                <a16:creationId xmlns:a16="http://schemas.microsoft.com/office/drawing/2014/main" id="{69DDF78D-4152-424F-913B-04313799BEF4}"/>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5" name="Line 40">
            <a:extLst>
              <a:ext uri="{FF2B5EF4-FFF2-40B4-BE49-F238E27FC236}">
                <a16:creationId xmlns:a16="http://schemas.microsoft.com/office/drawing/2014/main" id="{E0F95213-5624-3C4D-85C1-253863201349}"/>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6" name="Line 41">
            <a:extLst>
              <a:ext uri="{FF2B5EF4-FFF2-40B4-BE49-F238E27FC236}">
                <a16:creationId xmlns:a16="http://schemas.microsoft.com/office/drawing/2014/main" id="{2B500DD9-EB0B-0843-AA09-77B21A65AA3A}"/>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7" name="Line 42">
            <a:extLst>
              <a:ext uri="{FF2B5EF4-FFF2-40B4-BE49-F238E27FC236}">
                <a16:creationId xmlns:a16="http://schemas.microsoft.com/office/drawing/2014/main" id="{676F1175-8F9C-FF4A-A1EF-FD2595FC3B96}"/>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8" name="Line 43">
            <a:extLst>
              <a:ext uri="{FF2B5EF4-FFF2-40B4-BE49-F238E27FC236}">
                <a16:creationId xmlns:a16="http://schemas.microsoft.com/office/drawing/2014/main" id="{686BD5DB-6E1E-DC4A-8652-81A4892AD0F0}"/>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9" name="Line 44">
            <a:extLst>
              <a:ext uri="{FF2B5EF4-FFF2-40B4-BE49-F238E27FC236}">
                <a16:creationId xmlns:a16="http://schemas.microsoft.com/office/drawing/2014/main" id="{BF8C99C6-647E-A843-A6C7-B78F8D441D27}"/>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0" name="Line 45">
            <a:extLst>
              <a:ext uri="{FF2B5EF4-FFF2-40B4-BE49-F238E27FC236}">
                <a16:creationId xmlns:a16="http://schemas.microsoft.com/office/drawing/2014/main" id="{DCC01616-8323-144A-9048-CAEA6AA7A5EB}"/>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1" name="Line 46">
            <a:extLst>
              <a:ext uri="{FF2B5EF4-FFF2-40B4-BE49-F238E27FC236}">
                <a16:creationId xmlns:a16="http://schemas.microsoft.com/office/drawing/2014/main" id="{C1CC9F02-6301-5645-9910-6C91614E2349}"/>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2" name="Line 47">
            <a:extLst>
              <a:ext uri="{FF2B5EF4-FFF2-40B4-BE49-F238E27FC236}">
                <a16:creationId xmlns:a16="http://schemas.microsoft.com/office/drawing/2014/main" id="{0805A6F3-6AED-E44D-BA29-43C84705D523}"/>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3" name="Line 48">
            <a:extLst>
              <a:ext uri="{FF2B5EF4-FFF2-40B4-BE49-F238E27FC236}">
                <a16:creationId xmlns:a16="http://schemas.microsoft.com/office/drawing/2014/main" id="{AB884993-BAFC-3F44-AEB3-D951D14B65C4}"/>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4" name="Line 49">
            <a:extLst>
              <a:ext uri="{FF2B5EF4-FFF2-40B4-BE49-F238E27FC236}">
                <a16:creationId xmlns:a16="http://schemas.microsoft.com/office/drawing/2014/main" id="{830C2D1E-6845-F34D-A01E-F3BD02D4A14C}"/>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5" name="Line 50">
            <a:extLst>
              <a:ext uri="{FF2B5EF4-FFF2-40B4-BE49-F238E27FC236}">
                <a16:creationId xmlns:a16="http://schemas.microsoft.com/office/drawing/2014/main" id="{1D35F4B6-467B-5845-9284-8F51BD02153A}"/>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6" name="Line 51">
            <a:extLst>
              <a:ext uri="{FF2B5EF4-FFF2-40B4-BE49-F238E27FC236}">
                <a16:creationId xmlns:a16="http://schemas.microsoft.com/office/drawing/2014/main" id="{7A6F1FDB-539B-3A41-93EA-2C42E99CA6D9}"/>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7" name="Line 52">
            <a:extLst>
              <a:ext uri="{FF2B5EF4-FFF2-40B4-BE49-F238E27FC236}">
                <a16:creationId xmlns:a16="http://schemas.microsoft.com/office/drawing/2014/main" id="{3BECE28B-E8A2-6549-AA1B-66C20A3AF055}"/>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8" name="Line 53">
            <a:extLst>
              <a:ext uri="{FF2B5EF4-FFF2-40B4-BE49-F238E27FC236}">
                <a16:creationId xmlns:a16="http://schemas.microsoft.com/office/drawing/2014/main" id="{28193B0C-7E6E-EA45-B120-11B17570AC59}"/>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9" name="Line 54">
            <a:extLst>
              <a:ext uri="{FF2B5EF4-FFF2-40B4-BE49-F238E27FC236}">
                <a16:creationId xmlns:a16="http://schemas.microsoft.com/office/drawing/2014/main" id="{AEDCC499-BC87-3545-BFBD-662B4E09882A}"/>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0" name="Line 55">
            <a:extLst>
              <a:ext uri="{FF2B5EF4-FFF2-40B4-BE49-F238E27FC236}">
                <a16:creationId xmlns:a16="http://schemas.microsoft.com/office/drawing/2014/main" id="{F19A794D-A957-E448-94AA-2DCED16B721E}"/>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1" name="Line 56">
            <a:extLst>
              <a:ext uri="{FF2B5EF4-FFF2-40B4-BE49-F238E27FC236}">
                <a16:creationId xmlns:a16="http://schemas.microsoft.com/office/drawing/2014/main" id="{1D774B8E-AA8E-AE4C-A013-DB61907CEB76}"/>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2" name="Line 57">
            <a:extLst>
              <a:ext uri="{FF2B5EF4-FFF2-40B4-BE49-F238E27FC236}">
                <a16:creationId xmlns:a16="http://schemas.microsoft.com/office/drawing/2014/main" id="{5286537C-0EA7-5F48-B120-FD5E21348A2E}"/>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3" name="Line 58">
            <a:extLst>
              <a:ext uri="{FF2B5EF4-FFF2-40B4-BE49-F238E27FC236}">
                <a16:creationId xmlns:a16="http://schemas.microsoft.com/office/drawing/2014/main" id="{1CAE7371-8113-4649-A5AC-2A91BEBA321C}"/>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4" name="Line 59">
            <a:extLst>
              <a:ext uri="{FF2B5EF4-FFF2-40B4-BE49-F238E27FC236}">
                <a16:creationId xmlns:a16="http://schemas.microsoft.com/office/drawing/2014/main" id="{DB3D934E-FFCE-BE4A-9020-2F1C2B84B094}"/>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5" name="Line 60">
            <a:extLst>
              <a:ext uri="{FF2B5EF4-FFF2-40B4-BE49-F238E27FC236}">
                <a16:creationId xmlns:a16="http://schemas.microsoft.com/office/drawing/2014/main" id="{E7D64031-44EA-D04A-9149-E925FF9B61FA}"/>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6" name="Line 61">
            <a:extLst>
              <a:ext uri="{FF2B5EF4-FFF2-40B4-BE49-F238E27FC236}">
                <a16:creationId xmlns:a16="http://schemas.microsoft.com/office/drawing/2014/main" id="{EFAF9FEB-895F-2440-A7F8-C397FC30BBA5}"/>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7" name="Line 62">
            <a:extLst>
              <a:ext uri="{FF2B5EF4-FFF2-40B4-BE49-F238E27FC236}">
                <a16:creationId xmlns:a16="http://schemas.microsoft.com/office/drawing/2014/main" id="{268BC901-2D96-8B48-9495-2819B9FFFD0F}"/>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8" name="Line 63">
            <a:extLst>
              <a:ext uri="{FF2B5EF4-FFF2-40B4-BE49-F238E27FC236}">
                <a16:creationId xmlns:a16="http://schemas.microsoft.com/office/drawing/2014/main" id="{05BDC4EF-8BF8-9346-A3EA-C6C10187EAA3}"/>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9" name="Line 64">
            <a:extLst>
              <a:ext uri="{FF2B5EF4-FFF2-40B4-BE49-F238E27FC236}">
                <a16:creationId xmlns:a16="http://schemas.microsoft.com/office/drawing/2014/main" id="{E059EE7A-B670-6140-9699-98C873C4AA23}"/>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40" name="Line 65">
            <a:extLst>
              <a:ext uri="{FF2B5EF4-FFF2-40B4-BE49-F238E27FC236}">
                <a16:creationId xmlns:a16="http://schemas.microsoft.com/office/drawing/2014/main" id="{7B4827CD-F66B-664F-AA56-2D7617DAAEB2}"/>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41" name="Line 66">
            <a:extLst>
              <a:ext uri="{FF2B5EF4-FFF2-40B4-BE49-F238E27FC236}">
                <a16:creationId xmlns:a16="http://schemas.microsoft.com/office/drawing/2014/main" id="{42F699E5-CC42-D647-AAEC-C57396161CD6}"/>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42" name="Line 67">
            <a:extLst>
              <a:ext uri="{FF2B5EF4-FFF2-40B4-BE49-F238E27FC236}">
                <a16:creationId xmlns:a16="http://schemas.microsoft.com/office/drawing/2014/main" id="{7B5A485F-BD24-4347-832F-1E68AD6450DA}"/>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43" name="Line 68">
            <a:extLst>
              <a:ext uri="{FF2B5EF4-FFF2-40B4-BE49-F238E27FC236}">
                <a16:creationId xmlns:a16="http://schemas.microsoft.com/office/drawing/2014/main" id="{9E08E426-F06F-014E-A882-52A07F596CF5}"/>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44" name="Text Box 69">
            <a:extLst>
              <a:ext uri="{FF2B5EF4-FFF2-40B4-BE49-F238E27FC236}">
                <a16:creationId xmlns:a16="http://schemas.microsoft.com/office/drawing/2014/main" id="{50EF5DEB-D22C-0C47-BDBA-7502E53D4D2D}"/>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42045" name="AutoShape 70">
            <a:extLst>
              <a:ext uri="{FF2B5EF4-FFF2-40B4-BE49-F238E27FC236}">
                <a16:creationId xmlns:a16="http://schemas.microsoft.com/office/drawing/2014/main" id="{3B8B8748-800F-1E49-80F5-4AB27703ED54}"/>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46" name="AutoShape 71">
            <a:extLst>
              <a:ext uri="{FF2B5EF4-FFF2-40B4-BE49-F238E27FC236}">
                <a16:creationId xmlns:a16="http://schemas.microsoft.com/office/drawing/2014/main" id="{A8B7173A-3920-4E4C-AC08-B2EC335584A9}"/>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47" name="AutoShape 72">
            <a:extLst>
              <a:ext uri="{FF2B5EF4-FFF2-40B4-BE49-F238E27FC236}">
                <a16:creationId xmlns:a16="http://schemas.microsoft.com/office/drawing/2014/main" id="{B1893D5C-9DF8-9D47-8AA0-114075D64E72}"/>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48" name="AutoShape 73">
            <a:extLst>
              <a:ext uri="{FF2B5EF4-FFF2-40B4-BE49-F238E27FC236}">
                <a16:creationId xmlns:a16="http://schemas.microsoft.com/office/drawing/2014/main" id="{56FDFDB8-7988-4346-A371-B9874514B5AE}"/>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49" name="AutoShape 74">
            <a:extLst>
              <a:ext uri="{FF2B5EF4-FFF2-40B4-BE49-F238E27FC236}">
                <a16:creationId xmlns:a16="http://schemas.microsoft.com/office/drawing/2014/main" id="{2F345BB7-1A46-1447-9F5B-5A9D98889D4A}"/>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50" name="AutoShape 75">
            <a:extLst>
              <a:ext uri="{FF2B5EF4-FFF2-40B4-BE49-F238E27FC236}">
                <a16:creationId xmlns:a16="http://schemas.microsoft.com/office/drawing/2014/main" id="{F6F05A43-79EC-5B45-A190-0F2F2CF33513}"/>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2051" name="Group 76">
            <a:extLst>
              <a:ext uri="{FF2B5EF4-FFF2-40B4-BE49-F238E27FC236}">
                <a16:creationId xmlns:a16="http://schemas.microsoft.com/office/drawing/2014/main" id="{15B3632D-4495-244C-98D6-9206AECCBD4E}"/>
              </a:ext>
            </a:extLst>
          </p:cNvPr>
          <p:cNvGrpSpPr>
            <a:grpSpLocks/>
          </p:cNvGrpSpPr>
          <p:nvPr/>
        </p:nvGrpSpPr>
        <p:grpSpPr bwMode="auto">
          <a:xfrm>
            <a:off x="2576513" y="2547938"/>
            <a:ext cx="1084262" cy="2093912"/>
            <a:chOff x="1623" y="1605"/>
            <a:chExt cx="683" cy="1319"/>
          </a:xfrm>
        </p:grpSpPr>
        <p:sp>
          <p:nvSpPr>
            <p:cNvPr id="42103" name="Rectangle 77">
              <a:extLst>
                <a:ext uri="{FF2B5EF4-FFF2-40B4-BE49-F238E27FC236}">
                  <a16:creationId xmlns:a16="http://schemas.microsoft.com/office/drawing/2014/main" id="{EB293F21-6BF3-414B-AED5-F4B9D5E2F380}"/>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42104" name="AutoShape 78">
              <a:extLst>
                <a:ext uri="{FF2B5EF4-FFF2-40B4-BE49-F238E27FC236}">
                  <a16:creationId xmlns:a16="http://schemas.microsoft.com/office/drawing/2014/main" id="{3483C5BE-1CD7-7341-8D5E-713DAD480484}"/>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105" name="Text Box 79">
              <a:extLst>
                <a:ext uri="{FF2B5EF4-FFF2-40B4-BE49-F238E27FC236}">
                  <a16:creationId xmlns:a16="http://schemas.microsoft.com/office/drawing/2014/main" id="{DED1920D-55D0-2A41-A67A-EB7B529D7B70}"/>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42106" name="Text Box 80">
              <a:extLst>
                <a:ext uri="{FF2B5EF4-FFF2-40B4-BE49-F238E27FC236}">
                  <a16:creationId xmlns:a16="http://schemas.microsoft.com/office/drawing/2014/main" id="{E12D15EA-250A-814D-A21C-12750C807375}"/>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2107" name="Text Box 81">
              <a:extLst>
                <a:ext uri="{FF2B5EF4-FFF2-40B4-BE49-F238E27FC236}">
                  <a16:creationId xmlns:a16="http://schemas.microsoft.com/office/drawing/2014/main" id="{DD8DBFBB-93C3-8240-A99A-723013B1087E}"/>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2108" name="Text Box 82">
              <a:extLst>
                <a:ext uri="{FF2B5EF4-FFF2-40B4-BE49-F238E27FC236}">
                  <a16:creationId xmlns:a16="http://schemas.microsoft.com/office/drawing/2014/main" id="{FC362773-591C-B84F-A337-13211BFBD93C}"/>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42109" name="Text Box 83">
              <a:extLst>
                <a:ext uri="{FF2B5EF4-FFF2-40B4-BE49-F238E27FC236}">
                  <a16:creationId xmlns:a16="http://schemas.microsoft.com/office/drawing/2014/main" id="{66819B37-5EB9-1A4F-BE1A-C6AEB8518CDE}"/>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42052" name="AutoShape 84">
            <a:extLst>
              <a:ext uri="{FF2B5EF4-FFF2-40B4-BE49-F238E27FC236}">
                <a16:creationId xmlns:a16="http://schemas.microsoft.com/office/drawing/2014/main" id="{427A87F9-AF77-E642-83A0-D72443445729}"/>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53" name="Line 85">
            <a:extLst>
              <a:ext uri="{FF2B5EF4-FFF2-40B4-BE49-F238E27FC236}">
                <a16:creationId xmlns:a16="http://schemas.microsoft.com/office/drawing/2014/main" id="{46ACAD2C-01C9-D342-85DC-E340DE755E1C}"/>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54" name="Oval 86">
            <a:extLst>
              <a:ext uri="{FF2B5EF4-FFF2-40B4-BE49-F238E27FC236}">
                <a16:creationId xmlns:a16="http://schemas.microsoft.com/office/drawing/2014/main" id="{B833A73C-10E1-9546-B650-AC6A63753065}"/>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2055" name="Group 87">
            <a:extLst>
              <a:ext uri="{FF2B5EF4-FFF2-40B4-BE49-F238E27FC236}">
                <a16:creationId xmlns:a16="http://schemas.microsoft.com/office/drawing/2014/main" id="{8687FCDF-F359-DE44-BF09-D29024B6F517}"/>
              </a:ext>
            </a:extLst>
          </p:cNvPr>
          <p:cNvGrpSpPr>
            <a:grpSpLocks/>
          </p:cNvGrpSpPr>
          <p:nvPr/>
        </p:nvGrpSpPr>
        <p:grpSpPr bwMode="auto">
          <a:xfrm>
            <a:off x="4065588" y="2646363"/>
            <a:ext cx="400050" cy="1689100"/>
            <a:chOff x="2561" y="1667"/>
            <a:chExt cx="252" cy="1064"/>
          </a:xfrm>
        </p:grpSpPr>
        <p:sp>
          <p:nvSpPr>
            <p:cNvPr id="42096" name="Rectangle 88">
              <a:extLst>
                <a:ext uri="{FF2B5EF4-FFF2-40B4-BE49-F238E27FC236}">
                  <a16:creationId xmlns:a16="http://schemas.microsoft.com/office/drawing/2014/main" id="{F1122240-6EDB-B74F-866A-6F1007B382F5}"/>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97" name="AutoShape 89">
              <a:extLst>
                <a:ext uri="{FF2B5EF4-FFF2-40B4-BE49-F238E27FC236}">
                  <a16:creationId xmlns:a16="http://schemas.microsoft.com/office/drawing/2014/main" id="{C2AC67E4-63E0-F144-92F9-8BDEA0187069}"/>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98" name="Text Box 90">
              <a:extLst>
                <a:ext uri="{FF2B5EF4-FFF2-40B4-BE49-F238E27FC236}">
                  <a16:creationId xmlns:a16="http://schemas.microsoft.com/office/drawing/2014/main" id="{15E56B60-376E-D341-9AB1-33FA184A8602}"/>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42099" name="Text Box 91">
              <a:extLst>
                <a:ext uri="{FF2B5EF4-FFF2-40B4-BE49-F238E27FC236}">
                  <a16:creationId xmlns:a16="http://schemas.microsoft.com/office/drawing/2014/main" id="{3003F3A5-4B5F-F746-86A4-443F17520726}"/>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42100" name="Text Box 92">
              <a:extLst>
                <a:ext uri="{FF2B5EF4-FFF2-40B4-BE49-F238E27FC236}">
                  <a16:creationId xmlns:a16="http://schemas.microsoft.com/office/drawing/2014/main" id="{0857F09A-4AF7-8A4A-8142-703359298618}"/>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42101" name="Text Box 93">
              <a:extLst>
                <a:ext uri="{FF2B5EF4-FFF2-40B4-BE49-F238E27FC236}">
                  <a16:creationId xmlns:a16="http://schemas.microsoft.com/office/drawing/2014/main" id="{815484FC-B438-9746-90E1-96A7D5263631}"/>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42102" name="Text Box 94">
              <a:extLst>
                <a:ext uri="{FF2B5EF4-FFF2-40B4-BE49-F238E27FC236}">
                  <a16:creationId xmlns:a16="http://schemas.microsoft.com/office/drawing/2014/main" id="{D9B0B610-0BFA-1641-8622-D82283E919BB}"/>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42056" name="Oval 95">
            <a:extLst>
              <a:ext uri="{FF2B5EF4-FFF2-40B4-BE49-F238E27FC236}">
                <a16:creationId xmlns:a16="http://schemas.microsoft.com/office/drawing/2014/main" id="{C016EA60-0258-0B4E-923D-168A76270196}"/>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2057" name="Group 96">
            <a:extLst>
              <a:ext uri="{FF2B5EF4-FFF2-40B4-BE49-F238E27FC236}">
                <a16:creationId xmlns:a16="http://schemas.microsoft.com/office/drawing/2014/main" id="{35013406-1ED0-8F4C-A9CF-C28676DD2F82}"/>
              </a:ext>
            </a:extLst>
          </p:cNvPr>
          <p:cNvGrpSpPr>
            <a:grpSpLocks/>
          </p:cNvGrpSpPr>
          <p:nvPr/>
        </p:nvGrpSpPr>
        <p:grpSpPr bwMode="auto">
          <a:xfrm>
            <a:off x="6832600" y="1433513"/>
            <a:ext cx="636588" cy="828675"/>
            <a:chOff x="4304" y="903"/>
            <a:chExt cx="401" cy="522"/>
          </a:xfrm>
        </p:grpSpPr>
        <p:sp>
          <p:nvSpPr>
            <p:cNvPr id="42094" name="Rectangle 97">
              <a:extLst>
                <a:ext uri="{FF2B5EF4-FFF2-40B4-BE49-F238E27FC236}">
                  <a16:creationId xmlns:a16="http://schemas.microsoft.com/office/drawing/2014/main" id="{4AE22BBA-3099-1142-95FA-1EB1615A3213}"/>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95" name="Text Box 98">
              <a:extLst>
                <a:ext uri="{FF2B5EF4-FFF2-40B4-BE49-F238E27FC236}">
                  <a16:creationId xmlns:a16="http://schemas.microsoft.com/office/drawing/2014/main" id="{CFED600C-D362-DC4F-9057-DB396F3C9BFF}"/>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42058" name="Group 99">
            <a:extLst>
              <a:ext uri="{FF2B5EF4-FFF2-40B4-BE49-F238E27FC236}">
                <a16:creationId xmlns:a16="http://schemas.microsoft.com/office/drawing/2014/main" id="{4CEA6D6B-9E02-6C45-8F4F-8F0E8F675A27}"/>
              </a:ext>
            </a:extLst>
          </p:cNvPr>
          <p:cNvGrpSpPr>
            <a:grpSpLocks/>
          </p:cNvGrpSpPr>
          <p:nvPr/>
        </p:nvGrpSpPr>
        <p:grpSpPr bwMode="auto">
          <a:xfrm>
            <a:off x="7224713" y="2500313"/>
            <a:ext cx="404812" cy="914400"/>
            <a:chOff x="4551" y="1575"/>
            <a:chExt cx="255" cy="576"/>
          </a:xfrm>
        </p:grpSpPr>
        <p:sp>
          <p:nvSpPr>
            <p:cNvPr id="42092" name="Freeform 100">
              <a:extLst>
                <a:ext uri="{FF2B5EF4-FFF2-40B4-BE49-F238E27FC236}">
                  <a16:creationId xmlns:a16="http://schemas.microsoft.com/office/drawing/2014/main" id="{024B24C9-5260-C245-8798-41A7025905AE}"/>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42093" name="Text Box 101">
              <a:extLst>
                <a:ext uri="{FF2B5EF4-FFF2-40B4-BE49-F238E27FC236}">
                  <a16:creationId xmlns:a16="http://schemas.microsoft.com/office/drawing/2014/main" id="{9C57E198-7D07-AD43-A70D-A2010E6EDE38}"/>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42059" name="Oval 102">
            <a:extLst>
              <a:ext uri="{FF2B5EF4-FFF2-40B4-BE49-F238E27FC236}">
                <a16:creationId xmlns:a16="http://schemas.microsoft.com/office/drawing/2014/main" id="{097E134A-4CEA-5C4D-A1FC-F0D9362E6BE7}"/>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60" name="Oval 103">
            <a:extLst>
              <a:ext uri="{FF2B5EF4-FFF2-40B4-BE49-F238E27FC236}">
                <a16:creationId xmlns:a16="http://schemas.microsoft.com/office/drawing/2014/main" id="{6ABB4DCC-1912-4A46-8619-3F8B397CAA38}"/>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61" name="Oval 104">
            <a:extLst>
              <a:ext uri="{FF2B5EF4-FFF2-40B4-BE49-F238E27FC236}">
                <a16:creationId xmlns:a16="http://schemas.microsoft.com/office/drawing/2014/main" id="{9E157E0D-D7B9-1B45-A078-FA1C6707CDBE}"/>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62" name="Oval 105">
            <a:extLst>
              <a:ext uri="{FF2B5EF4-FFF2-40B4-BE49-F238E27FC236}">
                <a16:creationId xmlns:a16="http://schemas.microsoft.com/office/drawing/2014/main" id="{89D6A017-3D00-6940-95BD-EB26550C8909}"/>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63" name="Oval 106">
            <a:extLst>
              <a:ext uri="{FF2B5EF4-FFF2-40B4-BE49-F238E27FC236}">
                <a16:creationId xmlns:a16="http://schemas.microsoft.com/office/drawing/2014/main" id="{27301985-4017-D348-A929-E12E3D3BE03F}"/>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64" name="Oval 107">
            <a:extLst>
              <a:ext uri="{FF2B5EF4-FFF2-40B4-BE49-F238E27FC236}">
                <a16:creationId xmlns:a16="http://schemas.microsoft.com/office/drawing/2014/main" id="{91F4A9B5-83E3-2D44-9528-901E286CEFF9}"/>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65" name="Text Box 108">
            <a:extLst>
              <a:ext uri="{FF2B5EF4-FFF2-40B4-BE49-F238E27FC236}">
                <a16:creationId xmlns:a16="http://schemas.microsoft.com/office/drawing/2014/main" id="{06AA1268-D355-3543-B511-1A3DD701AAFC}"/>
              </a:ext>
            </a:extLst>
          </p:cNvPr>
          <p:cNvSpPr txBox="1">
            <a:spLocks noChangeArrowheads="1"/>
          </p:cNvSpPr>
          <p:nvPr/>
        </p:nvSpPr>
        <p:spPr bwMode="auto">
          <a:xfrm>
            <a:off x="919163" y="5126038"/>
            <a:ext cx="636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solidFill>
                  <a:srgbClr val="CC0000"/>
                </a:solidFill>
                <a:ea typeface="新細明體" panose="02020500000000000000" pitchFamily="18" charset="-120"/>
              </a:rPr>
              <a:t>pc+1</a:t>
            </a:r>
          </a:p>
        </p:txBody>
      </p:sp>
      <p:sp>
        <p:nvSpPr>
          <p:cNvPr id="42066" name="Text Box 109">
            <a:extLst>
              <a:ext uri="{FF2B5EF4-FFF2-40B4-BE49-F238E27FC236}">
                <a16:creationId xmlns:a16="http://schemas.microsoft.com/office/drawing/2014/main" id="{D4916A84-45E7-E648-902F-AD8ADA09B804}"/>
              </a:ext>
            </a:extLst>
          </p:cNvPr>
          <p:cNvSpPr txBox="1">
            <a:spLocks noChangeArrowheads="1"/>
          </p:cNvSpPr>
          <p:nvPr/>
        </p:nvSpPr>
        <p:spPr bwMode="auto">
          <a:xfrm>
            <a:off x="407988" y="1190625"/>
            <a:ext cx="14176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solidFill>
                  <a:srgbClr val="CC0000"/>
                </a:solidFill>
                <a:ea typeface="新細明體" panose="02020500000000000000" pitchFamily="18" charset="-120"/>
              </a:rPr>
              <a:t>pc for jump</a:t>
            </a:r>
          </a:p>
          <a:p>
            <a:r>
              <a:rPr lang="en-US" altLang="zh-TW" sz="1800">
                <a:solidFill>
                  <a:srgbClr val="CC0000"/>
                </a:solidFill>
                <a:ea typeface="新細明體" panose="02020500000000000000" pitchFamily="18" charset="-120"/>
              </a:rPr>
              <a:t>and branch</a:t>
            </a:r>
          </a:p>
        </p:txBody>
      </p:sp>
      <p:sp>
        <p:nvSpPr>
          <p:cNvPr id="42067" name="Text Box 110">
            <a:extLst>
              <a:ext uri="{FF2B5EF4-FFF2-40B4-BE49-F238E27FC236}">
                <a16:creationId xmlns:a16="http://schemas.microsoft.com/office/drawing/2014/main" id="{F959BA65-04FB-8B4C-967B-12EAC08887DB}"/>
              </a:ext>
            </a:extLst>
          </p:cNvPr>
          <p:cNvSpPr txBox="1">
            <a:spLocks noChangeArrowheads="1"/>
          </p:cNvSpPr>
          <p:nvPr/>
        </p:nvSpPr>
        <p:spPr bwMode="auto">
          <a:xfrm>
            <a:off x="2006600" y="1190625"/>
            <a:ext cx="1511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solidFill>
                  <a:srgbClr val="CC0000"/>
                </a:solidFill>
                <a:ea typeface="新細明體" panose="02020500000000000000" pitchFamily="18" charset="-120"/>
              </a:rPr>
              <a:t>address for </a:t>
            </a:r>
          </a:p>
          <a:p>
            <a:r>
              <a:rPr lang="en-US" altLang="zh-TW" sz="1800">
                <a:solidFill>
                  <a:srgbClr val="CC0000"/>
                </a:solidFill>
                <a:ea typeface="新細明體" panose="02020500000000000000" pitchFamily="18" charset="-120"/>
              </a:rPr>
              <a:t>load/store</a:t>
            </a:r>
          </a:p>
        </p:txBody>
      </p:sp>
      <p:sp>
        <p:nvSpPr>
          <p:cNvPr id="42068" name="Text Box 111">
            <a:extLst>
              <a:ext uri="{FF2B5EF4-FFF2-40B4-BE49-F238E27FC236}">
                <a16:creationId xmlns:a16="http://schemas.microsoft.com/office/drawing/2014/main" id="{EF8526B5-0594-554E-9F5B-47E133F7FEF8}"/>
              </a:ext>
            </a:extLst>
          </p:cNvPr>
          <p:cNvSpPr txBox="1">
            <a:spLocks noChangeArrowheads="1"/>
          </p:cNvSpPr>
          <p:nvPr/>
        </p:nvSpPr>
        <p:spPr bwMode="auto">
          <a:xfrm>
            <a:off x="4489450" y="1136650"/>
            <a:ext cx="29321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solidFill>
                  <a:srgbClr val="CC0000"/>
                </a:solidFill>
                <a:ea typeface="新細明體" panose="02020500000000000000" pitchFamily="18" charset="-120"/>
              </a:rPr>
              <a:t>result of ALU or address </a:t>
            </a:r>
          </a:p>
          <a:p>
            <a:r>
              <a:rPr lang="en-US" altLang="zh-TW" sz="1800">
                <a:solidFill>
                  <a:srgbClr val="CC0000"/>
                </a:solidFill>
                <a:ea typeface="新細明體" panose="02020500000000000000" pitchFamily="18" charset="-120"/>
              </a:rPr>
              <a:t>for load address</a:t>
            </a:r>
          </a:p>
        </p:txBody>
      </p:sp>
      <p:sp>
        <p:nvSpPr>
          <p:cNvPr id="42069" name="Text Box 112">
            <a:extLst>
              <a:ext uri="{FF2B5EF4-FFF2-40B4-BE49-F238E27FC236}">
                <a16:creationId xmlns:a16="http://schemas.microsoft.com/office/drawing/2014/main" id="{783A5264-3198-A74D-B817-1891349579E9}"/>
              </a:ext>
            </a:extLst>
          </p:cNvPr>
          <p:cNvSpPr txBox="1">
            <a:spLocks noChangeArrowheads="1"/>
          </p:cNvSpPr>
          <p:nvPr/>
        </p:nvSpPr>
        <p:spPr bwMode="auto">
          <a:xfrm>
            <a:off x="2190750" y="2032000"/>
            <a:ext cx="117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solidFill>
                  <a:srgbClr val="CC0000"/>
                </a:solidFill>
                <a:ea typeface="新細明體" panose="02020500000000000000" pitchFamily="18" charset="-120"/>
              </a:rPr>
              <a:t>pc for jal</a:t>
            </a:r>
          </a:p>
        </p:txBody>
      </p:sp>
      <p:sp>
        <p:nvSpPr>
          <p:cNvPr id="42070" name="Text Box 113">
            <a:extLst>
              <a:ext uri="{FF2B5EF4-FFF2-40B4-BE49-F238E27FC236}">
                <a16:creationId xmlns:a16="http://schemas.microsoft.com/office/drawing/2014/main" id="{29C3CAD0-70F3-CE4D-8047-B584276E0F47}"/>
              </a:ext>
            </a:extLst>
          </p:cNvPr>
          <p:cNvSpPr txBox="1">
            <a:spLocks noChangeArrowheads="1"/>
          </p:cNvSpPr>
          <p:nvPr/>
        </p:nvSpPr>
        <p:spPr bwMode="auto">
          <a:xfrm>
            <a:off x="5219700" y="4430713"/>
            <a:ext cx="681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solidFill>
                  <a:srgbClr val="CC0000"/>
                </a:solidFill>
                <a:ea typeface="新細明體" panose="02020500000000000000" pitchFamily="18" charset="-120"/>
              </a:rPr>
              <a:t>addr</a:t>
            </a:r>
          </a:p>
        </p:txBody>
      </p:sp>
      <p:sp>
        <p:nvSpPr>
          <p:cNvPr id="42071" name="Text Box 114">
            <a:extLst>
              <a:ext uri="{FF2B5EF4-FFF2-40B4-BE49-F238E27FC236}">
                <a16:creationId xmlns:a16="http://schemas.microsoft.com/office/drawing/2014/main" id="{AE98600D-992D-0C47-8AF6-B0CB632B700A}"/>
              </a:ext>
            </a:extLst>
          </p:cNvPr>
          <p:cNvSpPr txBox="1">
            <a:spLocks noChangeArrowheads="1"/>
          </p:cNvSpPr>
          <p:nvPr/>
        </p:nvSpPr>
        <p:spPr bwMode="auto">
          <a:xfrm>
            <a:off x="2786063" y="5064125"/>
            <a:ext cx="1304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solidFill>
                  <a:srgbClr val="CC0000"/>
                </a:solidFill>
                <a:ea typeface="新細明體" panose="02020500000000000000" pitchFamily="18" charset="-120"/>
              </a:rPr>
              <a:t>store data</a:t>
            </a:r>
          </a:p>
        </p:txBody>
      </p:sp>
      <p:sp>
        <p:nvSpPr>
          <p:cNvPr id="42072" name="Text Box 115">
            <a:extLst>
              <a:ext uri="{FF2B5EF4-FFF2-40B4-BE49-F238E27FC236}">
                <a16:creationId xmlns:a16="http://schemas.microsoft.com/office/drawing/2014/main" id="{C65FBBC0-6D23-3445-8C2C-7B329B6D78E2}"/>
              </a:ext>
            </a:extLst>
          </p:cNvPr>
          <p:cNvSpPr txBox="1">
            <a:spLocks noChangeArrowheads="1"/>
          </p:cNvSpPr>
          <p:nvPr/>
        </p:nvSpPr>
        <p:spPr bwMode="auto">
          <a:xfrm>
            <a:off x="3779838" y="2281238"/>
            <a:ext cx="619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solidFill>
                  <a:srgbClr val="CC0000"/>
                </a:solidFill>
                <a:ea typeface="新細明體" panose="02020500000000000000" pitchFamily="18" charset="-120"/>
              </a:rPr>
              <a:t>load</a:t>
            </a:r>
          </a:p>
        </p:txBody>
      </p:sp>
      <p:sp>
        <p:nvSpPr>
          <p:cNvPr id="42073" name="Line 116">
            <a:extLst>
              <a:ext uri="{FF2B5EF4-FFF2-40B4-BE49-F238E27FC236}">
                <a16:creationId xmlns:a16="http://schemas.microsoft.com/office/drawing/2014/main" id="{59C69DC7-4697-7B4A-A4C5-A48F5EB9734C}"/>
              </a:ext>
            </a:extLst>
          </p:cNvPr>
          <p:cNvSpPr>
            <a:spLocks noChangeShapeType="1"/>
          </p:cNvSpPr>
          <p:nvPr/>
        </p:nvSpPr>
        <p:spPr bwMode="auto">
          <a:xfrm flipH="1">
            <a:off x="3797300" y="1065213"/>
            <a:ext cx="225425" cy="22542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74" name="Line 117">
            <a:extLst>
              <a:ext uri="{FF2B5EF4-FFF2-40B4-BE49-F238E27FC236}">
                <a16:creationId xmlns:a16="http://schemas.microsoft.com/office/drawing/2014/main" id="{0DFA6043-C2E2-3947-8169-70C33880AF7F}"/>
              </a:ext>
            </a:extLst>
          </p:cNvPr>
          <p:cNvSpPr>
            <a:spLocks noChangeShapeType="1"/>
          </p:cNvSpPr>
          <p:nvPr/>
        </p:nvSpPr>
        <p:spPr bwMode="auto">
          <a:xfrm flipH="1">
            <a:off x="7864475" y="1087438"/>
            <a:ext cx="225425" cy="22542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75" name="Text Box 118">
            <a:extLst>
              <a:ext uri="{FF2B5EF4-FFF2-40B4-BE49-F238E27FC236}">
                <a16:creationId xmlns:a16="http://schemas.microsoft.com/office/drawing/2014/main" id="{E111A243-4353-624B-A1CE-E23A29D037D1}"/>
              </a:ext>
            </a:extLst>
          </p:cNvPr>
          <p:cNvSpPr txBox="1">
            <a:spLocks noChangeArrowheads="1"/>
          </p:cNvSpPr>
          <p:nvPr/>
        </p:nvSpPr>
        <p:spPr bwMode="auto">
          <a:xfrm>
            <a:off x="3740150" y="8810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8</a:t>
            </a:r>
          </a:p>
        </p:txBody>
      </p:sp>
      <p:sp>
        <p:nvSpPr>
          <p:cNvPr id="42076" name="Text Box 119">
            <a:extLst>
              <a:ext uri="{FF2B5EF4-FFF2-40B4-BE49-F238E27FC236}">
                <a16:creationId xmlns:a16="http://schemas.microsoft.com/office/drawing/2014/main" id="{7AEA47E4-7D46-114B-81FB-77D41395A710}"/>
              </a:ext>
            </a:extLst>
          </p:cNvPr>
          <p:cNvSpPr txBox="1">
            <a:spLocks noChangeArrowheads="1"/>
          </p:cNvSpPr>
          <p:nvPr/>
        </p:nvSpPr>
        <p:spPr bwMode="auto">
          <a:xfrm>
            <a:off x="7739063" y="86995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16</a:t>
            </a:r>
          </a:p>
        </p:txBody>
      </p:sp>
      <p:sp>
        <p:nvSpPr>
          <p:cNvPr id="42077" name="Line 120">
            <a:extLst>
              <a:ext uri="{FF2B5EF4-FFF2-40B4-BE49-F238E27FC236}">
                <a16:creationId xmlns:a16="http://schemas.microsoft.com/office/drawing/2014/main" id="{910DAE86-E541-8A4E-9B73-0A78C13BFC0F}"/>
              </a:ext>
            </a:extLst>
          </p:cNvPr>
          <p:cNvSpPr>
            <a:spLocks noChangeShapeType="1"/>
          </p:cNvSpPr>
          <p:nvPr/>
        </p:nvSpPr>
        <p:spPr bwMode="auto">
          <a:xfrm flipH="1">
            <a:off x="7747000" y="3960813"/>
            <a:ext cx="225425" cy="22542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78" name="Text Box 121">
            <a:extLst>
              <a:ext uri="{FF2B5EF4-FFF2-40B4-BE49-F238E27FC236}">
                <a16:creationId xmlns:a16="http://schemas.microsoft.com/office/drawing/2014/main" id="{D016122E-B951-344B-9CC3-EBB11A25AC1F}"/>
              </a:ext>
            </a:extLst>
          </p:cNvPr>
          <p:cNvSpPr txBox="1">
            <a:spLocks noChangeArrowheads="1"/>
          </p:cNvSpPr>
          <p:nvPr/>
        </p:nvSpPr>
        <p:spPr bwMode="auto">
          <a:xfrm>
            <a:off x="7877175" y="392588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16</a:t>
            </a:r>
          </a:p>
        </p:txBody>
      </p:sp>
      <p:sp>
        <p:nvSpPr>
          <p:cNvPr id="42079" name="Line 122">
            <a:extLst>
              <a:ext uri="{FF2B5EF4-FFF2-40B4-BE49-F238E27FC236}">
                <a16:creationId xmlns:a16="http://schemas.microsoft.com/office/drawing/2014/main" id="{DBE3EC55-7EF2-8E43-9036-67C6D458020F}"/>
              </a:ext>
            </a:extLst>
          </p:cNvPr>
          <p:cNvSpPr>
            <a:spLocks noChangeShapeType="1"/>
          </p:cNvSpPr>
          <p:nvPr/>
        </p:nvSpPr>
        <p:spPr bwMode="auto">
          <a:xfrm rot="16200000" flipH="1">
            <a:off x="7285038" y="4564063"/>
            <a:ext cx="225425" cy="22542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80" name="Text Box 123">
            <a:extLst>
              <a:ext uri="{FF2B5EF4-FFF2-40B4-BE49-F238E27FC236}">
                <a16:creationId xmlns:a16="http://schemas.microsoft.com/office/drawing/2014/main" id="{677E9197-FE04-BF4A-A9D9-FF6534E57BAC}"/>
              </a:ext>
            </a:extLst>
          </p:cNvPr>
          <p:cNvSpPr txBox="1">
            <a:spLocks noChangeArrowheads="1"/>
          </p:cNvSpPr>
          <p:nvPr/>
        </p:nvSpPr>
        <p:spPr bwMode="auto">
          <a:xfrm>
            <a:off x="7392988" y="43973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8</a:t>
            </a:r>
          </a:p>
        </p:txBody>
      </p:sp>
      <p:sp>
        <p:nvSpPr>
          <p:cNvPr id="42081" name="Line 124">
            <a:extLst>
              <a:ext uri="{FF2B5EF4-FFF2-40B4-BE49-F238E27FC236}">
                <a16:creationId xmlns:a16="http://schemas.microsoft.com/office/drawing/2014/main" id="{02D74B10-FBE9-8341-846C-8D93E3A8150A}"/>
              </a:ext>
            </a:extLst>
          </p:cNvPr>
          <p:cNvSpPr>
            <a:spLocks noChangeShapeType="1"/>
          </p:cNvSpPr>
          <p:nvPr/>
        </p:nvSpPr>
        <p:spPr bwMode="auto">
          <a:xfrm flipH="1">
            <a:off x="7335838" y="4603750"/>
            <a:ext cx="96837" cy="96838"/>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82" name="Text Box 125">
            <a:extLst>
              <a:ext uri="{FF2B5EF4-FFF2-40B4-BE49-F238E27FC236}">
                <a16:creationId xmlns:a16="http://schemas.microsoft.com/office/drawing/2014/main" id="{F74B4180-D23C-554B-8A22-2B3EACC2BFE3}"/>
              </a:ext>
            </a:extLst>
          </p:cNvPr>
          <p:cNvSpPr txBox="1">
            <a:spLocks noChangeArrowheads="1"/>
          </p:cNvSpPr>
          <p:nvPr/>
        </p:nvSpPr>
        <p:spPr bwMode="auto">
          <a:xfrm>
            <a:off x="7085013" y="435768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0</a:t>
            </a:r>
          </a:p>
        </p:txBody>
      </p:sp>
      <p:sp>
        <p:nvSpPr>
          <p:cNvPr id="42083" name="Line 126">
            <a:extLst>
              <a:ext uri="{FF2B5EF4-FFF2-40B4-BE49-F238E27FC236}">
                <a16:creationId xmlns:a16="http://schemas.microsoft.com/office/drawing/2014/main" id="{BB60A455-CA0A-DF42-8524-F959A55898F8}"/>
              </a:ext>
            </a:extLst>
          </p:cNvPr>
          <p:cNvSpPr>
            <a:spLocks noChangeShapeType="1"/>
          </p:cNvSpPr>
          <p:nvPr/>
        </p:nvSpPr>
        <p:spPr bwMode="auto">
          <a:xfrm rot="16200000" flipH="1">
            <a:off x="3487738" y="2165350"/>
            <a:ext cx="225425" cy="22542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84" name="Text Box 127">
            <a:extLst>
              <a:ext uri="{FF2B5EF4-FFF2-40B4-BE49-F238E27FC236}">
                <a16:creationId xmlns:a16="http://schemas.microsoft.com/office/drawing/2014/main" id="{CCC579C4-69DB-9C40-8B57-EF792DA76FFC}"/>
              </a:ext>
            </a:extLst>
          </p:cNvPr>
          <p:cNvSpPr txBox="1">
            <a:spLocks noChangeArrowheads="1"/>
          </p:cNvSpPr>
          <p:nvPr/>
        </p:nvSpPr>
        <p:spPr bwMode="auto">
          <a:xfrm>
            <a:off x="3595688" y="19986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8</a:t>
            </a:r>
          </a:p>
        </p:txBody>
      </p:sp>
      <p:sp>
        <p:nvSpPr>
          <p:cNvPr id="42085" name="Line 128">
            <a:extLst>
              <a:ext uri="{FF2B5EF4-FFF2-40B4-BE49-F238E27FC236}">
                <a16:creationId xmlns:a16="http://schemas.microsoft.com/office/drawing/2014/main" id="{E508F3B5-17DF-9E43-A6F4-152E73694FB7}"/>
              </a:ext>
            </a:extLst>
          </p:cNvPr>
          <p:cNvSpPr>
            <a:spLocks noChangeShapeType="1"/>
          </p:cNvSpPr>
          <p:nvPr/>
        </p:nvSpPr>
        <p:spPr bwMode="auto">
          <a:xfrm flipH="1">
            <a:off x="3538538" y="2205038"/>
            <a:ext cx="96837" cy="96837"/>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86" name="Text Box 129">
            <a:extLst>
              <a:ext uri="{FF2B5EF4-FFF2-40B4-BE49-F238E27FC236}">
                <a16:creationId xmlns:a16="http://schemas.microsoft.com/office/drawing/2014/main" id="{F3FF92B5-685B-844C-9782-CCAE166FA346}"/>
              </a:ext>
            </a:extLst>
          </p:cNvPr>
          <p:cNvSpPr txBox="1">
            <a:spLocks noChangeArrowheads="1"/>
          </p:cNvSpPr>
          <p:nvPr/>
        </p:nvSpPr>
        <p:spPr bwMode="auto">
          <a:xfrm>
            <a:off x="3287713" y="19589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0</a:t>
            </a:r>
          </a:p>
        </p:txBody>
      </p:sp>
      <p:sp>
        <p:nvSpPr>
          <p:cNvPr id="42087" name="Oval 130">
            <a:extLst>
              <a:ext uri="{FF2B5EF4-FFF2-40B4-BE49-F238E27FC236}">
                <a16:creationId xmlns:a16="http://schemas.microsoft.com/office/drawing/2014/main" id="{93ED67F4-649C-C143-A874-5724F7250941}"/>
              </a:ext>
            </a:extLst>
          </p:cNvPr>
          <p:cNvSpPr>
            <a:spLocks noChangeAspect="1" noChangeArrowheads="1"/>
          </p:cNvSpPr>
          <p:nvPr/>
        </p:nvSpPr>
        <p:spPr bwMode="auto">
          <a:xfrm>
            <a:off x="3670300" y="23669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88" name="Oval 131">
            <a:extLst>
              <a:ext uri="{FF2B5EF4-FFF2-40B4-BE49-F238E27FC236}">
                <a16:creationId xmlns:a16="http://schemas.microsoft.com/office/drawing/2014/main" id="{E0758D4B-976D-E646-9CDE-4AF382C1C243}"/>
              </a:ext>
            </a:extLst>
          </p:cNvPr>
          <p:cNvSpPr>
            <a:spLocks noChangeAspect="1" noChangeArrowheads="1"/>
          </p:cNvSpPr>
          <p:nvPr/>
        </p:nvSpPr>
        <p:spPr bwMode="auto">
          <a:xfrm>
            <a:off x="7467600" y="47545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89" name="Line 132">
            <a:extLst>
              <a:ext uri="{FF2B5EF4-FFF2-40B4-BE49-F238E27FC236}">
                <a16:creationId xmlns:a16="http://schemas.microsoft.com/office/drawing/2014/main" id="{F494E205-6417-6B45-B1E9-3B7E510EB19F}"/>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90" name="Line 133">
            <a:extLst>
              <a:ext uri="{FF2B5EF4-FFF2-40B4-BE49-F238E27FC236}">
                <a16:creationId xmlns:a16="http://schemas.microsoft.com/office/drawing/2014/main" id="{EE954442-887D-6548-9AC9-A314393E6C8C}"/>
              </a:ext>
            </a:extLst>
          </p:cNvPr>
          <p:cNvSpPr>
            <a:spLocks noChangeShapeType="1"/>
          </p:cNvSpPr>
          <p:nvPr/>
        </p:nvSpPr>
        <p:spPr bwMode="auto">
          <a:xfrm flipH="1">
            <a:off x="1677988" y="4967288"/>
            <a:ext cx="225425" cy="22542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91" name="Text Box 134">
            <a:extLst>
              <a:ext uri="{FF2B5EF4-FFF2-40B4-BE49-F238E27FC236}">
                <a16:creationId xmlns:a16="http://schemas.microsoft.com/office/drawing/2014/main" id="{1B02138F-008A-A749-B522-2B4D07AF2751}"/>
              </a:ext>
            </a:extLst>
          </p:cNvPr>
          <p:cNvSpPr txBox="1">
            <a:spLocks noChangeArrowheads="1"/>
          </p:cNvSpPr>
          <p:nvPr/>
        </p:nvSpPr>
        <p:spPr bwMode="auto">
          <a:xfrm>
            <a:off x="1620838" y="47831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編號版面配置區 3">
            <a:extLst>
              <a:ext uri="{FF2B5EF4-FFF2-40B4-BE49-F238E27FC236}">
                <a16:creationId xmlns:a16="http://schemas.microsoft.com/office/drawing/2014/main" id="{9E1D343E-B450-C44D-8E86-1CA27C6BE8F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D0395C88-9230-AB49-BB5C-C7B139E4EED8}" type="slidenum">
              <a:rPr lang="zh-TW" altLang="en-US" sz="800"/>
              <a:pPr/>
              <a:t>25</a:t>
            </a:fld>
            <a:endParaRPr lang="en-US" altLang="zh-TW" sz="1400"/>
          </a:p>
        </p:txBody>
      </p:sp>
      <p:sp>
        <p:nvSpPr>
          <p:cNvPr id="43011" name="Rectangle 2">
            <a:extLst>
              <a:ext uri="{FF2B5EF4-FFF2-40B4-BE49-F238E27FC236}">
                <a16:creationId xmlns:a16="http://schemas.microsoft.com/office/drawing/2014/main" id="{9B1C005E-577F-CD4A-BDE4-B406B1B915FD}"/>
              </a:ext>
            </a:extLst>
          </p:cNvPr>
          <p:cNvSpPr>
            <a:spLocks noGrp="1" noChangeArrowheads="1"/>
          </p:cNvSpPr>
          <p:nvPr>
            <p:ph type="title"/>
          </p:nvPr>
        </p:nvSpPr>
        <p:spPr/>
        <p:txBody>
          <a:bodyPr/>
          <a:lstStyle/>
          <a:p>
            <a:r>
              <a:rPr lang="en-US" altLang="zh-TW">
                <a:ea typeface="新細明體" panose="02020500000000000000" pitchFamily="18" charset="-120"/>
              </a:rPr>
              <a:t>Design a processor</a:t>
            </a:r>
          </a:p>
        </p:txBody>
      </p:sp>
      <p:sp>
        <p:nvSpPr>
          <p:cNvPr id="43012" name="Rectangle 3">
            <a:extLst>
              <a:ext uri="{FF2B5EF4-FFF2-40B4-BE49-F238E27FC236}">
                <a16:creationId xmlns:a16="http://schemas.microsoft.com/office/drawing/2014/main" id="{131F5CE9-0CFA-AD4A-BA93-19AFC3DB08DB}"/>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How to build a processor</a:t>
            </a:r>
          </a:p>
          <a:p>
            <a:pPr lvl="1"/>
            <a:r>
              <a:rPr lang="en-US" altLang="zh-TW">
                <a:ea typeface="新細明體" panose="02020500000000000000" pitchFamily="18" charset="-120"/>
              </a:rPr>
              <a:t>Develop instruction set architecture (ISA)</a:t>
            </a:r>
          </a:p>
          <a:p>
            <a:pPr lvl="2"/>
            <a:r>
              <a:rPr lang="en-US" altLang="zh-TW">
                <a:solidFill>
                  <a:srgbClr val="006600"/>
                </a:solidFill>
                <a:ea typeface="新細明體" panose="02020500000000000000" pitchFamily="18" charset="-120"/>
              </a:rPr>
              <a:t>16-bit words, 16 TOY machine instructions</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major components</a:t>
            </a:r>
          </a:p>
          <a:p>
            <a:pPr lvl="2"/>
            <a:r>
              <a:rPr lang="en-US" altLang="zh-TW">
                <a:solidFill>
                  <a:srgbClr val="006600"/>
                </a:solidFill>
                <a:ea typeface="新細明體" panose="02020500000000000000" pitchFamily="18" charset="-120"/>
              </a:rPr>
              <a:t>ALU, memory, registers, program counter</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datapath requirements</a:t>
            </a:r>
          </a:p>
          <a:p>
            <a:pPr lvl="2"/>
            <a:r>
              <a:rPr lang="en-US" altLang="zh-TW">
                <a:solidFill>
                  <a:srgbClr val="006600"/>
                </a:solidFill>
                <a:ea typeface="新細明體" panose="02020500000000000000" pitchFamily="18" charset="-120"/>
              </a:rPr>
              <a:t>Flow of bits</a:t>
            </a:r>
          </a:p>
          <a:p>
            <a:pPr lvl="2"/>
            <a:endParaRPr lang="en-US" altLang="zh-TW">
              <a:solidFill>
                <a:srgbClr val="006600"/>
              </a:solidFill>
              <a:ea typeface="新細明體" panose="02020500000000000000" pitchFamily="18" charset="-120"/>
            </a:endParaRPr>
          </a:p>
          <a:p>
            <a:pPr lvl="1"/>
            <a:r>
              <a:rPr lang="en-US" altLang="zh-TW">
                <a:ea typeface="新細明體" panose="02020500000000000000" pitchFamily="18" charset="-120"/>
              </a:rPr>
              <a:t>Analyze how to implement each instruction</a:t>
            </a:r>
          </a:p>
          <a:p>
            <a:pPr lvl="2"/>
            <a:r>
              <a:rPr lang="en-US" altLang="zh-TW">
                <a:solidFill>
                  <a:srgbClr val="006600"/>
                </a:solidFill>
                <a:ea typeface="新細明體" panose="02020500000000000000" pitchFamily="18" charset="-120"/>
              </a:rPr>
              <a:t>Determine settings of control signals</a:t>
            </a:r>
          </a:p>
        </p:txBody>
      </p:sp>
      <p:sp>
        <p:nvSpPr>
          <p:cNvPr id="43013" name="AutoShape 4">
            <a:extLst>
              <a:ext uri="{FF2B5EF4-FFF2-40B4-BE49-F238E27FC236}">
                <a16:creationId xmlns:a16="http://schemas.microsoft.com/office/drawing/2014/main" id="{BAE7FA39-0B28-C846-8244-55DEDD9AFB0A}"/>
              </a:ext>
            </a:extLst>
          </p:cNvPr>
          <p:cNvSpPr>
            <a:spLocks noChangeArrowheads="1"/>
          </p:cNvSpPr>
          <p:nvPr/>
        </p:nvSpPr>
        <p:spPr bwMode="auto">
          <a:xfrm>
            <a:off x="303213" y="4324350"/>
            <a:ext cx="493712" cy="301625"/>
          </a:xfrm>
          <a:prstGeom prst="rightArrow">
            <a:avLst>
              <a:gd name="adj1" fmla="val 50000"/>
              <a:gd name="adj2" fmla="val 40921"/>
            </a:avLst>
          </a:prstGeom>
          <a:solidFill>
            <a:srgbClr val="FF0000"/>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編號版面配置區 3">
            <a:extLst>
              <a:ext uri="{FF2B5EF4-FFF2-40B4-BE49-F238E27FC236}">
                <a16:creationId xmlns:a16="http://schemas.microsoft.com/office/drawing/2014/main" id="{9C3EB8D8-CFD0-E34B-8232-10B512F02CD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84BEF3D3-FA2C-A242-81C5-04F7A9967618}" type="slidenum">
              <a:rPr lang="zh-TW" altLang="en-US" sz="800"/>
              <a:pPr/>
              <a:t>26</a:t>
            </a:fld>
            <a:endParaRPr lang="en-US" altLang="zh-TW" sz="1400"/>
          </a:p>
        </p:txBody>
      </p:sp>
      <p:sp>
        <p:nvSpPr>
          <p:cNvPr id="44035" name="Rectangle 2">
            <a:extLst>
              <a:ext uri="{FF2B5EF4-FFF2-40B4-BE49-F238E27FC236}">
                <a16:creationId xmlns:a16="http://schemas.microsoft.com/office/drawing/2014/main" id="{90C10121-3658-9445-9C1E-3602C33CD193}"/>
              </a:ext>
            </a:extLst>
          </p:cNvPr>
          <p:cNvSpPr>
            <a:spLocks noGrp="1" noChangeArrowheads="1"/>
          </p:cNvSpPr>
          <p:nvPr>
            <p:ph type="title"/>
          </p:nvPr>
        </p:nvSpPr>
        <p:spPr/>
        <p:txBody>
          <a:bodyPr/>
          <a:lstStyle/>
          <a:p>
            <a:r>
              <a:rPr lang="en-US" altLang="zh-TW">
                <a:ea typeface="新細明體" panose="02020500000000000000" pitchFamily="18" charset="-120"/>
              </a:rPr>
              <a:t>Datapath</a:t>
            </a:r>
            <a:endParaRPr lang="zh-TW" altLang="en-US">
              <a:ea typeface="新細明體" panose="02020500000000000000" pitchFamily="18" charset="-120"/>
            </a:endParaRPr>
          </a:p>
        </p:txBody>
      </p:sp>
      <p:sp>
        <p:nvSpPr>
          <p:cNvPr id="44036" name="Rectangle 3">
            <a:extLst>
              <a:ext uri="{FF2B5EF4-FFF2-40B4-BE49-F238E27FC236}">
                <a16:creationId xmlns:a16="http://schemas.microsoft.com/office/drawing/2014/main" id="{644A8395-8494-8741-AD22-AF7A08B8E6A3}"/>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44037" name="AutoShape 4">
            <a:extLst>
              <a:ext uri="{FF2B5EF4-FFF2-40B4-BE49-F238E27FC236}">
                <a16:creationId xmlns:a16="http://schemas.microsoft.com/office/drawing/2014/main" id="{4D23B077-2250-ED4C-9655-C649AEF1CB23}"/>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038" name="AutoShape 5">
            <a:extLst>
              <a:ext uri="{FF2B5EF4-FFF2-40B4-BE49-F238E27FC236}">
                <a16:creationId xmlns:a16="http://schemas.microsoft.com/office/drawing/2014/main" id="{79ED4B45-B6E1-0E4A-8AF7-492D215A61E6}"/>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039" name="AutoShape 6">
            <a:extLst>
              <a:ext uri="{FF2B5EF4-FFF2-40B4-BE49-F238E27FC236}">
                <a16:creationId xmlns:a16="http://schemas.microsoft.com/office/drawing/2014/main" id="{72571A8C-F959-854D-9F76-6494F05E9A9F}"/>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040" name="AutoShape 7">
            <a:extLst>
              <a:ext uri="{FF2B5EF4-FFF2-40B4-BE49-F238E27FC236}">
                <a16:creationId xmlns:a16="http://schemas.microsoft.com/office/drawing/2014/main" id="{21FE2556-51C6-5B41-BE26-489D8A4A60A8}"/>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4041" name="Group 8">
            <a:extLst>
              <a:ext uri="{FF2B5EF4-FFF2-40B4-BE49-F238E27FC236}">
                <a16:creationId xmlns:a16="http://schemas.microsoft.com/office/drawing/2014/main" id="{A356C037-F7FF-4D44-88CC-6C9AB62BC845}"/>
              </a:ext>
            </a:extLst>
          </p:cNvPr>
          <p:cNvGrpSpPr>
            <a:grpSpLocks/>
          </p:cNvGrpSpPr>
          <p:nvPr/>
        </p:nvGrpSpPr>
        <p:grpSpPr bwMode="auto">
          <a:xfrm>
            <a:off x="5446713" y="1882775"/>
            <a:ext cx="1193800" cy="2595563"/>
            <a:chOff x="3431" y="1186"/>
            <a:chExt cx="752" cy="1635"/>
          </a:xfrm>
        </p:grpSpPr>
        <p:sp>
          <p:nvSpPr>
            <p:cNvPr id="44141" name="Rectangle 9">
              <a:extLst>
                <a:ext uri="{FF2B5EF4-FFF2-40B4-BE49-F238E27FC236}">
                  <a16:creationId xmlns:a16="http://schemas.microsoft.com/office/drawing/2014/main" id="{49BF5553-811F-3F46-B0C0-4A1D3F2F3A4B}"/>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42" name="AutoShape 10">
              <a:extLst>
                <a:ext uri="{FF2B5EF4-FFF2-40B4-BE49-F238E27FC236}">
                  <a16:creationId xmlns:a16="http://schemas.microsoft.com/office/drawing/2014/main" id="{070A26C7-3EDD-0B43-9CA1-9F8F7C766D56}"/>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43" name="Text Box 11">
              <a:extLst>
                <a:ext uri="{FF2B5EF4-FFF2-40B4-BE49-F238E27FC236}">
                  <a16:creationId xmlns:a16="http://schemas.microsoft.com/office/drawing/2014/main" id="{7C18DD27-EA92-664B-8A8B-23D06FC2DC7C}"/>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44144" name="Text Box 12">
              <a:extLst>
                <a:ext uri="{FF2B5EF4-FFF2-40B4-BE49-F238E27FC236}">
                  <a16:creationId xmlns:a16="http://schemas.microsoft.com/office/drawing/2014/main" id="{59BEAA22-DB2E-4C4B-A1AB-6FD3100AB652}"/>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4145" name="Text Box 13">
              <a:extLst>
                <a:ext uri="{FF2B5EF4-FFF2-40B4-BE49-F238E27FC236}">
                  <a16:creationId xmlns:a16="http://schemas.microsoft.com/office/drawing/2014/main" id="{7E4848F4-A682-574F-92B4-B1C0B5D317B5}"/>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4146" name="Text Box 14">
              <a:extLst>
                <a:ext uri="{FF2B5EF4-FFF2-40B4-BE49-F238E27FC236}">
                  <a16:creationId xmlns:a16="http://schemas.microsoft.com/office/drawing/2014/main" id="{2A0C4106-D946-CA47-82FB-5D85C1288A6C}"/>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44147" name="Text Box 15">
              <a:extLst>
                <a:ext uri="{FF2B5EF4-FFF2-40B4-BE49-F238E27FC236}">
                  <a16:creationId xmlns:a16="http://schemas.microsoft.com/office/drawing/2014/main" id="{B5791255-1D27-4E4B-8069-2C2D3501ED10}"/>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44148" name="Text Box 16">
              <a:extLst>
                <a:ext uri="{FF2B5EF4-FFF2-40B4-BE49-F238E27FC236}">
                  <a16:creationId xmlns:a16="http://schemas.microsoft.com/office/drawing/2014/main" id="{16799189-3BAF-FB42-803D-2F0C14656989}"/>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44149" name="Text Box 17">
              <a:extLst>
                <a:ext uri="{FF2B5EF4-FFF2-40B4-BE49-F238E27FC236}">
                  <a16:creationId xmlns:a16="http://schemas.microsoft.com/office/drawing/2014/main" id="{F962F540-BD27-6849-9915-C6AA2898D92C}"/>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44150" name="Text Box 18">
              <a:extLst>
                <a:ext uri="{FF2B5EF4-FFF2-40B4-BE49-F238E27FC236}">
                  <a16:creationId xmlns:a16="http://schemas.microsoft.com/office/drawing/2014/main" id="{EE0AB563-DDC4-2C4D-8E21-DCB80A8D0358}"/>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44042" name="Freeform 19">
            <a:extLst>
              <a:ext uri="{FF2B5EF4-FFF2-40B4-BE49-F238E27FC236}">
                <a16:creationId xmlns:a16="http://schemas.microsoft.com/office/drawing/2014/main" id="{1E445358-6017-5740-B2ED-5178A1C12E24}"/>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44043" name="Text Box 20">
            <a:extLst>
              <a:ext uri="{FF2B5EF4-FFF2-40B4-BE49-F238E27FC236}">
                <a16:creationId xmlns:a16="http://schemas.microsoft.com/office/drawing/2014/main" id="{F6EFCCCA-81E8-994E-94BA-257CAEB9BDF9}"/>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44044" name="Line 21">
            <a:extLst>
              <a:ext uri="{FF2B5EF4-FFF2-40B4-BE49-F238E27FC236}">
                <a16:creationId xmlns:a16="http://schemas.microsoft.com/office/drawing/2014/main" id="{B7998F17-C4FB-7445-AEE5-CD03B83E92F4}"/>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45" name="Line 22">
            <a:extLst>
              <a:ext uri="{FF2B5EF4-FFF2-40B4-BE49-F238E27FC236}">
                <a16:creationId xmlns:a16="http://schemas.microsoft.com/office/drawing/2014/main" id="{8550ACD5-352B-B341-9290-0858000EAE1D}"/>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46" name="Line 23">
            <a:extLst>
              <a:ext uri="{FF2B5EF4-FFF2-40B4-BE49-F238E27FC236}">
                <a16:creationId xmlns:a16="http://schemas.microsoft.com/office/drawing/2014/main" id="{883F076B-B3A9-6C4F-A0DA-23B7DFEC1E6A}"/>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47" name="Line 24">
            <a:extLst>
              <a:ext uri="{FF2B5EF4-FFF2-40B4-BE49-F238E27FC236}">
                <a16:creationId xmlns:a16="http://schemas.microsoft.com/office/drawing/2014/main" id="{03AACB9C-71F8-C647-BFBF-C09975F21CC0}"/>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48" name="Line 25">
            <a:extLst>
              <a:ext uri="{FF2B5EF4-FFF2-40B4-BE49-F238E27FC236}">
                <a16:creationId xmlns:a16="http://schemas.microsoft.com/office/drawing/2014/main" id="{A4A28050-0598-0A4E-99BA-66012C770296}"/>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49" name="Line 26">
            <a:extLst>
              <a:ext uri="{FF2B5EF4-FFF2-40B4-BE49-F238E27FC236}">
                <a16:creationId xmlns:a16="http://schemas.microsoft.com/office/drawing/2014/main" id="{2F2D5A8D-FF7F-6947-98DB-75474A939223}"/>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50" name="Line 27">
            <a:extLst>
              <a:ext uri="{FF2B5EF4-FFF2-40B4-BE49-F238E27FC236}">
                <a16:creationId xmlns:a16="http://schemas.microsoft.com/office/drawing/2014/main" id="{82644C9C-1CBB-C148-A4AF-CCF2B97A471F}"/>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51" name="Oval 28">
            <a:extLst>
              <a:ext uri="{FF2B5EF4-FFF2-40B4-BE49-F238E27FC236}">
                <a16:creationId xmlns:a16="http://schemas.microsoft.com/office/drawing/2014/main" id="{C5227F33-3038-1049-83FB-0151776EFD9D}"/>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052" name="Line 29">
            <a:extLst>
              <a:ext uri="{FF2B5EF4-FFF2-40B4-BE49-F238E27FC236}">
                <a16:creationId xmlns:a16="http://schemas.microsoft.com/office/drawing/2014/main" id="{3E49EFD8-8B4E-CB46-9E81-3FF50BC61B4D}"/>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53" name="Line 30">
            <a:extLst>
              <a:ext uri="{FF2B5EF4-FFF2-40B4-BE49-F238E27FC236}">
                <a16:creationId xmlns:a16="http://schemas.microsoft.com/office/drawing/2014/main" id="{47015110-F4A5-724F-8558-2BA5B51D4904}"/>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54" name="Line 31">
            <a:extLst>
              <a:ext uri="{FF2B5EF4-FFF2-40B4-BE49-F238E27FC236}">
                <a16:creationId xmlns:a16="http://schemas.microsoft.com/office/drawing/2014/main" id="{1CCABE5A-5893-1543-B64F-E48BF91F1B1E}"/>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55" name="Line 32">
            <a:extLst>
              <a:ext uri="{FF2B5EF4-FFF2-40B4-BE49-F238E27FC236}">
                <a16:creationId xmlns:a16="http://schemas.microsoft.com/office/drawing/2014/main" id="{B50ED965-F847-4B40-A15D-C2E64B9D8AAF}"/>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56" name="Line 33">
            <a:extLst>
              <a:ext uri="{FF2B5EF4-FFF2-40B4-BE49-F238E27FC236}">
                <a16:creationId xmlns:a16="http://schemas.microsoft.com/office/drawing/2014/main" id="{23AE8B6B-A77A-874F-8E6B-8A057198673C}"/>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57" name="Line 34">
            <a:extLst>
              <a:ext uri="{FF2B5EF4-FFF2-40B4-BE49-F238E27FC236}">
                <a16:creationId xmlns:a16="http://schemas.microsoft.com/office/drawing/2014/main" id="{117358EA-9A48-3E4E-8C1D-5331D39752BE}"/>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58" name="Line 35">
            <a:extLst>
              <a:ext uri="{FF2B5EF4-FFF2-40B4-BE49-F238E27FC236}">
                <a16:creationId xmlns:a16="http://schemas.microsoft.com/office/drawing/2014/main" id="{DAD11ED8-1A7D-884B-833E-D3339BC7453F}"/>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59" name="Line 36">
            <a:extLst>
              <a:ext uri="{FF2B5EF4-FFF2-40B4-BE49-F238E27FC236}">
                <a16:creationId xmlns:a16="http://schemas.microsoft.com/office/drawing/2014/main" id="{58F5757E-E31D-5D41-A425-170E626D526F}"/>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0" name="Line 37">
            <a:extLst>
              <a:ext uri="{FF2B5EF4-FFF2-40B4-BE49-F238E27FC236}">
                <a16:creationId xmlns:a16="http://schemas.microsoft.com/office/drawing/2014/main" id="{C617806F-B48A-9D45-8405-A5E6B48929AB}"/>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1" name="Line 38">
            <a:extLst>
              <a:ext uri="{FF2B5EF4-FFF2-40B4-BE49-F238E27FC236}">
                <a16:creationId xmlns:a16="http://schemas.microsoft.com/office/drawing/2014/main" id="{24068AA5-ED57-D441-B9BF-40EF90DDCDF3}"/>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2" name="Line 39">
            <a:extLst>
              <a:ext uri="{FF2B5EF4-FFF2-40B4-BE49-F238E27FC236}">
                <a16:creationId xmlns:a16="http://schemas.microsoft.com/office/drawing/2014/main" id="{C9D555D8-07D2-4048-8B5A-55F9438C08F5}"/>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3" name="Line 40">
            <a:extLst>
              <a:ext uri="{FF2B5EF4-FFF2-40B4-BE49-F238E27FC236}">
                <a16:creationId xmlns:a16="http://schemas.microsoft.com/office/drawing/2014/main" id="{D27C6F6F-53C7-B84D-B673-AB11C4B7D1BA}"/>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4" name="Line 41">
            <a:extLst>
              <a:ext uri="{FF2B5EF4-FFF2-40B4-BE49-F238E27FC236}">
                <a16:creationId xmlns:a16="http://schemas.microsoft.com/office/drawing/2014/main" id="{E7C5D834-2654-664D-980B-915C7C1A345B}"/>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5" name="Line 42">
            <a:extLst>
              <a:ext uri="{FF2B5EF4-FFF2-40B4-BE49-F238E27FC236}">
                <a16:creationId xmlns:a16="http://schemas.microsoft.com/office/drawing/2014/main" id="{39DF917D-A7DB-9242-AB0B-CB158F7D182B}"/>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6" name="Line 43">
            <a:extLst>
              <a:ext uri="{FF2B5EF4-FFF2-40B4-BE49-F238E27FC236}">
                <a16:creationId xmlns:a16="http://schemas.microsoft.com/office/drawing/2014/main" id="{87AAF5C2-5484-B640-AAB4-6CDC05BCFB5F}"/>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7" name="Line 44">
            <a:extLst>
              <a:ext uri="{FF2B5EF4-FFF2-40B4-BE49-F238E27FC236}">
                <a16:creationId xmlns:a16="http://schemas.microsoft.com/office/drawing/2014/main" id="{5CA8E8DA-CC9D-6F4A-B376-BB48C6A8C553}"/>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8" name="Line 45">
            <a:extLst>
              <a:ext uri="{FF2B5EF4-FFF2-40B4-BE49-F238E27FC236}">
                <a16:creationId xmlns:a16="http://schemas.microsoft.com/office/drawing/2014/main" id="{A2ED0200-76BC-FD45-BE1A-A7249768CC64}"/>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9" name="Line 46">
            <a:extLst>
              <a:ext uri="{FF2B5EF4-FFF2-40B4-BE49-F238E27FC236}">
                <a16:creationId xmlns:a16="http://schemas.microsoft.com/office/drawing/2014/main" id="{1BE5483B-4FA6-C44D-A261-B3B6EF2500ED}"/>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0" name="Line 47">
            <a:extLst>
              <a:ext uri="{FF2B5EF4-FFF2-40B4-BE49-F238E27FC236}">
                <a16:creationId xmlns:a16="http://schemas.microsoft.com/office/drawing/2014/main" id="{4CBE5A28-0C21-A64B-A997-CFA7B88431A8}"/>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1" name="Line 48">
            <a:extLst>
              <a:ext uri="{FF2B5EF4-FFF2-40B4-BE49-F238E27FC236}">
                <a16:creationId xmlns:a16="http://schemas.microsoft.com/office/drawing/2014/main" id="{A0A78C07-7F5F-7449-8876-D795BFBF2776}"/>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2" name="Line 49">
            <a:extLst>
              <a:ext uri="{FF2B5EF4-FFF2-40B4-BE49-F238E27FC236}">
                <a16:creationId xmlns:a16="http://schemas.microsoft.com/office/drawing/2014/main" id="{B535C1B5-14AC-1E42-8BA6-59381848ECD6}"/>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3" name="Line 50">
            <a:extLst>
              <a:ext uri="{FF2B5EF4-FFF2-40B4-BE49-F238E27FC236}">
                <a16:creationId xmlns:a16="http://schemas.microsoft.com/office/drawing/2014/main" id="{EF64CE1A-C651-0A49-B845-81CCDFEEF767}"/>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4" name="Line 51">
            <a:extLst>
              <a:ext uri="{FF2B5EF4-FFF2-40B4-BE49-F238E27FC236}">
                <a16:creationId xmlns:a16="http://schemas.microsoft.com/office/drawing/2014/main" id="{0E8EC104-1AE1-7E48-903C-9CBEFDF06686}"/>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5" name="Line 52">
            <a:extLst>
              <a:ext uri="{FF2B5EF4-FFF2-40B4-BE49-F238E27FC236}">
                <a16:creationId xmlns:a16="http://schemas.microsoft.com/office/drawing/2014/main" id="{45425AB4-8213-CC4B-A4AE-53F37DE49FB4}"/>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6" name="Line 53">
            <a:extLst>
              <a:ext uri="{FF2B5EF4-FFF2-40B4-BE49-F238E27FC236}">
                <a16:creationId xmlns:a16="http://schemas.microsoft.com/office/drawing/2014/main" id="{B982F779-393F-754A-B052-059FF8702A03}"/>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7" name="Line 54">
            <a:extLst>
              <a:ext uri="{FF2B5EF4-FFF2-40B4-BE49-F238E27FC236}">
                <a16:creationId xmlns:a16="http://schemas.microsoft.com/office/drawing/2014/main" id="{29C00D67-32A0-804C-B0E8-B6EE465744F4}"/>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8" name="Line 55">
            <a:extLst>
              <a:ext uri="{FF2B5EF4-FFF2-40B4-BE49-F238E27FC236}">
                <a16:creationId xmlns:a16="http://schemas.microsoft.com/office/drawing/2014/main" id="{99DF371A-D4A0-784B-AAA0-B7ACB3A43007}"/>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9" name="Line 56">
            <a:extLst>
              <a:ext uri="{FF2B5EF4-FFF2-40B4-BE49-F238E27FC236}">
                <a16:creationId xmlns:a16="http://schemas.microsoft.com/office/drawing/2014/main" id="{4B094F9C-8BE4-2F40-8971-2328909EB90A}"/>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0" name="Line 57">
            <a:extLst>
              <a:ext uri="{FF2B5EF4-FFF2-40B4-BE49-F238E27FC236}">
                <a16:creationId xmlns:a16="http://schemas.microsoft.com/office/drawing/2014/main" id="{1CE17BA1-34BA-2544-B9E0-BE8E11747858}"/>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1" name="Line 58">
            <a:extLst>
              <a:ext uri="{FF2B5EF4-FFF2-40B4-BE49-F238E27FC236}">
                <a16:creationId xmlns:a16="http://schemas.microsoft.com/office/drawing/2014/main" id="{5B7685A0-60B4-A44D-AC7D-8E7DA11D7AE0}"/>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2" name="Line 59">
            <a:extLst>
              <a:ext uri="{FF2B5EF4-FFF2-40B4-BE49-F238E27FC236}">
                <a16:creationId xmlns:a16="http://schemas.microsoft.com/office/drawing/2014/main" id="{874DAA3B-4E5E-F944-B478-AA8482E2899A}"/>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3" name="Line 60">
            <a:extLst>
              <a:ext uri="{FF2B5EF4-FFF2-40B4-BE49-F238E27FC236}">
                <a16:creationId xmlns:a16="http://schemas.microsoft.com/office/drawing/2014/main" id="{3C9ED9B2-85CD-7745-B991-04602863A315}"/>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4" name="Line 61">
            <a:extLst>
              <a:ext uri="{FF2B5EF4-FFF2-40B4-BE49-F238E27FC236}">
                <a16:creationId xmlns:a16="http://schemas.microsoft.com/office/drawing/2014/main" id="{808F2AD2-A205-7F4B-9567-9A0ECEB09120}"/>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5" name="Line 62">
            <a:extLst>
              <a:ext uri="{FF2B5EF4-FFF2-40B4-BE49-F238E27FC236}">
                <a16:creationId xmlns:a16="http://schemas.microsoft.com/office/drawing/2014/main" id="{ED409DFC-B749-5845-BF03-F996A6945D39}"/>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6" name="Line 63">
            <a:extLst>
              <a:ext uri="{FF2B5EF4-FFF2-40B4-BE49-F238E27FC236}">
                <a16:creationId xmlns:a16="http://schemas.microsoft.com/office/drawing/2014/main" id="{6AD20ACC-2827-7C4B-88DF-75BA9721DA06}"/>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7" name="Line 64">
            <a:extLst>
              <a:ext uri="{FF2B5EF4-FFF2-40B4-BE49-F238E27FC236}">
                <a16:creationId xmlns:a16="http://schemas.microsoft.com/office/drawing/2014/main" id="{B59FB510-6F0F-4945-B652-5A16B8494F6C}"/>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8" name="Line 65">
            <a:extLst>
              <a:ext uri="{FF2B5EF4-FFF2-40B4-BE49-F238E27FC236}">
                <a16:creationId xmlns:a16="http://schemas.microsoft.com/office/drawing/2014/main" id="{45C4FC72-9494-444E-99D5-4A8FD85B46D9}"/>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9" name="Line 66">
            <a:extLst>
              <a:ext uri="{FF2B5EF4-FFF2-40B4-BE49-F238E27FC236}">
                <a16:creationId xmlns:a16="http://schemas.microsoft.com/office/drawing/2014/main" id="{15EE768F-0650-4D4B-9E3D-D4D04E7AF51C}"/>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90" name="Line 67">
            <a:extLst>
              <a:ext uri="{FF2B5EF4-FFF2-40B4-BE49-F238E27FC236}">
                <a16:creationId xmlns:a16="http://schemas.microsoft.com/office/drawing/2014/main" id="{DA83D64E-6638-6F42-8630-5F3E1E04FCA7}"/>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91" name="Line 68">
            <a:extLst>
              <a:ext uri="{FF2B5EF4-FFF2-40B4-BE49-F238E27FC236}">
                <a16:creationId xmlns:a16="http://schemas.microsoft.com/office/drawing/2014/main" id="{AA0C5C67-1D47-804F-9077-6A60E8D50509}"/>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92" name="Text Box 69">
            <a:extLst>
              <a:ext uri="{FF2B5EF4-FFF2-40B4-BE49-F238E27FC236}">
                <a16:creationId xmlns:a16="http://schemas.microsoft.com/office/drawing/2014/main" id="{CB5074F3-BC01-3346-9340-4E7CB52E93B4}"/>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44093" name="AutoShape 70">
            <a:extLst>
              <a:ext uri="{FF2B5EF4-FFF2-40B4-BE49-F238E27FC236}">
                <a16:creationId xmlns:a16="http://schemas.microsoft.com/office/drawing/2014/main" id="{3845CCE6-C01C-5F43-88A1-47F8A70B8778}"/>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094" name="AutoShape 71">
            <a:extLst>
              <a:ext uri="{FF2B5EF4-FFF2-40B4-BE49-F238E27FC236}">
                <a16:creationId xmlns:a16="http://schemas.microsoft.com/office/drawing/2014/main" id="{2034F26B-934B-824A-AD21-DCA7673B081F}"/>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095" name="AutoShape 72">
            <a:extLst>
              <a:ext uri="{FF2B5EF4-FFF2-40B4-BE49-F238E27FC236}">
                <a16:creationId xmlns:a16="http://schemas.microsoft.com/office/drawing/2014/main" id="{277C46C9-6F23-514F-839A-DC294A768BBF}"/>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096" name="AutoShape 73">
            <a:extLst>
              <a:ext uri="{FF2B5EF4-FFF2-40B4-BE49-F238E27FC236}">
                <a16:creationId xmlns:a16="http://schemas.microsoft.com/office/drawing/2014/main" id="{A5C9DF93-EB19-E64B-B4A0-2F44CE5277E7}"/>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097" name="AutoShape 74">
            <a:extLst>
              <a:ext uri="{FF2B5EF4-FFF2-40B4-BE49-F238E27FC236}">
                <a16:creationId xmlns:a16="http://schemas.microsoft.com/office/drawing/2014/main" id="{4976CFF1-7170-ED4B-9546-76936852659F}"/>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098" name="AutoShape 75">
            <a:extLst>
              <a:ext uri="{FF2B5EF4-FFF2-40B4-BE49-F238E27FC236}">
                <a16:creationId xmlns:a16="http://schemas.microsoft.com/office/drawing/2014/main" id="{333A8603-D12F-E84A-86E5-1E90D3CFCB9B}"/>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4099" name="Group 76">
            <a:extLst>
              <a:ext uri="{FF2B5EF4-FFF2-40B4-BE49-F238E27FC236}">
                <a16:creationId xmlns:a16="http://schemas.microsoft.com/office/drawing/2014/main" id="{17F29BA9-71FE-C24E-85E9-DD93F8388491}"/>
              </a:ext>
            </a:extLst>
          </p:cNvPr>
          <p:cNvGrpSpPr>
            <a:grpSpLocks/>
          </p:cNvGrpSpPr>
          <p:nvPr/>
        </p:nvGrpSpPr>
        <p:grpSpPr bwMode="auto">
          <a:xfrm>
            <a:off x="2576513" y="2547938"/>
            <a:ext cx="1084262" cy="2093912"/>
            <a:chOff x="1623" y="1605"/>
            <a:chExt cx="683" cy="1319"/>
          </a:xfrm>
        </p:grpSpPr>
        <p:sp>
          <p:nvSpPr>
            <p:cNvPr id="44134" name="Rectangle 77">
              <a:extLst>
                <a:ext uri="{FF2B5EF4-FFF2-40B4-BE49-F238E27FC236}">
                  <a16:creationId xmlns:a16="http://schemas.microsoft.com/office/drawing/2014/main" id="{F8C30F9F-B86A-0B4C-AEE5-E4AA9E832B8B}"/>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44135" name="AutoShape 78">
              <a:extLst>
                <a:ext uri="{FF2B5EF4-FFF2-40B4-BE49-F238E27FC236}">
                  <a16:creationId xmlns:a16="http://schemas.microsoft.com/office/drawing/2014/main" id="{648DE300-2372-D044-90C1-EA9A4C2BBAFF}"/>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36" name="Text Box 79">
              <a:extLst>
                <a:ext uri="{FF2B5EF4-FFF2-40B4-BE49-F238E27FC236}">
                  <a16:creationId xmlns:a16="http://schemas.microsoft.com/office/drawing/2014/main" id="{42883B06-5A2E-EA42-816D-2D158105D6DE}"/>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44137" name="Text Box 80">
              <a:extLst>
                <a:ext uri="{FF2B5EF4-FFF2-40B4-BE49-F238E27FC236}">
                  <a16:creationId xmlns:a16="http://schemas.microsoft.com/office/drawing/2014/main" id="{320345F0-6886-924B-B923-C565CC46B211}"/>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4138" name="Text Box 81">
              <a:extLst>
                <a:ext uri="{FF2B5EF4-FFF2-40B4-BE49-F238E27FC236}">
                  <a16:creationId xmlns:a16="http://schemas.microsoft.com/office/drawing/2014/main" id="{F36416F7-4B1E-8B4C-A9AF-314C1CCFA82E}"/>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4139" name="Text Box 82">
              <a:extLst>
                <a:ext uri="{FF2B5EF4-FFF2-40B4-BE49-F238E27FC236}">
                  <a16:creationId xmlns:a16="http://schemas.microsoft.com/office/drawing/2014/main" id="{CF2E1A1E-D7C8-4A4C-9B10-02970FE45723}"/>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44140" name="Text Box 83">
              <a:extLst>
                <a:ext uri="{FF2B5EF4-FFF2-40B4-BE49-F238E27FC236}">
                  <a16:creationId xmlns:a16="http://schemas.microsoft.com/office/drawing/2014/main" id="{BFA2D46C-ED88-D643-B8AB-F7A8C204B014}"/>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44100" name="AutoShape 84">
            <a:extLst>
              <a:ext uri="{FF2B5EF4-FFF2-40B4-BE49-F238E27FC236}">
                <a16:creationId xmlns:a16="http://schemas.microsoft.com/office/drawing/2014/main" id="{A4A2E27D-3394-B047-AC58-3D0812BADDAB}"/>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01" name="Line 85">
            <a:extLst>
              <a:ext uri="{FF2B5EF4-FFF2-40B4-BE49-F238E27FC236}">
                <a16:creationId xmlns:a16="http://schemas.microsoft.com/office/drawing/2014/main" id="{AACD1FF9-7D39-0D49-A3C4-CEF9B572FADE}"/>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102" name="Oval 86">
            <a:extLst>
              <a:ext uri="{FF2B5EF4-FFF2-40B4-BE49-F238E27FC236}">
                <a16:creationId xmlns:a16="http://schemas.microsoft.com/office/drawing/2014/main" id="{077655A0-3224-3241-B44C-865B2AD7CBBF}"/>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4103" name="Group 87">
            <a:extLst>
              <a:ext uri="{FF2B5EF4-FFF2-40B4-BE49-F238E27FC236}">
                <a16:creationId xmlns:a16="http://schemas.microsoft.com/office/drawing/2014/main" id="{A4197118-787F-6545-A4DB-63B028145758}"/>
              </a:ext>
            </a:extLst>
          </p:cNvPr>
          <p:cNvGrpSpPr>
            <a:grpSpLocks/>
          </p:cNvGrpSpPr>
          <p:nvPr/>
        </p:nvGrpSpPr>
        <p:grpSpPr bwMode="auto">
          <a:xfrm>
            <a:off x="4065588" y="2646363"/>
            <a:ext cx="400050" cy="1689100"/>
            <a:chOff x="2561" y="1667"/>
            <a:chExt cx="252" cy="1064"/>
          </a:xfrm>
        </p:grpSpPr>
        <p:sp>
          <p:nvSpPr>
            <p:cNvPr id="44127" name="Rectangle 88">
              <a:extLst>
                <a:ext uri="{FF2B5EF4-FFF2-40B4-BE49-F238E27FC236}">
                  <a16:creationId xmlns:a16="http://schemas.microsoft.com/office/drawing/2014/main" id="{06D92DDE-458A-6443-B7BC-E4998F725759}"/>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28" name="AutoShape 89">
              <a:extLst>
                <a:ext uri="{FF2B5EF4-FFF2-40B4-BE49-F238E27FC236}">
                  <a16:creationId xmlns:a16="http://schemas.microsoft.com/office/drawing/2014/main" id="{C0C718F9-A2A9-3B47-BC32-1B800EFA29C1}"/>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29" name="Text Box 90">
              <a:extLst>
                <a:ext uri="{FF2B5EF4-FFF2-40B4-BE49-F238E27FC236}">
                  <a16:creationId xmlns:a16="http://schemas.microsoft.com/office/drawing/2014/main" id="{AE74D789-EF16-314F-88E8-940D0172AD43}"/>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44130" name="Text Box 91">
              <a:extLst>
                <a:ext uri="{FF2B5EF4-FFF2-40B4-BE49-F238E27FC236}">
                  <a16:creationId xmlns:a16="http://schemas.microsoft.com/office/drawing/2014/main" id="{CB5B5D32-F64E-C141-91BF-3C03EB58405E}"/>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44131" name="Text Box 92">
              <a:extLst>
                <a:ext uri="{FF2B5EF4-FFF2-40B4-BE49-F238E27FC236}">
                  <a16:creationId xmlns:a16="http://schemas.microsoft.com/office/drawing/2014/main" id="{EA83A0D7-17BF-A74F-977F-E92E758CD774}"/>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44132" name="Text Box 93">
              <a:extLst>
                <a:ext uri="{FF2B5EF4-FFF2-40B4-BE49-F238E27FC236}">
                  <a16:creationId xmlns:a16="http://schemas.microsoft.com/office/drawing/2014/main" id="{C2192752-215A-804E-99B8-24B394870B8E}"/>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44133" name="Text Box 94">
              <a:extLst>
                <a:ext uri="{FF2B5EF4-FFF2-40B4-BE49-F238E27FC236}">
                  <a16:creationId xmlns:a16="http://schemas.microsoft.com/office/drawing/2014/main" id="{42E9CCFF-135D-D94E-BADD-C3B08E859B22}"/>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44104" name="Oval 95">
            <a:extLst>
              <a:ext uri="{FF2B5EF4-FFF2-40B4-BE49-F238E27FC236}">
                <a16:creationId xmlns:a16="http://schemas.microsoft.com/office/drawing/2014/main" id="{7217A955-BBF2-C849-A650-126A641BF0A9}"/>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4105" name="Group 96">
            <a:extLst>
              <a:ext uri="{FF2B5EF4-FFF2-40B4-BE49-F238E27FC236}">
                <a16:creationId xmlns:a16="http://schemas.microsoft.com/office/drawing/2014/main" id="{211DB755-76D1-E141-99B7-AE706859BA2B}"/>
              </a:ext>
            </a:extLst>
          </p:cNvPr>
          <p:cNvGrpSpPr>
            <a:grpSpLocks/>
          </p:cNvGrpSpPr>
          <p:nvPr/>
        </p:nvGrpSpPr>
        <p:grpSpPr bwMode="auto">
          <a:xfrm>
            <a:off x="6832600" y="1433513"/>
            <a:ext cx="636588" cy="828675"/>
            <a:chOff x="4304" y="903"/>
            <a:chExt cx="401" cy="522"/>
          </a:xfrm>
        </p:grpSpPr>
        <p:sp>
          <p:nvSpPr>
            <p:cNvPr id="44125" name="Rectangle 97">
              <a:extLst>
                <a:ext uri="{FF2B5EF4-FFF2-40B4-BE49-F238E27FC236}">
                  <a16:creationId xmlns:a16="http://schemas.microsoft.com/office/drawing/2014/main" id="{B755582A-63EE-D942-9A3D-55DE6A9C1241}"/>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26" name="Text Box 98">
              <a:extLst>
                <a:ext uri="{FF2B5EF4-FFF2-40B4-BE49-F238E27FC236}">
                  <a16:creationId xmlns:a16="http://schemas.microsoft.com/office/drawing/2014/main" id="{D4F7FB61-42C2-924A-84D6-DD588A332C85}"/>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44106" name="Group 99">
            <a:extLst>
              <a:ext uri="{FF2B5EF4-FFF2-40B4-BE49-F238E27FC236}">
                <a16:creationId xmlns:a16="http://schemas.microsoft.com/office/drawing/2014/main" id="{AFE21F07-039D-0641-987F-BE161D98709B}"/>
              </a:ext>
            </a:extLst>
          </p:cNvPr>
          <p:cNvGrpSpPr>
            <a:grpSpLocks/>
          </p:cNvGrpSpPr>
          <p:nvPr/>
        </p:nvGrpSpPr>
        <p:grpSpPr bwMode="auto">
          <a:xfrm>
            <a:off x="7224713" y="2500313"/>
            <a:ext cx="404812" cy="914400"/>
            <a:chOff x="4551" y="1575"/>
            <a:chExt cx="255" cy="576"/>
          </a:xfrm>
        </p:grpSpPr>
        <p:sp>
          <p:nvSpPr>
            <p:cNvPr id="44123" name="Freeform 100">
              <a:extLst>
                <a:ext uri="{FF2B5EF4-FFF2-40B4-BE49-F238E27FC236}">
                  <a16:creationId xmlns:a16="http://schemas.microsoft.com/office/drawing/2014/main" id="{F9FBDB0F-2AB2-F248-9841-43612DFA1832}"/>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44124" name="Text Box 101">
              <a:extLst>
                <a:ext uri="{FF2B5EF4-FFF2-40B4-BE49-F238E27FC236}">
                  <a16:creationId xmlns:a16="http://schemas.microsoft.com/office/drawing/2014/main" id="{D394EBCF-FDC4-AA4E-89ED-3FB9874E245A}"/>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44107" name="Oval 102">
            <a:extLst>
              <a:ext uri="{FF2B5EF4-FFF2-40B4-BE49-F238E27FC236}">
                <a16:creationId xmlns:a16="http://schemas.microsoft.com/office/drawing/2014/main" id="{1A816EAF-7181-9E4F-BE0E-D8108E569C92}"/>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08" name="Oval 103">
            <a:extLst>
              <a:ext uri="{FF2B5EF4-FFF2-40B4-BE49-F238E27FC236}">
                <a16:creationId xmlns:a16="http://schemas.microsoft.com/office/drawing/2014/main" id="{21045D0E-9EC3-5B42-B59E-DBCCE8B48CBE}"/>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09" name="Oval 104">
            <a:extLst>
              <a:ext uri="{FF2B5EF4-FFF2-40B4-BE49-F238E27FC236}">
                <a16:creationId xmlns:a16="http://schemas.microsoft.com/office/drawing/2014/main" id="{9F583490-3116-9A45-B08B-A321C6F9A5BE}"/>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10" name="Oval 105">
            <a:extLst>
              <a:ext uri="{FF2B5EF4-FFF2-40B4-BE49-F238E27FC236}">
                <a16:creationId xmlns:a16="http://schemas.microsoft.com/office/drawing/2014/main" id="{182C2853-CB31-1A4A-9A45-DAD469BDD6AE}"/>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11" name="Oval 106">
            <a:extLst>
              <a:ext uri="{FF2B5EF4-FFF2-40B4-BE49-F238E27FC236}">
                <a16:creationId xmlns:a16="http://schemas.microsoft.com/office/drawing/2014/main" id="{556B6D4F-DDDD-3645-89CD-1C4D8F904E61}"/>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12" name="Oval 107">
            <a:extLst>
              <a:ext uri="{FF2B5EF4-FFF2-40B4-BE49-F238E27FC236}">
                <a16:creationId xmlns:a16="http://schemas.microsoft.com/office/drawing/2014/main" id="{CFB91121-080C-7E47-A07D-4DD97E34B1DA}"/>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13" name="Line 132">
            <a:extLst>
              <a:ext uri="{FF2B5EF4-FFF2-40B4-BE49-F238E27FC236}">
                <a16:creationId xmlns:a16="http://schemas.microsoft.com/office/drawing/2014/main" id="{F8723B50-40EC-E543-BC0A-783BC0E5533C}"/>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44114" name="Group 135">
            <a:extLst>
              <a:ext uri="{FF2B5EF4-FFF2-40B4-BE49-F238E27FC236}">
                <a16:creationId xmlns:a16="http://schemas.microsoft.com/office/drawing/2014/main" id="{7AF05B9D-AB68-F54C-BDDD-656C6C5F5124}"/>
              </a:ext>
            </a:extLst>
          </p:cNvPr>
          <p:cNvGrpSpPr>
            <a:grpSpLocks/>
          </p:cNvGrpSpPr>
          <p:nvPr/>
        </p:nvGrpSpPr>
        <p:grpSpPr bwMode="auto">
          <a:xfrm>
            <a:off x="563563" y="2144713"/>
            <a:ext cx="7643812" cy="1709737"/>
            <a:chOff x="355" y="1351"/>
            <a:chExt cx="4815" cy="1077"/>
          </a:xfrm>
        </p:grpSpPr>
        <p:grpSp>
          <p:nvGrpSpPr>
            <p:cNvPr id="44115" name="Group 136">
              <a:extLst>
                <a:ext uri="{FF2B5EF4-FFF2-40B4-BE49-F238E27FC236}">
                  <a16:creationId xmlns:a16="http://schemas.microsoft.com/office/drawing/2014/main" id="{7209D130-A24D-DD46-8A73-FAF750CD0686}"/>
                </a:ext>
              </a:extLst>
            </p:cNvPr>
            <p:cNvGrpSpPr>
              <a:grpSpLocks/>
            </p:cNvGrpSpPr>
            <p:nvPr/>
          </p:nvGrpSpPr>
          <p:grpSpPr bwMode="auto">
            <a:xfrm>
              <a:off x="355" y="1789"/>
              <a:ext cx="1156" cy="288"/>
              <a:chOff x="355" y="1789"/>
              <a:chExt cx="1156" cy="288"/>
            </a:xfrm>
          </p:grpSpPr>
          <p:sp>
            <p:nvSpPr>
              <p:cNvPr id="44121" name="Text Box 137">
                <a:extLst>
                  <a:ext uri="{FF2B5EF4-FFF2-40B4-BE49-F238E27FC236}">
                    <a16:creationId xmlns:a16="http://schemas.microsoft.com/office/drawing/2014/main" id="{CC081025-52B3-DF4C-8652-5A86D3E261D3}"/>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44122" name="Text Box 138">
                <a:extLst>
                  <a:ext uri="{FF2B5EF4-FFF2-40B4-BE49-F238E27FC236}">
                    <a16:creationId xmlns:a16="http://schemas.microsoft.com/office/drawing/2014/main" id="{940BF92D-27C1-F84C-84AD-B2CED8C2295F}"/>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44116" name="Group 139">
              <a:extLst>
                <a:ext uri="{FF2B5EF4-FFF2-40B4-BE49-F238E27FC236}">
                  <a16:creationId xmlns:a16="http://schemas.microsoft.com/office/drawing/2014/main" id="{040ACC22-CBFE-D440-B8F0-3B555A265823}"/>
                </a:ext>
              </a:extLst>
            </p:cNvPr>
            <p:cNvGrpSpPr>
              <a:grpSpLocks/>
            </p:cNvGrpSpPr>
            <p:nvPr/>
          </p:nvGrpSpPr>
          <p:grpSpPr bwMode="auto">
            <a:xfrm>
              <a:off x="3057" y="1351"/>
              <a:ext cx="2113" cy="1077"/>
              <a:chOff x="3057" y="1351"/>
              <a:chExt cx="2113" cy="1077"/>
            </a:xfrm>
          </p:grpSpPr>
          <p:sp>
            <p:nvSpPr>
              <p:cNvPr id="44117" name="Text Box 140">
                <a:extLst>
                  <a:ext uri="{FF2B5EF4-FFF2-40B4-BE49-F238E27FC236}">
                    <a16:creationId xmlns:a16="http://schemas.microsoft.com/office/drawing/2014/main" id="{CDB8A20A-C41C-2E48-81C9-433731AE5716}"/>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44118" name="Group 141">
                <a:extLst>
                  <a:ext uri="{FF2B5EF4-FFF2-40B4-BE49-F238E27FC236}">
                    <a16:creationId xmlns:a16="http://schemas.microsoft.com/office/drawing/2014/main" id="{88D868FB-3683-B04A-BB4F-BCF43EF7501C}"/>
                  </a:ext>
                </a:extLst>
              </p:cNvPr>
              <p:cNvGrpSpPr>
                <a:grpSpLocks/>
              </p:cNvGrpSpPr>
              <p:nvPr/>
            </p:nvGrpSpPr>
            <p:grpSpPr bwMode="auto">
              <a:xfrm>
                <a:off x="3057" y="1351"/>
                <a:ext cx="206" cy="1077"/>
                <a:chOff x="3057" y="1351"/>
                <a:chExt cx="206" cy="1077"/>
              </a:xfrm>
            </p:grpSpPr>
            <p:sp>
              <p:nvSpPr>
                <p:cNvPr id="44119" name="Text Box 142">
                  <a:extLst>
                    <a:ext uri="{FF2B5EF4-FFF2-40B4-BE49-F238E27FC236}">
                      <a16:creationId xmlns:a16="http://schemas.microsoft.com/office/drawing/2014/main" id="{49C4FB10-BD6F-B44F-B4BA-758E76EF2B2D}"/>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44120" name="Text Box 143">
                  <a:extLst>
                    <a:ext uri="{FF2B5EF4-FFF2-40B4-BE49-F238E27FC236}">
                      <a16:creationId xmlns:a16="http://schemas.microsoft.com/office/drawing/2014/main" id="{F95EF640-E33D-E44F-9753-585CAA73F933}"/>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編號版面配置區 3">
            <a:extLst>
              <a:ext uri="{FF2B5EF4-FFF2-40B4-BE49-F238E27FC236}">
                <a16:creationId xmlns:a16="http://schemas.microsoft.com/office/drawing/2014/main" id="{935CE576-E1C9-F143-9E7E-B2418F6F53B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04889445-AE3E-BA44-B421-EF7354C09EFC}" type="slidenum">
              <a:rPr lang="zh-TW" altLang="en-US" sz="800"/>
              <a:pPr/>
              <a:t>27</a:t>
            </a:fld>
            <a:endParaRPr lang="en-US" altLang="zh-TW" sz="1400"/>
          </a:p>
        </p:txBody>
      </p:sp>
      <p:sp>
        <p:nvSpPr>
          <p:cNvPr id="45059" name="Rectangle 2">
            <a:extLst>
              <a:ext uri="{FF2B5EF4-FFF2-40B4-BE49-F238E27FC236}">
                <a16:creationId xmlns:a16="http://schemas.microsoft.com/office/drawing/2014/main" id="{F821F9E0-CEE5-AE48-B9ED-F0DE3179684E}"/>
              </a:ext>
            </a:extLst>
          </p:cNvPr>
          <p:cNvSpPr>
            <a:spLocks noGrp="1" noChangeArrowheads="1"/>
          </p:cNvSpPr>
          <p:nvPr>
            <p:ph type="title"/>
          </p:nvPr>
        </p:nvSpPr>
        <p:spPr/>
        <p:txBody>
          <a:bodyPr/>
          <a:lstStyle/>
          <a:p>
            <a:r>
              <a:rPr lang="en-US" altLang="zh-TW">
                <a:ea typeface="新細明體" panose="02020500000000000000" pitchFamily="18" charset="-120"/>
              </a:rPr>
              <a:t>Control</a:t>
            </a:r>
            <a:endParaRPr lang="zh-TW" altLang="en-US">
              <a:ea typeface="新細明體" panose="02020500000000000000" pitchFamily="18" charset="-120"/>
            </a:endParaRPr>
          </a:p>
        </p:txBody>
      </p:sp>
      <p:sp>
        <p:nvSpPr>
          <p:cNvPr id="45060" name="Rectangle 3">
            <a:extLst>
              <a:ext uri="{FF2B5EF4-FFF2-40B4-BE49-F238E27FC236}">
                <a16:creationId xmlns:a16="http://schemas.microsoft.com/office/drawing/2014/main" id="{8F89271B-7DB8-9747-8F5C-E439D653EE74}"/>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45061" name="AutoShape 4">
            <a:extLst>
              <a:ext uri="{FF2B5EF4-FFF2-40B4-BE49-F238E27FC236}">
                <a16:creationId xmlns:a16="http://schemas.microsoft.com/office/drawing/2014/main" id="{8301E755-E11B-D54E-B1C1-2899A9B3687A}"/>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062" name="AutoShape 5">
            <a:extLst>
              <a:ext uri="{FF2B5EF4-FFF2-40B4-BE49-F238E27FC236}">
                <a16:creationId xmlns:a16="http://schemas.microsoft.com/office/drawing/2014/main" id="{E1C02407-AE96-EE44-A3ED-C32F4457D5B3}"/>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063" name="AutoShape 6">
            <a:extLst>
              <a:ext uri="{FF2B5EF4-FFF2-40B4-BE49-F238E27FC236}">
                <a16:creationId xmlns:a16="http://schemas.microsoft.com/office/drawing/2014/main" id="{7DD194B3-BCE5-624B-98A4-A5916F705F9C}"/>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064" name="AutoShape 7">
            <a:extLst>
              <a:ext uri="{FF2B5EF4-FFF2-40B4-BE49-F238E27FC236}">
                <a16:creationId xmlns:a16="http://schemas.microsoft.com/office/drawing/2014/main" id="{808E7EF0-2453-C842-9B70-347571FFFC07}"/>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5065" name="Group 8">
            <a:extLst>
              <a:ext uri="{FF2B5EF4-FFF2-40B4-BE49-F238E27FC236}">
                <a16:creationId xmlns:a16="http://schemas.microsoft.com/office/drawing/2014/main" id="{D3111B6A-B900-2040-902B-2579494249E3}"/>
              </a:ext>
            </a:extLst>
          </p:cNvPr>
          <p:cNvGrpSpPr>
            <a:grpSpLocks/>
          </p:cNvGrpSpPr>
          <p:nvPr/>
        </p:nvGrpSpPr>
        <p:grpSpPr bwMode="auto">
          <a:xfrm>
            <a:off x="5446713" y="1882775"/>
            <a:ext cx="1193800" cy="2595563"/>
            <a:chOff x="3431" y="1186"/>
            <a:chExt cx="752" cy="1635"/>
          </a:xfrm>
        </p:grpSpPr>
        <p:sp>
          <p:nvSpPr>
            <p:cNvPr id="45194" name="Rectangle 9">
              <a:extLst>
                <a:ext uri="{FF2B5EF4-FFF2-40B4-BE49-F238E27FC236}">
                  <a16:creationId xmlns:a16="http://schemas.microsoft.com/office/drawing/2014/main" id="{80ED24FD-F962-2241-8667-4CF7A460498C}"/>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95" name="AutoShape 10">
              <a:extLst>
                <a:ext uri="{FF2B5EF4-FFF2-40B4-BE49-F238E27FC236}">
                  <a16:creationId xmlns:a16="http://schemas.microsoft.com/office/drawing/2014/main" id="{539EC369-D084-A541-8D9F-B5853D0F5427}"/>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96" name="Text Box 11">
              <a:extLst>
                <a:ext uri="{FF2B5EF4-FFF2-40B4-BE49-F238E27FC236}">
                  <a16:creationId xmlns:a16="http://schemas.microsoft.com/office/drawing/2014/main" id="{F9285FDA-6F89-BC45-94F8-9428685D0537}"/>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45197" name="Text Box 12">
              <a:extLst>
                <a:ext uri="{FF2B5EF4-FFF2-40B4-BE49-F238E27FC236}">
                  <a16:creationId xmlns:a16="http://schemas.microsoft.com/office/drawing/2014/main" id="{3915E9FE-E626-044B-9DDF-1EACE01432C4}"/>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5198" name="Text Box 13">
              <a:extLst>
                <a:ext uri="{FF2B5EF4-FFF2-40B4-BE49-F238E27FC236}">
                  <a16:creationId xmlns:a16="http://schemas.microsoft.com/office/drawing/2014/main" id="{F736B8FF-15E9-8340-8AF7-280CE53DC94B}"/>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5199" name="Text Box 14">
              <a:extLst>
                <a:ext uri="{FF2B5EF4-FFF2-40B4-BE49-F238E27FC236}">
                  <a16:creationId xmlns:a16="http://schemas.microsoft.com/office/drawing/2014/main" id="{20445E4E-B44C-E947-910E-52641F8BBC33}"/>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45200" name="Text Box 15">
              <a:extLst>
                <a:ext uri="{FF2B5EF4-FFF2-40B4-BE49-F238E27FC236}">
                  <a16:creationId xmlns:a16="http://schemas.microsoft.com/office/drawing/2014/main" id="{1F4D7198-B2D6-1648-8C38-A14E9A38166C}"/>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45201" name="Text Box 16">
              <a:extLst>
                <a:ext uri="{FF2B5EF4-FFF2-40B4-BE49-F238E27FC236}">
                  <a16:creationId xmlns:a16="http://schemas.microsoft.com/office/drawing/2014/main" id="{C02E4D89-518D-2642-B1A5-0776783A1702}"/>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45202" name="Text Box 17">
              <a:extLst>
                <a:ext uri="{FF2B5EF4-FFF2-40B4-BE49-F238E27FC236}">
                  <a16:creationId xmlns:a16="http://schemas.microsoft.com/office/drawing/2014/main" id="{20506641-9569-D341-B1E9-1F17AE0A850A}"/>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45203" name="Text Box 18">
              <a:extLst>
                <a:ext uri="{FF2B5EF4-FFF2-40B4-BE49-F238E27FC236}">
                  <a16:creationId xmlns:a16="http://schemas.microsoft.com/office/drawing/2014/main" id="{2B9296D7-6CC9-F249-8455-6B7237130E9C}"/>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45066" name="Freeform 19">
            <a:extLst>
              <a:ext uri="{FF2B5EF4-FFF2-40B4-BE49-F238E27FC236}">
                <a16:creationId xmlns:a16="http://schemas.microsoft.com/office/drawing/2014/main" id="{771E161D-016A-CB46-B934-3D7749BCD7CA}"/>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45067" name="Text Box 20">
            <a:extLst>
              <a:ext uri="{FF2B5EF4-FFF2-40B4-BE49-F238E27FC236}">
                <a16:creationId xmlns:a16="http://schemas.microsoft.com/office/drawing/2014/main" id="{8B1A0F2F-B7E7-3A4E-A3FC-1BE790E3130B}"/>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45068" name="Line 21">
            <a:extLst>
              <a:ext uri="{FF2B5EF4-FFF2-40B4-BE49-F238E27FC236}">
                <a16:creationId xmlns:a16="http://schemas.microsoft.com/office/drawing/2014/main" id="{D2F65968-A55D-4440-A4C3-4ECB0533786A}"/>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69" name="Line 22">
            <a:extLst>
              <a:ext uri="{FF2B5EF4-FFF2-40B4-BE49-F238E27FC236}">
                <a16:creationId xmlns:a16="http://schemas.microsoft.com/office/drawing/2014/main" id="{88DF4ED8-4CD4-0646-87DD-138DA8FAF469}"/>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70" name="Line 23">
            <a:extLst>
              <a:ext uri="{FF2B5EF4-FFF2-40B4-BE49-F238E27FC236}">
                <a16:creationId xmlns:a16="http://schemas.microsoft.com/office/drawing/2014/main" id="{392F190F-D045-0640-9CA6-7BE122126E01}"/>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71" name="Line 24">
            <a:extLst>
              <a:ext uri="{FF2B5EF4-FFF2-40B4-BE49-F238E27FC236}">
                <a16:creationId xmlns:a16="http://schemas.microsoft.com/office/drawing/2014/main" id="{FB2C9446-B504-EC40-8749-15A2CA820536}"/>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72" name="Line 25">
            <a:extLst>
              <a:ext uri="{FF2B5EF4-FFF2-40B4-BE49-F238E27FC236}">
                <a16:creationId xmlns:a16="http://schemas.microsoft.com/office/drawing/2014/main" id="{8BEED806-7B29-D641-8F40-5F72AFCD0EF7}"/>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73" name="Line 26">
            <a:extLst>
              <a:ext uri="{FF2B5EF4-FFF2-40B4-BE49-F238E27FC236}">
                <a16:creationId xmlns:a16="http://schemas.microsoft.com/office/drawing/2014/main" id="{22327439-8C2B-3C48-AA5E-39FA6EF63A00}"/>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74" name="Line 27">
            <a:extLst>
              <a:ext uri="{FF2B5EF4-FFF2-40B4-BE49-F238E27FC236}">
                <a16:creationId xmlns:a16="http://schemas.microsoft.com/office/drawing/2014/main" id="{C7C3CA93-2AC5-E74D-918A-B0F8F51C3A3D}"/>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75" name="Oval 28">
            <a:extLst>
              <a:ext uri="{FF2B5EF4-FFF2-40B4-BE49-F238E27FC236}">
                <a16:creationId xmlns:a16="http://schemas.microsoft.com/office/drawing/2014/main" id="{9E025E7B-182B-7745-B506-AC90ADFFCE70}"/>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076" name="Line 29">
            <a:extLst>
              <a:ext uri="{FF2B5EF4-FFF2-40B4-BE49-F238E27FC236}">
                <a16:creationId xmlns:a16="http://schemas.microsoft.com/office/drawing/2014/main" id="{5FD29127-13C6-4F42-898A-B664230CB48F}"/>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77" name="Line 30">
            <a:extLst>
              <a:ext uri="{FF2B5EF4-FFF2-40B4-BE49-F238E27FC236}">
                <a16:creationId xmlns:a16="http://schemas.microsoft.com/office/drawing/2014/main" id="{E1ED28A0-E17B-E24B-AA73-1C7E7A99756F}"/>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78" name="Line 31">
            <a:extLst>
              <a:ext uri="{FF2B5EF4-FFF2-40B4-BE49-F238E27FC236}">
                <a16:creationId xmlns:a16="http://schemas.microsoft.com/office/drawing/2014/main" id="{033C91FE-A070-C548-A8E2-01CF2D9C7F51}"/>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79" name="Line 32">
            <a:extLst>
              <a:ext uri="{FF2B5EF4-FFF2-40B4-BE49-F238E27FC236}">
                <a16:creationId xmlns:a16="http://schemas.microsoft.com/office/drawing/2014/main" id="{0001A7B7-09F6-6447-9286-BB02A5979ED2}"/>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0" name="Line 33">
            <a:extLst>
              <a:ext uri="{FF2B5EF4-FFF2-40B4-BE49-F238E27FC236}">
                <a16:creationId xmlns:a16="http://schemas.microsoft.com/office/drawing/2014/main" id="{AAA253AB-E7FB-A641-AC11-0F3940A27CC3}"/>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1" name="Line 34">
            <a:extLst>
              <a:ext uri="{FF2B5EF4-FFF2-40B4-BE49-F238E27FC236}">
                <a16:creationId xmlns:a16="http://schemas.microsoft.com/office/drawing/2014/main" id="{E9C00B74-37A0-8F41-9942-076D460C0A77}"/>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2" name="Line 35">
            <a:extLst>
              <a:ext uri="{FF2B5EF4-FFF2-40B4-BE49-F238E27FC236}">
                <a16:creationId xmlns:a16="http://schemas.microsoft.com/office/drawing/2014/main" id="{610E122D-407B-FE4E-BAA1-244381C15A4A}"/>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3" name="Line 36">
            <a:extLst>
              <a:ext uri="{FF2B5EF4-FFF2-40B4-BE49-F238E27FC236}">
                <a16:creationId xmlns:a16="http://schemas.microsoft.com/office/drawing/2014/main" id="{FD63BC88-B7C8-E84C-A8B6-1B9E4A18FC5F}"/>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4" name="Line 37">
            <a:extLst>
              <a:ext uri="{FF2B5EF4-FFF2-40B4-BE49-F238E27FC236}">
                <a16:creationId xmlns:a16="http://schemas.microsoft.com/office/drawing/2014/main" id="{A7DFBD13-367A-0744-85FF-36287A79F17A}"/>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5" name="Line 38">
            <a:extLst>
              <a:ext uri="{FF2B5EF4-FFF2-40B4-BE49-F238E27FC236}">
                <a16:creationId xmlns:a16="http://schemas.microsoft.com/office/drawing/2014/main" id="{8C9CC722-66AB-F04A-BD56-ED5D3A82CBC7}"/>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6" name="Line 39">
            <a:extLst>
              <a:ext uri="{FF2B5EF4-FFF2-40B4-BE49-F238E27FC236}">
                <a16:creationId xmlns:a16="http://schemas.microsoft.com/office/drawing/2014/main" id="{AA38B927-A8E2-DB41-B0F1-4FED638C5924}"/>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7" name="Line 40">
            <a:extLst>
              <a:ext uri="{FF2B5EF4-FFF2-40B4-BE49-F238E27FC236}">
                <a16:creationId xmlns:a16="http://schemas.microsoft.com/office/drawing/2014/main" id="{8F96E284-E339-B34A-B73F-6221D2ABBD21}"/>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8" name="Line 41">
            <a:extLst>
              <a:ext uri="{FF2B5EF4-FFF2-40B4-BE49-F238E27FC236}">
                <a16:creationId xmlns:a16="http://schemas.microsoft.com/office/drawing/2014/main" id="{1333F3CB-8DF4-034C-9742-010A833729D3}"/>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9" name="Line 42">
            <a:extLst>
              <a:ext uri="{FF2B5EF4-FFF2-40B4-BE49-F238E27FC236}">
                <a16:creationId xmlns:a16="http://schemas.microsoft.com/office/drawing/2014/main" id="{AB543DEB-14AE-B641-9347-49FD27C2EDF9}"/>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0" name="Line 43">
            <a:extLst>
              <a:ext uri="{FF2B5EF4-FFF2-40B4-BE49-F238E27FC236}">
                <a16:creationId xmlns:a16="http://schemas.microsoft.com/office/drawing/2014/main" id="{1526636C-E9BC-9941-8A40-C9B7002EB2F2}"/>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1" name="Line 44">
            <a:extLst>
              <a:ext uri="{FF2B5EF4-FFF2-40B4-BE49-F238E27FC236}">
                <a16:creationId xmlns:a16="http://schemas.microsoft.com/office/drawing/2014/main" id="{C352E5A1-6E30-5A45-AD7E-E3567502975B}"/>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2" name="Line 45">
            <a:extLst>
              <a:ext uri="{FF2B5EF4-FFF2-40B4-BE49-F238E27FC236}">
                <a16:creationId xmlns:a16="http://schemas.microsoft.com/office/drawing/2014/main" id="{2FAAC522-58C5-0943-A97A-670ECACC3FD8}"/>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3" name="Line 46">
            <a:extLst>
              <a:ext uri="{FF2B5EF4-FFF2-40B4-BE49-F238E27FC236}">
                <a16:creationId xmlns:a16="http://schemas.microsoft.com/office/drawing/2014/main" id="{A945B2BB-B0A9-5B47-BA77-9627EB57EE35}"/>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4" name="Line 47">
            <a:extLst>
              <a:ext uri="{FF2B5EF4-FFF2-40B4-BE49-F238E27FC236}">
                <a16:creationId xmlns:a16="http://schemas.microsoft.com/office/drawing/2014/main" id="{9DC11B51-47DC-9948-BAA0-62544E3AAD6C}"/>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5" name="Line 48">
            <a:extLst>
              <a:ext uri="{FF2B5EF4-FFF2-40B4-BE49-F238E27FC236}">
                <a16:creationId xmlns:a16="http://schemas.microsoft.com/office/drawing/2014/main" id="{F4884609-E26A-5D4A-A322-658163D31CB0}"/>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6" name="Line 49">
            <a:extLst>
              <a:ext uri="{FF2B5EF4-FFF2-40B4-BE49-F238E27FC236}">
                <a16:creationId xmlns:a16="http://schemas.microsoft.com/office/drawing/2014/main" id="{4BB8AB9C-CD82-A046-B9C1-2F9408866A5F}"/>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7" name="Line 50">
            <a:extLst>
              <a:ext uri="{FF2B5EF4-FFF2-40B4-BE49-F238E27FC236}">
                <a16:creationId xmlns:a16="http://schemas.microsoft.com/office/drawing/2014/main" id="{F3577216-AB4A-E048-BFCD-24128934FAC0}"/>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8" name="Line 51">
            <a:extLst>
              <a:ext uri="{FF2B5EF4-FFF2-40B4-BE49-F238E27FC236}">
                <a16:creationId xmlns:a16="http://schemas.microsoft.com/office/drawing/2014/main" id="{F8848FD1-D87E-F64E-8CFB-C3F35CB950C3}"/>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9" name="Line 52">
            <a:extLst>
              <a:ext uri="{FF2B5EF4-FFF2-40B4-BE49-F238E27FC236}">
                <a16:creationId xmlns:a16="http://schemas.microsoft.com/office/drawing/2014/main" id="{6D28D03E-AA0C-AA43-9BFC-988E32051CAB}"/>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0" name="Line 53">
            <a:extLst>
              <a:ext uri="{FF2B5EF4-FFF2-40B4-BE49-F238E27FC236}">
                <a16:creationId xmlns:a16="http://schemas.microsoft.com/office/drawing/2014/main" id="{4D488B19-1DEE-0043-9B5D-AE4CE6ACF9AF}"/>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1" name="Line 54">
            <a:extLst>
              <a:ext uri="{FF2B5EF4-FFF2-40B4-BE49-F238E27FC236}">
                <a16:creationId xmlns:a16="http://schemas.microsoft.com/office/drawing/2014/main" id="{03D74D70-DFCF-4B4F-80A2-01C28A4A59E2}"/>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2" name="Line 55">
            <a:extLst>
              <a:ext uri="{FF2B5EF4-FFF2-40B4-BE49-F238E27FC236}">
                <a16:creationId xmlns:a16="http://schemas.microsoft.com/office/drawing/2014/main" id="{51F6AAC6-E80D-5B4E-9449-4AB66AD80E0F}"/>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3" name="Line 56">
            <a:extLst>
              <a:ext uri="{FF2B5EF4-FFF2-40B4-BE49-F238E27FC236}">
                <a16:creationId xmlns:a16="http://schemas.microsoft.com/office/drawing/2014/main" id="{3AE79746-5AF8-0C49-B7B4-3B5D3D5AE32E}"/>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4" name="Line 57">
            <a:extLst>
              <a:ext uri="{FF2B5EF4-FFF2-40B4-BE49-F238E27FC236}">
                <a16:creationId xmlns:a16="http://schemas.microsoft.com/office/drawing/2014/main" id="{DAA6827B-2A58-454B-91E7-AC9D39D69842}"/>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5" name="Line 58">
            <a:extLst>
              <a:ext uri="{FF2B5EF4-FFF2-40B4-BE49-F238E27FC236}">
                <a16:creationId xmlns:a16="http://schemas.microsoft.com/office/drawing/2014/main" id="{408137E2-6B38-7A4A-A1B1-25C82BED654B}"/>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6" name="Line 59">
            <a:extLst>
              <a:ext uri="{FF2B5EF4-FFF2-40B4-BE49-F238E27FC236}">
                <a16:creationId xmlns:a16="http://schemas.microsoft.com/office/drawing/2014/main" id="{EA48F0D5-107C-834C-8254-A4D9C710DCFD}"/>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7" name="Line 60">
            <a:extLst>
              <a:ext uri="{FF2B5EF4-FFF2-40B4-BE49-F238E27FC236}">
                <a16:creationId xmlns:a16="http://schemas.microsoft.com/office/drawing/2014/main" id="{AE0C6E0F-B408-9343-9FAA-2198FBFD10A1}"/>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8" name="Line 61">
            <a:extLst>
              <a:ext uri="{FF2B5EF4-FFF2-40B4-BE49-F238E27FC236}">
                <a16:creationId xmlns:a16="http://schemas.microsoft.com/office/drawing/2014/main" id="{7A187706-EFE9-D54B-89B4-32B891F47D4E}"/>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9" name="Line 62">
            <a:extLst>
              <a:ext uri="{FF2B5EF4-FFF2-40B4-BE49-F238E27FC236}">
                <a16:creationId xmlns:a16="http://schemas.microsoft.com/office/drawing/2014/main" id="{EFEC54B1-A333-7A44-8A08-104EA9A738C1}"/>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10" name="Line 63">
            <a:extLst>
              <a:ext uri="{FF2B5EF4-FFF2-40B4-BE49-F238E27FC236}">
                <a16:creationId xmlns:a16="http://schemas.microsoft.com/office/drawing/2014/main" id="{4907B253-491F-1741-AD69-07B0D495AD4C}"/>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11" name="Line 64">
            <a:extLst>
              <a:ext uri="{FF2B5EF4-FFF2-40B4-BE49-F238E27FC236}">
                <a16:creationId xmlns:a16="http://schemas.microsoft.com/office/drawing/2014/main" id="{0006512F-432A-904B-A82B-1F32832B0CD1}"/>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12" name="Line 65">
            <a:extLst>
              <a:ext uri="{FF2B5EF4-FFF2-40B4-BE49-F238E27FC236}">
                <a16:creationId xmlns:a16="http://schemas.microsoft.com/office/drawing/2014/main" id="{02C08085-7802-7244-BBE0-87D1DCE65F18}"/>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13" name="Line 66">
            <a:extLst>
              <a:ext uri="{FF2B5EF4-FFF2-40B4-BE49-F238E27FC236}">
                <a16:creationId xmlns:a16="http://schemas.microsoft.com/office/drawing/2014/main" id="{74A31447-A1DE-6F4E-AA61-74E1A49F8824}"/>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14" name="Line 67">
            <a:extLst>
              <a:ext uri="{FF2B5EF4-FFF2-40B4-BE49-F238E27FC236}">
                <a16:creationId xmlns:a16="http://schemas.microsoft.com/office/drawing/2014/main" id="{108DCDEA-2D94-2A43-87C8-A276DFEDFC70}"/>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15" name="Line 68">
            <a:extLst>
              <a:ext uri="{FF2B5EF4-FFF2-40B4-BE49-F238E27FC236}">
                <a16:creationId xmlns:a16="http://schemas.microsoft.com/office/drawing/2014/main" id="{BB61FADD-4722-1343-BD41-D7F9726CACA8}"/>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16" name="Text Box 69">
            <a:extLst>
              <a:ext uri="{FF2B5EF4-FFF2-40B4-BE49-F238E27FC236}">
                <a16:creationId xmlns:a16="http://schemas.microsoft.com/office/drawing/2014/main" id="{CD77334D-36A8-2245-9650-104FB2857F16}"/>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45117" name="AutoShape 70">
            <a:extLst>
              <a:ext uri="{FF2B5EF4-FFF2-40B4-BE49-F238E27FC236}">
                <a16:creationId xmlns:a16="http://schemas.microsoft.com/office/drawing/2014/main" id="{75302033-13F9-B048-902C-05F0A79E8F87}"/>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18" name="AutoShape 71">
            <a:extLst>
              <a:ext uri="{FF2B5EF4-FFF2-40B4-BE49-F238E27FC236}">
                <a16:creationId xmlns:a16="http://schemas.microsoft.com/office/drawing/2014/main" id="{FB171C0A-35CA-EF41-9011-CB56742DE293}"/>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19" name="AutoShape 72">
            <a:extLst>
              <a:ext uri="{FF2B5EF4-FFF2-40B4-BE49-F238E27FC236}">
                <a16:creationId xmlns:a16="http://schemas.microsoft.com/office/drawing/2014/main" id="{57840067-3A0D-0F41-92B9-BE69CE5EB2A5}"/>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20" name="AutoShape 73">
            <a:extLst>
              <a:ext uri="{FF2B5EF4-FFF2-40B4-BE49-F238E27FC236}">
                <a16:creationId xmlns:a16="http://schemas.microsoft.com/office/drawing/2014/main" id="{62D2969E-9CE8-3A41-88DE-FA4901D65FF1}"/>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21" name="AutoShape 74">
            <a:extLst>
              <a:ext uri="{FF2B5EF4-FFF2-40B4-BE49-F238E27FC236}">
                <a16:creationId xmlns:a16="http://schemas.microsoft.com/office/drawing/2014/main" id="{73CDE4CE-EBE3-B349-B670-2BB872B52293}"/>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22" name="AutoShape 75">
            <a:extLst>
              <a:ext uri="{FF2B5EF4-FFF2-40B4-BE49-F238E27FC236}">
                <a16:creationId xmlns:a16="http://schemas.microsoft.com/office/drawing/2014/main" id="{0C4013E5-6F75-B942-ADB3-D7D771850ED0}"/>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5123" name="Group 76">
            <a:extLst>
              <a:ext uri="{FF2B5EF4-FFF2-40B4-BE49-F238E27FC236}">
                <a16:creationId xmlns:a16="http://schemas.microsoft.com/office/drawing/2014/main" id="{D37E2D03-0086-1344-8F8C-D61412EFFCB9}"/>
              </a:ext>
            </a:extLst>
          </p:cNvPr>
          <p:cNvGrpSpPr>
            <a:grpSpLocks/>
          </p:cNvGrpSpPr>
          <p:nvPr/>
        </p:nvGrpSpPr>
        <p:grpSpPr bwMode="auto">
          <a:xfrm>
            <a:off x="2576513" y="2547938"/>
            <a:ext cx="1084262" cy="2093912"/>
            <a:chOff x="1623" y="1605"/>
            <a:chExt cx="683" cy="1319"/>
          </a:xfrm>
        </p:grpSpPr>
        <p:sp>
          <p:nvSpPr>
            <p:cNvPr id="45187" name="Rectangle 77">
              <a:extLst>
                <a:ext uri="{FF2B5EF4-FFF2-40B4-BE49-F238E27FC236}">
                  <a16:creationId xmlns:a16="http://schemas.microsoft.com/office/drawing/2014/main" id="{DC3BA859-539F-474E-924B-8C3682592E6B}"/>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45188" name="AutoShape 78">
              <a:extLst>
                <a:ext uri="{FF2B5EF4-FFF2-40B4-BE49-F238E27FC236}">
                  <a16:creationId xmlns:a16="http://schemas.microsoft.com/office/drawing/2014/main" id="{E2035151-6144-364F-952F-AE3A95BAE320}"/>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89" name="Text Box 79">
              <a:extLst>
                <a:ext uri="{FF2B5EF4-FFF2-40B4-BE49-F238E27FC236}">
                  <a16:creationId xmlns:a16="http://schemas.microsoft.com/office/drawing/2014/main" id="{CB59C128-45A5-FD4A-8EBD-7DDD59267E3A}"/>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45190" name="Text Box 80">
              <a:extLst>
                <a:ext uri="{FF2B5EF4-FFF2-40B4-BE49-F238E27FC236}">
                  <a16:creationId xmlns:a16="http://schemas.microsoft.com/office/drawing/2014/main" id="{1FF7D513-0CDD-664F-B9DC-5CF1934CF56D}"/>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5191" name="Text Box 81">
              <a:extLst>
                <a:ext uri="{FF2B5EF4-FFF2-40B4-BE49-F238E27FC236}">
                  <a16:creationId xmlns:a16="http://schemas.microsoft.com/office/drawing/2014/main" id="{13C99F40-7946-7A4A-87DB-4D9AABB63158}"/>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5192" name="Text Box 82">
              <a:extLst>
                <a:ext uri="{FF2B5EF4-FFF2-40B4-BE49-F238E27FC236}">
                  <a16:creationId xmlns:a16="http://schemas.microsoft.com/office/drawing/2014/main" id="{653AC4C9-0164-1A45-A4D6-6F8BA2781B2F}"/>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45193" name="Text Box 83">
              <a:extLst>
                <a:ext uri="{FF2B5EF4-FFF2-40B4-BE49-F238E27FC236}">
                  <a16:creationId xmlns:a16="http://schemas.microsoft.com/office/drawing/2014/main" id="{B9AEEC2D-F997-7A43-AAC8-F58D6D7899A9}"/>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45124" name="AutoShape 84">
            <a:extLst>
              <a:ext uri="{FF2B5EF4-FFF2-40B4-BE49-F238E27FC236}">
                <a16:creationId xmlns:a16="http://schemas.microsoft.com/office/drawing/2014/main" id="{D70B6E2B-DADA-6643-8ECB-C779AD93F9A9}"/>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25" name="Line 85">
            <a:extLst>
              <a:ext uri="{FF2B5EF4-FFF2-40B4-BE49-F238E27FC236}">
                <a16:creationId xmlns:a16="http://schemas.microsoft.com/office/drawing/2014/main" id="{871AE845-DD69-0145-98A2-21A64CBE050D}"/>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26" name="Oval 86">
            <a:extLst>
              <a:ext uri="{FF2B5EF4-FFF2-40B4-BE49-F238E27FC236}">
                <a16:creationId xmlns:a16="http://schemas.microsoft.com/office/drawing/2014/main" id="{13052BC8-2467-8E41-9C1B-66A7075EE1AC}"/>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5127" name="Group 87">
            <a:extLst>
              <a:ext uri="{FF2B5EF4-FFF2-40B4-BE49-F238E27FC236}">
                <a16:creationId xmlns:a16="http://schemas.microsoft.com/office/drawing/2014/main" id="{17E6AE9F-2DD8-D941-9F48-98A06ABE8E76}"/>
              </a:ext>
            </a:extLst>
          </p:cNvPr>
          <p:cNvGrpSpPr>
            <a:grpSpLocks/>
          </p:cNvGrpSpPr>
          <p:nvPr/>
        </p:nvGrpSpPr>
        <p:grpSpPr bwMode="auto">
          <a:xfrm>
            <a:off x="4065588" y="2646363"/>
            <a:ext cx="400050" cy="1689100"/>
            <a:chOff x="2561" y="1667"/>
            <a:chExt cx="252" cy="1064"/>
          </a:xfrm>
        </p:grpSpPr>
        <p:sp>
          <p:nvSpPr>
            <p:cNvPr id="45180" name="Rectangle 88">
              <a:extLst>
                <a:ext uri="{FF2B5EF4-FFF2-40B4-BE49-F238E27FC236}">
                  <a16:creationId xmlns:a16="http://schemas.microsoft.com/office/drawing/2014/main" id="{618B6C67-ACA4-9343-950C-75ED6ED823D4}"/>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81" name="AutoShape 89">
              <a:extLst>
                <a:ext uri="{FF2B5EF4-FFF2-40B4-BE49-F238E27FC236}">
                  <a16:creationId xmlns:a16="http://schemas.microsoft.com/office/drawing/2014/main" id="{E3A2C291-1071-CC47-9143-82A11FF3E157}"/>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82" name="Text Box 90">
              <a:extLst>
                <a:ext uri="{FF2B5EF4-FFF2-40B4-BE49-F238E27FC236}">
                  <a16:creationId xmlns:a16="http://schemas.microsoft.com/office/drawing/2014/main" id="{79449409-8308-5945-8D5E-D5096548A3C2}"/>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45183" name="Text Box 91">
              <a:extLst>
                <a:ext uri="{FF2B5EF4-FFF2-40B4-BE49-F238E27FC236}">
                  <a16:creationId xmlns:a16="http://schemas.microsoft.com/office/drawing/2014/main" id="{EE9AD925-B501-A642-B88E-F42A296B58C6}"/>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45184" name="Text Box 92">
              <a:extLst>
                <a:ext uri="{FF2B5EF4-FFF2-40B4-BE49-F238E27FC236}">
                  <a16:creationId xmlns:a16="http://schemas.microsoft.com/office/drawing/2014/main" id="{84892ADF-7C8D-4B44-9FA6-BF3B7D8D5BD8}"/>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45185" name="Text Box 93">
              <a:extLst>
                <a:ext uri="{FF2B5EF4-FFF2-40B4-BE49-F238E27FC236}">
                  <a16:creationId xmlns:a16="http://schemas.microsoft.com/office/drawing/2014/main" id="{E27318D7-EF2E-C342-8F45-71DB9C7730D3}"/>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45186" name="Text Box 94">
              <a:extLst>
                <a:ext uri="{FF2B5EF4-FFF2-40B4-BE49-F238E27FC236}">
                  <a16:creationId xmlns:a16="http://schemas.microsoft.com/office/drawing/2014/main" id="{1DF09149-7667-304A-8DD4-496ED873D7E8}"/>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45128" name="Oval 95">
            <a:extLst>
              <a:ext uri="{FF2B5EF4-FFF2-40B4-BE49-F238E27FC236}">
                <a16:creationId xmlns:a16="http://schemas.microsoft.com/office/drawing/2014/main" id="{4FEEFC2B-87B5-4B4E-B94F-1D3E823D13BF}"/>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5129" name="Group 96">
            <a:extLst>
              <a:ext uri="{FF2B5EF4-FFF2-40B4-BE49-F238E27FC236}">
                <a16:creationId xmlns:a16="http://schemas.microsoft.com/office/drawing/2014/main" id="{5350A886-938E-5E48-810F-4B50641849A0}"/>
              </a:ext>
            </a:extLst>
          </p:cNvPr>
          <p:cNvGrpSpPr>
            <a:grpSpLocks/>
          </p:cNvGrpSpPr>
          <p:nvPr/>
        </p:nvGrpSpPr>
        <p:grpSpPr bwMode="auto">
          <a:xfrm>
            <a:off x="6832600" y="1433513"/>
            <a:ext cx="636588" cy="828675"/>
            <a:chOff x="4304" y="903"/>
            <a:chExt cx="401" cy="522"/>
          </a:xfrm>
        </p:grpSpPr>
        <p:sp>
          <p:nvSpPr>
            <p:cNvPr id="45178" name="Rectangle 97">
              <a:extLst>
                <a:ext uri="{FF2B5EF4-FFF2-40B4-BE49-F238E27FC236}">
                  <a16:creationId xmlns:a16="http://schemas.microsoft.com/office/drawing/2014/main" id="{508BF94B-56D4-F34B-B5E1-C748E72BE1CD}"/>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79" name="Text Box 98">
              <a:extLst>
                <a:ext uri="{FF2B5EF4-FFF2-40B4-BE49-F238E27FC236}">
                  <a16:creationId xmlns:a16="http://schemas.microsoft.com/office/drawing/2014/main" id="{9D107579-9793-5046-B87C-C52206DC9911}"/>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45130" name="Group 99">
            <a:extLst>
              <a:ext uri="{FF2B5EF4-FFF2-40B4-BE49-F238E27FC236}">
                <a16:creationId xmlns:a16="http://schemas.microsoft.com/office/drawing/2014/main" id="{5A8A39E3-79AC-0C41-A619-DCF56BA52BF3}"/>
              </a:ext>
            </a:extLst>
          </p:cNvPr>
          <p:cNvGrpSpPr>
            <a:grpSpLocks/>
          </p:cNvGrpSpPr>
          <p:nvPr/>
        </p:nvGrpSpPr>
        <p:grpSpPr bwMode="auto">
          <a:xfrm>
            <a:off x="7224713" y="2500313"/>
            <a:ext cx="404812" cy="914400"/>
            <a:chOff x="4551" y="1575"/>
            <a:chExt cx="255" cy="576"/>
          </a:xfrm>
        </p:grpSpPr>
        <p:sp>
          <p:nvSpPr>
            <p:cNvPr id="45176" name="Freeform 100">
              <a:extLst>
                <a:ext uri="{FF2B5EF4-FFF2-40B4-BE49-F238E27FC236}">
                  <a16:creationId xmlns:a16="http://schemas.microsoft.com/office/drawing/2014/main" id="{2A6A8A7B-0461-954B-93E7-3E9E12C87C12}"/>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45177" name="Text Box 101">
              <a:extLst>
                <a:ext uri="{FF2B5EF4-FFF2-40B4-BE49-F238E27FC236}">
                  <a16:creationId xmlns:a16="http://schemas.microsoft.com/office/drawing/2014/main" id="{C48BCC0D-0803-A44B-B88B-797F17F0D5E4}"/>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45131" name="Oval 102">
            <a:extLst>
              <a:ext uri="{FF2B5EF4-FFF2-40B4-BE49-F238E27FC236}">
                <a16:creationId xmlns:a16="http://schemas.microsoft.com/office/drawing/2014/main" id="{10F6466A-B852-D04B-B9CD-18D5273005EE}"/>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32" name="Oval 103">
            <a:extLst>
              <a:ext uri="{FF2B5EF4-FFF2-40B4-BE49-F238E27FC236}">
                <a16:creationId xmlns:a16="http://schemas.microsoft.com/office/drawing/2014/main" id="{B07F6198-C224-7D44-BC8E-1FD278C8E54D}"/>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33" name="Oval 104">
            <a:extLst>
              <a:ext uri="{FF2B5EF4-FFF2-40B4-BE49-F238E27FC236}">
                <a16:creationId xmlns:a16="http://schemas.microsoft.com/office/drawing/2014/main" id="{A5246586-3EA7-8E43-B789-330D294201F0}"/>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34" name="Oval 105">
            <a:extLst>
              <a:ext uri="{FF2B5EF4-FFF2-40B4-BE49-F238E27FC236}">
                <a16:creationId xmlns:a16="http://schemas.microsoft.com/office/drawing/2014/main" id="{CB5A2AC4-C13F-784F-8C3A-5A5058084408}"/>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35" name="Oval 106">
            <a:extLst>
              <a:ext uri="{FF2B5EF4-FFF2-40B4-BE49-F238E27FC236}">
                <a16:creationId xmlns:a16="http://schemas.microsoft.com/office/drawing/2014/main" id="{1036D5A2-A89E-B443-875C-A6B8EE1AFDDA}"/>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36" name="Oval 107">
            <a:extLst>
              <a:ext uri="{FF2B5EF4-FFF2-40B4-BE49-F238E27FC236}">
                <a16:creationId xmlns:a16="http://schemas.microsoft.com/office/drawing/2014/main" id="{E6F78F28-A52D-774A-B128-BB8E3BAD5BC6}"/>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37" name="Line 132">
            <a:extLst>
              <a:ext uri="{FF2B5EF4-FFF2-40B4-BE49-F238E27FC236}">
                <a16:creationId xmlns:a16="http://schemas.microsoft.com/office/drawing/2014/main" id="{9987C91A-0C27-BD40-9562-E7D5D2068A6A}"/>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38" name="Line 135">
            <a:extLst>
              <a:ext uri="{FF2B5EF4-FFF2-40B4-BE49-F238E27FC236}">
                <a16:creationId xmlns:a16="http://schemas.microsoft.com/office/drawing/2014/main" id="{3457C4D0-1C15-7042-906E-5CEA40A6B072}"/>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39" name="Line 136">
            <a:extLst>
              <a:ext uri="{FF2B5EF4-FFF2-40B4-BE49-F238E27FC236}">
                <a16:creationId xmlns:a16="http://schemas.microsoft.com/office/drawing/2014/main" id="{8F449F01-0193-FF42-BB05-8AF2622DA3AC}"/>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0" name="Line 137">
            <a:extLst>
              <a:ext uri="{FF2B5EF4-FFF2-40B4-BE49-F238E27FC236}">
                <a16:creationId xmlns:a16="http://schemas.microsoft.com/office/drawing/2014/main" id="{887998BC-9FE7-3D46-ADF0-0494C90F173E}"/>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1" name="Line 138">
            <a:extLst>
              <a:ext uri="{FF2B5EF4-FFF2-40B4-BE49-F238E27FC236}">
                <a16:creationId xmlns:a16="http://schemas.microsoft.com/office/drawing/2014/main" id="{B3FF1302-0E57-0A48-A13C-2C13B1C69D27}"/>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2" name="Line 139">
            <a:extLst>
              <a:ext uri="{FF2B5EF4-FFF2-40B4-BE49-F238E27FC236}">
                <a16:creationId xmlns:a16="http://schemas.microsoft.com/office/drawing/2014/main" id="{8FACB6CC-E1A2-3242-AFE0-6D770F5C3B91}"/>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3" name="Line 140">
            <a:extLst>
              <a:ext uri="{FF2B5EF4-FFF2-40B4-BE49-F238E27FC236}">
                <a16:creationId xmlns:a16="http://schemas.microsoft.com/office/drawing/2014/main" id="{9249CD79-DB4C-BD43-9F77-E8E3EA64A9AA}"/>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4" name="Line 141">
            <a:extLst>
              <a:ext uri="{FF2B5EF4-FFF2-40B4-BE49-F238E27FC236}">
                <a16:creationId xmlns:a16="http://schemas.microsoft.com/office/drawing/2014/main" id="{7E88D1B9-3F8E-7447-B89B-A7AC476D2995}"/>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5" name="Line 142">
            <a:extLst>
              <a:ext uri="{FF2B5EF4-FFF2-40B4-BE49-F238E27FC236}">
                <a16:creationId xmlns:a16="http://schemas.microsoft.com/office/drawing/2014/main" id="{1E77BD51-3001-5A46-B82E-FCC0A5B0F1EF}"/>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6" name="Line 143">
            <a:extLst>
              <a:ext uri="{FF2B5EF4-FFF2-40B4-BE49-F238E27FC236}">
                <a16:creationId xmlns:a16="http://schemas.microsoft.com/office/drawing/2014/main" id="{45EAB755-F081-184B-ACE0-4CB342B388F6}"/>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7" name="Line 144">
            <a:extLst>
              <a:ext uri="{FF2B5EF4-FFF2-40B4-BE49-F238E27FC236}">
                <a16:creationId xmlns:a16="http://schemas.microsoft.com/office/drawing/2014/main" id="{C8AD992B-92E5-5F49-AC9B-E6650228463A}"/>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8" name="Line 146">
            <a:extLst>
              <a:ext uri="{FF2B5EF4-FFF2-40B4-BE49-F238E27FC236}">
                <a16:creationId xmlns:a16="http://schemas.microsoft.com/office/drawing/2014/main" id="{4A7221DC-4644-064B-9FFF-DD122AA50D46}"/>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9" name="Line 147">
            <a:extLst>
              <a:ext uri="{FF2B5EF4-FFF2-40B4-BE49-F238E27FC236}">
                <a16:creationId xmlns:a16="http://schemas.microsoft.com/office/drawing/2014/main" id="{ED999B80-B960-6743-B6A7-706D78F11E16}"/>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50" name="Text Box 148">
            <a:extLst>
              <a:ext uri="{FF2B5EF4-FFF2-40B4-BE49-F238E27FC236}">
                <a16:creationId xmlns:a16="http://schemas.microsoft.com/office/drawing/2014/main" id="{4FBA0A92-367A-3C4B-B9AD-93A7B6A14A33}"/>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45151" name="Text Box 149">
            <a:extLst>
              <a:ext uri="{FF2B5EF4-FFF2-40B4-BE49-F238E27FC236}">
                <a16:creationId xmlns:a16="http://schemas.microsoft.com/office/drawing/2014/main" id="{B969F2F3-9107-5049-B57B-1B00D194F9C9}"/>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45152" name="Line 150">
            <a:extLst>
              <a:ext uri="{FF2B5EF4-FFF2-40B4-BE49-F238E27FC236}">
                <a16:creationId xmlns:a16="http://schemas.microsoft.com/office/drawing/2014/main" id="{B9722F3B-7068-AE47-A349-A9CB1BB3AC41}"/>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53" name="Line 151">
            <a:extLst>
              <a:ext uri="{FF2B5EF4-FFF2-40B4-BE49-F238E27FC236}">
                <a16:creationId xmlns:a16="http://schemas.microsoft.com/office/drawing/2014/main" id="{D8F9D9FA-D779-1B47-A999-33A65635D391}"/>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54" name="Text Box 152">
            <a:extLst>
              <a:ext uri="{FF2B5EF4-FFF2-40B4-BE49-F238E27FC236}">
                <a16:creationId xmlns:a16="http://schemas.microsoft.com/office/drawing/2014/main" id="{EF266D92-1C6A-1249-AE24-74B063BB4B35}"/>
              </a:ext>
            </a:extLst>
          </p:cNvPr>
          <p:cNvSpPr txBox="1">
            <a:spLocks noChangeArrowheads="1"/>
          </p:cNvSpPr>
          <p:nvPr/>
        </p:nvSpPr>
        <p:spPr bwMode="auto">
          <a:xfrm>
            <a:off x="3108325" y="5208588"/>
            <a:ext cx="1184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WRITE_MEM</a:t>
            </a:r>
          </a:p>
        </p:txBody>
      </p:sp>
      <p:sp>
        <p:nvSpPr>
          <p:cNvPr id="45155" name="Text Box 153">
            <a:extLst>
              <a:ext uri="{FF2B5EF4-FFF2-40B4-BE49-F238E27FC236}">
                <a16:creationId xmlns:a16="http://schemas.microsoft.com/office/drawing/2014/main" id="{5B36617D-CD78-8B46-BE73-D6078DE705F8}"/>
              </a:ext>
            </a:extLst>
          </p:cNvPr>
          <p:cNvSpPr txBox="1">
            <a:spLocks noChangeArrowheads="1"/>
          </p:cNvSpPr>
          <p:nvPr/>
        </p:nvSpPr>
        <p:spPr bwMode="auto">
          <a:xfrm>
            <a:off x="3629025" y="4749800"/>
            <a:ext cx="998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WRITE_IR</a:t>
            </a:r>
          </a:p>
        </p:txBody>
      </p:sp>
      <p:sp>
        <p:nvSpPr>
          <p:cNvPr id="45156" name="Text Box 154">
            <a:extLst>
              <a:ext uri="{FF2B5EF4-FFF2-40B4-BE49-F238E27FC236}">
                <a16:creationId xmlns:a16="http://schemas.microsoft.com/office/drawing/2014/main" id="{3038348E-589E-CA44-910C-ADFADFDE9F00}"/>
              </a:ext>
            </a:extLst>
          </p:cNvPr>
          <p:cNvSpPr txBox="1">
            <a:spLocks noChangeArrowheads="1"/>
          </p:cNvSpPr>
          <p:nvPr/>
        </p:nvSpPr>
        <p:spPr bwMode="auto">
          <a:xfrm>
            <a:off x="2366963" y="5562600"/>
            <a:ext cx="1131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CLOCK_MEM</a:t>
            </a:r>
          </a:p>
        </p:txBody>
      </p:sp>
      <p:sp>
        <p:nvSpPr>
          <p:cNvPr id="45157" name="Text Box 155">
            <a:extLst>
              <a:ext uri="{FF2B5EF4-FFF2-40B4-BE49-F238E27FC236}">
                <a16:creationId xmlns:a16="http://schemas.microsoft.com/office/drawing/2014/main" id="{B40841FB-0E13-6841-AAA6-D80EB125ED6A}"/>
              </a:ext>
            </a:extLst>
          </p:cNvPr>
          <p:cNvSpPr txBox="1">
            <a:spLocks noChangeArrowheads="1"/>
          </p:cNvSpPr>
          <p:nvPr/>
        </p:nvSpPr>
        <p:spPr bwMode="auto">
          <a:xfrm>
            <a:off x="5227638" y="5619750"/>
            <a:ext cx="10620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CLOCK_REG</a:t>
            </a:r>
          </a:p>
        </p:txBody>
      </p:sp>
      <p:sp>
        <p:nvSpPr>
          <p:cNvPr id="45158" name="Text Box 156">
            <a:extLst>
              <a:ext uri="{FF2B5EF4-FFF2-40B4-BE49-F238E27FC236}">
                <a16:creationId xmlns:a16="http://schemas.microsoft.com/office/drawing/2014/main" id="{AE10647D-5D38-6742-BEFF-501C5C29E779}"/>
              </a:ext>
            </a:extLst>
          </p:cNvPr>
          <p:cNvSpPr txBox="1">
            <a:spLocks noChangeArrowheads="1"/>
          </p:cNvSpPr>
          <p:nvPr/>
        </p:nvSpPr>
        <p:spPr bwMode="auto">
          <a:xfrm>
            <a:off x="5999163" y="5186363"/>
            <a:ext cx="1114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WRITE_REG</a:t>
            </a:r>
          </a:p>
        </p:txBody>
      </p:sp>
      <p:sp>
        <p:nvSpPr>
          <p:cNvPr id="45159" name="Text Box 157">
            <a:extLst>
              <a:ext uri="{FF2B5EF4-FFF2-40B4-BE49-F238E27FC236}">
                <a16:creationId xmlns:a16="http://schemas.microsoft.com/office/drawing/2014/main" id="{28AEF89D-1C73-2648-923E-BB9255B65019}"/>
              </a:ext>
            </a:extLst>
          </p:cNvPr>
          <p:cNvSpPr txBox="1">
            <a:spLocks noChangeArrowheads="1"/>
          </p:cNvSpPr>
          <p:nvPr/>
        </p:nvSpPr>
        <p:spPr bwMode="auto">
          <a:xfrm>
            <a:off x="7019925" y="3482975"/>
            <a:ext cx="790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ALU_OP</a:t>
            </a:r>
          </a:p>
        </p:txBody>
      </p:sp>
      <p:sp>
        <p:nvSpPr>
          <p:cNvPr id="45160" name="Text Box 158">
            <a:extLst>
              <a:ext uri="{FF2B5EF4-FFF2-40B4-BE49-F238E27FC236}">
                <a16:creationId xmlns:a16="http://schemas.microsoft.com/office/drawing/2014/main" id="{F7895BCF-BEE6-0149-B40C-8EF5246FD741}"/>
              </a:ext>
            </a:extLst>
          </p:cNvPr>
          <p:cNvSpPr txBox="1">
            <a:spLocks noChangeArrowheads="1"/>
          </p:cNvSpPr>
          <p:nvPr/>
        </p:nvSpPr>
        <p:spPr bwMode="auto">
          <a:xfrm>
            <a:off x="4756150" y="4287838"/>
            <a:ext cx="98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READ_REG</a:t>
            </a:r>
          </a:p>
          <a:p>
            <a:r>
              <a:rPr lang="en-US" altLang="zh-TW" b="1">
                <a:solidFill>
                  <a:srgbClr val="FF3300"/>
                </a:solidFill>
                <a:ea typeface="新細明體" panose="02020500000000000000" pitchFamily="18" charset="-120"/>
              </a:rPr>
              <a:t>A MUX</a:t>
            </a:r>
          </a:p>
        </p:txBody>
      </p:sp>
      <p:sp>
        <p:nvSpPr>
          <p:cNvPr id="45161" name="Text Box 159">
            <a:extLst>
              <a:ext uri="{FF2B5EF4-FFF2-40B4-BE49-F238E27FC236}">
                <a16:creationId xmlns:a16="http://schemas.microsoft.com/office/drawing/2014/main" id="{5C999E35-4A3D-794B-AFDD-DAC28751628D}"/>
              </a:ext>
            </a:extLst>
          </p:cNvPr>
          <p:cNvSpPr txBox="1">
            <a:spLocks noChangeArrowheads="1"/>
          </p:cNvSpPr>
          <p:nvPr/>
        </p:nvSpPr>
        <p:spPr bwMode="auto">
          <a:xfrm>
            <a:off x="4460875" y="287178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WRITE_REG</a:t>
            </a:r>
          </a:p>
          <a:p>
            <a:r>
              <a:rPr lang="en-US" altLang="zh-TW" b="1">
                <a:solidFill>
                  <a:srgbClr val="FF3300"/>
                </a:solidFill>
                <a:ea typeface="新細明體" panose="02020500000000000000" pitchFamily="18" charset="-120"/>
              </a:rPr>
              <a:t>MUX</a:t>
            </a:r>
          </a:p>
        </p:txBody>
      </p:sp>
      <p:sp>
        <p:nvSpPr>
          <p:cNvPr id="45162" name="Text Box 160">
            <a:extLst>
              <a:ext uri="{FF2B5EF4-FFF2-40B4-BE49-F238E27FC236}">
                <a16:creationId xmlns:a16="http://schemas.microsoft.com/office/drawing/2014/main" id="{C41AC4FD-8B58-1040-A47F-CCDACCDC8405}"/>
              </a:ext>
            </a:extLst>
          </p:cNvPr>
          <p:cNvSpPr txBox="1">
            <a:spLocks noChangeArrowheads="1"/>
          </p:cNvSpPr>
          <p:nvPr/>
        </p:nvSpPr>
        <p:spPr bwMode="auto">
          <a:xfrm>
            <a:off x="1619250" y="3351213"/>
            <a:ext cx="107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MEM_ADDR</a:t>
            </a:r>
          </a:p>
          <a:p>
            <a:r>
              <a:rPr lang="en-US" altLang="zh-TW" b="1">
                <a:solidFill>
                  <a:srgbClr val="FF3300"/>
                </a:solidFill>
                <a:ea typeface="新細明體" panose="02020500000000000000" pitchFamily="18" charset="-120"/>
              </a:rPr>
              <a:t>MUX</a:t>
            </a:r>
          </a:p>
        </p:txBody>
      </p:sp>
      <p:sp>
        <p:nvSpPr>
          <p:cNvPr id="45163" name="Text Box 161">
            <a:extLst>
              <a:ext uri="{FF2B5EF4-FFF2-40B4-BE49-F238E27FC236}">
                <a16:creationId xmlns:a16="http://schemas.microsoft.com/office/drawing/2014/main" id="{DFD08C7E-87DB-634A-8FDC-2BFDF1DC7730}"/>
              </a:ext>
            </a:extLst>
          </p:cNvPr>
          <p:cNvSpPr txBox="1">
            <a:spLocks noChangeArrowheads="1"/>
          </p:cNvSpPr>
          <p:nvPr/>
        </p:nvSpPr>
        <p:spPr bwMode="auto">
          <a:xfrm>
            <a:off x="628650" y="3876675"/>
            <a:ext cx="993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WRITE_PC</a:t>
            </a:r>
          </a:p>
        </p:txBody>
      </p:sp>
      <p:sp>
        <p:nvSpPr>
          <p:cNvPr id="45164" name="Text Box 162">
            <a:extLst>
              <a:ext uri="{FF2B5EF4-FFF2-40B4-BE49-F238E27FC236}">
                <a16:creationId xmlns:a16="http://schemas.microsoft.com/office/drawing/2014/main" id="{4754F1E4-28B0-0C44-83B0-D35E120B4627}"/>
              </a:ext>
            </a:extLst>
          </p:cNvPr>
          <p:cNvSpPr txBox="1">
            <a:spLocks noChangeArrowheads="1"/>
          </p:cNvSpPr>
          <p:nvPr/>
        </p:nvSpPr>
        <p:spPr bwMode="auto">
          <a:xfrm>
            <a:off x="403225" y="3565525"/>
            <a:ext cx="811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PC_MUX</a:t>
            </a:r>
          </a:p>
        </p:txBody>
      </p:sp>
      <p:sp>
        <p:nvSpPr>
          <p:cNvPr id="45165" name="Text Box 163">
            <a:extLst>
              <a:ext uri="{FF2B5EF4-FFF2-40B4-BE49-F238E27FC236}">
                <a16:creationId xmlns:a16="http://schemas.microsoft.com/office/drawing/2014/main" id="{4CE7B23C-C515-FE42-BBC9-E491E474914C}"/>
              </a:ext>
            </a:extLst>
          </p:cNvPr>
          <p:cNvSpPr txBox="1">
            <a:spLocks noChangeArrowheads="1"/>
          </p:cNvSpPr>
          <p:nvPr/>
        </p:nvSpPr>
        <p:spPr bwMode="auto">
          <a:xfrm>
            <a:off x="7913688" y="3571875"/>
            <a:ext cx="9159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ALU MUX</a:t>
            </a:r>
          </a:p>
        </p:txBody>
      </p:sp>
      <p:sp>
        <p:nvSpPr>
          <p:cNvPr id="45166" name="Text Box 164">
            <a:extLst>
              <a:ext uri="{FF2B5EF4-FFF2-40B4-BE49-F238E27FC236}">
                <a16:creationId xmlns:a16="http://schemas.microsoft.com/office/drawing/2014/main" id="{304CE707-2CA4-E446-A797-BAEF0B8497FD}"/>
              </a:ext>
            </a:extLst>
          </p:cNvPr>
          <p:cNvSpPr txBox="1">
            <a:spLocks noChangeArrowheads="1"/>
          </p:cNvSpPr>
          <p:nvPr/>
        </p:nvSpPr>
        <p:spPr bwMode="auto">
          <a:xfrm>
            <a:off x="2335213" y="6021388"/>
            <a:ext cx="4137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A total of 17 control signals</a:t>
            </a:r>
          </a:p>
        </p:txBody>
      </p:sp>
      <p:grpSp>
        <p:nvGrpSpPr>
          <p:cNvPr id="45167" name="Group 165">
            <a:extLst>
              <a:ext uri="{FF2B5EF4-FFF2-40B4-BE49-F238E27FC236}">
                <a16:creationId xmlns:a16="http://schemas.microsoft.com/office/drawing/2014/main" id="{8E78DC1D-E320-E048-A8C6-F50694931CDE}"/>
              </a:ext>
            </a:extLst>
          </p:cNvPr>
          <p:cNvGrpSpPr>
            <a:grpSpLocks/>
          </p:cNvGrpSpPr>
          <p:nvPr/>
        </p:nvGrpSpPr>
        <p:grpSpPr bwMode="auto">
          <a:xfrm>
            <a:off x="563563" y="2144713"/>
            <a:ext cx="7643812" cy="1709737"/>
            <a:chOff x="355" y="1351"/>
            <a:chExt cx="4815" cy="1077"/>
          </a:xfrm>
        </p:grpSpPr>
        <p:grpSp>
          <p:nvGrpSpPr>
            <p:cNvPr id="45168" name="Group 166">
              <a:extLst>
                <a:ext uri="{FF2B5EF4-FFF2-40B4-BE49-F238E27FC236}">
                  <a16:creationId xmlns:a16="http://schemas.microsoft.com/office/drawing/2014/main" id="{2ACBCD8E-736C-6D43-8E88-6A8D8E025037}"/>
                </a:ext>
              </a:extLst>
            </p:cNvPr>
            <p:cNvGrpSpPr>
              <a:grpSpLocks/>
            </p:cNvGrpSpPr>
            <p:nvPr/>
          </p:nvGrpSpPr>
          <p:grpSpPr bwMode="auto">
            <a:xfrm>
              <a:off x="355" y="1789"/>
              <a:ext cx="1156" cy="288"/>
              <a:chOff x="355" y="1789"/>
              <a:chExt cx="1156" cy="288"/>
            </a:xfrm>
          </p:grpSpPr>
          <p:sp>
            <p:nvSpPr>
              <p:cNvPr id="45174" name="Text Box 167">
                <a:extLst>
                  <a:ext uri="{FF2B5EF4-FFF2-40B4-BE49-F238E27FC236}">
                    <a16:creationId xmlns:a16="http://schemas.microsoft.com/office/drawing/2014/main" id="{B1ED004C-6FEA-8D4B-8D8D-DEF9E7296058}"/>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45175" name="Text Box 168">
                <a:extLst>
                  <a:ext uri="{FF2B5EF4-FFF2-40B4-BE49-F238E27FC236}">
                    <a16:creationId xmlns:a16="http://schemas.microsoft.com/office/drawing/2014/main" id="{999361C1-2B1B-FE4F-8E32-9E8BD27E8498}"/>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45169" name="Group 169">
              <a:extLst>
                <a:ext uri="{FF2B5EF4-FFF2-40B4-BE49-F238E27FC236}">
                  <a16:creationId xmlns:a16="http://schemas.microsoft.com/office/drawing/2014/main" id="{30B76B23-EC44-4048-BAD4-AC9667E71169}"/>
                </a:ext>
              </a:extLst>
            </p:cNvPr>
            <p:cNvGrpSpPr>
              <a:grpSpLocks/>
            </p:cNvGrpSpPr>
            <p:nvPr/>
          </p:nvGrpSpPr>
          <p:grpSpPr bwMode="auto">
            <a:xfrm>
              <a:off x="3057" y="1351"/>
              <a:ext cx="2113" cy="1077"/>
              <a:chOff x="3057" y="1351"/>
              <a:chExt cx="2113" cy="1077"/>
            </a:xfrm>
          </p:grpSpPr>
          <p:sp>
            <p:nvSpPr>
              <p:cNvPr id="45170" name="Text Box 170">
                <a:extLst>
                  <a:ext uri="{FF2B5EF4-FFF2-40B4-BE49-F238E27FC236}">
                    <a16:creationId xmlns:a16="http://schemas.microsoft.com/office/drawing/2014/main" id="{F3B5A8D7-3BD1-C34B-8E4C-13A889EE29BB}"/>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45171" name="Group 171">
                <a:extLst>
                  <a:ext uri="{FF2B5EF4-FFF2-40B4-BE49-F238E27FC236}">
                    <a16:creationId xmlns:a16="http://schemas.microsoft.com/office/drawing/2014/main" id="{BD9A2C0D-0E8E-FF4B-BC70-897BDEE674E6}"/>
                  </a:ext>
                </a:extLst>
              </p:cNvPr>
              <p:cNvGrpSpPr>
                <a:grpSpLocks/>
              </p:cNvGrpSpPr>
              <p:nvPr/>
            </p:nvGrpSpPr>
            <p:grpSpPr bwMode="auto">
              <a:xfrm>
                <a:off x="3057" y="1351"/>
                <a:ext cx="206" cy="1077"/>
                <a:chOff x="3057" y="1351"/>
                <a:chExt cx="206" cy="1077"/>
              </a:xfrm>
            </p:grpSpPr>
            <p:sp>
              <p:nvSpPr>
                <p:cNvPr id="45172" name="Text Box 172">
                  <a:extLst>
                    <a:ext uri="{FF2B5EF4-FFF2-40B4-BE49-F238E27FC236}">
                      <a16:creationId xmlns:a16="http://schemas.microsoft.com/office/drawing/2014/main" id="{C0DD7AC2-AD53-B846-908D-84DA1E1D52E8}"/>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45173" name="Text Box 173">
                  <a:extLst>
                    <a:ext uri="{FF2B5EF4-FFF2-40B4-BE49-F238E27FC236}">
                      <a16:creationId xmlns:a16="http://schemas.microsoft.com/office/drawing/2014/main" id="{96A08EFE-97DD-0840-9DE3-B75914E6D821}"/>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編號版面配置區 3">
            <a:extLst>
              <a:ext uri="{FF2B5EF4-FFF2-40B4-BE49-F238E27FC236}">
                <a16:creationId xmlns:a16="http://schemas.microsoft.com/office/drawing/2014/main" id="{7C77E555-65B7-E542-8B0D-B0741D04EF4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EC9C0094-95E5-0244-BE3C-E50D6A95DDAB}" type="slidenum">
              <a:rPr lang="zh-TW" altLang="en-US" sz="800"/>
              <a:pPr/>
              <a:t>28</a:t>
            </a:fld>
            <a:endParaRPr lang="en-US" altLang="zh-TW" sz="1400"/>
          </a:p>
        </p:txBody>
      </p:sp>
      <p:sp>
        <p:nvSpPr>
          <p:cNvPr id="46083" name="Rectangle 2">
            <a:extLst>
              <a:ext uri="{FF2B5EF4-FFF2-40B4-BE49-F238E27FC236}">
                <a16:creationId xmlns:a16="http://schemas.microsoft.com/office/drawing/2014/main" id="{1F561B49-BC0B-4E4F-9E18-9558C5A330D4}"/>
              </a:ext>
            </a:extLst>
          </p:cNvPr>
          <p:cNvSpPr>
            <a:spLocks noGrp="1" noChangeArrowheads="1"/>
          </p:cNvSpPr>
          <p:nvPr>
            <p:ph type="title"/>
          </p:nvPr>
        </p:nvSpPr>
        <p:spPr/>
        <p:txBody>
          <a:bodyPr/>
          <a:lstStyle/>
          <a:p>
            <a:r>
              <a:rPr lang="en-US" altLang="zh-TW">
                <a:ea typeface="新細明體" panose="02020500000000000000" pitchFamily="18" charset="-120"/>
              </a:rPr>
              <a:t>TOY architecture</a:t>
            </a:r>
            <a:endParaRPr lang="zh-TW" altLang="en-US">
              <a:ea typeface="新細明體" panose="02020500000000000000" pitchFamily="18" charset="-120"/>
            </a:endParaRPr>
          </a:p>
        </p:txBody>
      </p:sp>
      <p:sp>
        <p:nvSpPr>
          <p:cNvPr id="46084" name="Rectangle 3">
            <a:extLst>
              <a:ext uri="{FF2B5EF4-FFF2-40B4-BE49-F238E27FC236}">
                <a16:creationId xmlns:a16="http://schemas.microsoft.com/office/drawing/2014/main" id="{16D8DA66-454A-1D41-BD0C-DAB41C06904D}"/>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46085" name="AutoShape 4">
            <a:extLst>
              <a:ext uri="{FF2B5EF4-FFF2-40B4-BE49-F238E27FC236}">
                <a16:creationId xmlns:a16="http://schemas.microsoft.com/office/drawing/2014/main" id="{62E8F1D4-F6C6-9A4C-BE0D-B72D6203596B}"/>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086" name="AutoShape 5">
            <a:extLst>
              <a:ext uri="{FF2B5EF4-FFF2-40B4-BE49-F238E27FC236}">
                <a16:creationId xmlns:a16="http://schemas.microsoft.com/office/drawing/2014/main" id="{E847E9AA-83D9-234B-BF55-C35D92328984}"/>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087" name="AutoShape 6">
            <a:extLst>
              <a:ext uri="{FF2B5EF4-FFF2-40B4-BE49-F238E27FC236}">
                <a16:creationId xmlns:a16="http://schemas.microsoft.com/office/drawing/2014/main" id="{779635D7-51B0-9546-B1AA-DBFE43FC5A37}"/>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088" name="AutoShape 7">
            <a:extLst>
              <a:ext uri="{FF2B5EF4-FFF2-40B4-BE49-F238E27FC236}">
                <a16:creationId xmlns:a16="http://schemas.microsoft.com/office/drawing/2014/main" id="{4FAEAF7F-4A52-6C4C-9EF8-C38284CF7033}"/>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6089" name="Group 8">
            <a:extLst>
              <a:ext uri="{FF2B5EF4-FFF2-40B4-BE49-F238E27FC236}">
                <a16:creationId xmlns:a16="http://schemas.microsoft.com/office/drawing/2014/main" id="{D2F2C9A0-C94A-1642-843D-AB346A83A7C3}"/>
              </a:ext>
            </a:extLst>
          </p:cNvPr>
          <p:cNvGrpSpPr>
            <a:grpSpLocks/>
          </p:cNvGrpSpPr>
          <p:nvPr/>
        </p:nvGrpSpPr>
        <p:grpSpPr bwMode="auto">
          <a:xfrm>
            <a:off x="5446713" y="1882775"/>
            <a:ext cx="1193800" cy="2595563"/>
            <a:chOff x="3431" y="1186"/>
            <a:chExt cx="752" cy="1635"/>
          </a:xfrm>
        </p:grpSpPr>
        <p:sp>
          <p:nvSpPr>
            <p:cNvPr id="46263" name="Rectangle 9">
              <a:extLst>
                <a:ext uri="{FF2B5EF4-FFF2-40B4-BE49-F238E27FC236}">
                  <a16:creationId xmlns:a16="http://schemas.microsoft.com/office/drawing/2014/main" id="{887D3F8F-FB41-D945-92ED-1FE4A46B4CFB}"/>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64" name="AutoShape 10">
              <a:extLst>
                <a:ext uri="{FF2B5EF4-FFF2-40B4-BE49-F238E27FC236}">
                  <a16:creationId xmlns:a16="http://schemas.microsoft.com/office/drawing/2014/main" id="{6067D8C2-6B5C-6E4A-844A-2790F3701A9F}"/>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65" name="Text Box 11">
              <a:extLst>
                <a:ext uri="{FF2B5EF4-FFF2-40B4-BE49-F238E27FC236}">
                  <a16:creationId xmlns:a16="http://schemas.microsoft.com/office/drawing/2014/main" id="{6E5EB86F-D4EF-A24B-9756-AA32DD7F753C}"/>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46266" name="Text Box 12">
              <a:extLst>
                <a:ext uri="{FF2B5EF4-FFF2-40B4-BE49-F238E27FC236}">
                  <a16:creationId xmlns:a16="http://schemas.microsoft.com/office/drawing/2014/main" id="{E602A071-ACB2-D64F-B9E5-FECDDAF81C67}"/>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6267" name="Text Box 13">
              <a:extLst>
                <a:ext uri="{FF2B5EF4-FFF2-40B4-BE49-F238E27FC236}">
                  <a16:creationId xmlns:a16="http://schemas.microsoft.com/office/drawing/2014/main" id="{DA016DA3-BC4A-D54E-ABE5-B273F7D07A8A}"/>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6268" name="Text Box 14">
              <a:extLst>
                <a:ext uri="{FF2B5EF4-FFF2-40B4-BE49-F238E27FC236}">
                  <a16:creationId xmlns:a16="http://schemas.microsoft.com/office/drawing/2014/main" id="{581E2434-FD4B-2040-9D6A-964E139DC5EE}"/>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46269" name="Text Box 15">
              <a:extLst>
                <a:ext uri="{FF2B5EF4-FFF2-40B4-BE49-F238E27FC236}">
                  <a16:creationId xmlns:a16="http://schemas.microsoft.com/office/drawing/2014/main" id="{71C790CF-6534-3B4E-B089-1B9F5E0EF6EF}"/>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46270" name="Text Box 16">
              <a:extLst>
                <a:ext uri="{FF2B5EF4-FFF2-40B4-BE49-F238E27FC236}">
                  <a16:creationId xmlns:a16="http://schemas.microsoft.com/office/drawing/2014/main" id="{891CB9B0-E2CB-144D-BA71-568351811445}"/>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46271" name="Text Box 17">
              <a:extLst>
                <a:ext uri="{FF2B5EF4-FFF2-40B4-BE49-F238E27FC236}">
                  <a16:creationId xmlns:a16="http://schemas.microsoft.com/office/drawing/2014/main" id="{5DCF0529-F0D6-3844-A13A-408422586248}"/>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46272" name="Text Box 18">
              <a:extLst>
                <a:ext uri="{FF2B5EF4-FFF2-40B4-BE49-F238E27FC236}">
                  <a16:creationId xmlns:a16="http://schemas.microsoft.com/office/drawing/2014/main" id="{5456DF16-AFBF-D442-81F1-BC96C76F3EE4}"/>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46090" name="Freeform 19">
            <a:extLst>
              <a:ext uri="{FF2B5EF4-FFF2-40B4-BE49-F238E27FC236}">
                <a16:creationId xmlns:a16="http://schemas.microsoft.com/office/drawing/2014/main" id="{9D14A34E-270D-0643-9199-F4611F6DB1E2}"/>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46091" name="Text Box 20">
            <a:extLst>
              <a:ext uri="{FF2B5EF4-FFF2-40B4-BE49-F238E27FC236}">
                <a16:creationId xmlns:a16="http://schemas.microsoft.com/office/drawing/2014/main" id="{FD784B2B-7C2F-5B47-B8D4-B48BC35952DE}"/>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46092" name="Rectangle 21">
            <a:extLst>
              <a:ext uri="{FF2B5EF4-FFF2-40B4-BE49-F238E27FC236}">
                <a16:creationId xmlns:a16="http://schemas.microsoft.com/office/drawing/2014/main" id="{F43AEA22-AA75-714B-843F-AC8B8CE1CCA8}"/>
              </a:ext>
            </a:extLst>
          </p:cNvPr>
          <p:cNvSpPr>
            <a:spLocks noChangeArrowheads="1"/>
          </p:cNvSpPr>
          <p:nvPr/>
        </p:nvSpPr>
        <p:spPr bwMode="auto">
          <a:xfrm>
            <a:off x="3705225" y="5410200"/>
            <a:ext cx="742950" cy="581025"/>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solidFill>
                  <a:srgbClr val="003399"/>
                </a:solidFill>
                <a:latin typeface="Arial" panose="020B0604020202020204" pitchFamily="34" charset="0"/>
                <a:ea typeface="新細明體" panose="02020500000000000000" pitchFamily="18" charset="-120"/>
              </a:rPr>
              <a:t>1-bit</a:t>
            </a:r>
          </a:p>
          <a:p>
            <a:pPr algn="ctr"/>
            <a:r>
              <a:rPr lang="en-US" altLang="zh-TW" sz="1400" b="1">
                <a:solidFill>
                  <a:srgbClr val="003399"/>
                </a:solidFill>
                <a:latin typeface="Arial" panose="020B0604020202020204" pitchFamily="34" charset="0"/>
                <a:ea typeface="新細明體" panose="02020500000000000000" pitchFamily="18" charset="-120"/>
              </a:rPr>
              <a:t>counter</a:t>
            </a:r>
          </a:p>
        </p:txBody>
      </p:sp>
      <p:grpSp>
        <p:nvGrpSpPr>
          <p:cNvPr id="46093" name="Group 22">
            <a:extLst>
              <a:ext uri="{FF2B5EF4-FFF2-40B4-BE49-F238E27FC236}">
                <a16:creationId xmlns:a16="http://schemas.microsoft.com/office/drawing/2014/main" id="{CC61AEDA-C39D-E34D-82C6-822782735A0F}"/>
              </a:ext>
            </a:extLst>
          </p:cNvPr>
          <p:cNvGrpSpPr>
            <a:grpSpLocks/>
          </p:cNvGrpSpPr>
          <p:nvPr/>
        </p:nvGrpSpPr>
        <p:grpSpPr bwMode="auto">
          <a:xfrm>
            <a:off x="4873625" y="5802313"/>
            <a:ext cx="200025" cy="179387"/>
            <a:chOff x="3070" y="3655"/>
            <a:chExt cx="126" cy="113"/>
          </a:xfrm>
        </p:grpSpPr>
        <p:sp>
          <p:nvSpPr>
            <p:cNvPr id="46261" name="AutoShape 23">
              <a:extLst>
                <a:ext uri="{FF2B5EF4-FFF2-40B4-BE49-F238E27FC236}">
                  <a16:creationId xmlns:a16="http://schemas.microsoft.com/office/drawing/2014/main" id="{2EE90B74-13F0-EC45-8173-089994E4444E}"/>
                </a:ext>
              </a:extLst>
            </p:cNvPr>
            <p:cNvSpPr>
              <a:spLocks noChangeArrowheads="1"/>
            </p:cNvSpPr>
            <p:nvPr/>
          </p:nvSpPr>
          <p:spPr bwMode="auto">
            <a:xfrm rot="5400000">
              <a:off x="3056" y="3669"/>
              <a:ext cx="113" cy="86"/>
            </a:xfrm>
            <a:prstGeom prst="triangle">
              <a:avLst>
                <a:gd name="adj" fmla="val 50000"/>
              </a:avLst>
            </a:prstGeom>
            <a:solidFill>
              <a:srgbClr val="003399"/>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62" name="Oval 24">
              <a:extLst>
                <a:ext uri="{FF2B5EF4-FFF2-40B4-BE49-F238E27FC236}">
                  <a16:creationId xmlns:a16="http://schemas.microsoft.com/office/drawing/2014/main" id="{C79D394A-FCB7-7347-904F-551B2B64F82C}"/>
                </a:ext>
              </a:extLst>
            </p:cNvPr>
            <p:cNvSpPr>
              <a:spLocks noChangeArrowheads="1"/>
            </p:cNvSpPr>
            <p:nvPr/>
          </p:nvSpPr>
          <p:spPr bwMode="auto">
            <a:xfrm>
              <a:off x="3164" y="3693"/>
              <a:ext cx="32" cy="32"/>
            </a:xfrm>
            <a:prstGeom prst="ellipse">
              <a:avLst/>
            </a:prstGeom>
            <a:solidFill>
              <a:srgbClr val="003399"/>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sp>
        <p:nvSpPr>
          <p:cNvPr id="46094" name="Line 25">
            <a:extLst>
              <a:ext uri="{FF2B5EF4-FFF2-40B4-BE49-F238E27FC236}">
                <a16:creationId xmlns:a16="http://schemas.microsoft.com/office/drawing/2014/main" id="{64B0AA62-9091-744F-8985-E7847104E3B4}"/>
              </a:ext>
            </a:extLst>
          </p:cNvPr>
          <p:cNvSpPr>
            <a:spLocks noChangeShapeType="1"/>
          </p:cNvSpPr>
          <p:nvPr/>
        </p:nvSpPr>
        <p:spPr bwMode="auto">
          <a:xfrm>
            <a:off x="4446588" y="5638800"/>
            <a:ext cx="21431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095" name="Line 26">
            <a:extLst>
              <a:ext uri="{FF2B5EF4-FFF2-40B4-BE49-F238E27FC236}">
                <a16:creationId xmlns:a16="http://schemas.microsoft.com/office/drawing/2014/main" id="{0B705A47-CE0D-4B47-8D3C-FE8FE300045B}"/>
              </a:ext>
            </a:extLst>
          </p:cNvPr>
          <p:cNvSpPr>
            <a:spLocks noChangeShapeType="1"/>
          </p:cNvSpPr>
          <p:nvPr/>
        </p:nvSpPr>
        <p:spPr bwMode="auto">
          <a:xfrm>
            <a:off x="5078413" y="5889625"/>
            <a:ext cx="1503362"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096" name="Line 27">
            <a:extLst>
              <a:ext uri="{FF2B5EF4-FFF2-40B4-BE49-F238E27FC236}">
                <a16:creationId xmlns:a16="http://schemas.microsoft.com/office/drawing/2014/main" id="{D9792C9D-2717-BD48-878D-51888CECCF96}"/>
              </a:ext>
            </a:extLst>
          </p:cNvPr>
          <p:cNvSpPr>
            <a:spLocks noChangeShapeType="1"/>
          </p:cNvSpPr>
          <p:nvPr/>
        </p:nvSpPr>
        <p:spPr bwMode="auto">
          <a:xfrm>
            <a:off x="3057525" y="5815013"/>
            <a:ext cx="64293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46097" name="Group 28">
            <a:extLst>
              <a:ext uri="{FF2B5EF4-FFF2-40B4-BE49-F238E27FC236}">
                <a16:creationId xmlns:a16="http://schemas.microsoft.com/office/drawing/2014/main" id="{8507D9E7-5D41-924C-ABD1-5C02CB7FE037}"/>
              </a:ext>
            </a:extLst>
          </p:cNvPr>
          <p:cNvGrpSpPr>
            <a:grpSpLocks/>
          </p:cNvGrpSpPr>
          <p:nvPr/>
        </p:nvGrpSpPr>
        <p:grpSpPr bwMode="auto">
          <a:xfrm>
            <a:off x="3414713" y="5803900"/>
            <a:ext cx="3171825" cy="287338"/>
            <a:chOff x="2151" y="3656"/>
            <a:chExt cx="1998" cy="181"/>
          </a:xfrm>
        </p:grpSpPr>
        <p:sp>
          <p:nvSpPr>
            <p:cNvPr id="46259" name="Line 29">
              <a:extLst>
                <a:ext uri="{FF2B5EF4-FFF2-40B4-BE49-F238E27FC236}">
                  <a16:creationId xmlns:a16="http://schemas.microsoft.com/office/drawing/2014/main" id="{46E35A36-37BC-0341-9F57-4F1907514159}"/>
                </a:ext>
              </a:extLst>
            </p:cNvPr>
            <p:cNvSpPr>
              <a:spLocks noChangeShapeType="1"/>
            </p:cNvSpPr>
            <p:nvPr/>
          </p:nvSpPr>
          <p:spPr bwMode="auto">
            <a:xfrm flipV="1">
              <a:off x="2155" y="3656"/>
              <a:ext cx="0" cy="181"/>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260" name="Line 30">
              <a:extLst>
                <a:ext uri="{FF2B5EF4-FFF2-40B4-BE49-F238E27FC236}">
                  <a16:creationId xmlns:a16="http://schemas.microsoft.com/office/drawing/2014/main" id="{FF3B2496-A99F-074B-89F7-37A28CC8EDF4}"/>
                </a:ext>
              </a:extLst>
            </p:cNvPr>
            <p:cNvSpPr>
              <a:spLocks noChangeShapeType="1"/>
            </p:cNvSpPr>
            <p:nvPr/>
          </p:nvSpPr>
          <p:spPr bwMode="auto">
            <a:xfrm>
              <a:off x="2151" y="3825"/>
              <a:ext cx="199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46098" name="Oval 31">
            <a:extLst>
              <a:ext uri="{FF2B5EF4-FFF2-40B4-BE49-F238E27FC236}">
                <a16:creationId xmlns:a16="http://schemas.microsoft.com/office/drawing/2014/main" id="{6269A786-0464-814A-B1A8-68A60D1F73A0}"/>
              </a:ext>
            </a:extLst>
          </p:cNvPr>
          <p:cNvSpPr>
            <a:spLocks noChangeAspect="1" noChangeArrowheads="1"/>
          </p:cNvSpPr>
          <p:nvPr/>
        </p:nvSpPr>
        <p:spPr bwMode="auto">
          <a:xfrm>
            <a:off x="3409950" y="5795963"/>
            <a:ext cx="42863"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099" name="Line 32">
            <a:extLst>
              <a:ext uri="{FF2B5EF4-FFF2-40B4-BE49-F238E27FC236}">
                <a16:creationId xmlns:a16="http://schemas.microsoft.com/office/drawing/2014/main" id="{8401B035-ECE4-BF49-B194-5FC33EEBC044}"/>
              </a:ext>
            </a:extLst>
          </p:cNvPr>
          <p:cNvSpPr>
            <a:spLocks noChangeShapeType="1"/>
          </p:cNvSpPr>
          <p:nvPr/>
        </p:nvSpPr>
        <p:spPr bwMode="auto">
          <a:xfrm flipH="1">
            <a:off x="4933950" y="5434013"/>
            <a:ext cx="1662113"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0" name="Line 33">
            <a:extLst>
              <a:ext uri="{FF2B5EF4-FFF2-40B4-BE49-F238E27FC236}">
                <a16:creationId xmlns:a16="http://schemas.microsoft.com/office/drawing/2014/main" id="{A8DDE224-F8FC-8C45-987E-2D03EA717594}"/>
              </a:ext>
            </a:extLst>
          </p:cNvPr>
          <p:cNvSpPr>
            <a:spLocks noChangeShapeType="1"/>
          </p:cNvSpPr>
          <p:nvPr/>
        </p:nvSpPr>
        <p:spPr bwMode="auto">
          <a:xfrm flipV="1">
            <a:off x="4938713" y="3090863"/>
            <a:ext cx="0" cy="2347912"/>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1" name="Line 34">
            <a:extLst>
              <a:ext uri="{FF2B5EF4-FFF2-40B4-BE49-F238E27FC236}">
                <a16:creationId xmlns:a16="http://schemas.microsoft.com/office/drawing/2014/main" id="{A8F8381F-95E4-8F4B-A56E-CB82C343CC71}"/>
              </a:ext>
            </a:extLst>
          </p:cNvPr>
          <p:cNvSpPr>
            <a:spLocks noChangeShapeType="1"/>
          </p:cNvSpPr>
          <p:nvPr/>
        </p:nvSpPr>
        <p:spPr bwMode="auto">
          <a:xfrm flipH="1">
            <a:off x="4419600" y="3095625"/>
            <a:ext cx="5143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2" name="Line 35">
            <a:extLst>
              <a:ext uri="{FF2B5EF4-FFF2-40B4-BE49-F238E27FC236}">
                <a16:creationId xmlns:a16="http://schemas.microsoft.com/office/drawing/2014/main" id="{BFF14173-3B57-F24E-8BD2-FD18AA7F1184}"/>
              </a:ext>
            </a:extLst>
          </p:cNvPr>
          <p:cNvSpPr>
            <a:spLocks noChangeShapeType="1"/>
          </p:cNvSpPr>
          <p:nvPr/>
        </p:nvSpPr>
        <p:spPr bwMode="auto">
          <a:xfrm flipH="1">
            <a:off x="4576763" y="301942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3" name="Line 36">
            <a:extLst>
              <a:ext uri="{FF2B5EF4-FFF2-40B4-BE49-F238E27FC236}">
                <a16:creationId xmlns:a16="http://schemas.microsoft.com/office/drawing/2014/main" id="{A37EFA31-1B28-D14E-A2DD-19A149CD0756}"/>
              </a:ext>
            </a:extLst>
          </p:cNvPr>
          <p:cNvSpPr>
            <a:spLocks noChangeShapeType="1"/>
          </p:cNvSpPr>
          <p:nvPr/>
        </p:nvSpPr>
        <p:spPr bwMode="auto">
          <a:xfrm>
            <a:off x="8559800" y="5762625"/>
            <a:ext cx="1397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4" name="Line 37">
            <a:extLst>
              <a:ext uri="{FF2B5EF4-FFF2-40B4-BE49-F238E27FC236}">
                <a16:creationId xmlns:a16="http://schemas.microsoft.com/office/drawing/2014/main" id="{D8112390-1D67-854E-BC0E-5D011C511B05}"/>
              </a:ext>
            </a:extLst>
          </p:cNvPr>
          <p:cNvSpPr>
            <a:spLocks noChangeShapeType="1"/>
          </p:cNvSpPr>
          <p:nvPr/>
        </p:nvSpPr>
        <p:spPr bwMode="auto">
          <a:xfrm flipV="1">
            <a:off x="8705850" y="2044700"/>
            <a:ext cx="0" cy="372745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5" name="Line 38">
            <a:extLst>
              <a:ext uri="{FF2B5EF4-FFF2-40B4-BE49-F238E27FC236}">
                <a16:creationId xmlns:a16="http://schemas.microsoft.com/office/drawing/2014/main" id="{87659DD8-688C-0B42-8DFD-C46AC13F9A6B}"/>
              </a:ext>
            </a:extLst>
          </p:cNvPr>
          <p:cNvSpPr>
            <a:spLocks noChangeShapeType="1"/>
          </p:cNvSpPr>
          <p:nvPr/>
        </p:nvSpPr>
        <p:spPr bwMode="auto">
          <a:xfrm flipH="1">
            <a:off x="7397750" y="2051050"/>
            <a:ext cx="13144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6" name="Line 39">
            <a:extLst>
              <a:ext uri="{FF2B5EF4-FFF2-40B4-BE49-F238E27FC236}">
                <a16:creationId xmlns:a16="http://schemas.microsoft.com/office/drawing/2014/main" id="{FCC380FF-E6EC-264A-99AD-AB37F1FA136C}"/>
              </a:ext>
            </a:extLst>
          </p:cNvPr>
          <p:cNvSpPr>
            <a:spLocks noChangeShapeType="1"/>
          </p:cNvSpPr>
          <p:nvPr/>
        </p:nvSpPr>
        <p:spPr bwMode="auto">
          <a:xfrm>
            <a:off x="8553450" y="5949950"/>
            <a:ext cx="2413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7" name="Line 40">
            <a:extLst>
              <a:ext uri="{FF2B5EF4-FFF2-40B4-BE49-F238E27FC236}">
                <a16:creationId xmlns:a16="http://schemas.microsoft.com/office/drawing/2014/main" id="{52CE05F3-23B3-2A4B-9828-87D9CBDDC0C4}"/>
              </a:ext>
            </a:extLst>
          </p:cNvPr>
          <p:cNvSpPr>
            <a:spLocks noChangeShapeType="1"/>
          </p:cNvSpPr>
          <p:nvPr/>
        </p:nvSpPr>
        <p:spPr bwMode="auto">
          <a:xfrm flipV="1">
            <a:off x="8794750" y="1638300"/>
            <a:ext cx="0" cy="431800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8" name="Line 41">
            <a:extLst>
              <a:ext uri="{FF2B5EF4-FFF2-40B4-BE49-F238E27FC236}">
                <a16:creationId xmlns:a16="http://schemas.microsoft.com/office/drawing/2014/main" id="{9AF0A7AD-C166-1243-91BC-46972BEDBCC6}"/>
              </a:ext>
            </a:extLst>
          </p:cNvPr>
          <p:cNvSpPr>
            <a:spLocks noChangeShapeType="1"/>
          </p:cNvSpPr>
          <p:nvPr/>
        </p:nvSpPr>
        <p:spPr bwMode="auto">
          <a:xfrm flipH="1">
            <a:off x="7404100" y="1643063"/>
            <a:ext cx="13906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9" name="Line 42">
            <a:extLst>
              <a:ext uri="{FF2B5EF4-FFF2-40B4-BE49-F238E27FC236}">
                <a16:creationId xmlns:a16="http://schemas.microsoft.com/office/drawing/2014/main" id="{E0E99F53-E69C-474F-A2F3-7E32F5334E97}"/>
              </a:ext>
            </a:extLst>
          </p:cNvPr>
          <p:cNvSpPr>
            <a:spLocks noChangeShapeType="1"/>
          </p:cNvSpPr>
          <p:nvPr/>
        </p:nvSpPr>
        <p:spPr bwMode="auto">
          <a:xfrm>
            <a:off x="4706938" y="5648325"/>
            <a:ext cx="0" cy="24130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10" name="Line 43">
            <a:extLst>
              <a:ext uri="{FF2B5EF4-FFF2-40B4-BE49-F238E27FC236}">
                <a16:creationId xmlns:a16="http://schemas.microsoft.com/office/drawing/2014/main" id="{220EC14C-1779-654C-838E-30A7D6B7A6DD}"/>
              </a:ext>
            </a:extLst>
          </p:cNvPr>
          <p:cNvSpPr>
            <a:spLocks noChangeShapeType="1"/>
          </p:cNvSpPr>
          <p:nvPr/>
        </p:nvSpPr>
        <p:spPr bwMode="auto">
          <a:xfrm>
            <a:off x="4706938" y="5884863"/>
            <a:ext cx="169862" cy="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11" name="Oval 44">
            <a:extLst>
              <a:ext uri="{FF2B5EF4-FFF2-40B4-BE49-F238E27FC236}">
                <a16:creationId xmlns:a16="http://schemas.microsoft.com/office/drawing/2014/main" id="{4B10D480-3520-044D-981C-A16A7DE1C8CA}"/>
              </a:ext>
            </a:extLst>
          </p:cNvPr>
          <p:cNvSpPr>
            <a:spLocks noChangeAspect="1" noChangeArrowheads="1"/>
          </p:cNvSpPr>
          <p:nvPr/>
        </p:nvSpPr>
        <p:spPr bwMode="auto">
          <a:xfrm>
            <a:off x="4684713" y="5608638"/>
            <a:ext cx="42862"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112" name="Line 45">
            <a:extLst>
              <a:ext uri="{FF2B5EF4-FFF2-40B4-BE49-F238E27FC236}">
                <a16:creationId xmlns:a16="http://schemas.microsoft.com/office/drawing/2014/main" id="{97760BCE-F896-0B45-BBA0-5FFFED051927}"/>
              </a:ext>
            </a:extLst>
          </p:cNvPr>
          <p:cNvSpPr>
            <a:spLocks noChangeShapeType="1"/>
          </p:cNvSpPr>
          <p:nvPr/>
        </p:nvSpPr>
        <p:spPr bwMode="auto">
          <a:xfrm flipV="1">
            <a:off x="8343900" y="3949700"/>
            <a:ext cx="0" cy="14097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13" name="Line 46">
            <a:extLst>
              <a:ext uri="{FF2B5EF4-FFF2-40B4-BE49-F238E27FC236}">
                <a16:creationId xmlns:a16="http://schemas.microsoft.com/office/drawing/2014/main" id="{0E19D754-68D5-A448-BE02-873DCC2492D0}"/>
              </a:ext>
            </a:extLst>
          </p:cNvPr>
          <p:cNvSpPr>
            <a:spLocks noChangeShapeType="1"/>
          </p:cNvSpPr>
          <p:nvPr/>
        </p:nvSpPr>
        <p:spPr bwMode="auto">
          <a:xfrm>
            <a:off x="5180013" y="3949700"/>
            <a:ext cx="31702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14" name="Line 47">
            <a:extLst>
              <a:ext uri="{FF2B5EF4-FFF2-40B4-BE49-F238E27FC236}">
                <a16:creationId xmlns:a16="http://schemas.microsoft.com/office/drawing/2014/main" id="{451A5396-A7DA-BB4C-A6F4-D196929E3F5B}"/>
              </a:ext>
            </a:extLst>
          </p:cNvPr>
          <p:cNvSpPr>
            <a:spLocks noChangeShapeType="1"/>
          </p:cNvSpPr>
          <p:nvPr/>
        </p:nvSpPr>
        <p:spPr bwMode="auto">
          <a:xfrm flipV="1">
            <a:off x="8108950" y="4889500"/>
            <a:ext cx="0" cy="4635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15" name="Line 48">
            <a:extLst>
              <a:ext uri="{FF2B5EF4-FFF2-40B4-BE49-F238E27FC236}">
                <a16:creationId xmlns:a16="http://schemas.microsoft.com/office/drawing/2014/main" id="{6B96294B-9F70-2C49-99FF-98FB8DFBB7B0}"/>
              </a:ext>
            </a:extLst>
          </p:cNvPr>
          <p:cNvSpPr>
            <a:spLocks noChangeShapeType="1"/>
          </p:cNvSpPr>
          <p:nvPr/>
        </p:nvSpPr>
        <p:spPr bwMode="auto">
          <a:xfrm flipV="1">
            <a:off x="8026400" y="4953000"/>
            <a:ext cx="0" cy="3873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16" name="Line 49">
            <a:extLst>
              <a:ext uri="{FF2B5EF4-FFF2-40B4-BE49-F238E27FC236}">
                <a16:creationId xmlns:a16="http://schemas.microsoft.com/office/drawing/2014/main" id="{2BD9CA5B-9B05-7943-9943-4E9ECD50485D}"/>
              </a:ext>
            </a:extLst>
          </p:cNvPr>
          <p:cNvSpPr>
            <a:spLocks noChangeShapeType="1"/>
          </p:cNvSpPr>
          <p:nvPr/>
        </p:nvSpPr>
        <p:spPr bwMode="auto">
          <a:xfrm flipV="1">
            <a:off x="7715250" y="5022850"/>
            <a:ext cx="0" cy="317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17" name="Line 50">
            <a:extLst>
              <a:ext uri="{FF2B5EF4-FFF2-40B4-BE49-F238E27FC236}">
                <a16:creationId xmlns:a16="http://schemas.microsoft.com/office/drawing/2014/main" id="{557E6357-6F7D-5649-98EB-CA2443AEBB6F}"/>
              </a:ext>
            </a:extLst>
          </p:cNvPr>
          <p:cNvSpPr>
            <a:spLocks noChangeShapeType="1"/>
          </p:cNvSpPr>
          <p:nvPr/>
        </p:nvSpPr>
        <p:spPr bwMode="auto">
          <a:xfrm flipV="1">
            <a:off x="7594600" y="5245100"/>
            <a:ext cx="0" cy="107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18" name="Line 51">
            <a:extLst>
              <a:ext uri="{FF2B5EF4-FFF2-40B4-BE49-F238E27FC236}">
                <a16:creationId xmlns:a16="http://schemas.microsoft.com/office/drawing/2014/main" id="{E4F45F1C-B3A3-9F4C-8040-A38B3F7DD95A}"/>
              </a:ext>
            </a:extLst>
          </p:cNvPr>
          <p:cNvSpPr>
            <a:spLocks noChangeShapeType="1"/>
          </p:cNvSpPr>
          <p:nvPr/>
        </p:nvSpPr>
        <p:spPr bwMode="auto">
          <a:xfrm flipV="1">
            <a:off x="7216775" y="5181600"/>
            <a:ext cx="0" cy="192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19" name="Line 52">
            <a:extLst>
              <a:ext uri="{FF2B5EF4-FFF2-40B4-BE49-F238E27FC236}">
                <a16:creationId xmlns:a16="http://schemas.microsoft.com/office/drawing/2014/main" id="{984F204E-3A02-7548-B5BD-5CD60E87CDC3}"/>
              </a:ext>
            </a:extLst>
          </p:cNvPr>
          <p:cNvSpPr>
            <a:spLocks noChangeShapeType="1"/>
          </p:cNvSpPr>
          <p:nvPr/>
        </p:nvSpPr>
        <p:spPr bwMode="auto">
          <a:xfrm flipV="1">
            <a:off x="7131050" y="4416425"/>
            <a:ext cx="0" cy="946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0" name="Line 53">
            <a:extLst>
              <a:ext uri="{FF2B5EF4-FFF2-40B4-BE49-F238E27FC236}">
                <a16:creationId xmlns:a16="http://schemas.microsoft.com/office/drawing/2014/main" id="{C965DDD8-37DD-DD4F-8B54-E24BB0F3C578}"/>
              </a:ext>
            </a:extLst>
          </p:cNvPr>
          <p:cNvSpPr>
            <a:spLocks noChangeShapeType="1"/>
          </p:cNvSpPr>
          <p:nvPr/>
        </p:nvSpPr>
        <p:spPr bwMode="auto">
          <a:xfrm flipV="1">
            <a:off x="7007225" y="4533900"/>
            <a:ext cx="0" cy="8223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1" name="Line 54">
            <a:extLst>
              <a:ext uri="{FF2B5EF4-FFF2-40B4-BE49-F238E27FC236}">
                <a16:creationId xmlns:a16="http://schemas.microsoft.com/office/drawing/2014/main" id="{BA728134-9684-8548-B0C0-03B2A89158F0}"/>
              </a:ext>
            </a:extLst>
          </p:cNvPr>
          <p:cNvSpPr>
            <a:spLocks noChangeShapeType="1"/>
          </p:cNvSpPr>
          <p:nvPr/>
        </p:nvSpPr>
        <p:spPr bwMode="auto">
          <a:xfrm>
            <a:off x="5060950" y="4648200"/>
            <a:ext cx="28892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2" name="Line 55">
            <a:extLst>
              <a:ext uri="{FF2B5EF4-FFF2-40B4-BE49-F238E27FC236}">
                <a16:creationId xmlns:a16="http://schemas.microsoft.com/office/drawing/2014/main" id="{AE7A9FC0-EF8F-5F42-8EA7-4321DF19EA87}"/>
              </a:ext>
            </a:extLst>
          </p:cNvPr>
          <p:cNvSpPr>
            <a:spLocks noChangeShapeType="1"/>
          </p:cNvSpPr>
          <p:nvPr/>
        </p:nvSpPr>
        <p:spPr bwMode="auto">
          <a:xfrm flipV="1">
            <a:off x="7943850" y="4648200"/>
            <a:ext cx="0" cy="692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3" name="Line 56">
            <a:extLst>
              <a:ext uri="{FF2B5EF4-FFF2-40B4-BE49-F238E27FC236}">
                <a16:creationId xmlns:a16="http://schemas.microsoft.com/office/drawing/2014/main" id="{7C96803D-6B21-3644-9BAA-AB2BDBB626C4}"/>
              </a:ext>
            </a:extLst>
          </p:cNvPr>
          <p:cNvSpPr>
            <a:spLocks noChangeShapeType="1"/>
          </p:cNvSpPr>
          <p:nvPr/>
        </p:nvSpPr>
        <p:spPr bwMode="auto">
          <a:xfrm>
            <a:off x="5975350" y="4895850"/>
            <a:ext cx="21336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4" name="Line 57">
            <a:extLst>
              <a:ext uri="{FF2B5EF4-FFF2-40B4-BE49-F238E27FC236}">
                <a16:creationId xmlns:a16="http://schemas.microsoft.com/office/drawing/2014/main" id="{7BE7A2F5-DF47-9D4B-BAEA-17577F067EF4}"/>
              </a:ext>
            </a:extLst>
          </p:cNvPr>
          <p:cNvSpPr>
            <a:spLocks noChangeShapeType="1"/>
          </p:cNvSpPr>
          <p:nvPr/>
        </p:nvSpPr>
        <p:spPr bwMode="auto">
          <a:xfrm>
            <a:off x="6216650" y="4959350"/>
            <a:ext cx="18288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5" name="Line 58">
            <a:extLst>
              <a:ext uri="{FF2B5EF4-FFF2-40B4-BE49-F238E27FC236}">
                <a16:creationId xmlns:a16="http://schemas.microsoft.com/office/drawing/2014/main" id="{0DDA768C-5ADD-DA4A-A7E8-F475C26EAEEF}"/>
              </a:ext>
            </a:extLst>
          </p:cNvPr>
          <p:cNvSpPr>
            <a:spLocks noChangeShapeType="1"/>
          </p:cNvSpPr>
          <p:nvPr/>
        </p:nvSpPr>
        <p:spPr bwMode="auto">
          <a:xfrm>
            <a:off x="4279900" y="5029200"/>
            <a:ext cx="3441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6" name="Line 59">
            <a:extLst>
              <a:ext uri="{FF2B5EF4-FFF2-40B4-BE49-F238E27FC236}">
                <a16:creationId xmlns:a16="http://schemas.microsoft.com/office/drawing/2014/main" id="{E02BD416-B4FC-574D-8371-5960677283CC}"/>
              </a:ext>
            </a:extLst>
          </p:cNvPr>
          <p:cNvSpPr>
            <a:spLocks noChangeShapeType="1"/>
          </p:cNvSpPr>
          <p:nvPr/>
        </p:nvSpPr>
        <p:spPr bwMode="auto">
          <a:xfrm flipV="1">
            <a:off x="7512050" y="3206750"/>
            <a:ext cx="0" cy="2139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7" name="Line 60">
            <a:extLst>
              <a:ext uri="{FF2B5EF4-FFF2-40B4-BE49-F238E27FC236}">
                <a16:creationId xmlns:a16="http://schemas.microsoft.com/office/drawing/2014/main" id="{89A8551F-E88D-2A44-9764-88C78FE56DEA}"/>
              </a:ext>
            </a:extLst>
          </p:cNvPr>
          <p:cNvSpPr>
            <a:spLocks noChangeShapeType="1"/>
          </p:cNvSpPr>
          <p:nvPr/>
        </p:nvSpPr>
        <p:spPr bwMode="auto">
          <a:xfrm>
            <a:off x="3009900" y="5251450"/>
            <a:ext cx="4584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8" name="Line 61">
            <a:extLst>
              <a:ext uri="{FF2B5EF4-FFF2-40B4-BE49-F238E27FC236}">
                <a16:creationId xmlns:a16="http://schemas.microsoft.com/office/drawing/2014/main" id="{E20A56A1-CF95-4F48-A7FB-24C26C88C221}"/>
              </a:ext>
            </a:extLst>
          </p:cNvPr>
          <p:cNvSpPr>
            <a:spLocks noChangeShapeType="1"/>
          </p:cNvSpPr>
          <p:nvPr/>
        </p:nvSpPr>
        <p:spPr bwMode="auto">
          <a:xfrm flipV="1">
            <a:off x="3003550" y="4565650"/>
            <a:ext cx="0" cy="698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9" name="Line 62">
            <a:extLst>
              <a:ext uri="{FF2B5EF4-FFF2-40B4-BE49-F238E27FC236}">
                <a16:creationId xmlns:a16="http://schemas.microsoft.com/office/drawing/2014/main" id="{083F17B6-52DB-8C45-8ECD-C1C8A0CDD313}"/>
              </a:ext>
            </a:extLst>
          </p:cNvPr>
          <p:cNvSpPr>
            <a:spLocks noChangeShapeType="1"/>
          </p:cNvSpPr>
          <p:nvPr/>
        </p:nvSpPr>
        <p:spPr bwMode="auto">
          <a:xfrm flipV="1">
            <a:off x="3289300" y="4572000"/>
            <a:ext cx="0" cy="615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0" name="Line 63">
            <a:extLst>
              <a:ext uri="{FF2B5EF4-FFF2-40B4-BE49-F238E27FC236}">
                <a16:creationId xmlns:a16="http://schemas.microsoft.com/office/drawing/2014/main" id="{7DD2B711-3262-8D44-B7BC-E7C5E331D4CB}"/>
              </a:ext>
            </a:extLst>
          </p:cNvPr>
          <p:cNvSpPr>
            <a:spLocks noChangeShapeType="1"/>
          </p:cNvSpPr>
          <p:nvPr/>
        </p:nvSpPr>
        <p:spPr bwMode="auto">
          <a:xfrm>
            <a:off x="3286125" y="5178425"/>
            <a:ext cx="3937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1" name="Line 64">
            <a:extLst>
              <a:ext uri="{FF2B5EF4-FFF2-40B4-BE49-F238E27FC236}">
                <a16:creationId xmlns:a16="http://schemas.microsoft.com/office/drawing/2014/main" id="{B6F6E1E9-AA4F-964A-96C2-63625D515C9D}"/>
              </a:ext>
            </a:extLst>
          </p:cNvPr>
          <p:cNvSpPr>
            <a:spLocks noChangeShapeType="1"/>
          </p:cNvSpPr>
          <p:nvPr/>
        </p:nvSpPr>
        <p:spPr bwMode="auto">
          <a:xfrm flipV="1">
            <a:off x="7302500" y="4711700"/>
            <a:ext cx="0" cy="6540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2" name="Line 65">
            <a:extLst>
              <a:ext uri="{FF2B5EF4-FFF2-40B4-BE49-F238E27FC236}">
                <a16:creationId xmlns:a16="http://schemas.microsoft.com/office/drawing/2014/main" id="{016FBE0C-92C1-864B-8757-84F446246CF6}"/>
              </a:ext>
            </a:extLst>
          </p:cNvPr>
          <p:cNvSpPr>
            <a:spLocks noChangeShapeType="1"/>
          </p:cNvSpPr>
          <p:nvPr/>
        </p:nvSpPr>
        <p:spPr bwMode="auto">
          <a:xfrm>
            <a:off x="1206500" y="4724400"/>
            <a:ext cx="6096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3" name="Line 66">
            <a:extLst>
              <a:ext uri="{FF2B5EF4-FFF2-40B4-BE49-F238E27FC236}">
                <a16:creationId xmlns:a16="http://schemas.microsoft.com/office/drawing/2014/main" id="{D35D9D2E-9264-B048-995A-899DB0816CAC}"/>
              </a:ext>
            </a:extLst>
          </p:cNvPr>
          <p:cNvSpPr>
            <a:spLocks noChangeShapeType="1"/>
          </p:cNvSpPr>
          <p:nvPr/>
        </p:nvSpPr>
        <p:spPr bwMode="auto">
          <a:xfrm flipV="1">
            <a:off x="2286000" y="3168650"/>
            <a:ext cx="0" cy="12446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4" name="Line 67">
            <a:extLst>
              <a:ext uri="{FF2B5EF4-FFF2-40B4-BE49-F238E27FC236}">
                <a16:creationId xmlns:a16="http://schemas.microsoft.com/office/drawing/2014/main" id="{37A2C595-A876-8F43-9039-DEC951CF51C3}"/>
              </a:ext>
            </a:extLst>
          </p:cNvPr>
          <p:cNvSpPr>
            <a:spLocks noChangeShapeType="1"/>
          </p:cNvSpPr>
          <p:nvPr/>
        </p:nvSpPr>
        <p:spPr bwMode="auto">
          <a:xfrm flipV="1">
            <a:off x="1206500" y="3559175"/>
            <a:ext cx="0" cy="11684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5" name="Line 68">
            <a:extLst>
              <a:ext uri="{FF2B5EF4-FFF2-40B4-BE49-F238E27FC236}">
                <a16:creationId xmlns:a16="http://schemas.microsoft.com/office/drawing/2014/main" id="{6EB9D517-8283-1D45-9849-7F787BB1FF52}"/>
              </a:ext>
            </a:extLst>
          </p:cNvPr>
          <p:cNvSpPr>
            <a:spLocks noChangeShapeType="1"/>
          </p:cNvSpPr>
          <p:nvPr/>
        </p:nvSpPr>
        <p:spPr bwMode="auto">
          <a:xfrm flipV="1">
            <a:off x="774700" y="3206750"/>
            <a:ext cx="0" cy="1335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6" name="Line 69">
            <a:extLst>
              <a:ext uri="{FF2B5EF4-FFF2-40B4-BE49-F238E27FC236}">
                <a16:creationId xmlns:a16="http://schemas.microsoft.com/office/drawing/2014/main" id="{137B29E2-4D5F-3F48-B64A-38E1A74A23DF}"/>
              </a:ext>
            </a:extLst>
          </p:cNvPr>
          <p:cNvSpPr>
            <a:spLocks noChangeShapeType="1"/>
          </p:cNvSpPr>
          <p:nvPr/>
        </p:nvSpPr>
        <p:spPr bwMode="auto">
          <a:xfrm flipV="1">
            <a:off x="5180013" y="2497138"/>
            <a:ext cx="0" cy="14525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7" name="Line 70">
            <a:extLst>
              <a:ext uri="{FF2B5EF4-FFF2-40B4-BE49-F238E27FC236}">
                <a16:creationId xmlns:a16="http://schemas.microsoft.com/office/drawing/2014/main" id="{1F661572-D0CA-3847-AA5F-D5303D142AF0}"/>
              </a:ext>
            </a:extLst>
          </p:cNvPr>
          <p:cNvSpPr>
            <a:spLocks noChangeShapeType="1"/>
          </p:cNvSpPr>
          <p:nvPr/>
        </p:nvSpPr>
        <p:spPr bwMode="auto">
          <a:xfrm flipV="1">
            <a:off x="5064125" y="3787775"/>
            <a:ext cx="0" cy="8620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8" name="Line 71">
            <a:extLst>
              <a:ext uri="{FF2B5EF4-FFF2-40B4-BE49-F238E27FC236}">
                <a16:creationId xmlns:a16="http://schemas.microsoft.com/office/drawing/2014/main" id="{236679A0-B7B9-D343-B1A1-6A3A05FD1C1A}"/>
              </a:ext>
            </a:extLst>
          </p:cNvPr>
          <p:cNvSpPr>
            <a:spLocks noChangeShapeType="1"/>
          </p:cNvSpPr>
          <p:nvPr/>
        </p:nvSpPr>
        <p:spPr bwMode="auto">
          <a:xfrm flipV="1">
            <a:off x="4275138" y="4327525"/>
            <a:ext cx="0" cy="7096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9" name="Line 72">
            <a:extLst>
              <a:ext uri="{FF2B5EF4-FFF2-40B4-BE49-F238E27FC236}">
                <a16:creationId xmlns:a16="http://schemas.microsoft.com/office/drawing/2014/main" id="{DA219C48-D4EB-4945-84AD-1B6AA67BAEE5}"/>
              </a:ext>
            </a:extLst>
          </p:cNvPr>
          <p:cNvSpPr>
            <a:spLocks noChangeShapeType="1"/>
          </p:cNvSpPr>
          <p:nvPr/>
        </p:nvSpPr>
        <p:spPr bwMode="auto">
          <a:xfrm flipV="1">
            <a:off x="6229350" y="4398963"/>
            <a:ext cx="0" cy="5492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40" name="Line 73">
            <a:extLst>
              <a:ext uri="{FF2B5EF4-FFF2-40B4-BE49-F238E27FC236}">
                <a16:creationId xmlns:a16="http://schemas.microsoft.com/office/drawing/2014/main" id="{38C52104-67A0-EC48-A85B-97F7E21AE2EA}"/>
              </a:ext>
            </a:extLst>
          </p:cNvPr>
          <p:cNvSpPr>
            <a:spLocks noChangeShapeType="1"/>
          </p:cNvSpPr>
          <p:nvPr/>
        </p:nvSpPr>
        <p:spPr bwMode="auto">
          <a:xfrm flipV="1">
            <a:off x="5961063" y="4400550"/>
            <a:ext cx="0" cy="495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41" name="Line 74">
            <a:extLst>
              <a:ext uri="{FF2B5EF4-FFF2-40B4-BE49-F238E27FC236}">
                <a16:creationId xmlns:a16="http://schemas.microsoft.com/office/drawing/2014/main" id="{B1537E20-BE24-2942-88C4-1409A390EFAA}"/>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42" name="Line 75">
            <a:extLst>
              <a:ext uri="{FF2B5EF4-FFF2-40B4-BE49-F238E27FC236}">
                <a16:creationId xmlns:a16="http://schemas.microsoft.com/office/drawing/2014/main" id="{6E9F9051-8CD8-B14C-A3E2-EAD5AC5F29B2}"/>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43" name="Line 76">
            <a:extLst>
              <a:ext uri="{FF2B5EF4-FFF2-40B4-BE49-F238E27FC236}">
                <a16:creationId xmlns:a16="http://schemas.microsoft.com/office/drawing/2014/main" id="{0C11F980-E4FC-8A45-BA06-0D9DA64C092A}"/>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44" name="Line 77">
            <a:extLst>
              <a:ext uri="{FF2B5EF4-FFF2-40B4-BE49-F238E27FC236}">
                <a16:creationId xmlns:a16="http://schemas.microsoft.com/office/drawing/2014/main" id="{D5196835-FD26-FC42-B96B-37107F6E6F87}"/>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45" name="Line 78">
            <a:extLst>
              <a:ext uri="{FF2B5EF4-FFF2-40B4-BE49-F238E27FC236}">
                <a16:creationId xmlns:a16="http://schemas.microsoft.com/office/drawing/2014/main" id="{52DDB816-CF1C-FD4D-B31B-B6D627C06974}"/>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46" name="Line 79">
            <a:extLst>
              <a:ext uri="{FF2B5EF4-FFF2-40B4-BE49-F238E27FC236}">
                <a16:creationId xmlns:a16="http://schemas.microsoft.com/office/drawing/2014/main" id="{AC68EC17-1737-744B-B00E-CAE291610EEC}"/>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47" name="Line 80">
            <a:extLst>
              <a:ext uri="{FF2B5EF4-FFF2-40B4-BE49-F238E27FC236}">
                <a16:creationId xmlns:a16="http://schemas.microsoft.com/office/drawing/2014/main" id="{06A88997-01B1-634D-A7C3-899BCB2CCF23}"/>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48" name="Oval 81">
            <a:extLst>
              <a:ext uri="{FF2B5EF4-FFF2-40B4-BE49-F238E27FC236}">
                <a16:creationId xmlns:a16="http://schemas.microsoft.com/office/drawing/2014/main" id="{7ACEA2D3-7F80-5C42-8A21-5E27F2F6AAAF}"/>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149" name="Line 82">
            <a:extLst>
              <a:ext uri="{FF2B5EF4-FFF2-40B4-BE49-F238E27FC236}">
                <a16:creationId xmlns:a16="http://schemas.microsoft.com/office/drawing/2014/main" id="{B8C2FB70-FE7B-FC4A-8D3A-51C6B68FD71D}"/>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0" name="Line 83">
            <a:extLst>
              <a:ext uri="{FF2B5EF4-FFF2-40B4-BE49-F238E27FC236}">
                <a16:creationId xmlns:a16="http://schemas.microsoft.com/office/drawing/2014/main" id="{9514B3A9-ACBA-2942-8C69-6CE8AAC9FA89}"/>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1" name="Line 84">
            <a:extLst>
              <a:ext uri="{FF2B5EF4-FFF2-40B4-BE49-F238E27FC236}">
                <a16:creationId xmlns:a16="http://schemas.microsoft.com/office/drawing/2014/main" id="{429EEF17-17A9-2348-A990-1E55F3C1835D}"/>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2" name="Line 85">
            <a:extLst>
              <a:ext uri="{FF2B5EF4-FFF2-40B4-BE49-F238E27FC236}">
                <a16:creationId xmlns:a16="http://schemas.microsoft.com/office/drawing/2014/main" id="{0A046D27-CD59-8840-99AA-147D9AC0DC49}"/>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3" name="Line 86">
            <a:extLst>
              <a:ext uri="{FF2B5EF4-FFF2-40B4-BE49-F238E27FC236}">
                <a16:creationId xmlns:a16="http://schemas.microsoft.com/office/drawing/2014/main" id="{6C4E8CEC-AD3D-DA44-A92A-252A104D88B1}"/>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4" name="Line 87">
            <a:extLst>
              <a:ext uri="{FF2B5EF4-FFF2-40B4-BE49-F238E27FC236}">
                <a16:creationId xmlns:a16="http://schemas.microsoft.com/office/drawing/2014/main" id="{FCA60B01-4CFB-0A46-A5DF-5296088CA25E}"/>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5" name="Line 88">
            <a:extLst>
              <a:ext uri="{FF2B5EF4-FFF2-40B4-BE49-F238E27FC236}">
                <a16:creationId xmlns:a16="http://schemas.microsoft.com/office/drawing/2014/main" id="{07691527-C60A-1141-9327-A4B00A47539C}"/>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6" name="Line 89">
            <a:extLst>
              <a:ext uri="{FF2B5EF4-FFF2-40B4-BE49-F238E27FC236}">
                <a16:creationId xmlns:a16="http://schemas.microsoft.com/office/drawing/2014/main" id="{621F6B9F-3CAC-9D4A-B4EF-196B0BE39CEE}"/>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7" name="Line 90">
            <a:extLst>
              <a:ext uri="{FF2B5EF4-FFF2-40B4-BE49-F238E27FC236}">
                <a16:creationId xmlns:a16="http://schemas.microsoft.com/office/drawing/2014/main" id="{0F60DB20-71E6-684C-8D67-2DC6C42FD230}"/>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8" name="Line 91">
            <a:extLst>
              <a:ext uri="{FF2B5EF4-FFF2-40B4-BE49-F238E27FC236}">
                <a16:creationId xmlns:a16="http://schemas.microsoft.com/office/drawing/2014/main" id="{83D868F9-AF82-4141-A6DB-9554E84CB043}"/>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9" name="Line 92">
            <a:extLst>
              <a:ext uri="{FF2B5EF4-FFF2-40B4-BE49-F238E27FC236}">
                <a16:creationId xmlns:a16="http://schemas.microsoft.com/office/drawing/2014/main" id="{28ED6FCA-AC2F-9D42-948B-E792F38BA7FB}"/>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0" name="Line 93">
            <a:extLst>
              <a:ext uri="{FF2B5EF4-FFF2-40B4-BE49-F238E27FC236}">
                <a16:creationId xmlns:a16="http://schemas.microsoft.com/office/drawing/2014/main" id="{AD8A9331-FB74-3B45-BD83-67DBFA9FF060}"/>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1" name="Line 94">
            <a:extLst>
              <a:ext uri="{FF2B5EF4-FFF2-40B4-BE49-F238E27FC236}">
                <a16:creationId xmlns:a16="http://schemas.microsoft.com/office/drawing/2014/main" id="{D8D187A8-05EB-FB49-8852-0C6632933DB1}"/>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2" name="Line 95">
            <a:extLst>
              <a:ext uri="{FF2B5EF4-FFF2-40B4-BE49-F238E27FC236}">
                <a16:creationId xmlns:a16="http://schemas.microsoft.com/office/drawing/2014/main" id="{8A16F296-08D7-1F48-8DE5-E5169ACF5966}"/>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3" name="Line 96">
            <a:extLst>
              <a:ext uri="{FF2B5EF4-FFF2-40B4-BE49-F238E27FC236}">
                <a16:creationId xmlns:a16="http://schemas.microsoft.com/office/drawing/2014/main" id="{260B8CBC-1C74-D447-BD28-DB1BE190CC5A}"/>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4" name="Line 97">
            <a:extLst>
              <a:ext uri="{FF2B5EF4-FFF2-40B4-BE49-F238E27FC236}">
                <a16:creationId xmlns:a16="http://schemas.microsoft.com/office/drawing/2014/main" id="{46476482-D2F0-6A45-9E0F-F4EA06C0438A}"/>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5" name="Line 98">
            <a:extLst>
              <a:ext uri="{FF2B5EF4-FFF2-40B4-BE49-F238E27FC236}">
                <a16:creationId xmlns:a16="http://schemas.microsoft.com/office/drawing/2014/main" id="{756D3E10-D271-ED44-8938-097C2666C90F}"/>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6" name="Line 99">
            <a:extLst>
              <a:ext uri="{FF2B5EF4-FFF2-40B4-BE49-F238E27FC236}">
                <a16:creationId xmlns:a16="http://schemas.microsoft.com/office/drawing/2014/main" id="{262842B6-8089-4A41-B94A-1D646BB4DC57}"/>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7" name="Line 100">
            <a:extLst>
              <a:ext uri="{FF2B5EF4-FFF2-40B4-BE49-F238E27FC236}">
                <a16:creationId xmlns:a16="http://schemas.microsoft.com/office/drawing/2014/main" id="{5977D453-1FBD-0E46-84F3-403B91AF2D43}"/>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8" name="Line 101">
            <a:extLst>
              <a:ext uri="{FF2B5EF4-FFF2-40B4-BE49-F238E27FC236}">
                <a16:creationId xmlns:a16="http://schemas.microsoft.com/office/drawing/2014/main" id="{13FDCC63-5D68-4E45-B204-92995A5B3230}"/>
              </a:ext>
            </a:extLst>
          </p:cNvPr>
          <p:cNvSpPr>
            <a:spLocks noChangeShapeType="1"/>
          </p:cNvSpPr>
          <p:nvPr/>
        </p:nvSpPr>
        <p:spPr bwMode="auto">
          <a:xfrm>
            <a:off x="387350" y="5087938"/>
            <a:ext cx="18018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9" name="Line 102">
            <a:extLst>
              <a:ext uri="{FF2B5EF4-FFF2-40B4-BE49-F238E27FC236}">
                <a16:creationId xmlns:a16="http://schemas.microsoft.com/office/drawing/2014/main" id="{655F9921-D9E7-BA46-9ABD-8B73BABEE12B}"/>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0" name="Line 103">
            <a:extLst>
              <a:ext uri="{FF2B5EF4-FFF2-40B4-BE49-F238E27FC236}">
                <a16:creationId xmlns:a16="http://schemas.microsoft.com/office/drawing/2014/main" id="{15900714-D85C-E146-B0CB-1413A1452039}"/>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1" name="Line 104">
            <a:extLst>
              <a:ext uri="{FF2B5EF4-FFF2-40B4-BE49-F238E27FC236}">
                <a16:creationId xmlns:a16="http://schemas.microsoft.com/office/drawing/2014/main" id="{CC865442-FA31-2A43-8803-EE608BCFB9D0}"/>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2" name="Line 105">
            <a:extLst>
              <a:ext uri="{FF2B5EF4-FFF2-40B4-BE49-F238E27FC236}">
                <a16:creationId xmlns:a16="http://schemas.microsoft.com/office/drawing/2014/main" id="{359476B7-4D2F-C848-B65B-D35134522C04}"/>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3" name="Line 106">
            <a:extLst>
              <a:ext uri="{FF2B5EF4-FFF2-40B4-BE49-F238E27FC236}">
                <a16:creationId xmlns:a16="http://schemas.microsoft.com/office/drawing/2014/main" id="{953E4A6C-7C39-BC4A-B2D2-8042B7C7DE17}"/>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4" name="Line 107">
            <a:extLst>
              <a:ext uri="{FF2B5EF4-FFF2-40B4-BE49-F238E27FC236}">
                <a16:creationId xmlns:a16="http://schemas.microsoft.com/office/drawing/2014/main" id="{F468EFBD-EBD9-9D41-AE80-14C53DEBCABE}"/>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5" name="Line 108">
            <a:extLst>
              <a:ext uri="{FF2B5EF4-FFF2-40B4-BE49-F238E27FC236}">
                <a16:creationId xmlns:a16="http://schemas.microsoft.com/office/drawing/2014/main" id="{821D9B7A-AD33-0041-97A6-82BE0593BB61}"/>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6" name="Line 109">
            <a:extLst>
              <a:ext uri="{FF2B5EF4-FFF2-40B4-BE49-F238E27FC236}">
                <a16:creationId xmlns:a16="http://schemas.microsoft.com/office/drawing/2014/main" id="{3689C5A1-2668-434A-BE8E-B83E61A8A39C}"/>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7" name="Line 110">
            <a:extLst>
              <a:ext uri="{FF2B5EF4-FFF2-40B4-BE49-F238E27FC236}">
                <a16:creationId xmlns:a16="http://schemas.microsoft.com/office/drawing/2014/main" id="{CAC2F380-0908-8C40-915E-DBA4F363111C}"/>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8" name="Line 111">
            <a:extLst>
              <a:ext uri="{FF2B5EF4-FFF2-40B4-BE49-F238E27FC236}">
                <a16:creationId xmlns:a16="http://schemas.microsoft.com/office/drawing/2014/main" id="{A28B64F3-6452-5B43-9526-231CF192499C}"/>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9" name="Line 112">
            <a:extLst>
              <a:ext uri="{FF2B5EF4-FFF2-40B4-BE49-F238E27FC236}">
                <a16:creationId xmlns:a16="http://schemas.microsoft.com/office/drawing/2014/main" id="{A458D05B-0172-2048-8B74-3E0C88764386}"/>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0" name="Line 113">
            <a:extLst>
              <a:ext uri="{FF2B5EF4-FFF2-40B4-BE49-F238E27FC236}">
                <a16:creationId xmlns:a16="http://schemas.microsoft.com/office/drawing/2014/main" id="{8FCB8210-1973-A544-A0B4-23C9A6976DD8}"/>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1" name="Line 114">
            <a:extLst>
              <a:ext uri="{FF2B5EF4-FFF2-40B4-BE49-F238E27FC236}">
                <a16:creationId xmlns:a16="http://schemas.microsoft.com/office/drawing/2014/main" id="{B546B2D8-9BEA-2144-8E19-0FAC4D4FA152}"/>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2" name="Line 115">
            <a:extLst>
              <a:ext uri="{FF2B5EF4-FFF2-40B4-BE49-F238E27FC236}">
                <a16:creationId xmlns:a16="http://schemas.microsoft.com/office/drawing/2014/main" id="{54E2E4F2-66C5-1348-B043-15FD7D4350CD}"/>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3" name="Line 116">
            <a:extLst>
              <a:ext uri="{FF2B5EF4-FFF2-40B4-BE49-F238E27FC236}">
                <a16:creationId xmlns:a16="http://schemas.microsoft.com/office/drawing/2014/main" id="{7F5DFA27-03D3-274F-BC1D-8EE082512C95}"/>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4" name="Line 117">
            <a:extLst>
              <a:ext uri="{FF2B5EF4-FFF2-40B4-BE49-F238E27FC236}">
                <a16:creationId xmlns:a16="http://schemas.microsoft.com/office/drawing/2014/main" id="{FAA90058-52C3-CF43-A8BA-EF64C43813E1}"/>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5" name="Line 118">
            <a:extLst>
              <a:ext uri="{FF2B5EF4-FFF2-40B4-BE49-F238E27FC236}">
                <a16:creationId xmlns:a16="http://schemas.microsoft.com/office/drawing/2014/main" id="{C53D9D26-15EB-8A4E-AB58-66B2F83E4AF6}"/>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6" name="Line 119">
            <a:extLst>
              <a:ext uri="{FF2B5EF4-FFF2-40B4-BE49-F238E27FC236}">
                <a16:creationId xmlns:a16="http://schemas.microsoft.com/office/drawing/2014/main" id="{4AF2571B-0D59-7C43-8B53-2739C150899E}"/>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7" name="Line 120">
            <a:extLst>
              <a:ext uri="{FF2B5EF4-FFF2-40B4-BE49-F238E27FC236}">
                <a16:creationId xmlns:a16="http://schemas.microsoft.com/office/drawing/2014/main" id="{FA54A159-0D51-724E-9E88-3C73C6F46181}"/>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8" name="Line 121">
            <a:extLst>
              <a:ext uri="{FF2B5EF4-FFF2-40B4-BE49-F238E27FC236}">
                <a16:creationId xmlns:a16="http://schemas.microsoft.com/office/drawing/2014/main" id="{18E89F08-FCCC-9F43-A61F-46E9E2685D71}"/>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9" name="Text Box 122">
            <a:extLst>
              <a:ext uri="{FF2B5EF4-FFF2-40B4-BE49-F238E27FC236}">
                <a16:creationId xmlns:a16="http://schemas.microsoft.com/office/drawing/2014/main" id="{625A4936-1A41-DC4F-A935-E56317CF6757}"/>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46190" name="Text Box 123">
            <a:extLst>
              <a:ext uri="{FF2B5EF4-FFF2-40B4-BE49-F238E27FC236}">
                <a16:creationId xmlns:a16="http://schemas.microsoft.com/office/drawing/2014/main" id="{D75688DF-C871-6B40-A4F9-768B89C42B1E}"/>
              </a:ext>
            </a:extLst>
          </p:cNvPr>
          <p:cNvSpPr txBox="1">
            <a:spLocks noChangeArrowheads="1"/>
          </p:cNvSpPr>
          <p:nvPr/>
        </p:nvSpPr>
        <p:spPr bwMode="auto">
          <a:xfrm>
            <a:off x="7512050" y="32178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46191" name="Text Box 124">
            <a:extLst>
              <a:ext uri="{FF2B5EF4-FFF2-40B4-BE49-F238E27FC236}">
                <a16:creationId xmlns:a16="http://schemas.microsoft.com/office/drawing/2014/main" id="{E3FC9EEF-6885-2649-94CF-9CC4CF9E0B85}"/>
              </a:ext>
            </a:extLst>
          </p:cNvPr>
          <p:cNvSpPr txBox="1">
            <a:spLocks noChangeArrowheads="1"/>
          </p:cNvSpPr>
          <p:nvPr/>
        </p:nvSpPr>
        <p:spPr bwMode="auto">
          <a:xfrm>
            <a:off x="5135563" y="24638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46192" name="Text Box 125">
            <a:extLst>
              <a:ext uri="{FF2B5EF4-FFF2-40B4-BE49-F238E27FC236}">
                <a16:creationId xmlns:a16="http://schemas.microsoft.com/office/drawing/2014/main" id="{8D63CEAC-11B6-6B48-AD79-AB8EB7CE2934}"/>
              </a:ext>
            </a:extLst>
          </p:cNvPr>
          <p:cNvSpPr txBox="1">
            <a:spLocks noChangeArrowheads="1"/>
          </p:cNvSpPr>
          <p:nvPr/>
        </p:nvSpPr>
        <p:spPr bwMode="auto">
          <a:xfrm>
            <a:off x="4456113" y="27876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4</a:t>
            </a:r>
          </a:p>
        </p:txBody>
      </p:sp>
      <p:sp>
        <p:nvSpPr>
          <p:cNvPr id="46193" name="Text Box 126">
            <a:extLst>
              <a:ext uri="{FF2B5EF4-FFF2-40B4-BE49-F238E27FC236}">
                <a16:creationId xmlns:a16="http://schemas.microsoft.com/office/drawing/2014/main" id="{896FB4CB-FFAD-B94D-9D2E-0BFD29D2EC30}"/>
              </a:ext>
            </a:extLst>
          </p:cNvPr>
          <p:cNvSpPr txBox="1">
            <a:spLocks noChangeArrowheads="1"/>
          </p:cNvSpPr>
          <p:nvPr/>
        </p:nvSpPr>
        <p:spPr bwMode="auto">
          <a:xfrm>
            <a:off x="7456488" y="1622425"/>
            <a:ext cx="385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=0</a:t>
            </a:r>
          </a:p>
        </p:txBody>
      </p:sp>
      <p:sp>
        <p:nvSpPr>
          <p:cNvPr id="46194" name="Text Box 127">
            <a:extLst>
              <a:ext uri="{FF2B5EF4-FFF2-40B4-BE49-F238E27FC236}">
                <a16:creationId xmlns:a16="http://schemas.microsoft.com/office/drawing/2014/main" id="{9C2A2E39-98E7-5847-8723-FCDB94A83DC9}"/>
              </a:ext>
            </a:extLst>
          </p:cNvPr>
          <p:cNvSpPr txBox="1">
            <a:spLocks noChangeArrowheads="1"/>
          </p:cNvSpPr>
          <p:nvPr/>
        </p:nvSpPr>
        <p:spPr bwMode="auto">
          <a:xfrm>
            <a:off x="7451725" y="2001838"/>
            <a:ext cx="385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&gt;0</a:t>
            </a:r>
          </a:p>
        </p:txBody>
      </p:sp>
      <p:sp>
        <p:nvSpPr>
          <p:cNvPr id="46195" name="Line 128">
            <a:extLst>
              <a:ext uri="{FF2B5EF4-FFF2-40B4-BE49-F238E27FC236}">
                <a16:creationId xmlns:a16="http://schemas.microsoft.com/office/drawing/2014/main" id="{AFD7AB93-D07C-2F4A-B136-98C1E7713BDC}"/>
              </a:ext>
            </a:extLst>
          </p:cNvPr>
          <p:cNvSpPr>
            <a:spLocks noChangeShapeType="1"/>
          </p:cNvSpPr>
          <p:nvPr/>
        </p:nvSpPr>
        <p:spPr bwMode="auto">
          <a:xfrm flipH="1">
            <a:off x="7450138" y="3289300"/>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96" name="Line 129">
            <a:extLst>
              <a:ext uri="{FF2B5EF4-FFF2-40B4-BE49-F238E27FC236}">
                <a16:creationId xmlns:a16="http://schemas.microsoft.com/office/drawing/2014/main" id="{0D50F4D9-D634-7A4C-B0AF-CCBC5259FD13}"/>
              </a:ext>
            </a:extLst>
          </p:cNvPr>
          <p:cNvSpPr>
            <a:spLocks noChangeShapeType="1"/>
          </p:cNvSpPr>
          <p:nvPr/>
        </p:nvSpPr>
        <p:spPr bwMode="auto">
          <a:xfrm rot="16200000" flipH="1">
            <a:off x="5114925" y="2617788"/>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97" name="Line 130">
            <a:extLst>
              <a:ext uri="{FF2B5EF4-FFF2-40B4-BE49-F238E27FC236}">
                <a16:creationId xmlns:a16="http://schemas.microsoft.com/office/drawing/2014/main" id="{434C9D2E-3AB1-A34E-88C2-279605328E02}"/>
              </a:ext>
            </a:extLst>
          </p:cNvPr>
          <p:cNvSpPr>
            <a:spLocks noChangeShapeType="1"/>
          </p:cNvSpPr>
          <p:nvPr/>
        </p:nvSpPr>
        <p:spPr bwMode="auto">
          <a:xfrm flipH="1">
            <a:off x="4556125" y="303847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98" name="Text Box 131">
            <a:extLst>
              <a:ext uri="{FF2B5EF4-FFF2-40B4-BE49-F238E27FC236}">
                <a16:creationId xmlns:a16="http://schemas.microsoft.com/office/drawing/2014/main" id="{3EAE7A4C-6BCE-0449-8B9B-4DD749D73BD5}"/>
              </a:ext>
            </a:extLst>
          </p:cNvPr>
          <p:cNvSpPr txBox="1">
            <a:spLocks noChangeArrowheads="1"/>
          </p:cNvSpPr>
          <p:nvPr/>
        </p:nvSpPr>
        <p:spPr bwMode="auto">
          <a:xfrm>
            <a:off x="5084763" y="537527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Opcode</a:t>
            </a:r>
          </a:p>
        </p:txBody>
      </p:sp>
      <p:sp>
        <p:nvSpPr>
          <p:cNvPr id="46199" name="Text Box 132">
            <a:extLst>
              <a:ext uri="{FF2B5EF4-FFF2-40B4-BE49-F238E27FC236}">
                <a16:creationId xmlns:a16="http://schemas.microsoft.com/office/drawing/2014/main" id="{1A0E0546-0965-2147-804A-67A1914BDCCB}"/>
              </a:ext>
            </a:extLst>
          </p:cNvPr>
          <p:cNvSpPr txBox="1">
            <a:spLocks noChangeArrowheads="1"/>
          </p:cNvSpPr>
          <p:nvPr/>
        </p:nvSpPr>
        <p:spPr bwMode="auto">
          <a:xfrm>
            <a:off x="5091113" y="5591175"/>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Execute</a:t>
            </a:r>
          </a:p>
        </p:txBody>
      </p:sp>
      <p:sp>
        <p:nvSpPr>
          <p:cNvPr id="46200" name="Text Box 133">
            <a:extLst>
              <a:ext uri="{FF2B5EF4-FFF2-40B4-BE49-F238E27FC236}">
                <a16:creationId xmlns:a16="http://schemas.microsoft.com/office/drawing/2014/main" id="{FBC95B84-7125-664A-A114-0FE290E5CB23}"/>
              </a:ext>
            </a:extLst>
          </p:cNvPr>
          <p:cNvSpPr txBox="1">
            <a:spLocks noChangeArrowheads="1"/>
          </p:cNvSpPr>
          <p:nvPr/>
        </p:nvSpPr>
        <p:spPr bwMode="auto">
          <a:xfrm>
            <a:off x="5145088" y="5826125"/>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Fetch</a:t>
            </a:r>
          </a:p>
        </p:txBody>
      </p:sp>
      <p:sp>
        <p:nvSpPr>
          <p:cNvPr id="46201" name="Text Box 134">
            <a:extLst>
              <a:ext uri="{FF2B5EF4-FFF2-40B4-BE49-F238E27FC236}">
                <a16:creationId xmlns:a16="http://schemas.microsoft.com/office/drawing/2014/main" id="{BD1897AB-13E6-1A4F-8798-D467D13CF70E}"/>
              </a:ext>
            </a:extLst>
          </p:cNvPr>
          <p:cNvSpPr txBox="1">
            <a:spLocks noChangeArrowheads="1"/>
          </p:cNvSpPr>
          <p:nvPr/>
        </p:nvSpPr>
        <p:spPr bwMode="auto">
          <a:xfrm>
            <a:off x="5162550" y="6053138"/>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46202" name="AutoShape 135">
            <a:extLst>
              <a:ext uri="{FF2B5EF4-FFF2-40B4-BE49-F238E27FC236}">
                <a16:creationId xmlns:a16="http://schemas.microsoft.com/office/drawing/2014/main" id="{01252812-06BE-144C-8FF6-E4F9DFE45BAA}"/>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03" name="AutoShape 136">
            <a:extLst>
              <a:ext uri="{FF2B5EF4-FFF2-40B4-BE49-F238E27FC236}">
                <a16:creationId xmlns:a16="http://schemas.microsoft.com/office/drawing/2014/main" id="{155DAAFB-241A-E64A-9BF5-17DECC2942B4}"/>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04" name="AutoShape 137">
            <a:extLst>
              <a:ext uri="{FF2B5EF4-FFF2-40B4-BE49-F238E27FC236}">
                <a16:creationId xmlns:a16="http://schemas.microsoft.com/office/drawing/2014/main" id="{A28A1CBE-351D-8B4A-B7DC-E04231850A9A}"/>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05" name="AutoShape 138">
            <a:extLst>
              <a:ext uri="{FF2B5EF4-FFF2-40B4-BE49-F238E27FC236}">
                <a16:creationId xmlns:a16="http://schemas.microsoft.com/office/drawing/2014/main" id="{DBD608EA-6A7F-F940-9BF7-E62D0CE76952}"/>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06" name="AutoShape 139">
            <a:extLst>
              <a:ext uri="{FF2B5EF4-FFF2-40B4-BE49-F238E27FC236}">
                <a16:creationId xmlns:a16="http://schemas.microsoft.com/office/drawing/2014/main" id="{D2D3D2B8-A255-1C45-B94D-330933BE3DBE}"/>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07" name="AutoShape 140">
            <a:extLst>
              <a:ext uri="{FF2B5EF4-FFF2-40B4-BE49-F238E27FC236}">
                <a16:creationId xmlns:a16="http://schemas.microsoft.com/office/drawing/2014/main" id="{0BC7CB0C-5A25-DC4E-BC36-9015E25B3BB7}"/>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6208" name="Group 141">
            <a:extLst>
              <a:ext uri="{FF2B5EF4-FFF2-40B4-BE49-F238E27FC236}">
                <a16:creationId xmlns:a16="http://schemas.microsoft.com/office/drawing/2014/main" id="{09BEEB09-146A-514A-AA4B-188D3DE42E13}"/>
              </a:ext>
            </a:extLst>
          </p:cNvPr>
          <p:cNvGrpSpPr>
            <a:grpSpLocks/>
          </p:cNvGrpSpPr>
          <p:nvPr/>
        </p:nvGrpSpPr>
        <p:grpSpPr bwMode="auto">
          <a:xfrm>
            <a:off x="2576513" y="2547938"/>
            <a:ext cx="1084262" cy="2093912"/>
            <a:chOff x="1623" y="1605"/>
            <a:chExt cx="683" cy="1319"/>
          </a:xfrm>
        </p:grpSpPr>
        <p:sp>
          <p:nvSpPr>
            <p:cNvPr id="46252" name="Rectangle 142">
              <a:extLst>
                <a:ext uri="{FF2B5EF4-FFF2-40B4-BE49-F238E27FC236}">
                  <a16:creationId xmlns:a16="http://schemas.microsoft.com/office/drawing/2014/main" id="{02AF8D75-8DE8-CD41-96A0-D03CEA9DE893}"/>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46253" name="AutoShape 143">
              <a:extLst>
                <a:ext uri="{FF2B5EF4-FFF2-40B4-BE49-F238E27FC236}">
                  <a16:creationId xmlns:a16="http://schemas.microsoft.com/office/drawing/2014/main" id="{E1308924-5777-154C-ACE6-6175764024F2}"/>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54" name="Text Box 144">
              <a:extLst>
                <a:ext uri="{FF2B5EF4-FFF2-40B4-BE49-F238E27FC236}">
                  <a16:creationId xmlns:a16="http://schemas.microsoft.com/office/drawing/2014/main" id="{0B3B62C0-2F9B-7349-9695-BD68CF1EB1CC}"/>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46255" name="Text Box 145">
              <a:extLst>
                <a:ext uri="{FF2B5EF4-FFF2-40B4-BE49-F238E27FC236}">
                  <a16:creationId xmlns:a16="http://schemas.microsoft.com/office/drawing/2014/main" id="{F7287F83-6DE5-554F-B953-5CD0732894A3}"/>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6256" name="Text Box 146">
              <a:extLst>
                <a:ext uri="{FF2B5EF4-FFF2-40B4-BE49-F238E27FC236}">
                  <a16:creationId xmlns:a16="http://schemas.microsoft.com/office/drawing/2014/main" id="{3750F149-3FDD-0E4D-A032-AAE79E66849A}"/>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6257" name="Text Box 147">
              <a:extLst>
                <a:ext uri="{FF2B5EF4-FFF2-40B4-BE49-F238E27FC236}">
                  <a16:creationId xmlns:a16="http://schemas.microsoft.com/office/drawing/2014/main" id="{242B421E-F45F-1E4C-8168-433395D690C0}"/>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46258" name="Text Box 148">
              <a:extLst>
                <a:ext uri="{FF2B5EF4-FFF2-40B4-BE49-F238E27FC236}">
                  <a16:creationId xmlns:a16="http://schemas.microsoft.com/office/drawing/2014/main" id="{3DB78452-F9F9-4D4A-A157-913AA57DB5D3}"/>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46209" name="AutoShape 149">
            <a:extLst>
              <a:ext uri="{FF2B5EF4-FFF2-40B4-BE49-F238E27FC236}">
                <a16:creationId xmlns:a16="http://schemas.microsoft.com/office/drawing/2014/main" id="{87B2EBCC-027A-7F4B-AC51-AA58F2CC2E54}"/>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10" name="Line 150">
            <a:extLst>
              <a:ext uri="{FF2B5EF4-FFF2-40B4-BE49-F238E27FC236}">
                <a16:creationId xmlns:a16="http://schemas.microsoft.com/office/drawing/2014/main" id="{349F2700-1FF2-A341-9F21-DF1BAED1B070}"/>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211" name="Oval 151">
            <a:extLst>
              <a:ext uri="{FF2B5EF4-FFF2-40B4-BE49-F238E27FC236}">
                <a16:creationId xmlns:a16="http://schemas.microsoft.com/office/drawing/2014/main" id="{DCCD0B43-612D-6341-B102-524CAD6E1421}"/>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6212" name="Group 152">
            <a:extLst>
              <a:ext uri="{FF2B5EF4-FFF2-40B4-BE49-F238E27FC236}">
                <a16:creationId xmlns:a16="http://schemas.microsoft.com/office/drawing/2014/main" id="{B0DC8A1B-4399-5E41-999F-C04D54F614D6}"/>
              </a:ext>
            </a:extLst>
          </p:cNvPr>
          <p:cNvGrpSpPr>
            <a:grpSpLocks/>
          </p:cNvGrpSpPr>
          <p:nvPr/>
        </p:nvGrpSpPr>
        <p:grpSpPr bwMode="auto">
          <a:xfrm>
            <a:off x="4065588" y="2646363"/>
            <a:ext cx="400050" cy="1689100"/>
            <a:chOff x="2561" y="1667"/>
            <a:chExt cx="252" cy="1064"/>
          </a:xfrm>
        </p:grpSpPr>
        <p:sp>
          <p:nvSpPr>
            <p:cNvPr id="46245" name="Rectangle 153">
              <a:extLst>
                <a:ext uri="{FF2B5EF4-FFF2-40B4-BE49-F238E27FC236}">
                  <a16:creationId xmlns:a16="http://schemas.microsoft.com/office/drawing/2014/main" id="{B0BA90DE-74D3-5C49-88C1-6DADCDDB34F0}"/>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46" name="AutoShape 154">
              <a:extLst>
                <a:ext uri="{FF2B5EF4-FFF2-40B4-BE49-F238E27FC236}">
                  <a16:creationId xmlns:a16="http://schemas.microsoft.com/office/drawing/2014/main" id="{A1406725-4CAE-0241-96DA-B17FBDEE1D34}"/>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47" name="Text Box 155">
              <a:extLst>
                <a:ext uri="{FF2B5EF4-FFF2-40B4-BE49-F238E27FC236}">
                  <a16:creationId xmlns:a16="http://schemas.microsoft.com/office/drawing/2014/main" id="{EB859666-C780-214D-8353-90B964FE04FA}"/>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46248" name="Text Box 156">
              <a:extLst>
                <a:ext uri="{FF2B5EF4-FFF2-40B4-BE49-F238E27FC236}">
                  <a16:creationId xmlns:a16="http://schemas.microsoft.com/office/drawing/2014/main" id="{6A31676E-D1E3-D649-8CB5-5777F1BBBFA7}"/>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46249" name="Text Box 157">
              <a:extLst>
                <a:ext uri="{FF2B5EF4-FFF2-40B4-BE49-F238E27FC236}">
                  <a16:creationId xmlns:a16="http://schemas.microsoft.com/office/drawing/2014/main" id="{B91070BA-1967-8444-922F-2C04D0FFD928}"/>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46250" name="Text Box 158">
              <a:extLst>
                <a:ext uri="{FF2B5EF4-FFF2-40B4-BE49-F238E27FC236}">
                  <a16:creationId xmlns:a16="http://schemas.microsoft.com/office/drawing/2014/main" id="{31F08D16-FA05-9F4D-B35A-EFA9FBC50433}"/>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46251" name="Text Box 159">
              <a:extLst>
                <a:ext uri="{FF2B5EF4-FFF2-40B4-BE49-F238E27FC236}">
                  <a16:creationId xmlns:a16="http://schemas.microsoft.com/office/drawing/2014/main" id="{6DB3045D-C716-DA4E-8FF9-1086C75B6666}"/>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46213" name="Oval 160">
            <a:extLst>
              <a:ext uri="{FF2B5EF4-FFF2-40B4-BE49-F238E27FC236}">
                <a16:creationId xmlns:a16="http://schemas.microsoft.com/office/drawing/2014/main" id="{78AED7D9-27D7-D846-85CC-4B520B0963C1}"/>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6214" name="Group 161">
            <a:extLst>
              <a:ext uri="{FF2B5EF4-FFF2-40B4-BE49-F238E27FC236}">
                <a16:creationId xmlns:a16="http://schemas.microsoft.com/office/drawing/2014/main" id="{DBA1C797-033E-E14E-AF7F-A8B72765E436}"/>
              </a:ext>
            </a:extLst>
          </p:cNvPr>
          <p:cNvGrpSpPr>
            <a:grpSpLocks/>
          </p:cNvGrpSpPr>
          <p:nvPr/>
        </p:nvGrpSpPr>
        <p:grpSpPr bwMode="auto">
          <a:xfrm>
            <a:off x="6832600" y="1433513"/>
            <a:ext cx="636588" cy="828675"/>
            <a:chOff x="4304" y="903"/>
            <a:chExt cx="401" cy="522"/>
          </a:xfrm>
        </p:grpSpPr>
        <p:sp>
          <p:nvSpPr>
            <p:cNvPr id="46243" name="Rectangle 162">
              <a:extLst>
                <a:ext uri="{FF2B5EF4-FFF2-40B4-BE49-F238E27FC236}">
                  <a16:creationId xmlns:a16="http://schemas.microsoft.com/office/drawing/2014/main" id="{6F30D246-D240-7C41-A0F8-8B96D3D43437}"/>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44" name="Text Box 163">
              <a:extLst>
                <a:ext uri="{FF2B5EF4-FFF2-40B4-BE49-F238E27FC236}">
                  <a16:creationId xmlns:a16="http://schemas.microsoft.com/office/drawing/2014/main" id="{E45A0D5E-9942-3847-A395-1DF6DD4D6226}"/>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46215" name="Group 164">
            <a:extLst>
              <a:ext uri="{FF2B5EF4-FFF2-40B4-BE49-F238E27FC236}">
                <a16:creationId xmlns:a16="http://schemas.microsoft.com/office/drawing/2014/main" id="{E7F7072A-4B64-6F47-ADE5-59B100CFD5E0}"/>
              </a:ext>
            </a:extLst>
          </p:cNvPr>
          <p:cNvGrpSpPr>
            <a:grpSpLocks/>
          </p:cNvGrpSpPr>
          <p:nvPr/>
        </p:nvGrpSpPr>
        <p:grpSpPr bwMode="auto">
          <a:xfrm>
            <a:off x="7224713" y="2500313"/>
            <a:ext cx="404812" cy="914400"/>
            <a:chOff x="4551" y="1575"/>
            <a:chExt cx="255" cy="576"/>
          </a:xfrm>
        </p:grpSpPr>
        <p:sp>
          <p:nvSpPr>
            <p:cNvPr id="46241" name="Freeform 165">
              <a:extLst>
                <a:ext uri="{FF2B5EF4-FFF2-40B4-BE49-F238E27FC236}">
                  <a16:creationId xmlns:a16="http://schemas.microsoft.com/office/drawing/2014/main" id="{4F80526D-4B4F-E54A-9D28-77AD00371561}"/>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46242" name="Text Box 166">
              <a:extLst>
                <a:ext uri="{FF2B5EF4-FFF2-40B4-BE49-F238E27FC236}">
                  <a16:creationId xmlns:a16="http://schemas.microsoft.com/office/drawing/2014/main" id="{B3944D97-06B9-C146-87B1-6271BAB96357}"/>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grpSp>
        <p:nvGrpSpPr>
          <p:cNvPr id="46216" name="Group 167">
            <a:extLst>
              <a:ext uri="{FF2B5EF4-FFF2-40B4-BE49-F238E27FC236}">
                <a16:creationId xmlns:a16="http://schemas.microsoft.com/office/drawing/2014/main" id="{ED86752E-F37E-834D-9A66-FFD70300150A}"/>
              </a:ext>
            </a:extLst>
          </p:cNvPr>
          <p:cNvGrpSpPr>
            <a:grpSpLocks/>
          </p:cNvGrpSpPr>
          <p:nvPr/>
        </p:nvGrpSpPr>
        <p:grpSpPr bwMode="auto">
          <a:xfrm>
            <a:off x="6588125" y="5359400"/>
            <a:ext cx="1962150" cy="742950"/>
            <a:chOff x="4150" y="3376"/>
            <a:chExt cx="1236" cy="468"/>
          </a:xfrm>
        </p:grpSpPr>
        <p:sp>
          <p:nvSpPr>
            <p:cNvPr id="46239" name="Rectangle 168">
              <a:extLst>
                <a:ext uri="{FF2B5EF4-FFF2-40B4-BE49-F238E27FC236}">
                  <a16:creationId xmlns:a16="http://schemas.microsoft.com/office/drawing/2014/main" id="{65C240F8-B512-F644-9450-33F061737C73}"/>
                </a:ext>
              </a:extLst>
            </p:cNvPr>
            <p:cNvSpPr>
              <a:spLocks noChangeArrowheads="1"/>
            </p:cNvSpPr>
            <p:nvPr/>
          </p:nvSpPr>
          <p:spPr bwMode="auto">
            <a:xfrm>
              <a:off x="4150" y="3376"/>
              <a:ext cx="1236" cy="468"/>
            </a:xfrm>
            <a:prstGeom prst="rect">
              <a:avLst/>
            </a:prstGeom>
            <a:solidFill>
              <a:schemeClr val="bg1"/>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40" name="Text Box 169">
              <a:extLst>
                <a:ext uri="{FF2B5EF4-FFF2-40B4-BE49-F238E27FC236}">
                  <a16:creationId xmlns:a16="http://schemas.microsoft.com/office/drawing/2014/main" id="{12521F81-34A0-DF42-A723-FA2DB72FF93A}"/>
                </a:ext>
              </a:extLst>
            </p:cNvPr>
            <p:cNvSpPr txBox="1">
              <a:spLocks noChangeArrowheads="1"/>
            </p:cNvSpPr>
            <p:nvPr/>
          </p:nvSpPr>
          <p:spPr bwMode="auto">
            <a:xfrm>
              <a:off x="4460" y="3497"/>
              <a:ext cx="62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b="1">
                  <a:latin typeface="Arial" panose="020B0604020202020204" pitchFamily="34" charset="0"/>
                  <a:ea typeface="新細明體" panose="02020500000000000000" pitchFamily="18" charset="-120"/>
                </a:rPr>
                <a:t>Control</a:t>
              </a:r>
            </a:p>
          </p:txBody>
        </p:sp>
      </p:grpSp>
      <p:sp>
        <p:nvSpPr>
          <p:cNvPr id="46217" name="Oval 170">
            <a:extLst>
              <a:ext uri="{FF2B5EF4-FFF2-40B4-BE49-F238E27FC236}">
                <a16:creationId xmlns:a16="http://schemas.microsoft.com/office/drawing/2014/main" id="{4F5674EC-C456-8144-98C4-23E7E0F4E443}"/>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18" name="Oval 171">
            <a:extLst>
              <a:ext uri="{FF2B5EF4-FFF2-40B4-BE49-F238E27FC236}">
                <a16:creationId xmlns:a16="http://schemas.microsoft.com/office/drawing/2014/main" id="{AAC0CED9-AAC5-4C43-8C2A-C44D5D2C3E08}"/>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19" name="Oval 172">
            <a:extLst>
              <a:ext uri="{FF2B5EF4-FFF2-40B4-BE49-F238E27FC236}">
                <a16:creationId xmlns:a16="http://schemas.microsoft.com/office/drawing/2014/main" id="{08CA6F3B-629D-0F4C-AEBF-4290FD20FD1C}"/>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20" name="Oval 173">
            <a:extLst>
              <a:ext uri="{FF2B5EF4-FFF2-40B4-BE49-F238E27FC236}">
                <a16:creationId xmlns:a16="http://schemas.microsoft.com/office/drawing/2014/main" id="{49B29913-3502-534F-820C-0F96B0DBDCFF}"/>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21" name="Oval 174">
            <a:extLst>
              <a:ext uri="{FF2B5EF4-FFF2-40B4-BE49-F238E27FC236}">
                <a16:creationId xmlns:a16="http://schemas.microsoft.com/office/drawing/2014/main" id="{056401A7-14FD-284F-BB6C-096D3E3FD058}"/>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22" name="Oval 175">
            <a:extLst>
              <a:ext uri="{FF2B5EF4-FFF2-40B4-BE49-F238E27FC236}">
                <a16:creationId xmlns:a16="http://schemas.microsoft.com/office/drawing/2014/main" id="{3F5EBBA2-66F5-4F4C-B02D-AEFFE0C5EE31}"/>
              </a:ext>
            </a:extLst>
          </p:cNvPr>
          <p:cNvSpPr>
            <a:spLocks noChangeAspect="1" noChangeArrowheads="1"/>
          </p:cNvSpPr>
          <p:nvPr/>
        </p:nvSpPr>
        <p:spPr bwMode="auto">
          <a:xfrm>
            <a:off x="4906963" y="3071813"/>
            <a:ext cx="53975" cy="53975"/>
          </a:xfrm>
          <a:prstGeom prst="ellipse">
            <a:avLst/>
          </a:prstGeom>
          <a:solidFill>
            <a:srgbClr val="006600"/>
          </a:solidFill>
          <a:ln w="9525">
            <a:solidFill>
              <a:srgbClr val="006600"/>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23" name="Oval 176">
            <a:extLst>
              <a:ext uri="{FF2B5EF4-FFF2-40B4-BE49-F238E27FC236}">
                <a16:creationId xmlns:a16="http://schemas.microsoft.com/office/drawing/2014/main" id="{776AE7A8-CF89-2245-80DC-20A76B229828}"/>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24" name="Line 177">
            <a:extLst>
              <a:ext uri="{FF2B5EF4-FFF2-40B4-BE49-F238E27FC236}">
                <a16:creationId xmlns:a16="http://schemas.microsoft.com/office/drawing/2014/main" id="{EE61F58C-0227-9F4A-9C95-58F6E798AF61}"/>
              </a:ext>
            </a:extLst>
          </p:cNvPr>
          <p:cNvSpPr>
            <a:spLocks noChangeShapeType="1"/>
          </p:cNvSpPr>
          <p:nvPr/>
        </p:nvSpPr>
        <p:spPr bwMode="auto">
          <a:xfrm>
            <a:off x="774700" y="4533900"/>
            <a:ext cx="62420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225" name="Line 178">
            <a:extLst>
              <a:ext uri="{FF2B5EF4-FFF2-40B4-BE49-F238E27FC236}">
                <a16:creationId xmlns:a16="http://schemas.microsoft.com/office/drawing/2014/main" id="{B6D76A26-A400-B043-BD25-E4E4783247F7}"/>
              </a:ext>
            </a:extLst>
          </p:cNvPr>
          <p:cNvSpPr>
            <a:spLocks noChangeShapeType="1"/>
          </p:cNvSpPr>
          <p:nvPr/>
        </p:nvSpPr>
        <p:spPr bwMode="auto">
          <a:xfrm>
            <a:off x="2274888" y="4419600"/>
            <a:ext cx="4862512"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pic>
        <p:nvPicPr>
          <p:cNvPr id="46226" name="Picture 179">
            <a:extLst>
              <a:ext uri="{FF2B5EF4-FFF2-40B4-BE49-F238E27FC236}">
                <a16:creationId xmlns:a16="http://schemas.microsoft.com/office/drawing/2014/main" id="{74B6FCC0-190B-8B45-BFAC-4BFDB9CBF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5591175"/>
            <a:ext cx="2667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46227" name="Text Box 180">
            <a:extLst>
              <a:ext uri="{FF2B5EF4-FFF2-40B4-BE49-F238E27FC236}">
                <a16:creationId xmlns:a16="http://schemas.microsoft.com/office/drawing/2014/main" id="{1CE9DB69-D648-8E47-A38F-7E439BF75C37}"/>
              </a:ext>
            </a:extLst>
          </p:cNvPr>
          <p:cNvSpPr txBox="1">
            <a:spLocks noChangeArrowheads="1"/>
          </p:cNvSpPr>
          <p:nvPr/>
        </p:nvSpPr>
        <p:spPr bwMode="auto">
          <a:xfrm>
            <a:off x="2595563" y="5999163"/>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46228" name="Line 182">
            <a:extLst>
              <a:ext uri="{FF2B5EF4-FFF2-40B4-BE49-F238E27FC236}">
                <a16:creationId xmlns:a16="http://schemas.microsoft.com/office/drawing/2014/main" id="{8F6DB9B9-36CE-954B-AC1A-4AE6AB351DDD}"/>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229" name="Line 183">
            <a:extLst>
              <a:ext uri="{FF2B5EF4-FFF2-40B4-BE49-F238E27FC236}">
                <a16:creationId xmlns:a16="http://schemas.microsoft.com/office/drawing/2014/main" id="{B3D9435D-481F-9D47-A1BA-CBE12DEB6A94}"/>
              </a:ext>
            </a:extLst>
          </p:cNvPr>
          <p:cNvSpPr>
            <a:spLocks noChangeShapeType="1"/>
          </p:cNvSpPr>
          <p:nvPr/>
        </p:nvSpPr>
        <p:spPr bwMode="auto">
          <a:xfrm>
            <a:off x="8193088" y="3194050"/>
            <a:ext cx="0" cy="21685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46230" name="Group 184">
            <a:extLst>
              <a:ext uri="{FF2B5EF4-FFF2-40B4-BE49-F238E27FC236}">
                <a16:creationId xmlns:a16="http://schemas.microsoft.com/office/drawing/2014/main" id="{61EC0C84-5AF9-0F49-9680-27E3D8467814}"/>
              </a:ext>
            </a:extLst>
          </p:cNvPr>
          <p:cNvGrpSpPr>
            <a:grpSpLocks/>
          </p:cNvGrpSpPr>
          <p:nvPr/>
        </p:nvGrpSpPr>
        <p:grpSpPr bwMode="auto">
          <a:xfrm>
            <a:off x="563563" y="2144713"/>
            <a:ext cx="7643812" cy="1709737"/>
            <a:chOff x="355" y="1351"/>
            <a:chExt cx="4815" cy="1077"/>
          </a:xfrm>
        </p:grpSpPr>
        <p:grpSp>
          <p:nvGrpSpPr>
            <p:cNvPr id="46231" name="Group 185">
              <a:extLst>
                <a:ext uri="{FF2B5EF4-FFF2-40B4-BE49-F238E27FC236}">
                  <a16:creationId xmlns:a16="http://schemas.microsoft.com/office/drawing/2014/main" id="{864376A8-BE2B-604D-88E8-AE9BEB9016BC}"/>
                </a:ext>
              </a:extLst>
            </p:cNvPr>
            <p:cNvGrpSpPr>
              <a:grpSpLocks/>
            </p:cNvGrpSpPr>
            <p:nvPr/>
          </p:nvGrpSpPr>
          <p:grpSpPr bwMode="auto">
            <a:xfrm>
              <a:off x="355" y="1789"/>
              <a:ext cx="1156" cy="288"/>
              <a:chOff x="355" y="1789"/>
              <a:chExt cx="1156" cy="288"/>
            </a:xfrm>
          </p:grpSpPr>
          <p:sp>
            <p:nvSpPr>
              <p:cNvPr id="46237" name="Text Box 186">
                <a:extLst>
                  <a:ext uri="{FF2B5EF4-FFF2-40B4-BE49-F238E27FC236}">
                    <a16:creationId xmlns:a16="http://schemas.microsoft.com/office/drawing/2014/main" id="{D2A3EBB1-A003-8C46-A929-7490650C0F78}"/>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46238" name="Text Box 187">
                <a:extLst>
                  <a:ext uri="{FF2B5EF4-FFF2-40B4-BE49-F238E27FC236}">
                    <a16:creationId xmlns:a16="http://schemas.microsoft.com/office/drawing/2014/main" id="{E50DDC6F-24BF-2F4C-9AB9-7106B35B7454}"/>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46232" name="Group 188">
              <a:extLst>
                <a:ext uri="{FF2B5EF4-FFF2-40B4-BE49-F238E27FC236}">
                  <a16:creationId xmlns:a16="http://schemas.microsoft.com/office/drawing/2014/main" id="{35AF3906-EDA4-7246-9E18-3D56FFC3EA91}"/>
                </a:ext>
              </a:extLst>
            </p:cNvPr>
            <p:cNvGrpSpPr>
              <a:grpSpLocks/>
            </p:cNvGrpSpPr>
            <p:nvPr/>
          </p:nvGrpSpPr>
          <p:grpSpPr bwMode="auto">
            <a:xfrm>
              <a:off x="3057" y="1351"/>
              <a:ext cx="2113" cy="1077"/>
              <a:chOff x="3057" y="1351"/>
              <a:chExt cx="2113" cy="1077"/>
            </a:xfrm>
          </p:grpSpPr>
          <p:sp>
            <p:nvSpPr>
              <p:cNvPr id="46233" name="Text Box 189">
                <a:extLst>
                  <a:ext uri="{FF2B5EF4-FFF2-40B4-BE49-F238E27FC236}">
                    <a16:creationId xmlns:a16="http://schemas.microsoft.com/office/drawing/2014/main" id="{00A63391-2F29-2F43-838E-D68DD7CBC290}"/>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46234" name="Group 190">
                <a:extLst>
                  <a:ext uri="{FF2B5EF4-FFF2-40B4-BE49-F238E27FC236}">
                    <a16:creationId xmlns:a16="http://schemas.microsoft.com/office/drawing/2014/main" id="{4DBFBCE2-DA0F-3C4A-8CB7-4A4181ABA069}"/>
                  </a:ext>
                </a:extLst>
              </p:cNvPr>
              <p:cNvGrpSpPr>
                <a:grpSpLocks/>
              </p:cNvGrpSpPr>
              <p:nvPr/>
            </p:nvGrpSpPr>
            <p:grpSpPr bwMode="auto">
              <a:xfrm>
                <a:off x="3057" y="1351"/>
                <a:ext cx="206" cy="1077"/>
                <a:chOff x="3057" y="1351"/>
                <a:chExt cx="206" cy="1077"/>
              </a:xfrm>
            </p:grpSpPr>
            <p:sp>
              <p:nvSpPr>
                <p:cNvPr id="46235" name="Text Box 191">
                  <a:extLst>
                    <a:ext uri="{FF2B5EF4-FFF2-40B4-BE49-F238E27FC236}">
                      <a16:creationId xmlns:a16="http://schemas.microsoft.com/office/drawing/2014/main" id="{18193D51-E83C-9249-8406-49F17C8189F2}"/>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46236" name="Text Box 192">
                  <a:extLst>
                    <a:ext uri="{FF2B5EF4-FFF2-40B4-BE49-F238E27FC236}">
                      <a16:creationId xmlns:a16="http://schemas.microsoft.com/office/drawing/2014/main" id="{703EFBBB-EE36-6E4D-B04F-B7C35E7F586E}"/>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編號版面配置區 3">
            <a:extLst>
              <a:ext uri="{FF2B5EF4-FFF2-40B4-BE49-F238E27FC236}">
                <a16:creationId xmlns:a16="http://schemas.microsoft.com/office/drawing/2014/main" id="{872F6EE6-638B-A84F-8C5A-1C5718A7DC9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E0FB4DC9-C206-FD43-8F27-565C2A293D51}" type="slidenum">
              <a:rPr lang="zh-TW" altLang="en-US" sz="800"/>
              <a:pPr/>
              <a:t>29</a:t>
            </a:fld>
            <a:endParaRPr lang="en-US" altLang="zh-TW" sz="1400"/>
          </a:p>
        </p:txBody>
      </p:sp>
      <p:sp>
        <p:nvSpPr>
          <p:cNvPr id="47107" name="Rectangle 2">
            <a:extLst>
              <a:ext uri="{FF2B5EF4-FFF2-40B4-BE49-F238E27FC236}">
                <a16:creationId xmlns:a16="http://schemas.microsoft.com/office/drawing/2014/main" id="{09DC1B42-8ED6-E742-8589-5B250FBDB8DF}"/>
              </a:ext>
            </a:extLst>
          </p:cNvPr>
          <p:cNvSpPr>
            <a:spLocks noGrp="1" noChangeArrowheads="1"/>
          </p:cNvSpPr>
          <p:nvPr>
            <p:ph type="title"/>
          </p:nvPr>
        </p:nvSpPr>
        <p:spPr/>
        <p:txBody>
          <a:bodyPr/>
          <a:lstStyle/>
          <a:p>
            <a:r>
              <a:rPr lang="en-US" altLang="zh-TW">
                <a:ea typeface="新細明體" panose="02020500000000000000" pitchFamily="18" charset="-120"/>
              </a:rPr>
              <a:t>Clock</a:t>
            </a:r>
            <a:endParaRPr lang="zh-TW" altLang="en-US">
              <a:ea typeface="新細明體" panose="02020500000000000000" pitchFamily="18" charset="-120"/>
            </a:endParaRPr>
          </a:p>
        </p:txBody>
      </p:sp>
      <p:sp>
        <p:nvSpPr>
          <p:cNvPr id="47108" name="Rectangle 3">
            <a:extLst>
              <a:ext uri="{FF2B5EF4-FFF2-40B4-BE49-F238E27FC236}">
                <a16:creationId xmlns:a16="http://schemas.microsoft.com/office/drawing/2014/main" id="{1BCA1883-BD22-6749-BBC6-CE0283F8BC4C}"/>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47109" name="AutoShape 4">
            <a:extLst>
              <a:ext uri="{FF2B5EF4-FFF2-40B4-BE49-F238E27FC236}">
                <a16:creationId xmlns:a16="http://schemas.microsoft.com/office/drawing/2014/main" id="{52517E14-B4CE-834E-8BC5-2422988D3E7E}"/>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110" name="AutoShape 5">
            <a:extLst>
              <a:ext uri="{FF2B5EF4-FFF2-40B4-BE49-F238E27FC236}">
                <a16:creationId xmlns:a16="http://schemas.microsoft.com/office/drawing/2014/main" id="{ED55B6D7-4E0B-4C49-A642-F6AEDE9321FF}"/>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111" name="AutoShape 6">
            <a:extLst>
              <a:ext uri="{FF2B5EF4-FFF2-40B4-BE49-F238E27FC236}">
                <a16:creationId xmlns:a16="http://schemas.microsoft.com/office/drawing/2014/main" id="{53A6E07D-3779-B741-9F09-8F188195B23E}"/>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112" name="AutoShape 7">
            <a:extLst>
              <a:ext uri="{FF2B5EF4-FFF2-40B4-BE49-F238E27FC236}">
                <a16:creationId xmlns:a16="http://schemas.microsoft.com/office/drawing/2014/main" id="{6835A540-6017-E343-9F78-F4E4CFEAD569}"/>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7113" name="Group 8">
            <a:extLst>
              <a:ext uri="{FF2B5EF4-FFF2-40B4-BE49-F238E27FC236}">
                <a16:creationId xmlns:a16="http://schemas.microsoft.com/office/drawing/2014/main" id="{B5B5B3A7-CD70-384C-84D3-54EDA57E22E4}"/>
              </a:ext>
            </a:extLst>
          </p:cNvPr>
          <p:cNvGrpSpPr>
            <a:grpSpLocks/>
          </p:cNvGrpSpPr>
          <p:nvPr/>
        </p:nvGrpSpPr>
        <p:grpSpPr bwMode="auto">
          <a:xfrm>
            <a:off x="5446713" y="1882775"/>
            <a:ext cx="1193800" cy="2595563"/>
            <a:chOff x="3431" y="1186"/>
            <a:chExt cx="752" cy="1635"/>
          </a:xfrm>
        </p:grpSpPr>
        <p:sp>
          <p:nvSpPr>
            <p:cNvPr id="47288" name="Rectangle 9">
              <a:extLst>
                <a:ext uri="{FF2B5EF4-FFF2-40B4-BE49-F238E27FC236}">
                  <a16:creationId xmlns:a16="http://schemas.microsoft.com/office/drawing/2014/main" id="{9F995EBB-11BE-4C45-8AF2-88BACCBADB07}"/>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89" name="AutoShape 10">
              <a:extLst>
                <a:ext uri="{FF2B5EF4-FFF2-40B4-BE49-F238E27FC236}">
                  <a16:creationId xmlns:a16="http://schemas.microsoft.com/office/drawing/2014/main" id="{810E712B-C50D-C447-87D2-6A0B5BECC14F}"/>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90" name="Text Box 11">
              <a:extLst>
                <a:ext uri="{FF2B5EF4-FFF2-40B4-BE49-F238E27FC236}">
                  <a16:creationId xmlns:a16="http://schemas.microsoft.com/office/drawing/2014/main" id="{56549D8C-2480-C742-8AA0-406CA09D643F}"/>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47291" name="Text Box 12">
              <a:extLst>
                <a:ext uri="{FF2B5EF4-FFF2-40B4-BE49-F238E27FC236}">
                  <a16:creationId xmlns:a16="http://schemas.microsoft.com/office/drawing/2014/main" id="{A622C416-6F15-DE45-A3C6-E36BB9EE62AB}"/>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7292" name="Text Box 13">
              <a:extLst>
                <a:ext uri="{FF2B5EF4-FFF2-40B4-BE49-F238E27FC236}">
                  <a16:creationId xmlns:a16="http://schemas.microsoft.com/office/drawing/2014/main" id="{DEA7DBAC-4FAE-E543-A350-A98824037F90}"/>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7293" name="Text Box 14">
              <a:extLst>
                <a:ext uri="{FF2B5EF4-FFF2-40B4-BE49-F238E27FC236}">
                  <a16:creationId xmlns:a16="http://schemas.microsoft.com/office/drawing/2014/main" id="{99E8CD5F-F3EE-B947-80EA-9F691028282B}"/>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47294" name="Text Box 15">
              <a:extLst>
                <a:ext uri="{FF2B5EF4-FFF2-40B4-BE49-F238E27FC236}">
                  <a16:creationId xmlns:a16="http://schemas.microsoft.com/office/drawing/2014/main" id="{D455BCD4-814D-6747-9A22-AA6F4418B29A}"/>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47295" name="Text Box 16">
              <a:extLst>
                <a:ext uri="{FF2B5EF4-FFF2-40B4-BE49-F238E27FC236}">
                  <a16:creationId xmlns:a16="http://schemas.microsoft.com/office/drawing/2014/main" id="{A0798D1B-A695-3047-860E-71CAD9951F52}"/>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47296" name="Text Box 17">
              <a:extLst>
                <a:ext uri="{FF2B5EF4-FFF2-40B4-BE49-F238E27FC236}">
                  <a16:creationId xmlns:a16="http://schemas.microsoft.com/office/drawing/2014/main" id="{D6BB04FF-D3A4-7947-9AD2-366BA7CB8605}"/>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47297" name="Text Box 18">
              <a:extLst>
                <a:ext uri="{FF2B5EF4-FFF2-40B4-BE49-F238E27FC236}">
                  <a16:creationId xmlns:a16="http://schemas.microsoft.com/office/drawing/2014/main" id="{4ABF5AF7-4A8C-4A4D-9AF3-597A6B76A698}"/>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47114" name="Freeform 19">
            <a:extLst>
              <a:ext uri="{FF2B5EF4-FFF2-40B4-BE49-F238E27FC236}">
                <a16:creationId xmlns:a16="http://schemas.microsoft.com/office/drawing/2014/main" id="{C8EF51E3-B5E9-B244-983E-7F98DBB4BC1A}"/>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47115" name="Text Box 20">
            <a:extLst>
              <a:ext uri="{FF2B5EF4-FFF2-40B4-BE49-F238E27FC236}">
                <a16:creationId xmlns:a16="http://schemas.microsoft.com/office/drawing/2014/main" id="{739FAE04-3352-4A4B-920E-6269EADFF913}"/>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47116" name="Rectangle 21">
            <a:extLst>
              <a:ext uri="{FF2B5EF4-FFF2-40B4-BE49-F238E27FC236}">
                <a16:creationId xmlns:a16="http://schemas.microsoft.com/office/drawing/2014/main" id="{4C646E11-7B29-3B45-AB12-AF4D93913EB3}"/>
              </a:ext>
            </a:extLst>
          </p:cNvPr>
          <p:cNvSpPr>
            <a:spLocks noChangeArrowheads="1"/>
          </p:cNvSpPr>
          <p:nvPr/>
        </p:nvSpPr>
        <p:spPr bwMode="auto">
          <a:xfrm>
            <a:off x="3705225" y="5410200"/>
            <a:ext cx="742950" cy="581025"/>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solidFill>
                  <a:srgbClr val="003399"/>
                </a:solidFill>
                <a:latin typeface="Arial" panose="020B0604020202020204" pitchFamily="34" charset="0"/>
                <a:ea typeface="新細明體" panose="02020500000000000000" pitchFamily="18" charset="-120"/>
              </a:rPr>
              <a:t>1-bit</a:t>
            </a:r>
          </a:p>
          <a:p>
            <a:pPr algn="ctr"/>
            <a:r>
              <a:rPr lang="en-US" altLang="zh-TW" sz="1400" b="1">
                <a:solidFill>
                  <a:srgbClr val="003399"/>
                </a:solidFill>
                <a:latin typeface="Arial" panose="020B0604020202020204" pitchFamily="34" charset="0"/>
                <a:ea typeface="新細明體" panose="02020500000000000000" pitchFamily="18" charset="-120"/>
              </a:rPr>
              <a:t>counter</a:t>
            </a:r>
          </a:p>
        </p:txBody>
      </p:sp>
      <p:grpSp>
        <p:nvGrpSpPr>
          <p:cNvPr id="47117" name="Group 22">
            <a:extLst>
              <a:ext uri="{FF2B5EF4-FFF2-40B4-BE49-F238E27FC236}">
                <a16:creationId xmlns:a16="http://schemas.microsoft.com/office/drawing/2014/main" id="{4A4DED22-964E-E24D-BB98-9B9F6947DC4E}"/>
              </a:ext>
            </a:extLst>
          </p:cNvPr>
          <p:cNvGrpSpPr>
            <a:grpSpLocks/>
          </p:cNvGrpSpPr>
          <p:nvPr/>
        </p:nvGrpSpPr>
        <p:grpSpPr bwMode="auto">
          <a:xfrm>
            <a:off x="4873625" y="5802313"/>
            <a:ext cx="200025" cy="179387"/>
            <a:chOff x="3070" y="3655"/>
            <a:chExt cx="126" cy="113"/>
          </a:xfrm>
        </p:grpSpPr>
        <p:sp>
          <p:nvSpPr>
            <p:cNvPr id="47286" name="AutoShape 23">
              <a:extLst>
                <a:ext uri="{FF2B5EF4-FFF2-40B4-BE49-F238E27FC236}">
                  <a16:creationId xmlns:a16="http://schemas.microsoft.com/office/drawing/2014/main" id="{F9E2403D-A146-014E-BED4-25FA785BA13A}"/>
                </a:ext>
              </a:extLst>
            </p:cNvPr>
            <p:cNvSpPr>
              <a:spLocks noChangeArrowheads="1"/>
            </p:cNvSpPr>
            <p:nvPr/>
          </p:nvSpPr>
          <p:spPr bwMode="auto">
            <a:xfrm rot="5400000">
              <a:off x="3056" y="3669"/>
              <a:ext cx="113" cy="86"/>
            </a:xfrm>
            <a:prstGeom prst="triangle">
              <a:avLst>
                <a:gd name="adj" fmla="val 50000"/>
              </a:avLst>
            </a:prstGeom>
            <a:solidFill>
              <a:srgbClr val="003399"/>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87" name="Oval 24">
              <a:extLst>
                <a:ext uri="{FF2B5EF4-FFF2-40B4-BE49-F238E27FC236}">
                  <a16:creationId xmlns:a16="http://schemas.microsoft.com/office/drawing/2014/main" id="{6FC828EF-8BFA-E140-9152-04EF2B83E6C9}"/>
                </a:ext>
              </a:extLst>
            </p:cNvPr>
            <p:cNvSpPr>
              <a:spLocks noChangeArrowheads="1"/>
            </p:cNvSpPr>
            <p:nvPr/>
          </p:nvSpPr>
          <p:spPr bwMode="auto">
            <a:xfrm>
              <a:off x="3164" y="3693"/>
              <a:ext cx="32" cy="32"/>
            </a:xfrm>
            <a:prstGeom prst="ellipse">
              <a:avLst/>
            </a:prstGeom>
            <a:solidFill>
              <a:srgbClr val="003399"/>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sp>
        <p:nvSpPr>
          <p:cNvPr id="47118" name="Line 25">
            <a:extLst>
              <a:ext uri="{FF2B5EF4-FFF2-40B4-BE49-F238E27FC236}">
                <a16:creationId xmlns:a16="http://schemas.microsoft.com/office/drawing/2014/main" id="{6F0D6E39-BE49-4F4B-88C8-DB7F42B83330}"/>
              </a:ext>
            </a:extLst>
          </p:cNvPr>
          <p:cNvSpPr>
            <a:spLocks noChangeShapeType="1"/>
          </p:cNvSpPr>
          <p:nvPr/>
        </p:nvSpPr>
        <p:spPr bwMode="auto">
          <a:xfrm>
            <a:off x="4446588" y="5638800"/>
            <a:ext cx="21431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19" name="Line 26">
            <a:extLst>
              <a:ext uri="{FF2B5EF4-FFF2-40B4-BE49-F238E27FC236}">
                <a16:creationId xmlns:a16="http://schemas.microsoft.com/office/drawing/2014/main" id="{3A44081D-0219-5549-ACA6-9D22969EC4AF}"/>
              </a:ext>
            </a:extLst>
          </p:cNvPr>
          <p:cNvSpPr>
            <a:spLocks noChangeShapeType="1"/>
          </p:cNvSpPr>
          <p:nvPr/>
        </p:nvSpPr>
        <p:spPr bwMode="auto">
          <a:xfrm>
            <a:off x="5078413" y="5889625"/>
            <a:ext cx="1503362"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20" name="Line 27">
            <a:extLst>
              <a:ext uri="{FF2B5EF4-FFF2-40B4-BE49-F238E27FC236}">
                <a16:creationId xmlns:a16="http://schemas.microsoft.com/office/drawing/2014/main" id="{B7389C8E-CCDF-DA4B-99D4-1BDB5389A058}"/>
              </a:ext>
            </a:extLst>
          </p:cNvPr>
          <p:cNvSpPr>
            <a:spLocks noChangeShapeType="1"/>
          </p:cNvSpPr>
          <p:nvPr/>
        </p:nvSpPr>
        <p:spPr bwMode="auto">
          <a:xfrm>
            <a:off x="3057525" y="5815013"/>
            <a:ext cx="64293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47121" name="Group 28">
            <a:extLst>
              <a:ext uri="{FF2B5EF4-FFF2-40B4-BE49-F238E27FC236}">
                <a16:creationId xmlns:a16="http://schemas.microsoft.com/office/drawing/2014/main" id="{3CDBA2F9-1E72-E44E-9623-4B292C404F6D}"/>
              </a:ext>
            </a:extLst>
          </p:cNvPr>
          <p:cNvGrpSpPr>
            <a:grpSpLocks/>
          </p:cNvGrpSpPr>
          <p:nvPr/>
        </p:nvGrpSpPr>
        <p:grpSpPr bwMode="auto">
          <a:xfrm>
            <a:off x="3414713" y="5803900"/>
            <a:ext cx="3171825" cy="287338"/>
            <a:chOff x="2151" y="3656"/>
            <a:chExt cx="1998" cy="181"/>
          </a:xfrm>
        </p:grpSpPr>
        <p:sp>
          <p:nvSpPr>
            <p:cNvPr id="47284" name="Line 29">
              <a:extLst>
                <a:ext uri="{FF2B5EF4-FFF2-40B4-BE49-F238E27FC236}">
                  <a16:creationId xmlns:a16="http://schemas.microsoft.com/office/drawing/2014/main" id="{3A9558FC-5C8D-F04B-9AF5-D2EFFBAF0A70}"/>
                </a:ext>
              </a:extLst>
            </p:cNvPr>
            <p:cNvSpPr>
              <a:spLocks noChangeShapeType="1"/>
            </p:cNvSpPr>
            <p:nvPr/>
          </p:nvSpPr>
          <p:spPr bwMode="auto">
            <a:xfrm flipV="1">
              <a:off x="2155" y="3656"/>
              <a:ext cx="0" cy="181"/>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85" name="Line 30">
              <a:extLst>
                <a:ext uri="{FF2B5EF4-FFF2-40B4-BE49-F238E27FC236}">
                  <a16:creationId xmlns:a16="http://schemas.microsoft.com/office/drawing/2014/main" id="{D12F8ABD-CB0C-6E4A-AE7C-4564B9A91986}"/>
                </a:ext>
              </a:extLst>
            </p:cNvPr>
            <p:cNvSpPr>
              <a:spLocks noChangeShapeType="1"/>
            </p:cNvSpPr>
            <p:nvPr/>
          </p:nvSpPr>
          <p:spPr bwMode="auto">
            <a:xfrm>
              <a:off x="2151" y="3825"/>
              <a:ext cx="199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47122" name="Oval 31">
            <a:extLst>
              <a:ext uri="{FF2B5EF4-FFF2-40B4-BE49-F238E27FC236}">
                <a16:creationId xmlns:a16="http://schemas.microsoft.com/office/drawing/2014/main" id="{0B675BC4-6D62-1940-AA25-317556380989}"/>
              </a:ext>
            </a:extLst>
          </p:cNvPr>
          <p:cNvSpPr>
            <a:spLocks noChangeAspect="1" noChangeArrowheads="1"/>
          </p:cNvSpPr>
          <p:nvPr/>
        </p:nvSpPr>
        <p:spPr bwMode="auto">
          <a:xfrm>
            <a:off x="3409950" y="5795963"/>
            <a:ext cx="42863"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123" name="Line 32">
            <a:extLst>
              <a:ext uri="{FF2B5EF4-FFF2-40B4-BE49-F238E27FC236}">
                <a16:creationId xmlns:a16="http://schemas.microsoft.com/office/drawing/2014/main" id="{BFA4C595-7703-734A-BB15-525082AB1793}"/>
              </a:ext>
            </a:extLst>
          </p:cNvPr>
          <p:cNvSpPr>
            <a:spLocks noChangeShapeType="1"/>
          </p:cNvSpPr>
          <p:nvPr/>
        </p:nvSpPr>
        <p:spPr bwMode="auto">
          <a:xfrm flipH="1">
            <a:off x="4933950" y="5434013"/>
            <a:ext cx="1662113"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24" name="Line 33">
            <a:extLst>
              <a:ext uri="{FF2B5EF4-FFF2-40B4-BE49-F238E27FC236}">
                <a16:creationId xmlns:a16="http://schemas.microsoft.com/office/drawing/2014/main" id="{8F3BA6C3-DF7C-DA49-ABF7-3F1F0CD2D0B9}"/>
              </a:ext>
            </a:extLst>
          </p:cNvPr>
          <p:cNvSpPr>
            <a:spLocks noChangeShapeType="1"/>
          </p:cNvSpPr>
          <p:nvPr/>
        </p:nvSpPr>
        <p:spPr bwMode="auto">
          <a:xfrm flipV="1">
            <a:off x="4938713" y="3090863"/>
            <a:ext cx="0" cy="2347912"/>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25" name="Line 34">
            <a:extLst>
              <a:ext uri="{FF2B5EF4-FFF2-40B4-BE49-F238E27FC236}">
                <a16:creationId xmlns:a16="http://schemas.microsoft.com/office/drawing/2014/main" id="{370D6E64-62B7-A24F-BF57-79CAD23A5CBA}"/>
              </a:ext>
            </a:extLst>
          </p:cNvPr>
          <p:cNvSpPr>
            <a:spLocks noChangeShapeType="1"/>
          </p:cNvSpPr>
          <p:nvPr/>
        </p:nvSpPr>
        <p:spPr bwMode="auto">
          <a:xfrm flipH="1">
            <a:off x="4419600" y="3095625"/>
            <a:ext cx="5143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26" name="Line 35">
            <a:extLst>
              <a:ext uri="{FF2B5EF4-FFF2-40B4-BE49-F238E27FC236}">
                <a16:creationId xmlns:a16="http://schemas.microsoft.com/office/drawing/2014/main" id="{DCB1B1A0-C18D-8C43-8FBD-D7E2C94FF7B8}"/>
              </a:ext>
            </a:extLst>
          </p:cNvPr>
          <p:cNvSpPr>
            <a:spLocks noChangeShapeType="1"/>
          </p:cNvSpPr>
          <p:nvPr/>
        </p:nvSpPr>
        <p:spPr bwMode="auto">
          <a:xfrm flipH="1">
            <a:off x="4576763" y="301942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27" name="Line 36">
            <a:extLst>
              <a:ext uri="{FF2B5EF4-FFF2-40B4-BE49-F238E27FC236}">
                <a16:creationId xmlns:a16="http://schemas.microsoft.com/office/drawing/2014/main" id="{BD5321AF-3FB7-6648-A8E4-82756597E550}"/>
              </a:ext>
            </a:extLst>
          </p:cNvPr>
          <p:cNvSpPr>
            <a:spLocks noChangeShapeType="1"/>
          </p:cNvSpPr>
          <p:nvPr/>
        </p:nvSpPr>
        <p:spPr bwMode="auto">
          <a:xfrm>
            <a:off x="8559800" y="5762625"/>
            <a:ext cx="1397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28" name="Line 37">
            <a:extLst>
              <a:ext uri="{FF2B5EF4-FFF2-40B4-BE49-F238E27FC236}">
                <a16:creationId xmlns:a16="http://schemas.microsoft.com/office/drawing/2014/main" id="{1041AD63-B6E5-F440-82FF-36C1ECC30273}"/>
              </a:ext>
            </a:extLst>
          </p:cNvPr>
          <p:cNvSpPr>
            <a:spLocks noChangeShapeType="1"/>
          </p:cNvSpPr>
          <p:nvPr/>
        </p:nvSpPr>
        <p:spPr bwMode="auto">
          <a:xfrm flipV="1">
            <a:off x="8705850" y="2044700"/>
            <a:ext cx="0" cy="372745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29" name="Line 38">
            <a:extLst>
              <a:ext uri="{FF2B5EF4-FFF2-40B4-BE49-F238E27FC236}">
                <a16:creationId xmlns:a16="http://schemas.microsoft.com/office/drawing/2014/main" id="{CB3125EF-2591-5F4C-ADD8-B4E5D1D164A9}"/>
              </a:ext>
            </a:extLst>
          </p:cNvPr>
          <p:cNvSpPr>
            <a:spLocks noChangeShapeType="1"/>
          </p:cNvSpPr>
          <p:nvPr/>
        </p:nvSpPr>
        <p:spPr bwMode="auto">
          <a:xfrm flipH="1">
            <a:off x="7397750" y="2051050"/>
            <a:ext cx="13144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30" name="Line 39">
            <a:extLst>
              <a:ext uri="{FF2B5EF4-FFF2-40B4-BE49-F238E27FC236}">
                <a16:creationId xmlns:a16="http://schemas.microsoft.com/office/drawing/2014/main" id="{5B117A9E-735A-C642-9E9A-AFAE570E42D6}"/>
              </a:ext>
            </a:extLst>
          </p:cNvPr>
          <p:cNvSpPr>
            <a:spLocks noChangeShapeType="1"/>
          </p:cNvSpPr>
          <p:nvPr/>
        </p:nvSpPr>
        <p:spPr bwMode="auto">
          <a:xfrm>
            <a:off x="8553450" y="5949950"/>
            <a:ext cx="2413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31" name="Line 40">
            <a:extLst>
              <a:ext uri="{FF2B5EF4-FFF2-40B4-BE49-F238E27FC236}">
                <a16:creationId xmlns:a16="http://schemas.microsoft.com/office/drawing/2014/main" id="{E34A2F4A-AE69-2947-91B1-A34D2FE38B80}"/>
              </a:ext>
            </a:extLst>
          </p:cNvPr>
          <p:cNvSpPr>
            <a:spLocks noChangeShapeType="1"/>
          </p:cNvSpPr>
          <p:nvPr/>
        </p:nvSpPr>
        <p:spPr bwMode="auto">
          <a:xfrm flipV="1">
            <a:off x="8794750" y="1638300"/>
            <a:ext cx="0" cy="431800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32" name="Line 41">
            <a:extLst>
              <a:ext uri="{FF2B5EF4-FFF2-40B4-BE49-F238E27FC236}">
                <a16:creationId xmlns:a16="http://schemas.microsoft.com/office/drawing/2014/main" id="{6507EA20-7C31-E348-84C8-9F228D9D565D}"/>
              </a:ext>
            </a:extLst>
          </p:cNvPr>
          <p:cNvSpPr>
            <a:spLocks noChangeShapeType="1"/>
          </p:cNvSpPr>
          <p:nvPr/>
        </p:nvSpPr>
        <p:spPr bwMode="auto">
          <a:xfrm flipH="1">
            <a:off x="7404100" y="1643063"/>
            <a:ext cx="13906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33" name="Line 42">
            <a:extLst>
              <a:ext uri="{FF2B5EF4-FFF2-40B4-BE49-F238E27FC236}">
                <a16:creationId xmlns:a16="http://schemas.microsoft.com/office/drawing/2014/main" id="{97C9D271-742A-214E-BB0F-6E3E83A6B28B}"/>
              </a:ext>
            </a:extLst>
          </p:cNvPr>
          <p:cNvSpPr>
            <a:spLocks noChangeShapeType="1"/>
          </p:cNvSpPr>
          <p:nvPr/>
        </p:nvSpPr>
        <p:spPr bwMode="auto">
          <a:xfrm>
            <a:off x="4706938" y="5648325"/>
            <a:ext cx="0" cy="24130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34" name="Line 43">
            <a:extLst>
              <a:ext uri="{FF2B5EF4-FFF2-40B4-BE49-F238E27FC236}">
                <a16:creationId xmlns:a16="http://schemas.microsoft.com/office/drawing/2014/main" id="{4DA8FC08-F649-8745-922D-03459A280B2D}"/>
              </a:ext>
            </a:extLst>
          </p:cNvPr>
          <p:cNvSpPr>
            <a:spLocks noChangeShapeType="1"/>
          </p:cNvSpPr>
          <p:nvPr/>
        </p:nvSpPr>
        <p:spPr bwMode="auto">
          <a:xfrm>
            <a:off x="4706938" y="5884863"/>
            <a:ext cx="169862" cy="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35" name="Oval 44">
            <a:extLst>
              <a:ext uri="{FF2B5EF4-FFF2-40B4-BE49-F238E27FC236}">
                <a16:creationId xmlns:a16="http://schemas.microsoft.com/office/drawing/2014/main" id="{4C6836EB-F562-FA41-931A-3DEBD16E18AC}"/>
              </a:ext>
            </a:extLst>
          </p:cNvPr>
          <p:cNvSpPr>
            <a:spLocks noChangeAspect="1" noChangeArrowheads="1"/>
          </p:cNvSpPr>
          <p:nvPr/>
        </p:nvSpPr>
        <p:spPr bwMode="auto">
          <a:xfrm>
            <a:off x="4684713" y="5608638"/>
            <a:ext cx="42862"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136" name="Line 45">
            <a:extLst>
              <a:ext uri="{FF2B5EF4-FFF2-40B4-BE49-F238E27FC236}">
                <a16:creationId xmlns:a16="http://schemas.microsoft.com/office/drawing/2014/main" id="{9A6432AE-1BCB-B24A-BC5C-B4F650320E2F}"/>
              </a:ext>
            </a:extLst>
          </p:cNvPr>
          <p:cNvSpPr>
            <a:spLocks noChangeShapeType="1"/>
          </p:cNvSpPr>
          <p:nvPr/>
        </p:nvSpPr>
        <p:spPr bwMode="auto">
          <a:xfrm flipV="1">
            <a:off x="8343900" y="3949700"/>
            <a:ext cx="0" cy="14097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37" name="Line 46">
            <a:extLst>
              <a:ext uri="{FF2B5EF4-FFF2-40B4-BE49-F238E27FC236}">
                <a16:creationId xmlns:a16="http://schemas.microsoft.com/office/drawing/2014/main" id="{9229B565-FD58-D04A-AB69-0C473CF39C62}"/>
              </a:ext>
            </a:extLst>
          </p:cNvPr>
          <p:cNvSpPr>
            <a:spLocks noChangeShapeType="1"/>
          </p:cNvSpPr>
          <p:nvPr/>
        </p:nvSpPr>
        <p:spPr bwMode="auto">
          <a:xfrm>
            <a:off x="5180013" y="3949700"/>
            <a:ext cx="31702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38" name="Line 47">
            <a:extLst>
              <a:ext uri="{FF2B5EF4-FFF2-40B4-BE49-F238E27FC236}">
                <a16:creationId xmlns:a16="http://schemas.microsoft.com/office/drawing/2014/main" id="{90815AD4-461C-5F4C-8E89-70BFAC50F4C8}"/>
              </a:ext>
            </a:extLst>
          </p:cNvPr>
          <p:cNvSpPr>
            <a:spLocks noChangeShapeType="1"/>
          </p:cNvSpPr>
          <p:nvPr/>
        </p:nvSpPr>
        <p:spPr bwMode="auto">
          <a:xfrm flipV="1">
            <a:off x="8108950" y="4889500"/>
            <a:ext cx="0" cy="4635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39" name="Line 48">
            <a:extLst>
              <a:ext uri="{FF2B5EF4-FFF2-40B4-BE49-F238E27FC236}">
                <a16:creationId xmlns:a16="http://schemas.microsoft.com/office/drawing/2014/main" id="{339DC58D-D9CF-7D4D-9C5B-25D15C9D3542}"/>
              </a:ext>
            </a:extLst>
          </p:cNvPr>
          <p:cNvSpPr>
            <a:spLocks noChangeShapeType="1"/>
          </p:cNvSpPr>
          <p:nvPr/>
        </p:nvSpPr>
        <p:spPr bwMode="auto">
          <a:xfrm flipV="1">
            <a:off x="8026400" y="4953000"/>
            <a:ext cx="0" cy="3873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0" name="Line 49">
            <a:extLst>
              <a:ext uri="{FF2B5EF4-FFF2-40B4-BE49-F238E27FC236}">
                <a16:creationId xmlns:a16="http://schemas.microsoft.com/office/drawing/2014/main" id="{DD2896EB-1297-EC40-B88F-0B3F65BF0FE5}"/>
              </a:ext>
            </a:extLst>
          </p:cNvPr>
          <p:cNvSpPr>
            <a:spLocks noChangeShapeType="1"/>
          </p:cNvSpPr>
          <p:nvPr/>
        </p:nvSpPr>
        <p:spPr bwMode="auto">
          <a:xfrm flipV="1">
            <a:off x="7715250" y="5022850"/>
            <a:ext cx="0" cy="317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1" name="Line 50">
            <a:extLst>
              <a:ext uri="{FF2B5EF4-FFF2-40B4-BE49-F238E27FC236}">
                <a16:creationId xmlns:a16="http://schemas.microsoft.com/office/drawing/2014/main" id="{447E1AA4-7193-174D-BDD0-E8E59A561E60}"/>
              </a:ext>
            </a:extLst>
          </p:cNvPr>
          <p:cNvSpPr>
            <a:spLocks noChangeShapeType="1"/>
          </p:cNvSpPr>
          <p:nvPr/>
        </p:nvSpPr>
        <p:spPr bwMode="auto">
          <a:xfrm flipV="1">
            <a:off x="7594600" y="5245100"/>
            <a:ext cx="0" cy="107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2" name="Line 51">
            <a:extLst>
              <a:ext uri="{FF2B5EF4-FFF2-40B4-BE49-F238E27FC236}">
                <a16:creationId xmlns:a16="http://schemas.microsoft.com/office/drawing/2014/main" id="{8384CE2C-CA16-124E-AD4F-BF283914687E}"/>
              </a:ext>
            </a:extLst>
          </p:cNvPr>
          <p:cNvSpPr>
            <a:spLocks noChangeShapeType="1"/>
          </p:cNvSpPr>
          <p:nvPr/>
        </p:nvSpPr>
        <p:spPr bwMode="auto">
          <a:xfrm flipV="1">
            <a:off x="7216775" y="5181600"/>
            <a:ext cx="0" cy="192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3" name="Line 52">
            <a:extLst>
              <a:ext uri="{FF2B5EF4-FFF2-40B4-BE49-F238E27FC236}">
                <a16:creationId xmlns:a16="http://schemas.microsoft.com/office/drawing/2014/main" id="{EA5C2DDD-F595-A849-81D4-D2780BDC1882}"/>
              </a:ext>
            </a:extLst>
          </p:cNvPr>
          <p:cNvSpPr>
            <a:spLocks noChangeShapeType="1"/>
          </p:cNvSpPr>
          <p:nvPr/>
        </p:nvSpPr>
        <p:spPr bwMode="auto">
          <a:xfrm flipV="1">
            <a:off x="7131050" y="4416425"/>
            <a:ext cx="0" cy="946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4" name="Line 53">
            <a:extLst>
              <a:ext uri="{FF2B5EF4-FFF2-40B4-BE49-F238E27FC236}">
                <a16:creationId xmlns:a16="http://schemas.microsoft.com/office/drawing/2014/main" id="{87C94E24-DB62-5445-9379-809EA5F232DD}"/>
              </a:ext>
            </a:extLst>
          </p:cNvPr>
          <p:cNvSpPr>
            <a:spLocks noChangeShapeType="1"/>
          </p:cNvSpPr>
          <p:nvPr/>
        </p:nvSpPr>
        <p:spPr bwMode="auto">
          <a:xfrm flipV="1">
            <a:off x="7007225" y="4533900"/>
            <a:ext cx="0" cy="8223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5" name="Line 54">
            <a:extLst>
              <a:ext uri="{FF2B5EF4-FFF2-40B4-BE49-F238E27FC236}">
                <a16:creationId xmlns:a16="http://schemas.microsoft.com/office/drawing/2014/main" id="{26E8CE99-B308-DF41-9DC5-5F1A73EB490F}"/>
              </a:ext>
            </a:extLst>
          </p:cNvPr>
          <p:cNvSpPr>
            <a:spLocks noChangeShapeType="1"/>
          </p:cNvSpPr>
          <p:nvPr/>
        </p:nvSpPr>
        <p:spPr bwMode="auto">
          <a:xfrm>
            <a:off x="5060950" y="4648200"/>
            <a:ext cx="28892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6" name="Line 55">
            <a:extLst>
              <a:ext uri="{FF2B5EF4-FFF2-40B4-BE49-F238E27FC236}">
                <a16:creationId xmlns:a16="http://schemas.microsoft.com/office/drawing/2014/main" id="{8C7E2A8E-C2AB-A740-BC0D-13BD7ABB8E94}"/>
              </a:ext>
            </a:extLst>
          </p:cNvPr>
          <p:cNvSpPr>
            <a:spLocks noChangeShapeType="1"/>
          </p:cNvSpPr>
          <p:nvPr/>
        </p:nvSpPr>
        <p:spPr bwMode="auto">
          <a:xfrm flipV="1">
            <a:off x="7943850" y="4648200"/>
            <a:ext cx="0" cy="692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7" name="Line 56">
            <a:extLst>
              <a:ext uri="{FF2B5EF4-FFF2-40B4-BE49-F238E27FC236}">
                <a16:creationId xmlns:a16="http://schemas.microsoft.com/office/drawing/2014/main" id="{2F759404-E98B-794F-8AA0-B2EC73A09486}"/>
              </a:ext>
            </a:extLst>
          </p:cNvPr>
          <p:cNvSpPr>
            <a:spLocks noChangeShapeType="1"/>
          </p:cNvSpPr>
          <p:nvPr/>
        </p:nvSpPr>
        <p:spPr bwMode="auto">
          <a:xfrm>
            <a:off x="5975350" y="4895850"/>
            <a:ext cx="21336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8" name="Line 57">
            <a:extLst>
              <a:ext uri="{FF2B5EF4-FFF2-40B4-BE49-F238E27FC236}">
                <a16:creationId xmlns:a16="http://schemas.microsoft.com/office/drawing/2014/main" id="{8DA26DBF-AFC7-4A4F-BA85-C727D8252EA6}"/>
              </a:ext>
            </a:extLst>
          </p:cNvPr>
          <p:cNvSpPr>
            <a:spLocks noChangeShapeType="1"/>
          </p:cNvSpPr>
          <p:nvPr/>
        </p:nvSpPr>
        <p:spPr bwMode="auto">
          <a:xfrm>
            <a:off x="6216650" y="4959350"/>
            <a:ext cx="18288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9" name="Line 58">
            <a:extLst>
              <a:ext uri="{FF2B5EF4-FFF2-40B4-BE49-F238E27FC236}">
                <a16:creationId xmlns:a16="http://schemas.microsoft.com/office/drawing/2014/main" id="{7C59C9C9-9F32-F44E-AED4-C264285513EC}"/>
              </a:ext>
            </a:extLst>
          </p:cNvPr>
          <p:cNvSpPr>
            <a:spLocks noChangeShapeType="1"/>
          </p:cNvSpPr>
          <p:nvPr/>
        </p:nvSpPr>
        <p:spPr bwMode="auto">
          <a:xfrm>
            <a:off x="4279900" y="5029200"/>
            <a:ext cx="3441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0" name="Line 59">
            <a:extLst>
              <a:ext uri="{FF2B5EF4-FFF2-40B4-BE49-F238E27FC236}">
                <a16:creationId xmlns:a16="http://schemas.microsoft.com/office/drawing/2014/main" id="{A05E0E39-4549-3B4A-AAB5-3115B2E9B7D2}"/>
              </a:ext>
            </a:extLst>
          </p:cNvPr>
          <p:cNvSpPr>
            <a:spLocks noChangeShapeType="1"/>
          </p:cNvSpPr>
          <p:nvPr/>
        </p:nvSpPr>
        <p:spPr bwMode="auto">
          <a:xfrm flipV="1">
            <a:off x="7512050" y="3206750"/>
            <a:ext cx="0" cy="2139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1" name="Line 60">
            <a:extLst>
              <a:ext uri="{FF2B5EF4-FFF2-40B4-BE49-F238E27FC236}">
                <a16:creationId xmlns:a16="http://schemas.microsoft.com/office/drawing/2014/main" id="{60E9AAB8-D9C8-624D-9A5E-31B83740FB23}"/>
              </a:ext>
            </a:extLst>
          </p:cNvPr>
          <p:cNvSpPr>
            <a:spLocks noChangeShapeType="1"/>
          </p:cNvSpPr>
          <p:nvPr/>
        </p:nvSpPr>
        <p:spPr bwMode="auto">
          <a:xfrm>
            <a:off x="3009900" y="5251450"/>
            <a:ext cx="4584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2" name="Line 61">
            <a:extLst>
              <a:ext uri="{FF2B5EF4-FFF2-40B4-BE49-F238E27FC236}">
                <a16:creationId xmlns:a16="http://schemas.microsoft.com/office/drawing/2014/main" id="{787CD239-0A5C-A741-A764-7E26BF5B94C8}"/>
              </a:ext>
            </a:extLst>
          </p:cNvPr>
          <p:cNvSpPr>
            <a:spLocks noChangeShapeType="1"/>
          </p:cNvSpPr>
          <p:nvPr/>
        </p:nvSpPr>
        <p:spPr bwMode="auto">
          <a:xfrm flipV="1">
            <a:off x="3003550" y="4565650"/>
            <a:ext cx="0" cy="698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3" name="Line 62">
            <a:extLst>
              <a:ext uri="{FF2B5EF4-FFF2-40B4-BE49-F238E27FC236}">
                <a16:creationId xmlns:a16="http://schemas.microsoft.com/office/drawing/2014/main" id="{7E6439C8-36B9-7048-A1E1-FD495FD6E3A8}"/>
              </a:ext>
            </a:extLst>
          </p:cNvPr>
          <p:cNvSpPr>
            <a:spLocks noChangeShapeType="1"/>
          </p:cNvSpPr>
          <p:nvPr/>
        </p:nvSpPr>
        <p:spPr bwMode="auto">
          <a:xfrm flipV="1">
            <a:off x="3289300" y="4572000"/>
            <a:ext cx="0" cy="615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4" name="Line 63">
            <a:extLst>
              <a:ext uri="{FF2B5EF4-FFF2-40B4-BE49-F238E27FC236}">
                <a16:creationId xmlns:a16="http://schemas.microsoft.com/office/drawing/2014/main" id="{43EF1D3F-1C95-2643-8AFC-FFB8D0EB5AD1}"/>
              </a:ext>
            </a:extLst>
          </p:cNvPr>
          <p:cNvSpPr>
            <a:spLocks noChangeShapeType="1"/>
          </p:cNvSpPr>
          <p:nvPr/>
        </p:nvSpPr>
        <p:spPr bwMode="auto">
          <a:xfrm>
            <a:off x="3286125" y="5178425"/>
            <a:ext cx="3937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5" name="Line 64">
            <a:extLst>
              <a:ext uri="{FF2B5EF4-FFF2-40B4-BE49-F238E27FC236}">
                <a16:creationId xmlns:a16="http://schemas.microsoft.com/office/drawing/2014/main" id="{8627BAA1-6EF1-4444-B791-76EC4FD37A3C}"/>
              </a:ext>
            </a:extLst>
          </p:cNvPr>
          <p:cNvSpPr>
            <a:spLocks noChangeShapeType="1"/>
          </p:cNvSpPr>
          <p:nvPr/>
        </p:nvSpPr>
        <p:spPr bwMode="auto">
          <a:xfrm flipV="1">
            <a:off x="7302500" y="4711700"/>
            <a:ext cx="0" cy="6540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6" name="Line 65">
            <a:extLst>
              <a:ext uri="{FF2B5EF4-FFF2-40B4-BE49-F238E27FC236}">
                <a16:creationId xmlns:a16="http://schemas.microsoft.com/office/drawing/2014/main" id="{3ADA8BF6-E23E-3D45-9185-F5ED58906E17}"/>
              </a:ext>
            </a:extLst>
          </p:cNvPr>
          <p:cNvSpPr>
            <a:spLocks noChangeShapeType="1"/>
          </p:cNvSpPr>
          <p:nvPr/>
        </p:nvSpPr>
        <p:spPr bwMode="auto">
          <a:xfrm>
            <a:off x="1206500" y="4724400"/>
            <a:ext cx="6096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7" name="Line 66">
            <a:extLst>
              <a:ext uri="{FF2B5EF4-FFF2-40B4-BE49-F238E27FC236}">
                <a16:creationId xmlns:a16="http://schemas.microsoft.com/office/drawing/2014/main" id="{6AE49523-CD43-7744-983C-22DF08A0AC5B}"/>
              </a:ext>
            </a:extLst>
          </p:cNvPr>
          <p:cNvSpPr>
            <a:spLocks noChangeShapeType="1"/>
          </p:cNvSpPr>
          <p:nvPr/>
        </p:nvSpPr>
        <p:spPr bwMode="auto">
          <a:xfrm flipV="1">
            <a:off x="2286000" y="3168650"/>
            <a:ext cx="0" cy="12446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8" name="Line 67">
            <a:extLst>
              <a:ext uri="{FF2B5EF4-FFF2-40B4-BE49-F238E27FC236}">
                <a16:creationId xmlns:a16="http://schemas.microsoft.com/office/drawing/2014/main" id="{47C5FE40-216B-DC48-BAB8-04902ADCD270}"/>
              </a:ext>
            </a:extLst>
          </p:cNvPr>
          <p:cNvSpPr>
            <a:spLocks noChangeShapeType="1"/>
          </p:cNvSpPr>
          <p:nvPr/>
        </p:nvSpPr>
        <p:spPr bwMode="auto">
          <a:xfrm flipV="1">
            <a:off x="1206500" y="3559175"/>
            <a:ext cx="0" cy="11684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9" name="Line 68">
            <a:extLst>
              <a:ext uri="{FF2B5EF4-FFF2-40B4-BE49-F238E27FC236}">
                <a16:creationId xmlns:a16="http://schemas.microsoft.com/office/drawing/2014/main" id="{DC0B92E4-9A64-BC48-9061-4B6A0377F00E}"/>
              </a:ext>
            </a:extLst>
          </p:cNvPr>
          <p:cNvSpPr>
            <a:spLocks noChangeShapeType="1"/>
          </p:cNvSpPr>
          <p:nvPr/>
        </p:nvSpPr>
        <p:spPr bwMode="auto">
          <a:xfrm flipV="1">
            <a:off x="774700" y="3206750"/>
            <a:ext cx="0" cy="1335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0" name="Line 69">
            <a:extLst>
              <a:ext uri="{FF2B5EF4-FFF2-40B4-BE49-F238E27FC236}">
                <a16:creationId xmlns:a16="http://schemas.microsoft.com/office/drawing/2014/main" id="{371F44D1-A837-A44F-B402-792A1B2123F3}"/>
              </a:ext>
            </a:extLst>
          </p:cNvPr>
          <p:cNvSpPr>
            <a:spLocks noChangeShapeType="1"/>
          </p:cNvSpPr>
          <p:nvPr/>
        </p:nvSpPr>
        <p:spPr bwMode="auto">
          <a:xfrm flipV="1">
            <a:off x="5180013" y="2497138"/>
            <a:ext cx="0" cy="14525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1" name="Line 70">
            <a:extLst>
              <a:ext uri="{FF2B5EF4-FFF2-40B4-BE49-F238E27FC236}">
                <a16:creationId xmlns:a16="http://schemas.microsoft.com/office/drawing/2014/main" id="{FD77F202-4E62-CB4E-BED2-66544C6FD42F}"/>
              </a:ext>
            </a:extLst>
          </p:cNvPr>
          <p:cNvSpPr>
            <a:spLocks noChangeShapeType="1"/>
          </p:cNvSpPr>
          <p:nvPr/>
        </p:nvSpPr>
        <p:spPr bwMode="auto">
          <a:xfrm flipV="1">
            <a:off x="5064125" y="3787775"/>
            <a:ext cx="0" cy="8620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2" name="Line 71">
            <a:extLst>
              <a:ext uri="{FF2B5EF4-FFF2-40B4-BE49-F238E27FC236}">
                <a16:creationId xmlns:a16="http://schemas.microsoft.com/office/drawing/2014/main" id="{846813B4-8D05-A84A-A7ED-846CDCD98271}"/>
              </a:ext>
            </a:extLst>
          </p:cNvPr>
          <p:cNvSpPr>
            <a:spLocks noChangeShapeType="1"/>
          </p:cNvSpPr>
          <p:nvPr/>
        </p:nvSpPr>
        <p:spPr bwMode="auto">
          <a:xfrm flipV="1">
            <a:off x="4275138" y="4327525"/>
            <a:ext cx="0" cy="7096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3" name="Line 72">
            <a:extLst>
              <a:ext uri="{FF2B5EF4-FFF2-40B4-BE49-F238E27FC236}">
                <a16:creationId xmlns:a16="http://schemas.microsoft.com/office/drawing/2014/main" id="{6A7CA589-73CE-6742-8B79-80937A214998}"/>
              </a:ext>
            </a:extLst>
          </p:cNvPr>
          <p:cNvSpPr>
            <a:spLocks noChangeShapeType="1"/>
          </p:cNvSpPr>
          <p:nvPr/>
        </p:nvSpPr>
        <p:spPr bwMode="auto">
          <a:xfrm flipV="1">
            <a:off x="6229350" y="4398963"/>
            <a:ext cx="0" cy="5492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4" name="Line 73">
            <a:extLst>
              <a:ext uri="{FF2B5EF4-FFF2-40B4-BE49-F238E27FC236}">
                <a16:creationId xmlns:a16="http://schemas.microsoft.com/office/drawing/2014/main" id="{53CB1C12-7DCD-484C-A1AE-B8EFCD9A0890}"/>
              </a:ext>
            </a:extLst>
          </p:cNvPr>
          <p:cNvSpPr>
            <a:spLocks noChangeShapeType="1"/>
          </p:cNvSpPr>
          <p:nvPr/>
        </p:nvSpPr>
        <p:spPr bwMode="auto">
          <a:xfrm flipV="1">
            <a:off x="5961063" y="4400550"/>
            <a:ext cx="0" cy="495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5" name="Line 74">
            <a:extLst>
              <a:ext uri="{FF2B5EF4-FFF2-40B4-BE49-F238E27FC236}">
                <a16:creationId xmlns:a16="http://schemas.microsoft.com/office/drawing/2014/main" id="{2D7CD064-8757-BB4F-8D30-E33E75990A58}"/>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6" name="Line 75">
            <a:extLst>
              <a:ext uri="{FF2B5EF4-FFF2-40B4-BE49-F238E27FC236}">
                <a16:creationId xmlns:a16="http://schemas.microsoft.com/office/drawing/2014/main" id="{8DA5B9DC-1E63-7147-B235-9A52BB741B27}"/>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7" name="Line 76">
            <a:extLst>
              <a:ext uri="{FF2B5EF4-FFF2-40B4-BE49-F238E27FC236}">
                <a16:creationId xmlns:a16="http://schemas.microsoft.com/office/drawing/2014/main" id="{1EDBFB00-93C6-F444-91A5-FFEB378E6969}"/>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8" name="Line 77">
            <a:extLst>
              <a:ext uri="{FF2B5EF4-FFF2-40B4-BE49-F238E27FC236}">
                <a16:creationId xmlns:a16="http://schemas.microsoft.com/office/drawing/2014/main" id="{28577D1D-CE58-B844-923A-EF3F9B9692DD}"/>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9" name="Line 78">
            <a:extLst>
              <a:ext uri="{FF2B5EF4-FFF2-40B4-BE49-F238E27FC236}">
                <a16:creationId xmlns:a16="http://schemas.microsoft.com/office/drawing/2014/main" id="{92FCAF8F-3F2E-8D43-8D3F-CF4113B1F879}"/>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70" name="Line 79">
            <a:extLst>
              <a:ext uri="{FF2B5EF4-FFF2-40B4-BE49-F238E27FC236}">
                <a16:creationId xmlns:a16="http://schemas.microsoft.com/office/drawing/2014/main" id="{5DA3DA7A-5219-A74A-9CE5-44C3B562191E}"/>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71" name="Line 80">
            <a:extLst>
              <a:ext uri="{FF2B5EF4-FFF2-40B4-BE49-F238E27FC236}">
                <a16:creationId xmlns:a16="http://schemas.microsoft.com/office/drawing/2014/main" id="{148A2967-3B08-274E-A3D4-829E97F31354}"/>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72" name="Oval 81">
            <a:extLst>
              <a:ext uri="{FF2B5EF4-FFF2-40B4-BE49-F238E27FC236}">
                <a16:creationId xmlns:a16="http://schemas.microsoft.com/office/drawing/2014/main" id="{F9AC7DA8-1F41-904A-8964-B5E661F83176}"/>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173" name="Line 82">
            <a:extLst>
              <a:ext uri="{FF2B5EF4-FFF2-40B4-BE49-F238E27FC236}">
                <a16:creationId xmlns:a16="http://schemas.microsoft.com/office/drawing/2014/main" id="{3389D77F-1ED9-8E44-BC18-8788B370DB2B}"/>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74" name="Line 83">
            <a:extLst>
              <a:ext uri="{FF2B5EF4-FFF2-40B4-BE49-F238E27FC236}">
                <a16:creationId xmlns:a16="http://schemas.microsoft.com/office/drawing/2014/main" id="{FB77FE11-6AFB-C74C-BD93-1794555D82BD}"/>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75" name="Line 84">
            <a:extLst>
              <a:ext uri="{FF2B5EF4-FFF2-40B4-BE49-F238E27FC236}">
                <a16:creationId xmlns:a16="http://schemas.microsoft.com/office/drawing/2014/main" id="{BA6F233D-6806-504A-A17A-ACCF69711556}"/>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76" name="Line 85">
            <a:extLst>
              <a:ext uri="{FF2B5EF4-FFF2-40B4-BE49-F238E27FC236}">
                <a16:creationId xmlns:a16="http://schemas.microsoft.com/office/drawing/2014/main" id="{A0819D10-86D1-1F46-A39A-1C3577D5AA67}"/>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77" name="Line 86">
            <a:extLst>
              <a:ext uri="{FF2B5EF4-FFF2-40B4-BE49-F238E27FC236}">
                <a16:creationId xmlns:a16="http://schemas.microsoft.com/office/drawing/2014/main" id="{918A367D-2278-884E-A676-1D5D7BD790D6}"/>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78" name="Line 87">
            <a:extLst>
              <a:ext uri="{FF2B5EF4-FFF2-40B4-BE49-F238E27FC236}">
                <a16:creationId xmlns:a16="http://schemas.microsoft.com/office/drawing/2014/main" id="{22ADE703-0088-4E48-A0F5-55A31C37E22E}"/>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79" name="Line 88">
            <a:extLst>
              <a:ext uri="{FF2B5EF4-FFF2-40B4-BE49-F238E27FC236}">
                <a16:creationId xmlns:a16="http://schemas.microsoft.com/office/drawing/2014/main" id="{18E0AFC4-5881-9F4E-92CD-93DD3174B903}"/>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0" name="Line 89">
            <a:extLst>
              <a:ext uri="{FF2B5EF4-FFF2-40B4-BE49-F238E27FC236}">
                <a16:creationId xmlns:a16="http://schemas.microsoft.com/office/drawing/2014/main" id="{1120A032-06BC-2146-9FB1-7BB740A5E7F4}"/>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1" name="Line 90">
            <a:extLst>
              <a:ext uri="{FF2B5EF4-FFF2-40B4-BE49-F238E27FC236}">
                <a16:creationId xmlns:a16="http://schemas.microsoft.com/office/drawing/2014/main" id="{79948504-AD08-0942-BA21-BDBBEC11C0F9}"/>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2" name="Line 91">
            <a:extLst>
              <a:ext uri="{FF2B5EF4-FFF2-40B4-BE49-F238E27FC236}">
                <a16:creationId xmlns:a16="http://schemas.microsoft.com/office/drawing/2014/main" id="{91289397-FF85-DE4B-A5C0-94548E2ABF09}"/>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3" name="Line 92">
            <a:extLst>
              <a:ext uri="{FF2B5EF4-FFF2-40B4-BE49-F238E27FC236}">
                <a16:creationId xmlns:a16="http://schemas.microsoft.com/office/drawing/2014/main" id="{A504552A-AA62-5E4E-A578-497B5128C0D3}"/>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4" name="Line 93">
            <a:extLst>
              <a:ext uri="{FF2B5EF4-FFF2-40B4-BE49-F238E27FC236}">
                <a16:creationId xmlns:a16="http://schemas.microsoft.com/office/drawing/2014/main" id="{A01CD3FD-82D4-7642-B18F-58A8CD0F3A3C}"/>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5" name="Line 94">
            <a:extLst>
              <a:ext uri="{FF2B5EF4-FFF2-40B4-BE49-F238E27FC236}">
                <a16:creationId xmlns:a16="http://schemas.microsoft.com/office/drawing/2014/main" id="{934F6F40-A09C-8F4A-9247-F56AEA39F2BF}"/>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6" name="Line 95">
            <a:extLst>
              <a:ext uri="{FF2B5EF4-FFF2-40B4-BE49-F238E27FC236}">
                <a16:creationId xmlns:a16="http://schemas.microsoft.com/office/drawing/2014/main" id="{86F21CC7-3E12-AE4F-994E-8BF1A2AD4FEF}"/>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7" name="Line 96">
            <a:extLst>
              <a:ext uri="{FF2B5EF4-FFF2-40B4-BE49-F238E27FC236}">
                <a16:creationId xmlns:a16="http://schemas.microsoft.com/office/drawing/2014/main" id="{5D4385E8-2F98-CC4E-883F-A424F5710ACF}"/>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8" name="Line 97">
            <a:extLst>
              <a:ext uri="{FF2B5EF4-FFF2-40B4-BE49-F238E27FC236}">
                <a16:creationId xmlns:a16="http://schemas.microsoft.com/office/drawing/2014/main" id="{507AB7D7-50C1-3C48-BA0B-4C08E71F0CFA}"/>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9" name="Line 98">
            <a:extLst>
              <a:ext uri="{FF2B5EF4-FFF2-40B4-BE49-F238E27FC236}">
                <a16:creationId xmlns:a16="http://schemas.microsoft.com/office/drawing/2014/main" id="{6B3434D0-C9E7-5D4C-91B3-3F91B89ACA5A}"/>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0" name="Line 99">
            <a:extLst>
              <a:ext uri="{FF2B5EF4-FFF2-40B4-BE49-F238E27FC236}">
                <a16:creationId xmlns:a16="http://schemas.microsoft.com/office/drawing/2014/main" id="{5D5213DB-CED9-E149-8249-83EEFD064724}"/>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1" name="Line 100">
            <a:extLst>
              <a:ext uri="{FF2B5EF4-FFF2-40B4-BE49-F238E27FC236}">
                <a16:creationId xmlns:a16="http://schemas.microsoft.com/office/drawing/2014/main" id="{1189E970-5393-9640-8A31-37E2B0705C24}"/>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2" name="Line 101">
            <a:extLst>
              <a:ext uri="{FF2B5EF4-FFF2-40B4-BE49-F238E27FC236}">
                <a16:creationId xmlns:a16="http://schemas.microsoft.com/office/drawing/2014/main" id="{9E6FEAD9-4C09-CB4C-8149-3C2FD33C064F}"/>
              </a:ext>
            </a:extLst>
          </p:cNvPr>
          <p:cNvSpPr>
            <a:spLocks noChangeShapeType="1"/>
          </p:cNvSpPr>
          <p:nvPr/>
        </p:nvSpPr>
        <p:spPr bwMode="auto">
          <a:xfrm>
            <a:off x="387350" y="5087938"/>
            <a:ext cx="18018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3" name="Line 102">
            <a:extLst>
              <a:ext uri="{FF2B5EF4-FFF2-40B4-BE49-F238E27FC236}">
                <a16:creationId xmlns:a16="http://schemas.microsoft.com/office/drawing/2014/main" id="{630A0DF3-69BD-6542-B31D-6CDB451ACD3B}"/>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4" name="Line 103">
            <a:extLst>
              <a:ext uri="{FF2B5EF4-FFF2-40B4-BE49-F238E27FC236}">
                <a16:creationId xmlns:a16="http://schemas.microsoft.com/office/drawing/2014/main" id="{FE997AB1-F4EC-6E4E-8AE5-717A97AD5024}"/>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5" name="Line 104">
            <a:extLst>
              <a:ext uri="{FF2B5EF4-FFF2-40B4-BE49-F238E27FC236}">
                <a16:creationId xmlns:a16="http://schemas.microsoft.com/office/drawing/2014/main" id="{E9C7E8FF-6783-A84A-BF84-38CF25263241}"/>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6" name="Line 105">
            <a:extLst>
              <a:ext uri="{FF2B5EF4-FFF2-40B4-BE49-F238E27FC236}">
                <a16:creationId xmlns:a16="http://schemas.microsoft.com/office/drawing/2014/main" id="{55DB1880-DE8F-FA4F-88C5-4BDD08A287D4}"/>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7" name="Line 106">
            <a:extLst>
              <a:ext uri="{FF2B5EF4-FFF2-40B4-BE49-F238E27FC236}">
                <a16:creationId xmlns:a16="http://schemas.microsoft.com/office/drawing/2014/main" id="{852BB53C-98DC-9D45-87C0-D29BDDF59144}"/>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8" name="Line 107">
            <a:extLst>
              <a:ext uri="{FF2B5EF4-FFF2-40B4-BE49-F238E27FC236}">
                <a16:creationId xmlns:a16="http://schemas.microsoft.com/office/drawing/2014/main" id="{970F0FBC-8296-7F47-A417-BA7E81AF1CCF}"/>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9" name="Line 108">
            <a:extLst>
              <a:ext uri="{FF2B5EF4-FFF2-40B4-BE49-F238E27FC236}">
                <a16:creationId xmlns:a16="http://schemas.microsoft.com/office/drawing/2014/main" id="{E1183DE3-F555-094A-8AD9-7FEE045FFB83}"/>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0" name="Line 109">
            <a:extLst>
              <a:ext uri="{FF2B5EF4-FFF2-40B4-BE49-F238E27FC236}">
                <a16:creationId xmlns:a16="http://schemas.microsoft.com/office/drawing/2014/main" id="{FF760742-D8A7-EB44-BA88-600D8A7FFF47}"/>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1" name="Line 110">
            <a:extLst>
              <a:ext uri="{FF2B5EF4-FFF2-40B4-BE49-F238E27FC236}">
                <a16:creationId xmlns:a16="http://schemas.microsoft.com/office/drawing/2014/main" id="{E39B88A7-6F20-F548-A162-6940891BBA47}"/>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2" name="Line 111">
            <a:extLst>
              <a:ext uri="{FF2B5EF4-FFF2-40B4-BE49-F238E27FC236}">
                <a16:creationId xmlns:a16="http://schemas.microsoft.com/office/drawing/2014/main" id="{B22E7D03-277D-F74D-9D5C-54B4378B36DE}"/>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3" name="Line 112">
            <a:extLst>
              <a:ext uri="{FF2B5EF4-FFF2-40B4-BE49-F238E27FC236}">
                <a16:creationId xmlns:a16="http://schemas.microsoft.com/office/drawing/2014/main" id="{4C7A19D9-B8F9-8946-924A-C091F8ACE182}"/>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4" name="Line 113">
            <a:extLst>
              <a:ext uri="{FF2B5EF4-FFF2-40B4-BE49-F238E27FC236}">
                <a16:creationId xmlns:a16="http://schemas.microsoft.com/office/drawing/2014/main" id="{33FA5975-061F-594B-A237-4748B469E3D1}"/>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5" name="Line 114">
            <a:extLst>
              <a:ext uri="{FF2B5EF4-FFF2-40B4-BE49-F238E27FC236}">
                <a16:creationId xmlns:a16="http://schemas.microsoft.com/office/drawing/2014/main" id="{44C9A6B1-A2C7-004B-AA30-95567D4302C7}"/>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6" name="Line 115">
            <a:extLst>
              <a:ext uri="{FF2B5EF4-FFF2-40B4-BE49-F238E27FC236}">
                <a16:creationId xmlns:a16="http://schemas.microsoft.com/office/drawing/2014/main" id="{7DE18EA2-5D07-EA46-8157-A5BAD849F2C1}"/>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7" name="Line 116">
            <a:extLst>
              <a:ext uri="{FF2B5EF4-FFF2-40B4-BE49-F238E27FC236}">
                <a16:creationId xmlns:a16="http://schemas.microsoft.com/office/drawing/2014/main" id="{8E34FE8D-DF8E-E346-B62A-7C8668462145}"/>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8" name="Line 117">
            <a:extLst>
              <a:ext uri="{FF2B5EF4-FFF2-40B4-BE49-F238E27FC236}">
                <a16:creationId xmlns:a16="http://schemas.microsoft.com/office/drawing/2014/main" id="{B22E19CB-8C25-224B-A5A2-27E6DF027741}"/>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9" name="Line 118">
            <a:extLst>
              <a:ext uri="{FF2B5EF4-FFF2-40B4-BE49-F238E27FC236}">
                <a16:creationId xmlns:a16="http://schemas.microsoft.com/office/drawing/2014/main" id="{C64B313A-2DE2-1C4D-8604-D89420D7F542}"/>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10" name="Line 119">
            <a:extLst>
              <a:ext uri="{FF2B5EF4-FFF2-40B4-BE49-F238E27FC236}">
                <a16:creationId xmlns:a16="http://schemas.microsoft.com/office/drawing/2014/main" id="{653BE1C6-816D-A947-93E2-DE2383F3EB3F}"/>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11" name="Line 120">
            <a:extLst>
              <a:ext uri="{FF2B5EF4-FFF2-40B4-BE49-F238E27FC236}">
                <a16:creationId xmlns:a16="http://schemas.microsoft.com/office/drawing/2014/main" id="{C2BF208F-7531-3240-97A5-B65278E0DA79}"/>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12" name="Line 121">
            <a:extLst>
              <a:ext uri="{FF2B5EF4-FFF2-40B4-BE49-F238E27FC236}">
                <a16:creationId xmlns:a16="http://schemas.microsoft.com/office/drawing/2014/main" id="{939F9C45-7757-7948-8782-6821330C423B}"/>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13" name="Text Box 122">
            <a:extLst>
              <a:ext uri="{FF2B5EF4-FFF2-40B4-BE49-F238E27FC236}">
                <a16:creationId xmlns:a16="http://schemas.microsoft.com/office/drawing/2014/main" id="{C006EF2B-0920-D045-A6FC-7EC46DC42D11}"/>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47214" name="Text Box 123">
            <a:extLst>
              <a:ext uri="{FF2B5EF4-FFF2-40B4-BE49-F238E27FC236}">
                <a16:creationId xmlns:a16="http://schemas.microsoft.com/office/drawing/2014/main" id="{FD4F78CB-1F18-6746-8E8C-A3F926C177C2}"/>
              </a:ext>
            </a:extLst>
          </p:cNvPr>
          <p:cNvSpPr txBox="1">
            <a:spLocks noChangeArrowheads="1"/>
          </p:cNvSpPr>
          <p:nvPr/>
        </p:nvSpPr>
        <p:spPr bwMode="auto">
          <a:xfrm>
            <a:off x="7512050" y="32178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47215" name="Text Box 124">
            <a:extLst>
              <a:ext uri="{FF2B5EF4-FFF2-40B4-BE49-F238E27FC236}">
                <a16:creationId xmlns:a16="http://schemas.microsoft.com/office/drawing/2014/main" id="{D169B020-AC5B-B849-AA9B-C34B1256FD0A}"/>
              </a:ext>
            </a:extLst>
          </p:cNvPr>
          <p:cNvSpPr txBox="1">
            <a:spLocks noChangeArrowheads="1"/>
          </p:cNvSpPr>
          <p:nvPr/>
        </p:nvSpPr>
        <p:spPr bwMode="auto">
          <a:xfrm>
            <a:off x="5135563" y="24638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47216" name="Text Box 125">
            <a:extLst>
              <a:ext uri="{FF2B5EF4-FFF2-40B4-BE49-F238E27FC236}">
                <a16:creationId xmlns:a16="http://schemas.microsoft.com/office/drawing/2014/main" id="{8F36DB12-12DC-4E44-99C5-84B4F2FB0EEF}"/>
              </a:ext>
            </a:extLst>
          </p:cNvPr>
          <p:cNvSpPr txBox="1">
            <a:spLocks noChangeArrowheads="1"/>
          </p:cNvSpPr>
          <p:nvPr/>
        </p:nvSpPr>
        <p:spPr bwMode="auto">
          <a:xfrm>
            <a:off x="4456113" y="27876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4</a:t>
            </a:r>
          </a:p>
        </p:txBody>
      </p:sp>
      <p:sp>
        <p:nvSpPr>
          <p:cNvPr id="47217" name="Text Box 126">
            <a:extLst>
              <a:ext uri="{FF2B5EF4-FFF2-40B4-BE49-F238E27FC236}">
                <a16:creationId xmlns:a16="http://schemas.microsoft.com/office/drawing/2014/main" id="{67174A3A-7A4B-524D-BD67-7C490DBFC537}"/>
              </a:ext>
            </a:extLst>
          </p:cNvPr>
          <p:cNvSpPr txBox="1">
            <a:spLocks noChangeArrowheads="1"/>
          </p:cNvSpPr>
          <p:nvPr/>
        </p:nvSpPr>
        <p:spPr bwMode="auto">
          <a:xfrm>
            <a:off x="7456488" y="1622425"/>
            <a:ext cx="385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=0</a:t>
            </a:r>
          </a:p>
        </p:txBody>
      </p:sp>
      <p:sp>
        <p:nvSpPr>
          <p:cNvPr id="47218" name="Text Box 127">
            <a:extLst>
              <a:ext uri="{FF2B5EF4-FFF2-40B4-BE49-F238E27FC236}">
                <a16:creationId xmlns:a16="http://schemas.microsoft.com/office/drawing/2014/main" id="{610BDFDD-BACB-6A43-846F-61BF83FDF86E}"/>
              </a:ext>
            </a:extLst>
          </p:cNvPr>
          <p:cNvSpPr txBox="1">
            <a:spLocks noChangeArrowheads="1"/>
          </p:cNvSpPr>
          <p:nvPr/>
        </p:nvSpPr>
        <p:spPr bwMode="auto">
          <a:xfrm>
            <a:off x="7451725" y="2001838"/>
            <a:ext cx="385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&gt;0</a:t>
            </a:r>
          </a:p>
        </p:txBody>
      </p:sp>
      <p:sp>
        <p:nvSpPr>
          <p:cNvPr id="47219" name="Line 128">
            <a:extLst>
              <a:ext uri="{FF2B5EF4-FFF2-40B4-BE49-F238E27FC236}">
                <a16:creationId xmlns:a16="http://schemas.microsoft.com/office/drawing/2014/main" id="{8206B9B0-CAC8-9A4E-B58D-37A0C16153C4}"/>
              </a:ext>
            </a:extLst>
          </p:cNvPr>
          <p:cNvSpPr>
            <a:spLocks noChangeShapeType="1"/>
          </p:cNvSpPr>
          <p:nvPr/>
        </p:nvSpPr>
        <p:spPr bwMode="auto">
          <a:xfrm flipH="1">
            <a:off x="7450138" y="3289300"/>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20" name="Line 129">
            <a:extLst>
              <a:ext uri="{FF2B5EF4-FFF2-40B4-BE49-F238E27FC236}">
                <a16:creationId xmlns:a16="http://schemas.microsoft.com/office/drawing/2014/main" id="{5B0BE5E0-0CDB-B842-84A0-4F5AD5FEA546}"/>
              </a:ext>
            </a:extLst>
          </p:cNvPr>
          <p:cNvSpPr>
            <a:spLocks noChangeShapeType="1"/>
          </p:cNvSpPr>
          <p:nvPr/>
        </p:nvSpPr>
        <p:spPr bwMode="auto">
          <a:xfrm rot="16200000" flipH="1">
            <a:off x="5114925" y="2617788"/>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21" name="Line 130">
            <a:extLst>
              <a:ext uri="{FF2B5EF4-FFF2-40B4-BE49-F238E27FC236}">
                <a16:creationId xmlns:a16="http://schemas.microsoft.com/office/drawing/2014/main" id="{DB1A71A9-22F3-D242-884F-4634A6C120B1}"/>
              </a:ext>
            </a:extLst>
          </p:cNvPr>
          <p:cNvSpPr>
            <a:spLocks noChangeShapeType="1"/>
          </p:cNvSpPr>
          <p:nvPr/>
        </p:nvSpPr>
        <p:spPr bwMode="auto">
          <a:xfrm flipH="1">
            <a:off x="4556125" y="303847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22" name="Text Box 131">
            <a:extLst>
              <a:ext uri="{FF2B5EF4-FFF2-40B4-BE49-F238E27FC236}">
                <a16:creationId xmlns:a16="http://schemas.microsoft.com/office/drawing/2014/main" id="{0816506C-BD39-FF45-8787-583827925B57}"/>
              </a:ext>
            </a:extLst>
          </p:cNvPr>
          <p:cNvSpPr txBox="1">
            <a:spLocks noChangeArrowheads="1"/>
          </p:cNvSpPr>
          <p:nvPr/>
        </p:nvSpPr>
        <p:spPr bwMode="auto">
          <a:xfrm>
            <a:off x="5084763" y="537527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Opcode</a:t>
            </a:r>
          </a:p>
        </p:txBody>
      </p:sp>
      <p:sp>
        <p:nvSpPr>
          <p:cNvPr id="47223" name="Text Box 132">
            <a:extLst>
              <a:ext uri="{FF2B5EF4-FFF2-40B4-BE49-F238E27FC236}">
                <a16:creationId xmlns:a16="http://schemas.microsoft.com/office/drawing/2014/main" id="{B84BAF1E-861A-BE44-BCC1-2F5AD87B8E17}"/>
              </a:ext>
            </a:extLst>
          </p:cNvPr>
          <p:cNvSpPr txBox="1">
            <a:spLocks noChangeArrowheads="1"/>
          </p:cNvSpPr>
          <p:nvPr/>
        </p:nvSpPr>
        <p:spPr bwMode="auto">
          <a:xfrm>
            <a:off x="5091113" y="5591175"/>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Execute</a:t>
            </a:r>
          </a:p>
        </p:txBody>
      </p:sp>
      <p:sp>
        <p:nvSpPr>
          <p:cNvPr id="47224" name="Text Box 133">
            <a:extLst>
              <a:ext uri="{FF2B5EF4-FFF2-40B4-BE49-F238E27FC236}">
                <a16:creationId xmlns:a16="http://schemas.microsoft.com/office/drawing/2014/main" id="{64366C17-2D57-C645-A5F3-BD883215BC73}"/>
              </a:ext>
            </a:extLst>
          </p:cNvPr>
          <p:cNvSpPr txBox="1">
            <a:spLocks noChangeArrowheads="1"/>
          </p:cNvSpPr>
          <p:nvPr/>
        </p:nvSpPr>
        <p:spPr bwMode="auto">
          <a:xfrm>
            <a:off x="5145088" y="5826125"/>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Fetch</a:t>
            </a:r>
          </a:p>
        </p:txBody>
      </p:sp>
      <p:sp>
        <p:nvSpPr>
          <p:cNvPr id="47225" name="Text Box 134">
            <a:extLst>
              <a:ext uri="{FF2B5EF4-FFF2-40B4-BE49-F238E27FC236}">
                <a16:creationId xmlns:a16="http://schemas.microsoft.com/office/drawing/2014/main" id="{EC2586EA-E813-2146-BC8E-0D0602DB1A2A}"/>
              </a:ext>
            </a:extLst>
          </p:cNvPr>
          <p:cNvSpPr txBox="1">
            <a:spLocks noChangeArrowheads="1"/>
          </p:cNvSpPr>
          <p:nvPr/>
        </p:nvSpPr>
        <p:spPr bwMode="auto">
          <a:xfrm>
            <a:off x="5162550" y="6053138"/>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47226" name="AutoShape 135">
            <a:extLst>
              <a:ext uri="{FF2B5EF4-FFF2-40B4-BE49-F238E27FC236}">
                <a16:creationId xmlns:a16="http://schemas.microsoft.com/office/drawing/2014/main" id="{0CB43F56-220D-DD49-AEB5-2A3ED56219F3}"/>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27" name="AutoShape 136">
            <a:extLst>
              <a:ext uri="{FF2B5EF4-FFF2-40B4-BE49-F238E27FC236}">
                <a16:creationId xmlns:a16="http://schemas.microsoft.com/office/drawing/2014/main" id="{BB7BC46D-9D76-1445-B1C7-E8144D0EE0EA}"/>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28" name="AutoShape 137">
            <a:extLst>
              <a:ext uri="{FF2B5EF4-FFF2-40B4-BE49-F238E27FC236}">
                <a16:creationId xmlns:a16="http://schemas.microsoft.com/office/drawing/2014/main" id="{25E9441A-1CC2-2C4D-AE7D-D0774BD27C60}"/>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29" name="AutoShape 138">
            <a:extLst>
              <a:ext uri="{FF2B5EF4-FFF2-40B4-BE49-F238E27FC236}">
                <a16:creationId xmlns:a16="http://schemas.microsoft.com/office/drawing/2014/main" id="{07183E28-D33F-8049-A609-4054186028EB}"/>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30" name="AutoShape 139">
            <a:extLst>
              <a:ext uri="{FF2B5EF4-FFF2-40B4-BE49-F238E27FC236}">
                <a16:creationId xmlns:a16="http://schemas.microsoft.com/office/drawing/2014/main" id="{FA518FAF-2E12-994F-A5E1-B77214131C3E}"/>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31" name="AutoShape 140">
            <a:extLst>
              <a:ext uri="{FF2B5EF4-FFF2-40B4-BE49-F238E27FC236}">
                <a16:creationId xmlns:a16="http://schemas.microsoft.com/office/drawing/2014/main" id="{5245517E-591E-534D-95E2-2CFC17B03ABB}"/>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7232" name="Group 141">
            <a:extLst>
              <a:ext uri="{FF2B5EF4-FFF2-40B4-BE49-F238E27FC236}">
                <a16:creationId xmlns:a16="http://schemas.microsoft.com/office/drawing/2014/main" id="{546C1282-30ED-C946-A103-EBEAA4BBC7BE}"/>
              </a:ext>
            </a:extLst>
          </p:cNvPr>
          <p:cNvGrpSpPr>
            <a:grpSpLocks/>
          </p:cNvGrpSpPr>
          <p:nvPr/>
        </p:nvGrpSpPr>
        <p:grpSpPr bwMode="auto">
          <a:xfrm>
            <a:off x="2576513" y="2547938"/>
            <a:ext cx="1084262" cy="2093912"/>
            <a:chOff x="1623" y="1605"/>
            <a:chExt cx="683" cy="1319"/>
          </a:xfrm>
        </p:grpSpPr>
        <p:sp>
          <p:nvSpPr>
            <p:cNvPr id="47277" name="Rectangle 142">
              <a:extLst>
                <a:ext uri="{FF2B5EF4-FFF2-40B4-BE49-F238E27FC236}">
                  <a16:creationId xmlns:a16="http://schemas.microsoft.com/office/drawing/2014/main" id="{40D1008F-6A4B-5F4F-AE67-0F721113DF96}"/>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47278" name="AutoShape 143">
              <a:extLst>
                <a:ext uri="{FF2B5EF4-FFF2-40B4-BE49-F238E27FC236}">
                  <a16:creationId xmlns:a16="http://schemas.microsoft.com/office/drawing/2014/main" id="{D4341B80-1BD4-D04B-98EA-DC10C8093B55}"/>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79" name="Text Box 144">
              <a:extLst>
                <a:ext uri="{FF2B5EF4-FFF2-40B4-BE49-F238E27FC236}">
                  <a16:creationId xmlns:a16="http://schemas.microsoft.com/office/drawing/2014/main" id="{6143B856-41D2-DE43-8E0C-907F315DD116}"/>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47280" name="Text Box 145">
              <a:extLst>
                <a:ext uri="{FF2B5EF4-FFF2-40B4-BE49-F238E27FC236}">
                  <a16:creationId xmlns:a16="http://schemas.microsoft.com/office/drawing/2014/main" id="{727A76B7-23BD-414C-9E3E-0DEB313C6181}"/>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7281" name="Text Box 146">
              <a:extLst>
                <a:ext uri="{FF2B5EF4-FFF2-40B4-BE49-F238E27FC236}">
                  <a16:creationId xmlns:a16="http://schemas.microsoft.com/office/drawing/2014/main" id="{029DD3A9-907E-694E-8911-3B8FF74C0BDE}"/>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7282" name="Text Box 147">
              <a:extLst>
                <a:ext uri="{FF2B5EF4-FFF2-40B4-BE49-F238E27FC236}">
                  <a16:creationId xmlns:a16="http://schemas.microsoft.com/office/drawing/2014/main" id="{953265B8-66AD-C24E-B7B2-A9B3C661FAAA}"/>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47283" name="Text Box 148">
              <a:extLst>
                <a:ext uri="{FF2B5EF4-FFF2-40B4-BE49-F238E27FC236}">
                  <a16:creationId xmlns:a16="http://schemas.microsoft.com/office/drawing/2014/main" id="{F85B7F33-657D-C640-92B2-07B3D92AF64C}"/>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47233" name="AutoShape 149">
            <a:extLst>
              <a:ext uri="{FF2B5EF4-FFF2-40B4-BE49-F238E27FC236}">
                <a16:creationId xmlns:a16="http://schemas.microsoft.com/office/drawing/2014/main" id="{2E986932-67A7-EC4B-89B4-CF2F34D82DBA}"/>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34" name="Line 150">
            <a:extLst>
              <a:ext uri="{FF2B5EF4-FFF2-40B4-BE49-F238E27FC236}">
                <a16:creationId xmlns:a16="http://schemas.microsoft.com/office/drawing/2014/main" id="{45070E46-E3E0-6B40-9F8F-E7466DAAD5CC}"/>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35" name="Oval 151">
            <a:extLst>
              <a:ext uri="{FF2B5EF4-FFF2-40B4-BE49-F238E27FC236}">
                <a16:creationId xmlns:a16="http://schemas.microsoft.com/office/drawing/2014/main" id="{700DE1BE-10B7-0649-88F5-112EAA14AEDA}"/>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7236" name="Group 152">
            <a:extLst>
              <a:ext uri="{FF2B5EF4-FFF2-40B4-BE49-F238E27FC236}">
                <a16:creationId xmlns:a16="http://schemas.microsoft.com/office/drawing/2014/main" id="{12347728-2C2F-1B42-B3AB-2051E3B2F0C5}"/>
              </a:ext>
            </a:extLst>
          </p:cNvPr>
          <p:cNvGrpSpPr>
            <a:grpSpLocks/>
          </p:cNvGrpSpPr>
          <p:nvPr/>
        </p:nvGrpSpPr>
        <p:grpSpPr bwMode="auto">
          <a:xfrm>
            <a:off x="4065588" y="2646363"/>
            <a:ext cx="400050" cy="1689100"/>
            <a:chOff x="2561" y="1667"/>
            <a:chExt cx="252" cy="1064"/>
          </a:xfrm>
        </p:grpSpPr>
        <p:sp>
          <p:nvSpPr>
            <p:cNvPr id="47270" name="Rectangle 153">
              <a:extLst>
                <a:ext uri="{FF2B5EF4-FFF2-40B4-BE49-F238E27FC236}">
                  <a16:creationId xmlns:a16="http://schemas.microsoft.com/office/drawing/2014/main" id="{518B52DF-E2E9-6B44-B65A-B9857877D297}"/>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71" name="AutoShape 154">
              <a:extLst>
                <a:ext uri="{FF2B5EF4-FFF2-40B4-BE49-F238E27FC236}">
                  <a16:creationId xmlns:a16="http://schemas.microsoft.com/office/drawing/2014/main" id="{FAB025DF-30C1-224F-B056-32451A5B604A}"/>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72" name="Text Box 155">
              <a:extLst>
                <a:ext uri="{FF2B5EF4-FFF2-40B4-BE49-F238E27FC236}">
                  <a16:creationId xmlns:a16="http://schemas.microsoft.com/office/drawing/2014/main" id="{7B99671B-B512-C245-B72F-B44AAC19301A}"/>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47273" name="Text Box 156">
              <a:extLst>
                <a:ext uri="{FF2B5EF4-FFF2-40B4-BE49-F238E27FC236}">
                  <a16:creationId xmlns:a16="http://schemas.microsoft.com/office/drawing/2014/main" id="{308E0420-94BC-7747-AF26-33FF774B2558}"/>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47274" name="Text Box 157">
              <a:extLst>
                <a:ext uri="{FF2B5EF4-FFF2-40B4-BE49-F238E27FC236}">
                  <a16:creationId xmlns:a16="http://schemas.microsoft.com/office/drawing/2014/main" id="{89AD9C5D-3610-224D-A6B4-D133900DC720}"/>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47275" name="Text Box 158">
              <a:extLst>
                <a:ext uri="{FF2B5EF4-FFF2-40B4-BE49-F238E27FC236}">
                  <a16:creationId xmlns:a16="http://schemas.microsoft.com/office/drawing/2014/main" id="{0D2319E6-1DE8-694E-9949-A06A816A6F61}"/>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47276" name="Text Box 159">
              <a:extLst>
                <a:ext uri="{FF2B5EF4-FFF2-40B4-BE49-F238E27FC236}">
                  <a16:creationId xmlns:a16="http://schemas.microsoft.com/office/drawing/2014/main" id="{7C3765AC-F732-D549-B41D-15597AC0AE36}"/>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47237" name="Oval 160">
            <a:extLst>
              <a:ext uri="{FF2B5EF4-FFF2-40B4-BE49-F238E27FC236}">
                <a16:creationId xmlns:a16="http://schemas.microsoft.com/office/drawing/2014/main" id="{CEDEE065-7251-B943-BDCD-25047C712BBE}"/>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7238" name="Group 161">
            <a:extLst>
              <a:ext uri="{FF2B5EF4-FFF2-40B4-BE49-F238E27FC236}">
                <a16:creationId xmlns:a16="http://schemas.microsoft.com/office/drawing/2014/main" id="{EA00A536-0D71-A94B-92AA-B420949C4644}"/>
              </a:ext>
            </a:extLst>
          </p:cNvPr>
          <p:cNvGrpSpPr>
            <a:grpSpLocks/>
          </p:cNvGrpSpPr>
          <p:nvPr/>
        </p:nvGrpSpPr>
        <p:grpSpPr bwMode="auto">
          <a:xfrm>
            <a:off x="6832600" y="1433513"/>
            <a:ext cx="636588" cy="828675"/>
            <a:chOff x="4304" y="903"/>
            <a:chExt cx="401" cy="522"/>
          </a:xfrm>
        </p:grpSpPr>
        <p:sp>
          <p:nvSpPr>
            <p:cNvPr id="47268" name="Rectangle 162">
              <a:extLst>
                <a:ext uri="{FF2B5EF4-FFF2-40B4-BE49-F238E27FC236}">
                  <a16:creationId xmlns:a16="http://schemas.microsoft.com/office/drawing/2014/main" id="{00CB2A45-3A62-3F42-8712-10B4E57F83C3}"/>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69" name="Text Box 163">
              <a:extLst>
                <a:ext uri="{FF2B5EF4-FFF2-40B4-BE49-F238E27FC236}">
                  <a16:creationId xmlns:a16="http://schemas.microsoft.com/office/drawing/2014/main" id="{E5AB71C4-5680-8940-90DD-3860B59CE34F}"/>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47239" name="Group 164">
            <a:extLst>
              <a:ext uri="{FF2B5EF4-FFF2-40B4-BE49-F238E27FC236}">
                <a16:creationId xmlns:a16="http://schemas.microsoft.com/office/drawing/2014/main" id="{0042B604-C6CE-944F-849C-7987FE7E1948}"/>
              </a:ext>
            </a:extLst>
          </p:cNvPr>
          <p:cNvGrpSpPr>
            <a:grpSpLocks/>
          </p:cNvGrpSpPr>
          <p:nvPr/>
        </p:nvGrpSpPr>
        <p:grpSpPr bwMode="auto">
          <a:xfrm>
            <a:off x="7224713" y="2500313"/>
            <a:ext cx="404812" cy="914400"/>
            <a:chOff x="4551" y="1575"/>
            <a:chExt cx="255" cy="576"/>
          </a:xfrm>
        </p:grpSpPr>
        <p:sp>
          <p:nvSpPr>
            <p:cNvPr id="47266" name="Freeform 165">
              <a:extLst>
                <a:ext uri="{FF2B5EF4-FFF2-40B4-BE49-F238E27FC236}">
                  <a16:creationId xmlns:a16="http://schemas.microsoft.com/office/drawing/2014/main" id="{ACD6E257-EC77-9647-B4A2-0F953BECACCE}"/>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47267" name="Text Box 166">
              <a:extLst>
                <a:ext uri="{FF2B5EF4-FFF2-40B4-BE49-F238E27FC236}">
                  <a16:creationId xmlns:a16="http://schemas.microsoft.com/office/drawing/2014/main" id="{91302A56-D230-A742-B5EF-12CF7540C436}"/>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grpSp>
        <p:nvGrpSpPr>
          <p:cNvPr id="47240" name="Group 167">
            <a:extLst>
              <a:ext uri="{FF2B5EF4-FFF2-40B4-BE49-F238E27FC236}">
                <a16:creationId xmlns:a16="http://schemas.microsoft.com/office/drawing/2014/main" id="{37F6A662-8922-5745-9DB3-BE8A7CCB24C9}"/>
              </a:ext>
            </a:extLst>
          </p:cNvPr>
          <p:cNvGrpSpPr>
            <a:grpSpLocks/>
          </p:cNvGrpSpPr>
          <p:nvPr/>
        </p:nvGrpSpPr>
        <p:grpSpPr bwMode="auto">
          <a:xfrm>
            <a:off x="6588125" y="5359400"/>
            <a:ext cx="1962150" cy="742950"/>
            <a:chOff x="4150" y="3376"/>
            <a:chExt cx="1236" cy="468"/>
          </a:xfrm>
        </p:grpSpPr>
        <p:sp>
          <p:nvSpPr>
            <p:cNvPr id="47264" name="Rectangle 168">
              <a:extLst>
                <a:ext uri="{FF2B5EF4-FFF2-40B4-BE49-F238E27FC236}">
                  <a16:creationId xmlns:a16="http://schemas.microsoft.com/office/drawing/2014/main" id="{BC183566-4BA6-D14E-A1E6-E89EA0FA2B8B}"/>
                </a:ext>
              </a:extLst>
            </p:cNvPr>
            <p:cNvSpPr>
              <a:spLocks noChangeArrowheads="1"/>
            </p:cNvSpPr>
            <p:nvPr/>
          </p:nvSpPr>
          <p:spPr bwMode="auto">
            <a:xfrm>
              <a:off x="4150" y="3376"/>
              <a:ext cx="1236" cy="468"/>
            </a:xfrm>
            <a:prstGeom prst="rect">
              <a:avLst/>
            </a:prstGeom>
            <a:solidFill>
              <a:schemeClr val="bg1"/>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65" name="Text Box 169">
              <a:extLst>
                <a:ext uri="{FF2B5EF4-FFF2-40B4-BE49-F238E27FC236}">
                  <a16:creationId xmlns:a16="http://schemas.microsoft.com/office/drawing/2014/main" id="{A75B4F10-BBE5-AD49-B0F9-A925D07BB2FA}"/>
                </a:ext>
              </a:extLst>
            </p:cNvPr>
            <p:cNvSpPr txBox="1">
              <a:spLocks noChangeArrowheads="1"/>
            </p:cNvSpPr>
            <p:nvPr/>
          </p:nvSpPr>
          <p:spPr bwMode="auto">
            <a:xfrm>
              <a:off x="4460" y="3497"/>
              <a:ext cx="62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b="1">
                  <a:latin typeface="Arial" panose="020B0604020202020204" pitchFamily="34" charset="0"/>
                  <a:ea typeface="新細明體" panose="02020500000000000000" pitchFamily="18" charset="-120"/>
                </a:rPr>
                <a:t>Control</a:t>
              </a:r>
            </a:p>
          </p:txBody>
        </p:sp>
      </p:grpSp>
      <p:sp>
        <p:nvSpPr>
          <p:cNvPr id="47241" name="Oval 170">
            <a:extLst>
              <a:ext uri="{FF2B5EF4-FFF2-40B4-BE49-F238E27FC236}">
                <a16:creationId xmlns:a16="http://schemas.microsoft.com/office/drawing/2014/main" id="{C1DC3488-9EE5-6B4A-8D16-1BFEBDD79C0D}"/>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42" name="Oval 171">
            <a:extLst>
              <a:ext uri="{FF2B5EF4-FFF2-40B4-BE49-F238E27FC236}">
                <a16:creationId xmlns:a16="http://schemas.microsoft.com/office/drawing/2014/main" id="{98465F1A-B18E-D24E-8E90-6A38B54954B5}"/>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43" name="Oval 172">
            <a:extLst>
              <a:ext uri="{FF2B5EF4-FFF2-40B4-BE49-F238E27FC236}">
                <a16:creationId xmlns:a16="http://schemas.microsoft.com/office/drawing/2014/main" id="{16842227-3C44-1E44-8045-F72EFBDF97B3}"/>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44" name="Oval 173">
            <a:extLst>
              <a:ext uri="{FF2B5EF4-FFF2-40B4-BE49-F238E27FC236}">
                <a16:creationId xmlns:a16="http://schemas.microsoft.com/office/drawing/2014/main" id="{01A9E940-2328-6346-9A29-26C7BE193B82}"/>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45" name="Oval 174">
            <a:extLst>
              <a:ext uri="{FF2B5EF4-FFF2-40B4-BE49-F238E27FC236}">
                <a16:creationId xmlns:a16="http://schemas.microsoft.com/office/drawing/2014/main" id="{0300AE87-95D8-D441-A3EF-AA043DF96C85}"/>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46" name="Oval 175">
            <a:extLst>
              <a:ext uri="{FF2B5EF4-FFF2-40B4-BE49-F238E27FC236}">
                <a16:creationId xmlns:a16="http://schemas.microsoft.com/office/drawing/2014/main" id="{7C47E3EC-BB9E-5943-A683-A5A465792E18}"/>
              </a:ext>
            </a:extLst>
          </p:cNvPr>
          <p:cNvSpPr>
            <a:spLocks noChangeAspect="1" noChangeArrowheads="1"/>
          </p:cNvSpPr>
          <p:nvPr/>
        </p:nvSpPr>
        <p:spPr bwMode="auto">
          <a:xfrm>
            <a:off x="4906963" y="3071813"/>
            <a:ext cx="53975" cy="53975"/>
          </a:xfrm>
          <a:prstGeom prst="ellipse">
            <a:avLst/>
          </a:prstGeom>
          <a:solidFill>
            <a:srgbClr val="006600"/>
          </a:solidFill>
          <a:ln w="9525">
            <a:solidFill>
              <a:srgbClr val="006600"/>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47" name="Oval 176">
            <a:extLst>
              <a:ext uri="{FF2B5EF4-FFF2-40B4-BE49-F238E27FC236}">
                <a16:creationId xmlns:a16="http://schemas.microsoft.com/office/drawing/2014/main" id="{89894EC5-45A4-B144-8C0E-5A7E2C83A0EA}"/>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48" name="Line 177">
            <a:extLst>
              <a:ext uri="{FF2B5EF4-FFF2-40B4-BE49-F238E27FC236}">
                <a16:creationId xmlns:a16="http://schemas.microsoft.com/office/drawing/2014/main" id="{EF99C98A-B0B4-1C48-B48B-0F87B6CEDB6E}"/>
              </a:ext>
            </a:extLst>
          </p:cNvPr>
          <p:cNvSpPr>
            <a:spLocks noChangeShapeType="1"/>
          </p:cNvSpPr>
          <p:nvPr/>
        </p:nvSpPr>
        <p:spPr bwMode="auto">
          <a:xfrm>
            <a:off x="774700" y="4533900"/>
            <a:ext cx="62420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49" name="Line 178">
            <a:extLst>
              <a:ext uri="{FF2B5EF4-FFF2-40B4-BE49-F238E27FC236}">
                <a16:creationId xmlns:a16="http://schemas.microsoft.com/office/drawing/2014/main" id="{0D6391BA-5534-C54F-92E6-45E07DEAFCDD}"/>
              </a:ext>
            </a:extLst>
          </p:cNvPr>
          <p:cNvSpPr>
            <a:spLocks noChangeShapeType="1"/>
          </p:cNvSpPr>
          <p:nvPr/>
        </p:nvSpPr>
        <p:spPr bwMode="auto">
          <a:xfrm>
            <a:off x="2274888" y="4419600"/>
            <a:ext cx="4862512"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pic>
        <p:nvPicPr>
          <p:cNvPr id="47250" name="Picture 179">
            <a:extLst>
              <a:ext uri="{FF2B5EF4-FFF2-40B4-BE49-F238E27FC236}">
                <a16:creationId xmlns:a16="http://schemas.microsoft.com/office/drawing/2014/main" id="{0C312CEC-3226-164B-822C-A5D1ED42B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5591175"/>
            <a:ext cx="2667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47251" name="Text Box 180">
            <a:extLst>
              <a:ext uri="{FF2B5EF4-FFF2-40B4-BE49-F238E27FC236}">
                <a16:creationId xmlns:a16="http://schemas.microsoft.com/office/drawing/2014/main" id="{67454129-143B-134B-8CCD-29B3631A9D2B}"/>
              </a:ext>
            </a:extLst>
          </p:cNvPr>
          <p:cNvSpPr txBox="1">
            <a:spLocks noChangeArrowheads="1"/>
          </p:cNvSpPr>
          <p:nvPr/>
        </p:nvSpPr>
        <p:spPr bwMode="auto">
          <a:xfrm>
            <a:off x="2595563" y="5999163"/>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963765" name="Rectangle 181">
            <a:extLst>
              <a:ext uri="{FF2B5EF4-FFF2-40B4-BE49-F238E27FC236}">
                <a16:creationId xmlns:a16="http://schemas.microsoft.com/office/drawing/2014/main" id="{3667B3B1-C1DA-E74B-9B78-81A83592CF7F}"/>
              </a:ext>
            </a:extLst>
          </p:cNvPr>
          <p:cNvSpPr>
            <a:spLocks noChangeArrowheads="1"/>
          </p:cNvSpPr>
          <p:nvPr/>
        </p:nvSpPr>
        <p:spPr bwMode="auto">
          <a:xfrm>
            <a:off x="2647950" y="5345113"/>
            <a:ext cx="1965325" cy="954087"/>
          </a:xfrm>
          <a:prstGeom prst="rect">
            <a:avLst/>
          </a:prstGeom>
          <a:noFill/>
          <a:ln w="57150">
            <a:solidFill>
              <a:schemeClr val="accent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53" name="Line 182">
            <a:extLst>
              <a:ext uri="{FF2B5EF4-FFF2-40B4-BE49-F238E27FC236}">
                <a16:creationId xmlns:a16="http://schemas.microsoft.com/office/drawing/2014/main" id="{1034C920-E2C6-9543-ACC8-661FE1C842F0}"/>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54" name="Line 183">
            <a:extLst>
              <a:ext uri="{FF2B5EF4-FFF2-40B4-BE49-F238E27FC236}">
                <a16:creationId xmlns:a16="http://schemas.microsoft.com/office/drawing/2014/main" id="{1FD7E8CB-30C0-054E-8434-C7DDD845A711}"/>
              </a:ext>
            </a:extLst>
          </p:cNvPr>
          <p:cNvSpPr>
            <a:spLocks noChangeShapeType="1"/>
          </p:cNvSpPr>
          <p:nvPr/>
        </p:nvSpPr>
        <p:spPr bwMode="auto">
          <a:xfrm>
            <a:off x="8193088" y="3194050"/>
            <a:ext cx="0" cy="21685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47255" name="Group 184">
            <a:extLst>
              <a:ext uri="{FF2B5EF4-FFF2-40B4-BE49-F238E27FC236}">
                <a16:creationId xmlns:a16="http://schemas.microsoft.com/office/drawing/2014/main" id="{DCF93279-CCBD-0B4F-9B30-1697C163C4A1}"/>
              </a:ext>
            </a:extLst>
          </p:cNvPr>
          <p:cNvGrpSpPr>
            <a:grpSpLocks/>
          </p:cNvGrpSpPr>
          <p:nvPr/>
        </p:nvGrpSpPr>
        <p:grpSpPr bwMode="auto">
          <a:xfrm>
            <a:off x="563563" y="2144713"/>
            <a:ext cx="7643812" cy="1709737"/>
            <a:chOff x="355" y="1351"/>
            <a:chExt cx="4815" cy="1077"/>
          </a:xfrm>
        </p:grpSpPr>
        <p:grpSp>
          <p:nvGrpSpPr>
            <p:cNvPr id="47256" name="Group 185">
              <a:extLst>
                <a:ext uri="{FF2B5EF4-FFF2-40B4-BE49-F238E27FC236}">
                  <a16:creationId xmlns:a16="http://schemas.microsoft.com/office/drawing/2014/main" id="{4FCF4767-EEA8-0444-B660-102CCE7D176A}"/>
                </a:ext>
              </a:extLst>
            </p:cNvPr>
            <p:cNvGrpSpPr>
              <a:grpSpLocks/>
            </p:cNvGrpSpPr>
            <p:nvPr/>
          </p:nvGrpSpPr>
          <p:grpSpPr bwMode="auto">
            <a:xfrm>
              <a:off x="355" y="1789"/>
              <a:ext cx="1156" cy="288"/>
              <a:chOff x="355" y="1789"/>
              <a:chExt cx="1156" cy="288"/>
            </a:xfrm>
          </p:grpSpPr>
          <p:sp>
            <p:nvSpPr>
              <p:cNvPr id="47262" name="Text Box 186">
                <a:extLst>
                  <a:ext uri="{FF2B5EF4-FFF2-40B4-BE49-F238E27FC236}">
                    <a16:creationId xmlns:a16="http://schemas.microsoft.com/office/drawing/2014/main" id="{462B9BB3-9A96-DC44-AD44-7C1295857A87}"/>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47263" name="Text Box 187">
                <a:extLst>
                  <a:ext uri="{FF2B5EF4-FFF2-40B4-BE49-F238E27FC236}">
                    <a16:creationId xmlns:a16="http://schemas.microsoft.com/office/drawing/2014/main" id="{B46CB3C2-64E3-5944-8493-7D4E844E1A61}"/>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47257" name="Group 188">
              <a:extLst>
                <a:ext uri="{FF2B5EF4-FFF2-40B4-BE49-F238E27FC236}">
                  <a16:creationId xmlns:a16="http://schemas.microsoft.com/office/drawing/2014/main" id="{71B7239C-6D19-1C41-91CE-B7418DE239BE}"/>
                </a:ext>
              </a:extLst>
            </p:cNvPr>
            <p:cNvGrpSpPr>
              <a:grpSpLocks/>
            </p:cNvGrpSpPr>
            <p:nvPr/>
          </p:nvGrpSpPr>
          <p:grpSpPr bwMode="auto">
            <a:xfrm>
              <a:off x="3057" y="1351"/>
              <a:ext cx="2113" cy="1077"/>
              <a:chOff x="3057" y="1351"/>
              <a:chExt cx="2113" cy="1077"/>
            </a:xfrm>
          </p:grpSpPr>
          <p:sp>
            <p:nvSpPr>
              <p:cNvPr id="47258" name="Text Box 189">
                <a:extLst>
                  <a:ext uri="{FF2B5EF4-FFF2-40B4-BE49-F238E27FC236}">
                    <a16:creationId xmlns:a16="http://schemas.microsoft.com/office/drawing/2014/main" id="{D256F036-4BC0-AB41-AFD6-9012D83D00EB}"/>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47259" name="Group 190">
                <a:extLst>
                  <a:ext uri="{FF2B5EF4-FFF2-40B4-BE49-F238E27FC236}">
                    <a16:creationId xmlns:a16="http://schemas.microsoft.com/office/drawing/2014/main" id="{8C1C7E8E-05E6-E148-84A7-F156A9AB9B98}"/>
                  </a:ext>
                </a:extLst>
              </p:cNvPr>
              <p:cNvGrpSpPr>
                <a:grpSpLocks/>
              </p:cNvGrpSpPr>
              <p:nvPr/>
            </p:nvGrpSpPr>
            <p:grpSpPr bwMode="auto">
              <a:xfrm>
                <a:off x="3057" y="1351"/>
                <a:ext cx="206" cy="1077"/>
                <a:chOff x="3057" y="1351"/>
                <a:chExt cx="206" cy="1077"/>
              </a:xfrm>
            </p:grpSpPr>
            <p:sp>
              <p:nvSpPr>
                <p:cNvPr id="47260" name="Text Box 191">
                  <a:extLst>
                    <a:ext uri="{FF2B5EF4-FFF2-40B4-BE49-F238E27FC236}">
                      <a16:creationId xmlns:a16="http://schemas.microsoft.com/office/drawing/2014/main" id="{242BA307-59BC-DF44-ADB3-9783AF88F807}"/>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47261" name="Text Box 192">
                  <a:extLst>
                    <a:ext uri="{FF2B5EF4-FFF2-40B4-BE49-F238E27FC236}">
                      <a16:creationId xmlns:a16="http://schemas.microsoft.com/office/drawing/2014/main" id="{3065B5AF-42C3-8543-88EC-6F576A3FD796}"/>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3765"/>
                                        </p:tgtEl>
                                        <p:attrNameLst>
                                          <p:attrName>style.visibility</p:attrName>
                                        </p:attrNameLst>
                                      </p:cBhvr>
                                      <p:to>
                                        <p:strVal val="visible"/>
                                      </p:to>
                                    </p:set>
                                    <p:animEffect transition="in" filter="fade">
                                      <p:cBhvr>
                                        <p:cTn id="7" dur="500"/>
                                        <p:tgtEl>
                                          <p:spTgt spid="963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7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3">
            <a:extLst>
              <a:ext uri="{FF2B5EF4-FFF2-40B4-BE49-F238E27FC236}">
                <a16:creationId xmlns:a16="http://schemas.microsoft.com/office/drawing/2014/main" id="{52237947-79D4-A64C-AA67-407E6869D4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F3D30E0E-981F-8B47-8E7E-398C5FA97F97}" type="slidenum">
              <a:rPr lang="zh-TW" altLang="en-US" sz="800"/>
              <a:pPr/>
              <a:t>3</a:t>
            </a:fld>
            <a:endParaRPr lang="en-US" altLang="zh-TW" sz="1400"/>
          </a:p>
        </p:txBody>
      </p:sp>
      <p:sp>
        <p:nvSpPr>
          <p:cNvPr id="9219" name="Rectangle 4">
            <a:extLst>
              <a:ext uri="{FF2B5EF4-FFF2-40B4-BE49-F238E27FC236}">
                <a16:creationId xmlns:a16="http://schemas.microsoft.com/office/drawing/2014/main" id="{36B6F9E5-97CD-F144-841D-300BFF0619EB}"/>
              </a:ext>
            </a:extLst>
          </p:cNvPr>
          <p:cNvSpPr>
            <a:spLocks noChangeArrowheads="1"/>
          </p:cNvSpPr>
          <p:nvPr/>
        </p:nvSpPr>
        <p:spPr bwMode="auto">
          <a:xfrm>
            <a:off x="609600" y="914400"/>
            <a:ext cx="784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kumimoji="1" sz="1200">
                <a:solidFill>
                  <a:schemeClr val="tx1"/>
                </a:solidFill>
                <a:latin typeface="Comic Sans MS" panose="030F0902030302020204" pitchFamily="66" charset="0"/>
              </a:defRPr>
            </a:lvl1pPr>
            <a:lvl2pPr marL="346075" indent="-231775">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nSpc>
                <a:spcPts val="2600"/>
              </a:lnSpc>
              <a:buClr>
                <a:srgbClr val="003399"/>
              </a:buClr>
              <a:buSzPct val="50000"/>
              <a:buFont typeface="Monotype Sorts" pitchFamily="2" charset="2"/>
              <a:buNone/>
            </a:pPr>
            <a:r>
              <a:rPr lang="en-US" altLang="zh-TW" sz="2800">
                <a:solidFill>
                  <a:srgbClr val="003399"/>
                </a:solidFill>
                <a:ea typeface="新細明體" panose="02020500000000000000" pitchFamily="18" charset="-120"/>
              </a:rPr>
              <a:t>Goal: select from one of n k-bit buses</a:t>
            </a:r>
          </a:p>
          <a:p>
            <a:pPr lvl="1">
              <a:lnSpc>
                <a:spcPts val="2600"/>
              </a:lnSpc>
              <a:buClr>
                <a:schemeClr val="tx1"/>
              </a:buClr>
              <a:buSzPct val="35000"/>
              <a:buFont typeface="Wingdings" pitchFamily="2" charset="2"/>
              <a:buChar char="u"/>
            </a:pPr>
            <a:r>
              <a:rPr lang="en-US" altLang="zh-TW" sz="2400">
                <a:ea typeface="新細明體" panose="02020500000000000000" pitchFamily="18" charset="-120"/>
              </a:rPr>
              <a:t>Implemented by layering  k n-to-1 multiplexer</a:t>
            </a:r>
          </a:p>
        </p:txBody>
      </p:sp>
      <p:sp>
        <p:nvSpPr>
          <p:cNvPr id="9220" name="Rectangle 2">
            <a:extLst>
              <a:ext uri="{FF2B5EF4-FFF2-40B4-BE49-F238E27FC236}">
                <a16:creationId xmlns:a16="http://schemas.microsoft.com/office/drawing/2014/main" id="{20748DA6-F006-744D-BFF4-515F6EA03354}"/>
              </a:ext>
            </a:extLst>
          </p:cNvPr>
          <p:cNvSpPr>
            <a:spLocks noGrp="1" noChangeArrowheads="1"/>
          </p:cNvSpPr>
          <p:nvPr>
            <p:ph type="title"/>
          </p:nvPr>
        </p:nvSpPr>
        <p:spPr/>
        <p:txBody>
          <a:bodyPr/>
          <a:lstStyle/>
          <a:p>
            <a:r>
              <a:rPr lang="en-US" altLang="zh-TW">
                <a:ea typeface="新細明體" panose="02020500000000000000" pitchFamily="18" charset="-120"/>
              </a:rPr>
              <a:t>Recap: Multiplexer</a:t>
            </a:r>
          </a:p>
        </p:txBody>
      </p:sp>
      <p:pic>
        <p:nvPicPr>
          <p:cNvPr id="9221" name="Picture 5">
            <a:extLst>
              <a:ext uri="{FF2B5EF4-FFF2-40B4-BE49-F238E27FC236}">
                <a16:creationId xmlns:a16="http://schemas.microsoft.com/office/drawing/2014/main" id="{6F597153-B490-184D-BF79-CEC010677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663" y="1895475"/>
            <a:ext cx="49815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編號版面配置區 3">
            <a:extLst>
              <a:ext uri="{FF2B5EF4-FFF2-40B4-BE49-F238E27FC236}">
                <a16:creationId xmlns:a16="http://schemas.microsoft.com/office/drawing/2014/main" id="{8468B953-8325-304B-8530-91F21566FE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4FBF146A-ECCA-734A-AB4F-9FFC42534965}" type="slidenum">
              <a:rPr lang="zh-TW" altLang="en-US" sz="800"/>
              <a:pPr/>
              <a:t>30</a:t>
            </a:fld>
            <a:endParaRPr lang="en-US" altLang="zh-TW" sz="1400"/>
          </a:p>
        </p:txBody>
      </p:sp>
      <p:sp>
        <p:nvSpPr>
          <p:cNvPr id="48131" name="Rectangle 2">
            <a:extLst>
              <a:ext uri="{FF2B5EF4-FFF2-40B4-BE49-F238E27FC236}">
                <a16:creationId xmlns:a16="http://schemas.microsoft.com/office/drawing/2014/main" id="{B7982BD8-BF2D-704C-92B5-366405B304AD}"/>
              </a:ext>
            </a:extLst>
          </p:cNvPr>
          <p:cNvSpPr>
            <a:spLocks noGrp="1" noChangeArrowheads="1"/>
          </p:cNvSpPr>
          <p:nvPr>
            <p:ph type="title"/>
          </p:nvPr>
        </p:nvSpPr>
        <p:spPr/>
        <p:txBody>
          <a:bodyPr/>
          <a:lstStyle/>
          <a:p>
            <a:r>
              <a:rPr lang="en-US" altLang="zh-TW">
                <a:ea typeface="新細明體" panose="02020500000000000000" pitchFamily="18" charset="-120"/>
              </a:rPr>
              <a:t>1-bit counter</a:t>
            </a:r>
          </a:p>
        </p:txBody>
      </p:sp>
      <p:sp>
        <p:nvSpPr>
          <p:cNvPr id="48132" name="Rectangle 3">
            <a:extLst>
              <a:ext uri="{FF2B5EF4-FFF2-40B4-BE49-F238E27FC236}">
                <a16:creationId xmlns:a16="http://schemas.microsoft.com/office/drawing/2014/main" id="{AA467D10-48AA-7D47-B9B0-CF72549517F2}"/>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1-bit counter</a:t>
            </a:r>
          </a:p>
          <a:p>
            <a:pPr lvl="1"/>
            <a:r>
              <a:rPr lang="en-US" altLang="zh-TW">
                <a:ea typeface="新細明體" panose="02020500000000000000" pitchFamily="18" charset="-120"/>
              </a:rPr>
              <a:t>Circuit that oscillates between 1 and 0.</a:t>
            </a:r>
          </a:p>
        </p:txBody>
      </p:sp>
      <p:pic>
        <p:nvPicPr>
          <p:cNvPr id="48133" name="Picture 4">
            <a:extLst>
              <a:ext uri="{FF2B5EF4-FFF2-40B4-BE49-F238E27FC236}">
                <a16:creationId xmlns:a16="http://schemas.microsoft.com/office/drawing/2014/main" id="{CB259B00-15C9-2B49-9045-5DBF38068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1744663"/>
            <a:ext cx="8213725"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編號版面配置區 3">
            <a:extLst>
              <a:ext uri="{FF2B5EF4-FFF2-40B4-BE49-F238E27FC236}">
                <a16:creationId xmlns:a16="http://schemas.microsoft.com/office/drawing/2014/main" id="{F0C79924-753B-F248-AE47-7B241EDCCB2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FD6D7194-9BD5-4548-90C5-9747191CB714}" type="slidenum">
              <a:rPr lang="zh-TW" altLang="en-US" sz="800"/>
              <a:pPr/>
              <a:t>31</a:t>
            </a:fld>
            <a:endParaRPr lang="en-US" altLang="zh-TW" sz="1400"/>
          </a:p>
        </p:txBody>
      </p:sp>
      <p:sp>
        <p:nvSpPr>
          <p:cNvPr id="49155" name="Rectangle 2">
            <a:extLst>
              <a:ext uri="{FF2B5EF4-FFF2-40B4-BE49-F238E27FC236}">
                <a16:creationId xmlns:a16="http://schemas.microsoft.com/office/drawing/2014/main" id="{A12C8C1E-E777-5545-95B9-F8EC299944FF}"/>
              </a:ext>
            </a:extLst>
          </p:cNvPr>
          <p:cNvSpPr>
            <a:spLocks noGrp="1" noChangeArrowheads="1"/>
          </p:cNvSpPr>
          <p:nvPr>
            <p:ph type="title"/>
          </p:nvPr>
        </p:nvSpPr>
        <p:spPr/>
        <p:txBody>
          <a:bodyPr/>
          <a:lstStyle/>
          <a:p>
            <a:r>
              <a:rPr lang="en-US" altLang="zh-TW">
                <a:ea typeface="新細明體" panose="02020500000000000000" pitchFamily="18" charset="-120"/>
              </a:rPr>
              <a:t>Clock</a:t>
            </a:r>
          </a:p>
        </p:txBody>
      </p:sp>
      <p:sp>
        <p:nvSpPr>
          <p:cNvPr id="49156" name="Rectangle 3">
            <a:extLst>
              <a:ext uri="{FF2B5EF4-FFF2-40B4-BE49-F238E27FC236}">
                <a16:creationId xmlns:a16="http://schemas.microsoft.com/office/drawing/2014/main" id="{15783303-8E88-1745-BE39-3F58F951ACAE}"/>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Two cycle design (fetch and execute)</a:t>
            </a:r>
          </a:p>
          <a:p>
            <a:pPr lvl="1"/>
            <a:r>
              <a:rPr lang="en-US" altLang="zh-TW">
                <a:ea typeface="新細明體" panose="02020500000000000000" pitchFamily="18" charset="-120"/>
              </a:rPr>
              <a:t>Use 1-bit counter to distinguish between 2 cycles.</a:t>
            </a:r>
          </a:p>
          <a:p>
            <a:pPr lvl="1"/>
            <a:r>
              <a:rPr lang="en-US" altLang="zh-TW">
                <a:ea typeface="新細明體" panose="02020500000000000000" pitchFamily="18" charset="-120"/>
              </a:rPr>
              <a:t>Use two cycles since fetch and execute phases each access memory and alter program counter.</a:t>
            </a:r>
          </a:p>
        </p:txBody>
      </p:sp>
      <p:pic>
        <p:nvPicPr>
          <p:cNvPr id="49157" name="Picture 4">
            <a:extLst>
              <a:ext uri="{FF2B5EF4-FFF2-40B4-BE49-F238E27FC236}">
                <a16:creationId xmlns:a16="http://schemas.microsoft.com/office/drawing/2014/main" id="{35578FEA-A414-5945-BDEE-19DABA29B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2413000"/>
            <a:ext cx="8377237"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編號版面配置區 3">
            <a:extLst>
              <a:ext uri="{FF2B5EF4-FFF2-40B4-BE49-F238E27FC236}">
                <a16:creationId xmlns:a16="http://schemas.microsoft.com/office/drawing/2014/main" id="{3668DE81-7493-1341-910C-B94D0F393DC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CBB13CE0-641A-A34B-B8E1-AAB7B1A7859B}" type="slidenum">
              <a:rPr lang="zh-TW" altLang="en-US" sz="800"/>
              <a:pPr/>
              <a:t>32</a:t>
            </a:fld>
            <a:endParaRPr lang="en-US" altLang="zh-TW" sz="1400"/>
          </a:p>
        </p:txBody>
      </p:sp>
      <p:sp>
        <p:nvSpPr>
          <p:cNvPr id="50179" name="Rectangle 2">
            <a:extLst>
              <a:ext uri="{FF2B5EF4-FFF2-40B4-BE49-F238E27FC236}">
                <a16:creationId xmlns:a16="http://schemas.microsoft.com/office/drawing/2014/main" id="{460537AC-EE68-DF42-80E1-04403FA6ED21}"/>
              </a:ext>
            </a:extLst>
          </p:cNvPr>
          <p:cNvSpPr>
            <a:spLocks noGrp="1" noChangeArrowheads="1"/>
          </p:cNvSpPr>
          <p:nvPr>
            <p:ph type="title"/>
          </p:nvPr>
        </p:nvSpPr>
        <p:spPr/>
        <p:txBody>
          <a:bodyPr/>
          <a:lstStyle/>
          <a:p>
            <a:r>
              <a:rPr lang="en-US" altLang="zh-TW">
                <a:ea typeface="新細明體" panose="02020500000000000000" pitchFamily="18" charset="-120"/>
              </a:rPr>
              <a:t>Clocking Methodology</a:t>
            </a:r>
          </a:p>
        </p:txBody>
      </p:sp>
      <p:sp>
        <p:nvSpPr>
          <p:cNvPr id="50180" name="Rectangle 3">
            <a:extLst>
              <a:ext uri="{FF2B5EF4-FFF2-40B4-BE49-F238E27FC236}">
                <a16:creationId xmlns:a16="http://schemas.microsoft.com/office/drawing/2014/main" id="{595EC880-DF30-8846-82DE-E2B04398014D}"/>
              </a:ext>
            </a:extLst>
          </p:cNvPr>
          <p:cNvSpPr>
            <a:spLocks noGrp="1" noChangeArrowheads="1"/>
          </p:cNvSpPr>
          <p:nvPr>
            <p:ph type="body" idx="1"/>
          </p:nvPr>
        </p:nvSpPr>
        <p:spPr>
          <a:xfrm>
            <a:off x="425450" y="889000"/>
            <a:ext cx="7848600" cy="5410200"/>
          </a:xfrm>
        </p:spPr>
        <p:txBody>
          <a:bodyPr/>
          <a:lstStyle/>
          <a:p>
            <a:pPr marL="0" indent="0"/>
            <a:r>
              <a:rPr lang="en-US" altLang="zh-TW">
                <a:ea typeface="新細明體" panose="02020500000000000000" pitchFamily="18" charset="-120"/>
              </a:rPr>
              <a:t>Two-cycle design.</a:t>
            </a:r>
            <a:endParaRPr lang="en-US" altLang="zh-TW">
              <a:solidFill>
                <a:schemeClr val="hlink"/>
              </a:solidFill>
              <a:ea typeface="新細明體" panose="02020500000000000000" pitchFamily="18" charset="-120"/>
            </a:endParaRPr>
          </a:p>
          <a:p>
            <a:pPr lvl="1"/>
            <a:r>
              <a:rPr lang="en-US" altLang="zh-TW">
                <a:ea typeface="新細明體" panose="02020500000000000000" pitchFamily="18" charset="-120"/>
              </a:rPr>
              <a:t>Each control signal is in one of four epochs.</a:t>
            </a:r>
          </a:p>
          <a:p>
            <a:pPr lvl="2"/>
            <a:r>
              <a:rPr lang="en-US" altLang="zh-TW">
                <a:ea typeface="新細明體" panose="02020500000000000000" pitchFamily="18" charset="-120"/>
              </a:rPr>
              <a:t>fetch		</a:t>
            </a:r>
            <a:r>
              <a:rPr lang="en-US" altLang="zh-TW">
                <a:solidFill>
                  <a:schemeClr val="hlink"/>
                </a:solidFill>
                <a:ea typeface="新細明體" panose="02020500000000000000" pitchFamily="18" charset="-120"/>
              </a:rPr>
              <a:t>[set memory address from pc]</a:t>
            </a:r>
          </a:p>
          <a:p>
            <a:pPr lvl="2"/>
            <a:r>
              <a:rPr lang="en-US" altLang="zh-TW">
                <a:ea typeface="新細明體" panose="02020500000000000000" pitchFamily="18" charset="-120"/>
              </a:rPr>
              <a:t>fetch and clock	</a:t>
            </a:r>
            <a:r>
              <a:rPr lang="en-US" altLang="zh-TW">
                <a:solidFill>
                  <a:schemeClr val="hlink"/>
                </a:solidFill>
                <a:ea typeface="新細明體" panose="02020500000000000000" pitchFamily="18" charset="-120"/>
              </a:rPr>
              <a:t>[</a:t>
            </a:r>
            <a:r>
              <a:rPr lang="en-US" altLang="zh-TW">
                <a:solidFill>
                  <a:srgbClr val="CC0000"/>
                </a:solidFill>
                <a:ea typeface="新細明體" panose="02020500000000000000" pitchFamily="18" charset="-120"/>
              </a:rPr>
              <a:t>write</a:t>
            </a:r>
            <a:r>
              <a:rPr lang="en-US" altLang="zh-TW">
                <a:solidFill>
                  <a:schemeClr val="hlink"/>
                </a:solidFill>
                <a:ea typeface="新細明體" panose="02020500000000000000" pitchFamily="18" charset="-120"/>
              </a:rPr>
              <a:t> instruction to IR]</a:t>
            </a:r>
            <a:endParaRPr lang="en-US" altLang="zh-TW">
              <a:ea typeface="新細明體" panose="02020500000000000000" pitchFamily="18" charset="-120"/>
            </a:endParaRPr>
          </a:p>
          <a:p>
            <a:pPr lvl="2"/>
            <a:r>
              <a:rPr lang="en-US" altLang="zh-TW">
                <a:ea typeface="新細明體" panose="02020500000000000000" pitchFamily="18" charset="-120"/>
              </a:rPr>
              <a:t>execute		</a:t>
            </a:r>
            <a:r>
              <a:rPr lang="en-US" altLang="zh-TW">
                <a:solidFill>
                  <a:schemeClr val="hlink"/>
                </a:solidFill>
                <a:ea typeface="新細明體" panose="02020500000000000000" pitchFamily="18" charset="-120"/>
              </a:rPr>
              <a:t>[set ALU inputs from registers]</a:t>
            </a:r>
            <a:endParaRPr lang="en-US" altLang="zh-TW">
              <a:ea typeface="新細明體" panose="02020500000000000000" pitchFamily="18" charset="-120"/>
            </a:endParaRPr>
          </a:p>
          <a:p>
            <a:pPr lvl="2"/>
            <a:r>
              <a:rPr lang="en-US" altLang="zh-TW">
                <a:ea typeface="新細明體" panose="02020500000000000000" pitchFamily="18" charset="-120"/>
              </a:rPr>
              <a:t>execute and clock	</a:t>
            </a:r>
            <a:r>
              <a:rPr lang="en-US" altLang="zh-TW">
                <a:solidFill>
                  <a:schemeClr val="hlink"/>
                </a:solidFill>
                <a:ea typeface="新細明體" panose="02020500000000000000" pitchFamily="18" charset="-120"/>
              </a:rPr>
              <a:t>[</a:t>
            </a:r>
            <a:r>
              <a:rPr lang="en-US" altLang="zh-TW">
                <a:solidFill>
                  <a:srgbClr val="CC0000"/>
                </a:solidFill>
                <a:ea typeface="新細明體" panose="02020500000000000000" pitchFamily="18" charset="-120"/>
              </a:rPr>
              <a:t>write</a:t>
            </a:r>
            <a:r>
              <a:rPr lang="en-US" altLang="zh-TW">
                <a:solidFill>
                  <a:schemeClr val="hlink"/>
                </a:solidFill>
                <a:ea typeface="新細明體" panose="02020500000000000000" pitchFamily="18" charset="-120"/>
              </a:rPr>
              <a:t> result of ALU to registers]</a:t>
            </a:r>
            <a:endParaRPr lang="en-US" altLang="zh-TW">
              <a:ea typeface="新細明體" panose="02020500000000000000" pitchFamily="18" charset="-120"/>
            </a:endParaRPr>
          </a:p>
        </p:txBody>
      </p:sp>
      <p:sp>
        <p:nvSpPr>
          <p:cNvPr id="50181" name="Text Box 4">
            <a:extLst>
              <a:ext uri="{FF2B5EF4-FFF2-40B4-BE49-F238E27FC236}">
                <a16:creationId xmlns:a16="http://schemas.microsoft.com/office/drawing/2014/main" id="{D1151C3E-BB5D-8E48-8B90-2CCA874D5E4B}"/>
              </a:ext>
            </a:extLst>
          </p:cNvPr>
          <p:cNvSpPr txBox="1">
            <a:spLocks noChangeArrowheads="1"/>
          </p:cNvSpPr>
          <p:nvPr/>
        </p:nvSpPr>
        <p:spPr bwMode="auto">
          <a:xfrm>
            <a:off x="7010400" y="3986213"/>
            <a:ext cx="1460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spcBef>
                <a:spcPct val="50000"/>
              </a:spcBef>
            </a:pPr>
            <a:r>
              <a:rPr lang="en-US" altLang="zh-TW" sz="1600">
                <a:solidFill>
                  <a:schemeClr val="bg1"/>
                </a:solidFill>
                <a:ea typeface="新細明體" panose="02020500000000000000" pitchFamily="18" charset="-120"/>
              </a:rPr>
              <a:t>Fetch</a:t>
            </a:r>
          </a:p>
        </p:txBody>
      </p:sp>
      <p:sp>
        <p:nvSpPr>
          <p:cNvPr id="50182" name="Freeform 5">
            <a:extLst>
              <a:ext uri="{FF2B5EF4-FFF2-40B4-BE49-F238E27FC236}">
                <a16:creationId xmlns:a16="http://schemas.microsoft.com/office/drawing/2014/main" id="{B05A0A79-1C9C-2A4D-A9B9-C528B98077AD}"/>
              </a:ext>
            </a:extLst>
          </p:cNvPr>
          <p:cNvSpPr>
            <a:spLocks/>
          </p:cNvSpPr>
          <p:nvPr/>
        </p:nvSpPr>
        <p:spPr bwMode="auto">
          <a:xfrm>
            <a:off x="1647825" y="6057900"/>
            <a:ext cx="5997575" cy="258763"/>
          </a:xfrm>
          <a:custGeom>
            <a:avLst/>
            <a:gdLst>
              <a:gd name="T0" fmla="*/ 0 w 4719"/>
              <a:gd name="T1" fmla="*/ 2147483646 h 204"/>
              <a:gd name="T2" fmla="*/ 2147483646 w 4719"/>
              <a:gd name="T3" fmla="*/ 2147483646 h 204"/>
              <a:gd name="T4" fmla="*/ 2147483646 w 4719"/>
              <a:gd name="T5" fmla="*/ 2147483646 h 204"/>
              <a:gd name="T6" fmla="*/ 2147483646 w 4719"/>
              <a:gd name="T7" fmla="*/ 2147483646 h 204"/>
              <a:gd name="T8" fmla="*/ 2147483646 w 4719"/>
              <a:gd name="T9" fmla="*/ 2147483646 h 204"/>
              <a:gd name="T10" fmla="*/ 2147483646 w 4719"/>
              <a:gd name="T11" fmla="*/ 2147483646 h 204"/>
              <a:gd name="T12" fmla="*/ 2147483646 w 4719"/>
              <a:gd name="T13" fmla="*/ 2147483646 h 204"/>
              <a:gd name="T14" fmla="*/ 2147483646 w 4719"/>
              <a:gd name="T15" fmla="*/ 2147483646 h 204"/>
              <a:gd name="T16" fmla="*/ 2147483646 w 4719"/>
              <a:gd name="T17" fmla="*/ 2147483646 h 204"/>
              <a:gd name="T18" fmla="*/ 2147483646 w 4719"/>
              <a:gd name="T19" fmla="*/ 2147483646 h 204"/>
              <a:gd name="T20" fmla="*/ 2147483646 w 4719"/>
              <a:gd name="T21" fmla="*/ 2147483646 h 204"/>
              <a:gd name="T22" fmla="*/ 2147483646 w 4719"/>
              <a:gd name="T23" fmla="*/ 2147483646 h 204"/>
              <a:gd name="T24" fmla="*/ 2147483646 w 4719"/>
              <a:gd name="T25" fmla="*/ 2147483646 h 204"/>
              <a:gd name="T26" fmla="*/ 2147483646 w 4719"/>
              <a:gd name="T27" fmla="*/ 2147483646 h 204"/>
              <a:gd name="T28" fmla="*/ 2147483646 w 4719"/>
              <a:gd name="T29" fmla="*/ 0 h 204"/>
              <a:gd name="T30" fmla="*/ 2147483646 w 4719"/>
              <a:gd name="T31" fmla="*/ 0 h 204"/>
              <a:gd name="T32" fmla="*/ 2147483646 w 4719"/>
              <a:gd name="T33" fmla="*/ 2147483646 h 204"/>
              <a:gd name="T34" fmla="*/ 2147483646 w 4719"/>
              <a:gd name="T35" fmla="*/ 2147483646 h 204"/>
              <a:gd name="T36" fmla="*/ 2147483646 w 4719"/>
              <a:gd name="T37" fmla="*/ 2147483646 h 204"/>
              <a:gd name="T38" fmla="*/ 2147483646 w 4719"/>
              <a:gd name="T39" fmla="*/ 2147483646 h 204"/>
              <a:gd name="T40" fmla="*/ 2147483646 w 4719"/>
              <a:gd name="T41" fmla="*/ 2147483646 h 204"/>
              <a:gd name="T42" fmla="*/ 2147483646 w 4719"/>
              <a:gd name="T43" fmla="*/ 2147483646 h 204"/>
              <a:gd name="T44" fmla="*/ 2147483646 w 4719"/>
              <a:gd name="T45" fmla="*/ 2147483646 h 204"/>
              <a:gd name="T46" fmla="*/ 2147483646 w 4719"/>
              <a:gd name="T47" fmla="*/ 2147483646 h 204"/>
              <a:gd name="T48" fmla="*/ 2147483646 w 4719"/>
              <a:gd name="T49" fmla="*/ 2147483646 h 204"/>
              <a:gd name="T50" fmla="*/ 2147483646 w 4719"/>
              <a:gd name="T51" fmla="*/ 214748364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19"/>
              <a:gd name="T79" fmla="*/ 0 h 204"/>
              <a:gd name="T80" fmla="*/ 4719 w 4719"/>
              <a:gd name="T81" fmla="*/ 204 h 20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19" h="204">
                <a:moveTo>
                  <a:pt x="0" y="203"/>
                </a:moveTo>
                <a:lnTo>
                  <a:pt x="630" y="203"/>
                </a:lnTo>
                <a:lnTo>
                  <a:pt x="630" y="1"/>
                </a:lnTo>
                <a:lnTo>
                  <a:pt x="684" y="1"/>
                </a:lnTo>
                <a:lnTo>
                  <a:pt x="684" y="204"/>
                </a:lnTo>
                <a:lnTo>
                  <a:pt x="1353" y="204"/>
                </a:lnTo>
                <a:lnTo>
                  <a:pt x="1353" y="1"/>
                </a:lnTo>
                <a:lnTo>
                  <a:pt x="1401" y="1"/>
                </a:lnTo>
                <a:lnTo>
                  <a:pt x="1401" y="204"/>
                </a:lnTo>
                <a:lnTo>
                  <a:pt x="2073" y="204"/>
                </a:lnTo>
                <a:lnTo>
                  <a:pt x="2073" y="1"/>
                </a:lnTo>
                <a:lnTo>
                  <a:pt x="2121" y="1"/>
                </a:lnTo>
                <a:lnTo>
                  <a:pt x="2121" y="204"/>
                </a:lnTo>
                <a:lnTo>
                  <a:pt x="2793" y="204"/>
                </a:lnTo>
                <a:lnTo>
                  <a:pt x="2793" y="0"/>
                </a:lnTo>
                <a:lnTo>
                  <a:pt x="2844" y="0"/>
                </a:lnTo>
                <a:lnTo>
                  <a:pt x="2844" y="204"/>
                </a:lnTo>
                <a:lnTo>
                  <a:pt x="3513" y="204"/>
                </a:lnTo>
                <a:lnTo>
                  <a:pt x="3513" y="1"/>
                </a:lnTo>
                <a:lnTo>
                  <a:pt x="3561" y="1"/>
                </a:lnTo>
                <a:lnTo>
                  <a:pt x="3561" y="204"/>
                </a:lnTo>
                <a:lnTo>
                  <a:pt x="4233" y="204"/>
                </a:lnTo>
                <a:lnTo>
                  <a:pt x="4233" y="1"/>
                </a:lnTo>
                <a:lnTo>
                  <a:pt x="4284" y="1"/>
                </a:lnTo>
                <a:lnTo>
                  <a:pt x="4284" y="204"/>
                </a:lnTo>
                <a:lnTo>
                  <a:pt x="4719" y="204"/>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sp>
        <p:nvSpPr>
          <p:cNvPr id="50183" name="Freeform 6">
            <a:extLst>
              <a:ext uri="{FF2B5EF4-FFF2-40B4-BE49-F238E27FC236}">
                <a16:creationId xmlns:a16="http://schemas.microsoft.com/office/drawing/2014/main" id="{E7CEEDCF-E770-8348-9AD0-D832F3CD2237}"/>
              </a:ext>
            </a:extLst>
          </p:cNvPr>
          <p:cNvSpPr>
            <a:spLocks/>
          </p:cNvSpPr>
          <p:nvPr/>
        </p:nvSpPr>
        <p:spPr bwMode="auto">
          <a:xfrm>
            <a:off x="1703388" y="5434013"/>
            <a:ext cx="5940425" cy="260350"/>
          </a:xfrm>
          <a:custGeom>
            <a:avLst/>
            <a:gdLst>
              <a:gd name="T0" fmla="*/ 0 w 4674"/>
              <a:gd name="T1" fmla="*/ 2147483646 h 205"/>
              <a:gd name="T2" fmla="*/ 2147483646 w 4674"/>
              <a:gd name="T3" fmla="*/ 2147483646 h 205"/>
              <a:gd name="T4" fmla="*/ 2147483646 w 4674"/>
              <a:gd name="T5" fmla="*/ 0 h 205"/>
              <a:gd name="T6" fmla="*/ 2147483646 w 4674"/>
              <a:gd name="T7" fmla="*/ 2147483646 h 205"/>
              <a:gd name="T8" fmla="*/ 2147483646 w 4674"/>
              <a:gd name="T9" fmla="*/ 2147483646 h 205"/>
              <a:gd name="T10" fmla="*/ 2147483646 w 4674"/>
              <a:gd name="T11" fmla="*/ 2147483646 h 205"/>
              <a:gd name="T12" fmla="*/ 2147483646 w 4674"/>
              <a:gd name="T13" fmla="*/ 0 h 205"/>
              <a:gd name="T14" fmla="*/ 2147483646 w 4674"/>
              <a:gd name="T15" fmla="*/ 2147483646 h 205"/>
              <a:gd name="T16" fmla="*/ 2147483646 w 4674"/>
              <a:gd name="T17" fmla="*/ 2147483646 h 205"/>
              <a:gd name="T18" fmla="*/ 2147483646 w 4674"/>
              <a:gd name="T19" fmla="*/ 2147483646 h 205"/>
              <a:gd name="T20" fmla="*/ 2147483646 w 4674"/>
              <a:gd name="T21" fmla="*/ 0 h 205"/>
              <a:gd name="T22" fmla="*/ 2147483646 w 4674"/>
              <a:gd name="T23" fmla="*/ 2147483646 h 205"/>
              <a:gd name="T24" fmla="*/ 2147483646 w 4674"/>
              <a:gd name="T25" fmla="*/ 2147483646 h 205"/>
              <a:gd name="T26" fmla="*/ 2147483646 w 4674"/>
              <a:gd name="T27" fmla="*/ 2147483646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74"/>
              <a:gd name="T43" fmla="*/ 0 h 205"/>
              <a:gd name="T44" fmla="*/ 4674 w 4674"/>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74" h="205">
                <a:moveTo>
                  <a:pt x="0" y="202"/>
                </a:moveTo>
                <a:lnTo>
                  <a:pt x="637" y="202"/>
                </a:lnTo>
                <a:lnTo>
                  <a:pt x="637" y="0"/>
                </a:lnTo>
                <a:lnTo>
                  <a:pt x="1357" y="1"/>
                </a:lnTo>
                <a:lnTo>
                  <a:pt x="1357" y="203"/>
                </a:lnTo>
                <a:lnTo>
                  <a:pt x="2080" y="203"/>
                </a:lnTo>
                <a:lnTo>
                  <a:pt x="2080" y="0"/>
                </a:lnTo>
                <a:lnTo>
                  <a:pt x="2799" y="1"/>
                </a:lnTo>
                <a:lnTo>
                  <a:pt x="2799" y="205"/>
                </a:lnTo>
                <a:lnTo>
                  <a:pt x="3520" y="203"/>
                </a:lnTo>
                <a:lnTo>
                  <a:pt x="3520" y="0"/>
                </a:lnTo>
                <a:lnTo>
                  <a:pt x="4242" y="1"/>
                </a:lnTo>
                <a:lnTo>
                  <a:pt x="4242" y="203"/>
                </a:lnTo>
                <a:lnTo>
                  <a:pt x="4674" y="203"/>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sp>
        <p:nvSpPr>
          <p:cNvPr id="50184" name="Freeform 7">
            <a:extLst>
              <a:ext uri="{FF2B5EF4-FFF2-40B4-BE49-F238E27FC236}">
                <a16:creationId xmlns:a16="http://schemas.microsoft.com/office/drawing/2014/main" id="{A5CA188E-85EE-8849-8F31-72E2F9FD1EA2}"/>
              </a:ext>
            </a:extLst>
          </p:cNvPr>
          <p:cNvSpPr>
            <a:spLocks/>
          </p:cNvSpPr>
          <p:nvPr/>
        </p:nvSpPr>
        <p:spPr bwMode="auto">
          <a:xfrm flipV="1">
            <a:off x="1704975" y="4899025"/>
            <a:ext cx="5940425" cy="260350"/>
          </a:xfrm>
          <a:custGeom>
            <a:avLst/>
            <a:gdLst>
              <a:gd name="T0" fmla="*/ 0 w 4674"/>
              <a:gd name="T1" fmla="*/ 2147483646 h 205"/>
              <a:gd name="T2" fmla="*/ 2147483646 w 4674"/>
              <a:gd name="T3" fmla="*/ 2147483646 h 205"/>
              <a:gd name="T4" fmla="*/ 2147483646 w 4674"/>
              <a:gd name="T5" fmla="*/ 0 h 205"/>
              <a:gd name="T6" fmla="*/ 2147483646 w 4674"/>
              <a:gd name="T7" fmla="*/ 2147483646 h 205"/>
              <a:gd name="T8" fmla="*/ 2147483646 w 4674"/>
              <a:gd name="T9" fmla="*/ 2147483646 h 205"/>
              <a:gd name="T10" fmla="*/ 2147483646 w 4674"/>
              <a:gd name="T11" fmla="*/ 2147483646 h 205"/>
              <a:gd name="T12" fmla="*/ 2147483646 w 4674"/>
              <a:gd name="T13" fmla="*/ 0 h 205"/>
              <a:gd name="T14" fmla="*/ 2147483646 w 4674"/>
              <a:gd name="T15" fmla="*/ 2147483646 h 205"/>
              <a:gd name="T16" fmla="*/ 2147483646 w 4674"/>
              <a:gd name="T17" fmla="*/ 2147483646 h 205"/>
              <a:gd name="T18" fmla="*/ 2147483646 w 4674"/>
              <a:gd name="T19" fmla="*/ 2147483646 h 205"/>
              <a:gd name="T20" fmla="*/ 2147483646 w 4674"/>
              <a:gd name="T21" fmla="*/ 0 h 205"/>
              <a:gd name="T22" fmla="*/ 2147483646 w 4674"/>
              <a:gd name="T23" fmla="*/ 2147483646 h 205"/>
              <a:gd name="T24" fmla="*/ 2147483646 w 4674"/>
              <a:gd name="T25" fmla="*/ 2147483646 h 205"/>
              <a:gd name="T26" fmla="*/ 2147483646 w 4674"/>
              <a:gd name="T27" fmla="*/ 2147483646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74"/>
              <a:gd name="T43" fmla="*/ 0 h 205"/>
              <a:gd name="T44" fmla="*/ 4674 w 4674"/>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74" h="205">
                <a:moveTo>
                  <a:pt x="0" y="202"/>
                </a:moveTo>
                <a:lnTo>
                  <a:pt x="637" y="202"/>
                </a:lnTo>
                <a:lnTo>
                  <a:pt x="637" y="0"/>
                </a:lnTo>
                <a:lnTo>
                  <a:pt x="1357" y="1"/>
                </a:lnTo>
                <a:lnTo>
                  <a:pt x="1357" y="203"/>
                </a:lnTo>
                <a:lnTo>
                  <a:pt x="2080" y="203"/>
                </a:lnTo>
                <a:lnTo>
                  <a:pt x="2080" y="0"/>
                </a:lnTo>
                <a:lnTo>
                  <a:pt x="2799" y="1"/>
                </a:lnTo>
                <a:lnTo>
                  <a:pt x="2799" y="205"/>
                </a:lnTo>
                <a:lnTo>
                  <a:pt x="3520" y="203"/>
                </a:lnTo>
                <a:lnTo>
                  <a:pt x="3520" y="0"/>
                </a:lnTo>
                <a:lnTo>
                  <a:pt x="4242" y="1"/>
                </a:lnTo>
                <a:lnTo>
                  <a:pt x="4242" y="203"/>
                </a:lnTo>
                <a:lnTo>
                  <a:pt x="4674" y="203"/>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sp>
        <p:nvSpPr>
          <p:cNvPr id="50185" name="Rectangle 8">
            <a:extLst>
              <a:ext uri="{FF2B5EF4-FFF2-40B4-BE49-F238E27FC236}">
                <a16:creationId xmlns:a16="http://schemas.microsoft.com/office/drawing/2014/main" id="{D1F6ACEA-0167-3048-9B31-0DF84E74D997}"/>
              </a:ext>
            </a:extLst>
          </p:cNvPr>
          <p:cNvSpPr>
            <a:spLocks noChangeArrowheads="1"/>
          </p:cNvSpPr>
          <p:nvPr/>
        </p:nvSpPr>
        <p:spPr bwMode="auto">
          <a:xfrm>
            <a:off x="1533525" y="4699000"/>
            <a:ext cx="401638" cy="185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0186" name="Text Box 9">
            <a:extLst>
              <a:ext uri="{FF2B5EF4-FFF2-40B4-BE49-F238E27FC236}">
                <a16:creationId xmlns:a16="http://schemas.microsoft.com/office/drawing/2014/main" id="{8474DC73-6C58-9049-A9DA-95DC2CE48320}"/>
              </a:ext>
            </a:extLst>
          </p:cNvPr>
          <p:cNvSpPr txBox="1">
            <a:spLocks noChangeArrowheads="1"/>
          </p:cNvSpPr>
          <p:nvPr/>
        </p:nvSpPr>
        <p:spPr bwMode="auto">
          <a:xfrm>
            <a:off x="974725" y="6069013"/>
            <a:ext cx="733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r">
              <a:spcBef>
                <a:spcPct val="50000"/>
              </a:spcBef>
            </a:pPr>
            <a:r>
              <a:rPr lang="en-US" altLang="zh-TW" sz="1400">
                <a:ea typeface="新細明體" panose="02020500000000000000" pitchFamily="18" charset="-120"/>
              </a:rPr>
              <a:t>Clock</a:t>
            </a:r>
          </a:p>
        </p:txBody>
      </p:sp>
      <p:sp>
        <p:nvSpPr>
          <p:cNvPr id="50187" name="Text Box 10">
            <a:extLst>
              <a:ext uri="{FF2B5EF4-FFF2-40B4-BE49-F238E27FC236}">
                <a16:creationId xmlns:a16="http://schemas.microsoft.com/office/drawing/2014/main" id="{1D1AE5CA-6345-A64C-84D3-650BF4418CE1}"/>
              </a:ext>
            </a:extLst>
          </p:cNvPr>
          <p:cNvSpPr txBox="1">
            <a:spLocks noChangeArrowheads="1"/>
          </p:cNvSpPr>
          <p:nvPr/>
        </p:nvSpPr>
        <p:spPr bwMode="auto">
          <a:xfrm>
            <a:off x="635000" y="5508625"/>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r">
              <a:spcBef>
                <a:spcPct val="50000"/>
              </a:spcBef>
            </a:pPr>
            <a:r>
              <a:rPr lang="en-US" altLang="zh-TW" sz="1400">
                <a:ea typeface="新細明體" panose="02020500000000000000" pitchFamily="18" charset="-120"/>
              </a:rPr>
              <a:t>Execute</a:t>
            </a:r>
          </a:p>
        </p:txBody>
      </p:sp>
      <p:sp>
        <p:nvSpPr>
          <p:cNvPr id="50188" name="Text Box 11">
            <a:extLst>
              <a:ext uri="{FF2B5EF4-FFF2-40B4-BE49-F238E27FC236}">
                <a16:creationId xmlns:a16="http://schemas.microsoft.com/office/drawing/2014/main" id="{4BCEE53C-CF0A-2E4B-AE91-8240FF03B557}"/>
              </a:ext>
            </a:extLst>
          </p:cNvPr>
          <p:cNvSpPr txBox="1">
            <a:spLocks noChangeArrowheads="1"/>
          </p:cNvSpPr>
          <p:nvPr/>
        </p:nvSpPr>
        <p:spPr bwMode="auto">
          <a:xfrm>
            <a:off x="863600" y="4959350"/>
            <a:ext cx="854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r">
              <a:spcBef>
                <a:spcPct val="50000"/>
              </a:spcBef>
            </a:pPr>
            <a:r>
              <a:rPr lang="en-US" altLang="zh-TW" sz="1400">
                <a:ea typeface="新細明體" panose="02020500000000000000" pitchFamily="18" charset="-120"/>
              </a:rPr>
              <a:t>Fetch</a:t>
            </a:r>
          </a:p>
        </p:txBody>
      </p:sp>
      <p:pic>
        <p:nvPicPr>
          <p:cNvPr id="50189" name="Picture 12">
            <a:extLst>
              <a:ext uri="{FF2B5EF4-FFF2-40B4-BE49-F238E27FC236}">
                <a16:creationId xmlns:a16="http://schemas.microsoft.com/office/drawing/2014/main" id="{D6DD3E74-49A0-3140-842B-28AF536D8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75" y="830263"/>
            <a:ext cx="185737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grpSp>
        <p:nvGrpSpPr>
          <p:cNvPr id="50190" name="Group 28">
            <a:extLst>
              <a:ext uri="{FF2B5EF4-FFF2-40B4-BE49-F238E27FC236}">
                <a16:creationId xmlns:a16="http://schemas.microsoft.com/office/drawing/2014/main" id="{2228D91F-F3B8-B84A-A59C-D395FFB55DAF}"/>
              </a:ext>
            </a:extLst>
          </p:cNvPr>
          <p:cNvGrpSpPr>
            <a:grpSpLocks/>
          </p:cNvGrpSpPr>
          <p:nvPr/>
        </p:nvGrpSpPr>
        <p:grpSpPr bwMode="auto">
          <a:xfrm>
            <a:off x="3424238" y="3257550"/>
            <a:ext cx="3328987" cy="3230563"/>
            <a:chOff x="2157" y="2052"/>
            <a:chExt cx="2097" cy="2035"/>
          </a:xfrm>
        </p:grpSpPr>
        <p:grpSp>
          <p:nvGrpSpPr>
            <p:cNvPr id="50191" name="Group 19">
              <a:extLst>
                <a:ext uri="{FF2B5EF4-FFF2-40B4-BE49-F238E27FC236}">
                  <a16:creationId xmlns:a16="http://schemas.microsoft.com/office/drawing/2014/main" id="{7F20A2B2-FB61-0149-B588-24146E243115}"/>
                </a:ext>
              </a:extLst>
            </p:cNvPr>
            <p:cNvGrpSpPr>
              <a:grpSpLocks/>
            </p:cNvGrpSpPr>
            <p:nvPr/>
          </p:nvGrpSpPr>
          <p:grpSpPr bwMode="auto">
            <a:xfrm>
              <a:off x="2160" y="2760"/>
              <a:ext cx="1158" cy="1327"/>
              <a:chOff x="2160" y="2760"/>
              <a:chExt cx="1158" cy="1327"/>
            </a:xfrm>
          </p:grpSpPr>
          <p:sp>
            <p:nvSpPr>
              <p:cNvPr id="50200" name="Line 13">
                <a:extLst>
                  <a:ext uri="{FF2B5EF4-FFF2-40B4-BE49-F238E27FC236}">
                    <a16:creationId xmlns:a16="http://schemas.microsoft.com/office/drawing/2014/main" id="{1602FEEA-6FC3-314E-905A-90469A93F830}"/>
                  </a:ext>
                </a:extLst>
              </p:cNvPr>
              <p:cNvSpPr>
                <a:spLocks noChangeShapeType="1"/>
              </p:cNvSpPr>
              <p:nvPr/>
            </p:nvSpPr>
            <p:spPr bwMode="auto">
              <a:xfrm>
                <a:off x="2160" y="2784"/>
                <a:ext cx="0" cy="1303"/>
              </a:xfrm>
              <a:prstGeom prst="line">
                <a:avLst/>
              </a:prstGeom>
              <a:noFill/>
              <a:ln w="28575">
                <a:solidFill>
                  <a:schemeClr val="accent1"/>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0201" name="Line 14">
                <a:extLst>
                  <a:ext uri="{FF2B5EF4-FFF2-40B4-BE49-F238E27FC236}">
                    <a16:creationId xmlns:a16="http://schemas.microsoft.com/office/drawing/2014/main" id="{1D2E8D17-D9E2-6943-8D89-F792A4E1EE41}"/>
                  </a:ext>
                </a:extLst>
              </p:cNvPr>
              <p:cNvSpPr>
                <a:spLocks noChangeShapeType="1"/>
              </p:cNvSpPr>
              <p:nvPr/>
            </p:nvSpPr>
            <p:spPr bwMode="auto">
              <a:xfrm>
                <a:off x="2694" y="2766"/>
                <a:ext cx="0" cy="1303"/>
              </a:xfrm>
              <a:prstGeom prst="line">
                <a:avLst/>
              </a:prstGeom>
              <a:noFill/>
              <a:ln w="28575">
                <a:solidFill>
                  <a:schemeClr val="accent1"/>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0202" name="Line 15">
                <a:extLst>
                  <a:ext uri="{FF2B5EF4-FFF2-40B4-BE49-F238E27FC236}">
                    <a16:creationId xmlns:a16="http://schemas.microsoft.com/office/drawing/2014/main" id="{C28982C3-BD72-6F40-813A-AEDD3F9BDDC3}"/>
                  </a:ext>
                </a:extLst>
              </p:cNvPr>
              <p:cNvSpPr>
                <a:spLocks noChangeShapeType="1"/>
              </p:cNvSpPr>
              <p:nvPr/>
            </p:nvSpPr>
            <p:spPr bwMode="auto">
              <a:xfrm>
                <a:off x="2741" y="2764"/>
                <a:ext cx="0" cy="1303"/>
              </a:xfrm>
              <a:prstGeom prst="line">
                <a:avLst/>
              </a:prstGeom>
              <a:noFill/>
              <a:ln w="28575">
                <a:solidFill>
                  <a:schemeClr val="accent1"/>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0203" name="Line 17">
                <a:extLst>
                  <a:ext uri="{FF2B5EF4-FFF2-40B4-BE49-F238E27FC236}">
                    <a16:creationId xmlns:a16="http://schemas.microsoft.com/office/drawing/2014/main" id="{3075B3A5-1FD1-724E-BB5C-97D231CAB0D4}"/>
                  </a:ext>
                </a:extLst>
              </p:cNvPr>
              <p:cNvSpPr>
                <a:spLocks noChangeShapeType="1"/>
              </p:cNvSpPr>
              <p:nvPr/>
            </p:nvSpPr>
            <p:spPr bwMode="auto">
              <a:xfrm>
                <a:off x="3271" y="2762"/>
                <a:ext cx="0" cy="1303"/>
              </a:xfrm>
              <a:prstGeom prst="line">
                <a:avLst/>
              </a:prstGeom>
              <a:noFill/>
              <a:ln w="28575">
                <a:solidFill>
                  <a:schemeClr val="accent1"/>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0204" name="Line 18">
                <a:extLst>
                  <a:ext uri="{FF2B5EF4-FFF2-40B4-BE49-F238E27FC236}">
                    <a16:creationId xmlns:a16="http://schemas.microsoft.com/office/drawing/2014/main" id="{22C3EA20-D711-FA4E-8758-38C46B67091C}"/>
                  </a:ext>
                </a:extLst>
              </p:cNvPr>
              <p:cNvSpPr>
                <a:spLocks noChangeShapeType="1"/>
              </p:cNvSpPr>
              <p:nvPr/>
            </p:nvSpPr>
            <p:spPr bwMode="auto">
              <a:xfrm>
                <a:off x="3318" y="2760"/>
                <a:ext cx="0" cy="1303"/>
              </a:xfrm>
              <a:prstGeom prst="line">
                <a:avLst/>
              </a:prstGeom>
              <a:noFill/>
              <a:ln w="28575">
                <a:solidFill>
                  <a:schemeClr val="accent1"/>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50192" name="Text Box 20">
              <a:extLst>
                <a:ext uri="{FF2B5EF4-FFF2-40B4-BE49-F238E27FC236}">
                  <a16:creationId xmlns:a16="http://schemas.microsoft.com/office/drawing/2014/main" id="{48D532CE-7084-B848-B479-6576EA3F1B25}"/>
                </a:ext>
              </a:extLst>
            </p:cNvPr>
            <p:cNvSpPr txBox="1">
              <a:spLocks noChangeArrowheads="1"/>
            </p:cNvSpPr>
            <p:nvPr/>
          </p:nvSpPr>
          <p:spPr bwMode="auto">
            <a:xfrm>
              <a:off x="2157" y="2640"/>
              <a:ext cx="55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Phase 1</a:t>
              </a:r>
            </a:p>
            <a:p>
              <a:r>
                <a:rPr lang="en-US" altLang="zh-TW" sz="1600">
                  <a:solidFill>
                    <a:srgbClr val="FF0000"/>
                  </a:solidFill>
                  <a:ea typeface="新細明體" panose="02020500000000000000" pitchFamily="18" charset="-120"/>
                </a:rPr>
                <a:t>fetch</a:t>
              </a:r>
            </a:p>
          </p:txBody>
        </p:sp>
        <p:sp>
          <p:nvSpPr>
            <p:cNvPr id="50193" name="Text Box 21">
              <a:extLst>
                <a:ext uri="{FF2B5EF4-FFF2-40B4-BE49-F238E27FC236}">
                  <a16:creationId xmlns:a16="http://schemas.microsoft.com/office/drawing/2014/main" id="{E3978A92-D56E-464E-8A47-BAAE7E678427}"/>
                </a:ext>
              </a:extLst>
            </p:cNvPr>
            <p:cNvSpPr txBox="1">
              <a:spLocks noChangeArrowheads="1"/>
            </p:cNvSpPr>
            <p:nvPr/>
          </p:nvSpPr>
          <p:spPr bwMode="auto">
            <a:xfrm>
              <a:off x="2711" y="2653"/>
              <a:ext cx="59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Phase 3</a:t>
              </a:r>
            </a:p>
            <a:p>
              <a:r>
                <a:rPr lang="en-US" altLang="zh-TW" sz="1600">
                  <a:solidFill>
                    <a:srgbClr val="FF0000"/>
                  </a:solidFill>
                  <a:ea typeface="新細明體" panose="02020500000000000000" pitchFamily="18" charset="-120"/>
                </a:rPr>
                <a:t>execute</a:t>
              </a:r>
            </a:p>
          </p:txBody>
        </p:sp>
        <p:sp>
          <p:nvSpPr>
            <p:cNvPr id="50194" name="Text Box 22">
              <a:extLst>
                <a:ext uri="{FF2B5EF4-FFF2-40B4-BE49-F238E27FC236}">
                  <a16:creationId xmlns:a16="http://schemas.microsoft.com/office/drawing/2014/main" id="{34200D85-C4BD-BD42-9A3E-712F858C6BC1}"/>
                </a:ext>
              </a:extLst>
            </p:cNvPr>
            <p:cNvSpPr txBox="1">
              <a:spLocks noChangeArrowheads="1"/>
            </p:cNvSpPr>
            <p:nvPr/>
          </p:nvSpPr>
          <p:spPr bwMode="auto">
            <a:xfrm>
              <a:off x="2258" y="2076"/>
              <a:ext cx="91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Phase 2</a:t>
              </a:r>
            </a:p>
            <a:p>
              <a:r>
                <a:rPr lang="en-US" altLang="zh-TW" sz="1600">
                  <a:solidFill>
                    <a:srgbClr val="FF0000"/>
                  </a:solidFill>
                  <a:ea typeface="新細明體" panose="02020500000000000000" pitchFamily="18" charset="-120"/>
                </a:rPr>
                <a:t>fetch &amp; clock</a:t>
              </a:r>
            </a:p>
          </p:txBody>
        </p:sp>
        <p:sp>
          <p:nvSpPr>
            <p:cNvPr id="50195" name="Text Box 23">
              <a:extLst>
                <a:ext uri="{FF2B5EF4-FFF2-40B4-BE49-F238E27FC236}">
                  <a16:creationId xmlns:a16="http://schemas.microsoft.com/office/drawing/2014/main" id="{5D954183-8B7B-7748-805B-CD155AA39E2C}"/>
                </a:ext>
              </a:extLst>
            </p:cNvPr>
            <p:cNvSpPr txBox="1">
              <a:spLocks noChangeArrowheads="1"/>
            </p:cNvSpPr>
            <p:nvPr/>
          </p:nvSpPr>
          <p:spPr bwMode="auto">
            <a:xfrm>
              <a:off x="3196" y="2052"/>
              <a:ext cx="10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Phase 4</a:t>
              </a:r>
            </a:p>
            <a:p>
              <a:r>
                <a:rPr lang="en-US" altLang="zh-TW" sz="1600">
                  <a:solidFill>
                    <a:srgbClr val="FF0000"/>
                  </a:solidFill>
                  <a:ea typeface="新細明體" panose="02020500000000000000" pitchFamily="18" charset="-120"/>
                </a:rPr>
                <a:t>execute &amp; clock</a:t>
              </a:r>
            </a:p>
          </p:txBody>
        </p:sp>
        <p:sp>
          <p:nvSpPr>
            <p:cNvPr id="50196" name="Line 24">
              <a:extLst>
                <a:ext uri="{FF2B5EF4-FFF2-40B4-BE49-F238E27FC236}">
                  <a16:creationId xmlns:a16="http://schemas.microsoft.com/office/drawing/2014/main" id="{930D7041-7357-8943-85A6-CD41C04AD352}"/>
                </a:ext>
              </a:extLst>
            </p:cNvPr>
            <p:cNvSpPr>
              <a:spLocks noChangeShapeType="1"/>
            </p:cNvSpPr>
            <p:nvPr/>
          </p:nvSpPr>
          <p:spPr bwMode="auto">
            <a:xfrm flipH="1" flipV="1">
              <a:off x="2352" y="2393"/>
              <a:ext cx="336" cy="370"/>
            </a:xfrm>
            <a:prstGeom prst="line">
              <a:avLst/>
            </a:prstGeom>
            <a:noFill/>
            <a:ln w="12700">
              <a:solidFill>
                <a:schemeClr val="accent1"/>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0197" name="Line 25">
              <a:extLst>
                <a:ext uri="{FF2B5EF4-FFF2-40B4-BE49-F238E27FC236}">
                  <a16:creationId xmlns:a16="http://schemas.microsoft.com/office/drawing/2014/main" id="{9D3ABDDE-BFAD-7840-92E0-9605F2408839}"/>
                </a:ext>
              </a:extLst>
            </p:cNvPr>
            <p:cNvSpPr>
              <a:spLocks noChangeShapeType="1"/>
            </p:cNvSpPr>
            <p:nvPr/>
          </p:nvSpPr>
          <p:spPr bwMode="auto">
            <a:xfrm flipV="1">
              <a:off x="2742" y="2406"/>
              <a:ext cx="363" cy="362"/>
            </a:xfrm>
            <a:prstGeom prst="line">
              <a:avLst/>
            </a:prstGeom>
            <a:noFill/>
            <a:ln w="12700">
              <a:solidFill>
                <a:schemeClr val="accent1"/>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0198" name="Line 26">
              <a:extLst>
                <a:ext uri="{FF2B5EF4-FFF2-40B4-BE49-F238E27FC236}">
                  <a16:creationId xmlns:a16="http://schemas.microsoft.com/office/drawing/2014/main" id="{6FC4E606-0FA1-6448-A173-B34EACD7EF6B}"/>
                </a:ext>
              </a:extLst>
            </p:cNvPr>
            <p:cNvSpPr>
              <a:spLocks noChangeShapeType="1"/>
            </p:cNvSpPr>
            <p:nvPr/>
          </p:nvSpPr>
          <p:spPr bwMode="auto">
            <a:xfrm flipV="1">
              <a:off x="3316" y="2398"/>
              <a:ext cx="871" cy="362"/>
            </a:xfrm>
            <a:prstGeom prst="line">
              <a:avLst/>
            </a:prstGeom>
            <a:noFill/>
            <a:ln w="12700">
              <a:solidFill>
                <a:schemeClr val="accent1"/>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0199" name="Line 27">
              <a:extLst>
                <a:ext uri="{FF2B5EF4-FFF2-40B4-BE49-F238E27FC236}">
                  <a16:creationId xmlns:a16="http://schemas.microsoft.com/office/drawing/2014/main" id="{AD0595F5-6704-D545-B589-6E4B3F36A526}"/>
                </a:ext>
              </a:extLst>
            </p:cNvPr>
            <p:cNvSpPr>
              <a:spLocks noChangeShapeType="1"/>
            </p:cNvSpPr>
            <p:nvPr/>
          </p:nvSpPr>
          <p:spPr bwMode="auto">
            <a:xfrm flipH="1" flipV="1">
              <a:off x="3263" y="2364"/>
              <a:ext cx="0" cy="370"/>
            </a:xfrm>
            <a:prstGeom prst="line">
              <a:avLst/>
            </a:prstGeom>
            <a:noFill/>
            <a:ln w="12700">
              <a:solidFill>
                <a:schemeClr val="accent1"/>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編號版面配置區 3">
            <a:extLst>
              <a:ext uri="{FF2B5EF4-FFF2-40B4-BE49-F238E27FC236}">
                <a16:creationId xmlns:a16="http://schemas.microsoft.com/office/drawing/2014/main" id="{9E37C67A-6143-6F42-935E-7E089BCE23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A21B13E1-D12A-724A-9E44-AC292C77A68C}" type="slidenum">
              <a:rPr lang="zh-TW" altLang="en-US" sz="800"/>
              <a:pPr/>
              <a:t>33</a:t>
            </a:fld>
            <a:endParaRPr lang="en-US" altLang="zh-TW" sz="1400"/>
          </a:p>
        </p:txBody>
      </p:sp>
      <p:sp>
        <p:nvSpPr>
          <p:cNvPr id="52227" name="Rectangle 2">
            <a:extLst>
              <a:ext uri="{FF2B5EF4-FFF2-40B4-BE49-F238E27FC236}">
                <a16:creationId xmlns:a16="http://schemas.microsoft.com/office/drawing/2014/main" id="{C3928631-4F8D-6E49-821E-0717A13BB51C}"/>
              </a:ext>
            </a:extLst>
          </p:cNvPr>
          <p:cNvSpPr>
            <a:spLocks noGrp="1" noChangeArrowheads="1"/>
          </p:cNvSpPr>
          <p:nvPr>
            <p:ph type="title"/>
          </p:nvPr>
        </p:nvSpPr>
        <p:spPr/>
        <p:txBody>
          <a:bodyPr/>
          <a:lstStyle/>
          <a:p>
            <a:r>
              <a:rPr lang="en-US" altLang="zh-TW">
                <a:ea typeface="新細明體" panose="02020500000000000000" pitchFamily="18" charset="-120"/>
              </a:rPr>
              <a:t>Instruction register</a:t>
            </a:r>
          </a:p>
        </p:txBody>
      </p:sp>
      <p:pic>
        <p:nvPicPr>
          <p:cNvPr id="52228" name="Picture 4">
            <a:extLst>
              <a:ext uri="{FF2B5EF4-FFF2-40B4-BE49-F238E27FC236}">
                <a16:creationId xmlns:a16="http://schemas.microsoft.com/office/drawing/2014/main" id="{E67BF7F8-9DC7-9A4B-BFA6-9B151879C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925513"/>
            <a:ext cx="475615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編號版面配置區 3">
            <a:extLst>
              <a:ext uri="{FF2B5EF4-FFF2-40B4-BE49-F238E27FC236}">
                <a16:creationId xmlns:a16="http://schemas.microsoft.com/office/drawing/2014/main" id="{B8DE2CE0-C273-B044-8A5A-6DC121381E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48185BD2-87FC-B644-BDCA-6CE59D6CEFBE}" type="slidenum">
              <a:rPr lang="zh-TW" altLang="en-US" sz="800"/>
              <a:pPr/>
              <a:t>34</a:t>
            </a:fld>
            <a:endParaRPr lang="en-US" altLang="zh-TW" sz="1400"/>
          </a:p>
        </p:txBody>
      </p:sp>
      <p:pic>
        <p:nvPicPr>
          <p:cNvPr id="1011854" name="Picture 142">
            <a:extLst>
              <a:ext uri="{FF2B5EF4-FFF2-40B4-BE49-F238E27FC236}">
                <a16:creationId xmlns:a16="http://schemas.microsoft.com/office/drawing/2014/main" id="{DFD4F02C-1189-3C40-9554-41CB35CF7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3976688"/>
            <a:ext cx="2530476"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1011848" name="Picture 136">
            <a:extLst>
              <a:ext uri="{FF2B5EF4-FFF2-40B4-BE49-F238E27FC236}">
                <a16:creationId xmlns:a16="http://schemas.microsoft.com/office/drawing/2014/main" id="{327AB6C0-61A4-9F46-8884-FF7E63807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013" y="4970463"/>
            <a:ext cx="4762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1011847" name="Picture 135">
            <a:extLst>
              <a:ext uri="{FF2B5EF4-FFF2-40B4-BE49-F238E27FC236}">
                <a16:creationId xmlns:a16="http://schemas.microsoft.com/office/drawing/2014/main" id="{01F0DA73-0C7D-0E41-8E66-6C5DBEA71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6475" y="4465638"/>
            <a:ext cx="14573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1011846" name="Picture 134">
            <a:extLst>
              <a:ext uri="{FF2B5EF4-FFF2-40B4-BE49-F238E27FC236}">
                <a16:creationId xmlns:a16="http://schemas.microsoft.com/office/drawing/2014/main" id="{28B8CB64-9929-F04C-89C5-A2FCD771A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4984750"/>
            <a:ext cx="4762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54279" name="Rectangle 2">
            <a:extLst>
              <a:ext uri="{FF2B5EF4-FFF2-40B4-BE49-F238E27FC236}">
                <a16:creationId xmlns:a16="http://schemas.microsoft.com/office/drawing/2014/main" id="{60F6D0F3-1749-FA4C-9B4C-620B0D00EC1B}"/>
              </a:ext>
            </a:extLst>
          </p:cNvPr>
          <p:cNvSpPr>
            <a:spLocks noGrp="1" noChangeArrowheads="1"/>
          </p:cNvSpPr>
          <p:nvPr>
            <p:ph type="title"/>
          </p:nvPr>
        </p:nvSpPr>
        <p:spPr/>
        <p:txBody>
          <a:bodyPr/>
          <a:lstStyle/>
          <a:p>
            <a:r>
              <a:rPr lang="en-US" altLang="zh-TW">
                <a:ea typeface="新細明體" panose="02020500000000000000" pitchFamily="18" charset="-120"/>
              </a:rPr>
              <a:t>Clocking Methodology</a:t>
            </a:r>
            <a:endParaRPr lang="zh-TW" altLang="en-US">
              <a:ea typeface="新細明體" panose="02020500000000000000" pitchFamily="18" charset="-120"/>
            </a:endParaRPr>
          </a:p>
        </p:txBody>
      </p:sp>
      <p:sp>
        <p:nvSpPr>
          <p:cNvPr id="54280" name="Rectangle 3">
            <a:extLst>
              <a:ext uri="{FF2B5EF4-FFF2-40B4-BE49-F238E27FC236}">
                <a16:creationId xmlns:a16="http://schemas.microsoft.com/office/drawing/2014/main" id="{E1E97960-126A-4946-9A29-7E7814B60EE0}"/>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54281" name="AutoShape 4">
            <a:extLst>
              <a:ext uri="{FF2B5EF4-FFF2-40B4-BE49-F238E27FC236}">
                <a16:creationId xmlns:a16="http://schemas.microsoft.com/office/drawing/2014/main" id="{3FDC7D76-4634-E549-A271-4BD53B2AAF38}"/>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282" name="AutoShape 5">
            <a:extLst>
              <a:ext uri="{FF2B5EF4-FFF2-40B4-BE49-F238E27FC236}">
                <a16:creationId xmlns:a16="http://schemas.microsoft.com/office/drawing/2014/main" id="{0E66F466-A091-9741-B408-94D69FE3B554}"/>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283" name="AutoShape 6">
            <a:extLst>
              <a:ext uri="{FF2B5EF4-FFF2-40B4-BE49-F238E27FC236}">
                <a16:creationId xmlns:a16="http://schemas.microsoft.com/office/drawing/2014/main" id="{48BE0E77-9111-6949-97DB-398E1185B20E}"/>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284" name="AutoShape 7">
            <a:extLst>
              <a:ext uri="{FF2B5EF4-FFF2-40B4-BE49-F238E27FC236}">
                <a16:creationId xmlns:a16="http://schemas.microsoft.com/office/drawing/2014/main" id="{7FB30A4A-0BD6-EB40-B1D6-F6389FAA06E4}"/>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4285" name="Group 8">
            <a:extLst>
              <a:ext uri="{FF2B5EF4-FFF2-40B4-BE49-F238E27FC236}">
                <a16:creationId xmlns:a16="http://schemas.microsoft.com/office/drawing/2014/main" id="{96E83FA7-7E1F-1A45-BE31-7102949D242F}"/>
              </a:ext>
            </a:extLst>
          </p:cNvPr>
          <p:cNvGrpSpPr>
            <a:grpSpLocks/>
          </p:cNvGrpSpPr>
          <p:nvPr/>
        </p:nvGrpSpPr>
        <p:grpSpPr bwMode="auto">
          <a:xfrm>
            <a:off x="5446713" y="1882775"/>
            <a:ext cx="1193800" cy="2595563"/>
            <a:chOff x="3431" y="1186"/>
            <a:chExt cx="752" cy="1635"/>
          </a:xfrm>
        </p:grpSpPr>
        <p:sp>
          <p:nvSpPr>
            <p:cNvPr id="54412" name="Rectangle 9">
              <a:extLst>
                <a:ext uri="{FF2B5EF4-FFF2-40B4-BE49-F238E27FC236}">
                  <a16:creationId xmlns:a16="http://schemas.microsoft.com/office/drawing/2014/main" id="{E821A00D-70C7-5C4C-926C-C86170841B42}"/>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413" name="AutoShape 10">
              <a:extLst>
                <a:ext uri="{FF2B5EF4-FFF2-40B4-BE49-F238E27FC236}">
                  <a16:creationId xmlns:a16="http://schemas.microsoft.com/office/drawing/2014/main" id="{D5A8325C-5502-9F40-A74D-B75217595573}"/>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414" name="Text Box 11">
              <a:extLst>
                <a:ext uri="{FF2B5EF4-FFF2-40B4-BE49-F238E27FC236}">
                  <a16:creationId xmlns:a16="http://schemas.microsoft.com/office/drawing/2014/main" id="{5CE98EE7-AB96-8C45-BDAB-A0349EEACC42}"/>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54415" name="Text Box 12">
              <a:extLst>
                <a:ext uri="{FF2B5EF4-FFF2-40B4-BE49-F238E27FC236}">
                  <a16:creationId xmlns:a16="http://schemas.microsoft.com/office/drawing/2014/main" id="{9FCAA6A9-6A33-714D-9E8A-63C7F25B92ED}"/>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54416" name="Text Box 13">
              <a:extLst>
                <a:ext uri="{FF2B5EF4-FFF2-40B4-BE49-F238E27FC236}">
                  <a16:creationId xmlns:a16="http://schemas.microsoft.com/office/drawing/2014/main" id="{3D5C0795-192B-0F4B-BCE7-C399B7DE88C0}"/>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54417" name="Text Box 14">
              <a:extLst>
                <a:ext uri="{FF2B5EF4-FFF2-40B4-BE49-F238E27FC236}">
                  <a16:creationId xmlns:a16="http://schemas.microsoft.com/office/drawing/2014/main" id="{AA88524E-F4DF-8647-BB03-B86E8007FD05}"/>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54418" name="Text Box 15">
              <a:extLst>
                <a:ext uri="{FF2B5EF4-FFF2-40B4-BE49-F238E27FC236}">
                  <a16:creationId xmlns:a16="http://schemas.microsoft.com/office/drawing/2014/main" id="{F4AA0289-BAF1-514D-A933-7F875E277D94}"/>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54419" name="Text Box 16">
              <a:extLst>
                <a:ext uri="{FF2B5EF4-FFF2-40B4-BE49-F238E27FC236}">
                  <a16:creationId xmlns:a16="http://schemas.microsoft.com/office/drawing/2014/main" id="{DF5ECC7F-A554-1446-B9EF-67873861F376}"/>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54420" name="Text Box 17">
              <a:extLst>
                <a:ext uri="{FF2B5EF4-FFF2-40B4-BE49-F238E27FC236}">
                  <a16:creationId xmlns:a16="http://schemas.microsoft.com/office/drawing/2014/main" id="{EA5DA485-FE60-BF4E-AD01-E2425F4FE473}"/>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54421" name="Text Box 18">
              <a:extLst>
                <a:ext uri="{FF2B5EF4-FFF2-40B4-BE49-F238E27FC236}">
                  <a16:creationId xmlns:a16="http://schemas.microsoft.com/office/drawing/2014/main" id="{B7707629-FE61-D842-9347-980A7907636C}"/>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54286" name="Freeform 19">
            <a:extLst>
              <a:ext uri="{FF2B5EF4-FFF2-40B4-BE49-F238E27FC236}">
                <a16:creationId xmlns:a16="http://schemas.microsoft.com/office/drawing/2014/main" id="{A001E6F9-E1E5-7F41-B3B4-F45D45DE1F28}"/>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54287" name="Text Box 20">
            <a:extLst>
              <a:ext uri="{FF2B5EF4-FFF2-40B4-BE49-F238E27FC236}">
                <a16:creationId xmlns:a16="http://schemas.microsoft.com/office/drawing/2014/main" id="{5A67AC77-B3EF-5D45-A03F-064FC16A9290}"/>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54288" name="Line 21">
            <a:extLst>
              <a:ext uri="{FF2B5EF4-FFF2-40B4-BE49-F238E27FC236}">
                <a16:creationId xmlns:a16="http://schemas.microsoft.com/office/drawing/2014/main" id="{B9D93D87-2C07-5F45-AE5D-003758B1C43A}"/>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89" name="Line 22">
            <a:extLst>
              <a:ext uri="{FF2B5EF4-FFF2-40B4-BE49-F238E27FC236}">
                <a16:creationId xmlns:a16="http://schemas.microsoft.com/office/drawing/2014/main" id="{C0D3B01E-F61B-3E4C-974C-283158C47019}"/>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90" name="Line 23">
            <a:extLst>
              <a:ext uri="{FF2B5EF4-FFF2-40B4-BE49-F238E27FC236}">
                <a16:creationId xmlns:a16="http://schemas.microsoft.com/office/drawing/2014/main" id="{71F2EAB5-42E0-404E-9B8B-2E8F72B35B3F}"/>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91" name="Line 24">
            <a:extLst>
              <a:ext uri="{FF2B5EF4-FFF2-40B4-BE49-F238E27FC236}">
                <a16:creationId xmlns:a16="http://schemas.microsoft.com/office/drawing/2014/main" id="{4A7EA377-A9F8-F84A-AA4C-41AEB5ED2471}"/>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92" name="Line 25">
            <a:extLst>
              <a:ext uri="{FF2B5EF4-FFF2-40B4-BE49-F238E27FC236}">
                <a16:creationId xmlns:a16="http://schemas.microsoft.com/office/drawing/2014/main" id="{B465AF86-B516-A84B-B8C7-B518D7FDB0FF}"/>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93" name="Line 26">
            <a:extLst>
              <a:ext uri="{FF2B5EF4-FFF2-40B4-BE49-F238E27FC236}">
                <a16:creationId xmlns:a16="http://schemas.microsoft.com/office/drawing/2014/main" id="{9A31ED55-F0C8-1342-80A2-E154DFB637D7}"/>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94" name="Line 27">
            <a:extLst>
              <a:ext uri="{FF2B5EF4-FFF2-40B4-BE49-F238E27FC236}">
                <a16:creationId xmlns:a16="http://schemas.microsoft.com/office/drawing/2014/main" id="{FEAC97D8-6203-9B4A-A496-EFE3C5495BFF}"/>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95" name="Oval 28">
            <a:extLst>
              <a:ext uri="{FF2B5EF4-FFF2-40B4-BE49-F238E27FC236}">
                <a16:creationId xmlns:a16="http://schemas.microsoft.com/office/drawing/2014/main" id="{9CBC449A-6FA0-3249-ACEA-E0EC3CCF7646}"/>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296" name="Line 29">
            <a:extLst>
              <a:ext uri="{FF2B5EF4-FFF2-40B4-BE49-F238E27FC236}">
                <a16:creationId xmlns:a16="http://schemas.microsoft.com/office/drawing/2014/main" id="{CBD41772-E8B8-F948-9DC5-D5FF9911A38A}"/>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97" name="Line 30">
            <a:extLst>
              <a:ext uri="{FF2B5EF4-FFF2-40B4-BE49-F238E27FC236}">
                <a16:creationId xmlns:a16="http://schemas.microsoft.com/office/drawing/2014/main" id="{2361BE9B-30DF-114B-BBCA-BEE59F3BCD8B}"/>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98" name="Line 31">
            <a:extLst>
              <a:ext uri="{FF2B5EF4-FFF2-40B4-BE49-F238E27FC236}">
                <a16:creationId xmlns:a16="http://schemas.microsoft.com/office/drawing/2014/main" id="{4C8A13C1-B3A0-1F46-B115-D75FECC8F060}"/>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99" name="Line 32">
            <a:extLst>
              <a:ext uri="{FF2B5EF4-FFF2-40B4-BE49-F238E27FC236}">
                <a16:creationId xmlns:a16="http://schemas.microsoft.com/office/drawing/2014/main" id="{3BA01EA3-098D-ED43-97E3-0BFA32B6F656}"/>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0" name="Line 33">
            <a:extLst>
              <a:ext uri="{FF2B5EF4-FFF2-40B4-BE49-F238E27FC236}">
                <a16:creationId xmlns:a16="http://schemas.microsoft.com/office/drawing/2014/main" id="{AD07B65B-9A81-4540-B704-29FDC0F445FD}"/>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1" name="Line 34">
            <a:extLst>
              <a:ext uri="{FF2B5EF4-FFF2-40B4-BE49-F238E27FC236}">
                <a16:creationId xmlns:a16="http://schemas.microsoft.com/office/drawing/2014/main" id="{CBAF1E91-C8DF-F04C-A60E-87FD2196CBC0}"/>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2" name="Line 35">
            <a:extLst>
              <a:ext uri="{FF2B5EF4-FFF2-40B4-BE49-F238E27FC236}">
                <a16:creationId xmlns:a16="http://schemas.microsoft.com/office/drawing/2014/main" id="{2B2EEA2C-52CD-0D4C-8590-5CD88FC29F8D}"/>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3" name="Line 36">
            <a:extLst>
              <a:ext uri="{FF2B5EF4-FFF2-40B4-BE49-F238E27FC236}">
                <a16:creationId xmlns:a16="http://schemas.microsoft.com/office/drawing/2014/main" id="{055EC3EC-D76D-F147-864E-67D967D63720}"/>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4" name="Line 37">
            <a:extLst>
              <a:ext uri="{FF2B5EF4-FFF2-40B4-BE49-F238E27FC236}">
                <a16:creationId xmlns:a16="http://schemas.microsoft.com/office/drawing/2014/main" id="{CEF385BB-9914-EB44-8790-CD2A64BA6E13}"/>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5" name="Line 38">
            <a:extLst>
              <a:ext uri="{FF2B5EF4-FFF2-40B4-BE49-F238E27FC236}">
                <a16:creationId xmlns:a16="http://schemas.microsoft.com/office/drawing/2014/main" id="{CE457426-4552-AF4E-8987-209BA79D3117}"/>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6" name="Line 39">
            <a:extLst>
              <a:ext uri="{FF2B5EF4-FFF2-40B4-BE49-F238E27FC236}">
                <a16:creationId xmlns:a16="http://schemas.microsoft.com/office/drawing/2014/main" id="{0D708F0C-1544-D844-8AF0-9C0F3CF2FE13}"/>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7" name="Line 40">
            <a:extLst>
              <a:ext uri="{FF2B5EF4-FFF2-40B4-BE49-F238E27FC236}">
                <a16:creationId xmlns:a16="http://schemas.microsoft.com/office/drawing/2014/main" id="{37CC8FF1-FF63-6044-900B-D0E735251892}"/>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8" name="Line 41">
            <a:extLst>
              <a:ext uri="{FF2B5EF4-FFF2-40B4-BE49-F238E27FC236}">
                <a16:creationId xmlns:a16="http://schemas.microsoft.com/office/drawing/2014/main" id="{EFC21941-1A92-7D4B-85D9-B6FC4C099533}"/>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9" name="Line 42">
            <a:extLst>
              <a:ext uri="{FF2B5EF4-FFF2-40B4-BE49-F238E27FC236}">
                <a16:creationId xmlns:a16="http://schemas.microsoft.com/office/drawing/2014/main" id="{34757BE8-B128-2F44-8369-8F588B9D7966}"/>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0" name="Line 43">
            <a:extLst>
              <a:ext uri="{FF2B5EF4-FFF2-40B4-BE49-F238E27FC236}">
                <a16:creationId xmlns:a16="http://schemas.microsoft.com/office/drawing/2014/main" id="{697A4D6D-28C3-F846-A192-3FECD5E5EAFE}"/>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1" name="Line 44">
            <a:extLst>
              <a:ext uri="{FF2B5EF4-FFF2-40B4-BE49-F238E27FC236}">
                <a16:creationId xmlns:a16="http://schemas.microsoft.com/office/drawing/2014/main" id="{7F9636AA-3CF2-3F44-9BC6-BC94141CAE99}"/>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2" name="Line 45">
            <a:extLst>
              <a:ext uri="{FF2B5EF4-FFF2-40B4-BE49-F238E27FC236}">
                <a16:creationId xmlns:a16="http://schemas.microsoft.com/office/drawing/2014/main" id="{12B0A0C0-482F-7A4B-AB05-C4ABA256F727}"/>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3" name="Line 46">
            <a:extLst>
              <a:ext uri="{FF2B5EF4-FFF2-40B4-BE49-F238E27FC236}">
                <a16:creationId xmlns:a16="http://schemas.microsoft.com/office/drawing/2014/main" id="{0B46FD23-CDFC-EC49-B045-D59A428554E8}"/>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4" name="Line 47">
            <a:extLst>
              <a:ext uri="{FF2B5EF4-FFF2-40B4-BE49-F238E27FC236}">
                <a16:creationId xmlns:a16="http://schemas.microsoft.com/office/drawing/2014/main" id="{A5DD0C35-E528-AC4C-B2F7-9FD858986308}"/>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5" name="Line 48">
            <a:extLst>
              <a:ext uri="{FF2B5EF4-FFF2-40B4-BE49-F238E27FC236}">
                <a16:creationId xmlns:a16="http://schemas.microsoft.com/office/drawing/2014/main" id="{17A7FC5E-064F-CB48-AE45-76AC703056BA}"/>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6" name="Line 49">
            <a:extLst>
              <a:ext uri="{FF2B5EF4-FFF2-40B4-BE49-F238E27FC236}">
                <a16:creationId xmlns:a16="http://schemas.microsoft.com/office/drawing/2014/main" id="{83B16BB0-F2B3-9E44-A543-F7F928610324}"/>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7" name="Line 50">
            <a:extLst>
              <a:ext uri="{FF2B5EF4-FFF2-40B4-BE49-F238E27FC236}">
                <a16:creationId xmlns:a16="http://schemas.microsoft.com/office/drawing/2014/main" id="{6AE3D025-674D-A147-B3C6-3A94FD3F6935}"/>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8" name="Line 51">
            <a:extLst>
              <a:ext uri="{FF2B5EF4-FFF2-40B4-BE49-F238E27FC236}">
                <a16:creationId xmlns:a16="http://schemas.microsoft.com/office/drawing/2014/main" id="{8B3023DA-9633-0E4F-A2FA-B87DACE5A9D8}"/>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9" name="Line 52">
            <a:extLst>
              <a:ext uri="{FF2B5EF4-FFF2-40B4-BE49-F238E27FC236}">
                <a16:creationId xmlns:a16="http://schemas.microsoft.com/office/drawing/2014/main" id="{8E11C6AE-A4F8-584D-A83F-7B1AA1052922}"/>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0" name="Line 53">
            <a:extLst>
              <a:ext uri="{FF2B5EF4-FFF2-40B4-BE49-F238E27FC236}">
                <a16:creationId xmlns:a16="http://schemas.microsoft.com/office/drawing/2014/main" id="{8DA89922-D7DA-3244-A831-8DB2217C581C}"/>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1" name="Line 54">
            <a:extLst>
              <a:ext uri="{FF2B5EF4-FFF2-40B4-BE49-F238E27FC236}">
                <a16:creationId xmlns:a16="http://schemas.microsoft.com/office/drawing/2014/main" id="{96540EC1-B962-8442-B2BF-2F323FF33D00}"/>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2" name="Line 55">
            <a:extLst>
              <a:ext uri="{FF2B5EF4-FFF2-40B4-BE49-F238E27FC236}">
                <a16:creationId xmlns:a16="http://schemas.microsoft.com/office/drawing/2014/main" id="{BA96D38F-62D9-C241-91D5-17EEB813A1F3}"/>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3" name="Line 56">
            <a:extLst>
              <a:ext uri="{FF2B5EF4-FFF2-40B4-BE49-F238E27FC236}">
                <a16:creationId xmlns:a16="http://schemas.microsoft.com/office/drawing/2014/main" id="{1834B891-BB21-5546-8D73-4526DBC3E8BF}"/>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4" name="Line 57">
            <a:extLst>
              <a:ext uri="{FF2B5EF4-FFF2-40B4-BE49-F238E27FC236}">
                <a16:creationId xmlns:a16="http://schemas.microsoft.com/office/drawing/2014/main" id="{62F6970D-BABE-C74D-9B0F-FAAA1DF112ED}"/>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5" name="Line 58">
            <a:extLst>
              <a:ext uri="{FF2B5EF4-FFF2-40B4-BE49-F238E27FC236}">
                <a16:creationId xmlns:a16="http://schemas.microsoft.com/office/drawing/2014/main" id="{FB4F142B-ACA9-5348-99DE-288AF378BAEA}"/>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6" name="Line 59">
            <a:extLst>
              <a:ext uri="{FF2B5EF4-FFF2-40B4-BE49-F238E27FC236}">
                <a16:creationId xmlns:a16="http://schemas.microsoft.com/office/drawing/2014/main" id="{92DEEFAE-7C98-0D45-8D61-4C1F76B0D4C2}"/>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7" name="Line 60">
            <a:extLst>
              <a:ext uri="{FF2B5EF4-FFF2-40B4-BE49-F238E27FC236}">
                <a16:creationId xmlns:a16="http://schemas.microsoft.com/office/drawing/2014/main" id="{2D9F1B3A-4C67-134A-B638-CEF38DEB6317}"/>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8" name="Line 61">
            <a:extLst>
              <a:ext uri="{FF2B5EF4-FFF2-40B4-BE49-F238E27FC236}">
                <a16:creationId xmlns:a16="http://schemas.microsoft.com/office/drawing/2014/main" id="{51B1BC7D-A78C-124A-96AF-38378A735333}"/>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9" name="Line 62">
            <a:extLst>
              <a:ext uri="{FF2B5EF4-FFF2-40B4-BE49-F238E27FC236}">
                <a16:creationId xmlns:a16="http://schemas.microsoft.com/office/drawing/2014/main" id="{9C84834E-1000-3F45-A3F1-648DC0D86F87}"/>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30" name="Line 63">
            <a:extLst>
              <a:ext uri="{FF2B5EF4-FFF2-40B4-BE49-F238E27FC236}">
                <a16:creationId xmlns:a16="http://schemas.microsoft.com/office/drawing/2014/main" id="{D5F59B8B-B16D-4842-88C9-36474B6F2ED1}"/>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31" name="Line 64">
            <a:extLst>
              <a:ext uri="{FF2B5EF4-FFF2-40B4-BE49-F238E27FC236}">
                <a16:creationId xmlns:a16="http://schemas.microsoft.com/office/drawing/2014/main" id="{EB7ED50B-76AC-EA4E-A71A-ACCDB6EED60C}"/>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32" name="Line 65">
            <a:extLst>
              <a:ext uri="{FF2B5EF4-FFF2-40B4-BE49-F238E27FC236}">
                <a16:creationId xmlns:a16="http://schemas.microsoft.com/office/drawing/2014/main" id="{C68C4F17-F681-F742-AEDB-413DF4B867CD}"/>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33" name="Line 66">
            <a:extLst>
              <a:ext uri="{FF2B5EF4-FFF2-40B4-BE49-F238E27FC236}">
                <a16:creationId xmlns:a16="http://schemas.microsoft.com/office/drawing/2014/main" id="{B132A167-3AE3-BF4C-B86F-9FD658A31F49}"/>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34" name="Line 67">
            <a:extLst>
              <a:ext uri="{FF2B5EF4-FFF2-40B4-BE49-F238E27FC236}">
                <a16:creationId xmlns:a16="http://schemas.microsoft.com/office/drawing/2014/main" id="{49D36E9E-504E-DF4B-81F8-1C35C3E84495}"/>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35" name="Line 68">
            <a:extLst>
              <a:ext uri="{FF2B5EF4-FFF2-40B4-BE49-F238E27FC236}">
                <a16:creationId xmlns:a16="http://schemas.microsoft.com/office/drawing/2014/main" id="{72855B11-9419-4744-9BA6-CF3392B04ABB}"/>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36" name="Text Box 69">
            <a:extLst>
              <a:ext uri="{FF2B5EF4-FFF2-40B4-BE49-F238E27FC236}">
                <a16:creationId xmlns:a16="http://schemas.microsoft.com/office/drawing/2014/main" id="{F113242F-EC64-3F4B-9F87-553B679D8D61}"/>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54337" name="AutoShape 70">
            <a:extLst>
              <a:ext uri="{FF2B5EF4-FFF2-40B4-BE49-F238E27FC236}">
                <a16:creationId xmlns:a16="http://schemas.microsoft.com/office/drawing/2014/main" id="{80889847-4527-6641-80A5-22D1E6836395}"/>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38" name="AutoShape 71">
            <a:extLst>
              <a:ext uri="{FF2B5EF4-FFF2-40B4-BE49-F238E27FC236}">
                <a16:creationId xmlns:a16="http://schemas.microsoft.com/office/drawing/2014/main" id="{49B4443E-E492-CF4E-B054-8E30A14BB13A}"/>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39" name="AutoShape 72">
            <a:extLst>
              <a:ext uri="{FF2B5EF4-FFF2-40B4-BE49-F238E27FC236}">
                <a16:creationId xmlns:a16="http://schemas.microsoft.com/office/drawing/2014/main" id="{9419EE94-959B-A94B-B439-07E7AEBFA3A5}"/>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40" name="AutoShape 73">
            <a:extLst>
              <a:ext uri="{FF2B5EF4-FFF2-40B4-BE49-F238E27FC236}">
                <a16:creationId xmlns:a16="http://schemas.microsoft.com/office/drawing/2014/main" id="{9BB99BCC-0BB3-A248-9577-D28FE4AC52F3}"/>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41" name="AutoShape 74">
            <a:extLst>
              <a:ext uri="{FF2B5EF4-FFF2-40B4-BE49-F238E27FC236}">
                <a16:creationId xmlns:a16="http://schemas.microsoft.com/office/drawing/2014/main" id="{F3A7D6A9-6606-574D-8215-5AEEE44322F7}"/>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42" name="AutoShape 75">
            <a:extLst>
              <a:ext uri="{FF2B5EF4-FFF2-40B4-BE49-F238E27FC236}">
                <a16:creationId xmlns:a16="http://schemas.microsoft.com/office/drawing/2014/main" id="{6CF40710-69AB-6640-861F-4D35AAD715A1}"/>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4343" name="Group 76">
            <a:extLst>
              <a:ext uri="{FF2B5EF4-FFF2-40B4-BE49-F238E27FC236}">
                <a16:creationId xmlns:a16="http://schemas.microsoft.com/office/drawing/2014/main" id="{CBE4006C-5457-EF4F-963E-1520805103D7}"/>
              </a:ext>
            </a:extLst>
          </p:cNvPr>
          <p:cNvGrpSpPr>
            <a:grpSpLocks/>
          </p:cNvGrpSpPr>
          <p:nvPr/>
        </p:nvGrpSpPr>
        <p:grpSpPr bwMode="auto">
          <a:xfrm>
            <a:off x="2576513" y="2547938"/>
            <a:ext cx="1084262" cy="2093912"/>
            <a:chOff x="1623" y="1605"/>
            <a:chExt cx="683" cy="1319"/>
          </a:xfrm>
        </p:grpSpPr>
        <p:sp>
          <p:nvSpPr>
            <p:cNvPr id="54405" name="Rectangle 77">
              <a:extLst>
                <a:ext uri="{FF2B5EF4-FFF2-40B4-BE49-F238E27FC236}">
                  <a16:creationId xmlns:a16="http://schemas.microsoft.com/office/drawing/2014/main" id="{7B96024D-29D3-9048-AFAE-ACCF8C3E44F9}"/>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54406" name="AutoShape 78">
              <a:extLst>
                <a:ext uri="{FF2B5EF4-FFF2-40B4-BE49-F238E27FC236}">
                  <a16:creationId xmlns:a16="http://schemas.microsoft.com/office/drawing/2014/main" id="{BD426A65-2D51-F24D-8FD5-D30025295769}"/>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407" name="Text Box 79">
              <a:extLst>
                <a:ext uri="{FF2B5EF4-FFF2-40B4-BE49-F238E27FC236}">
                  <a16:creationId xmlns:a16="http://schemas.microsoft.com/office/drawing/2014/main" id="{5FDCB988-C2CE-8446-8AE7-2981FDC3F4D3}"/>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54408" name="Text Box 80">
              <a:extLst>
                <a:ext uri="{FF2B5EF4-FFF2-40B4-BE49-F238E27FC236}">
                  <a16:creationId xmlns:a16="http://schemas.microsoft.com/office/drawing/2014/main" id="{DF0AA3EB-BC6F-3841-8877-EB966DC941A5}"/>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54409" name="Text Box 81">
              <a:extLst>
                <a:ext uri="{FF2B5EF4-FFF2-40B4-BE49-F238E27FC236}">
                  <a16:creationId xmlns:a16="http://schemas.microsoft.com/office/drawing/2014/main" id="{260CF542-A22D-D944-8486-29048A6C63A6}"/>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54410" name="Text Box 82">
              <a:extLst>
                <a:ext uri="{FF2B5EF4-FFF2-40B4-BE49-F238E27FC236}">
                  <a16:creationId xmlns:a16="http://schemas.microsoft.com/office/drawing/2014/main" id="{15A8B6ED-D170-6641-9F74-7D6967CC9EA7}"/>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54411" name="Text Box 83">
              <a:extLst>
                <a:ext uri="{FF2B5EF4-FFF2-40B4-BE49-F238E27FC236}">
                  <a16:creationId xmlns:a16="http://schemas.microsoft.com/office/drawing/2014/main" id="{3C1521CB-5319-614C-B21A-D0B6EBA1DDDF}"/>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54344" name="AutoShape 84">
            <a:extLst>
              <a:ext uri="{FF2B5EF4-FFF2-40B4-BE49-F238E27FC236}">
                <a16:creationId xmlns:a16="http://schemas.microsoft.com/office/drawing/2014/main" id="{CB506C8E-7110-9F4A-8A6D-D1CB744A9328}"/>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45" name="Line 85">
            <a:extLst>
              <a:ext uri="{FF2B5EF4-FFF2-40B4-BE49-F238E27FC236}">
                <a16:creationId xmlns:a16="http://schemas.microsoft.com/office/drawing/2014/main" id="{E0228374-B09E-0245-A106-DBA9DA28D0EE}"/>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46" name="Oval 86">
            <a:extLst>
              <a:ext uri="{FF2B5EF4-FFF2-40B4-BE49-F238E27FC236}">
                <a16:creationId xmlns:a16="http://schemas.microsoft.com/office/drawing/2014/main" id="{290FFE79-94ED-6A45-84F6-8026423C2D87}"/>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4347" name="Group 87">
            <a:extLst>
              <a:ext uri="{FF2B5EF4-FFF2-40B4-BE49-F238E27FC236}">
                <a16:creationId xmlns:a16="http://schemas.microsoft.com/office/drawing/2014/main" id="{3DA3043C-F095-A942-936B-10A29A4E3BCF}"/>
              </a:ext>
            </a:extLst>
          </p:cNvPr>
          <p:cNvGrpSpPr>
            <a:grpSpLocks/>
          </p:cNvGrpSpPr>
          <p:nvPr/>
        </p:nvGrpSpPr>
        <p:grpSpPr bwMode="auto">
          <a:xfrm>
            <a:off x="4065588" y="2646363"/>
            <a:ext cx="400050" cy="1689100"/>
            <a:chOff x="2561" y="1667"/>
            <a:chExt cx="252" cy="1064"/>
          </a:xfrm>
        </p:grpSpPr>
        <p:sp>
          <p:nvSpPr>
            <p:cNvPr id="54398" name="Rectangle 88">
              <a:extLst>
                <a:ext uri="{FF2B5EF4-FFF2-40B4-BE49-F238E27FC236}">
                  <a16:creationId xmlns:a16="http://schemas.microsoft.com/office/drawing/2014/main" id="{A0D9A345-7458-6040-A631-DD9757A81015}"/>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99" name="AutoShape 89">
              <a:extLst>
                <a:ext uri="{FF2B5EF4-FFF2-40B4-BE49-F238E27FC236}">
                  <a16:creationId xmlns:a16="http://schemas.microsoft.com/office/drawing/2014/main" id="{BDC71A6F-529B-6740-BAF6-5ACA1C6E6860}"/>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400" name="Text Box 90">
              <a:extLst>
                <a:ext uri="{FF2B5EF4-FFF2-40B4-BE49-F238E27FC236}">
                  <a16:creationId xmlns:a16="http://schemas.microsoft.com/office/drawing/2014/main" id="{58642574-5559-D347-B6B4-AB97FD4942A3}"/>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54401" name="Text Box 91">
              <a:extLst>
                <a:ext uri="{FF2B5EF4-FFF2-40B4-BE49-F238E27FC236}">
                  <a16:creationId xmlns:a16="http://schemas.microsoft.com/office/drawing/2014/main" id="{E424C8FF-06F5-984E-9ADB-1D94B482C837}"/>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54402" name="Text Box 92">
              <a:extLst>
                <a:ext uri="{FF2B5EF4-FFF2-40B4-BE49-F238E27FC236}">
                  <a16:creationId xmlns:a16="http://schemas.microsoft.com/office/drawing/2014/main" id="{1F63EAFC-5407-EE4E-ADDE-0CD840C9D6A8}"/>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54403" name="Text Box 93">
              <a:extLst>
                <a:ext uri="{FF2B5EF4-FFF2-40B4-BE49-F238E27FC236}">
                  <a16:creationId xmlns:a16="http://schemas.microsoft.com/office/drawing/2014/main" id="{40DAA72A-4A56-174B-9631-F9E1CDDB1C90}"/>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54404" name="Text Box 94">
              <a:extLst>
                <a:ext uri="{FF2B5EF4-FFF2-40B4-BE49-F238E27FC236}">
                  <a16:creationId xmlns:a16="http://schemas.microsoft.com/office/drawing/2014/main" id="{EBF3C729-A571-2144-9651-D5D543927C59}"/>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54348" name="Oval 95">
            <a:extLst>
              <a:ext uri="{FF2B5EF4-FFF2-40B4-BE49-F238E27FC236}">
                <a16:creationId xmlns:a16="http://schemas.microsoft.com/office/drawing/2014/main" id="{1A2FA07F-4E7A-8F45-86A1-68B4DD083C8F}"/>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4349" name="Group 96">
            <a:extLst>
              <a:ext uri="{FF2B5EF4-FFF2-40B4-BE49-F238E27FC236}">
                <a16:creationId xmlns:a16="http://schemas.microsoft.com/office/drawing/2014/main" id="{55BC3A75-B2D5-A44A-8733-828BEC6C5F45}"/>
              </a:ext>
            </a:extLst>
          </p:cNvPr>
          <p:cNvGrpSpPr>
            <a:grpSpLocks/>
          </p:cNvGrpSpPr>
          <p:nvPr/>
        </p:nvGrpSpPr>
        <p:grpSpPr bwMode="auto">
          <a:xfrm>
            <a:off x="6832600" y="1433513"/>
            <a:ext cx="636588" cy="828675"/>
            <a:chOff x="4304" y="903"/>
            <a:chExt cx="401" cy="522"/>
          </a:xfrm>
        </p:grpSpPr>
        <p:sp>
          <p:nvSpPr>
            <p:cNvPr id="54396" name="Rectangle 97">
              <a:extLst>
                <a:ext uri="{FF2B5EF4-FFF2-40B4-BE49-F238E27FC236}">
                  <a16:creationId xmlns:a16="http://schemas.microsoft.com/office/drawing/2014/main" id="{D9A4DE6B-6D59-1B40-8C2C-68F6A6BD9058}"/>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97" name="Text Box 98">
              <a:extLst>
                <a:ext uri="{FF2B5EF4-FFF2-40B4-BE49-F238E27FC236}">
                  <a16:creationId xmlns:a16="http://schemas.microsoft.com/office/drawing/2014/main" id="{87A3B830-2C3A-5F4B-9C43-2C337121C2A3}"/>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54350" name="Group 99">
            <a:extLst>
              <a:ext uri="{FF2B5EF4-FFF2-40B4-BE49-F238E27FC236}">
                <a16:creationId xmlns:a16="http://schemas.microsoft.com/office/drawing/2014/main" id="{C712A626-D605-914F-B7CE-77E4D56784F7}"/>
              </a:ext>
            </a:extLst>
          </p:cNvPr>
          <p:cNvGrpSpPr>
            <a:grpSpLocks/>
          </p:cNvGrpSpPr>
          <p:nvPr/>
        </p:nvGrpSpPr>
        <p:grpSpPr bwMode="auto">
          <a:xfrm>
            <a:off x="7224713" y="2500313"/>
            <a:ext cx="404812" cy="914400"/>
            <a:chOff x="4551" y="1575"/>
            <a:chExt cx="255" cy="576"/>
          </a:xfrm>
        </p:grpSpPr>
        <p:sp>
          <p:nvSpPr>
            <p:cNvPr id="54394" name="Freeform 100">
              <a:extLst>
                <a:ext uri="{FF2B5EF4-FFF2-40B4-BE49-F238E27FC236}">
                  <a16:creationId xmlns:a16="http://schemas.microsoft.com/office/drawing/2014/main" id="{AEA7798D-C454-2941-A353-464A7FC344C6}"/>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54395" name="Text Box 101">
              <a:extLst>
                <a:ext uri="{FF2B5EF4-FFF2-40B4-BE49-F238E27FC236}">
                  <a16:creationId xmlns:a16="http://schemas.microsoft.com/office/drawing/2014/main" id="{DB5A0398-7BBB-5142-9697-11F8B8F98B44}"/>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54351" name="Oval 102">
            <a:extLst>
              <a:ext uri="{FF2B5EF4-FFF2-40B4-BE49-F238E27FC236}">
                <a16:creationId xmlns:a16="http://schemas.microsoft.com/office/drawing/2014/main" id="{25AAFDB5-C4A3-F740-8EFB-771067B87454}"/>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52" name="Oval 103">
            <a:extLst>
              <a:ext uri="{FF2B5EF4-FFF2-40B4-BE49-F238E27FC236}">
                <a16:creationId xmlns:a16="http://schemas.microsoft.com/office/drawing/2014/main" id="{D312F13D-F83F-7348-9CAB-C7ECB70A061E}"/>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53" name="Oval 104">
            <a:extLst>
              <a:ext uri="{FF2B5EF4-FFF2-40B4-BE49-F238E27FC236}">
                <a16:creationId xmlns:a16="http://schemas.microsoft.com/office/drawing/2014/main" id="{45A02B7B-BFA4-4B4A-8D6D-D9650215DC80}"/>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54" name="Oval 105">
            <a:extLst>
              <a:ext uri="{FF2B5EF4-FFF2-40B4-BE49-F238E27FC236}">
                <a16:creationId xmlns:a16="http://schemas.microsoft.com/office/drawing/2014/main" id="{BA0066E4-C551-C047-9DBF-83C89FFC585B}"/>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55" name="Oval 106">
            <a:extLst>
              <a:ext uri="{FF2B5EF4-FFF2-40B4-BE49-F238E27FC236}">
                <a16:creationId xmlns:a16="http://schemas.microsoft.com/office/drawing/2014/main" id="{925324B0-EFFA-D249-ACAB-A2738EF50CC7}"/>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56" name="Oval 107">
            <a:extLst>
              <a:ext uri="{FF2B5EF4-FFF2-40B4-BE49-F238E27FC236}">
                <a16:creationId xmlns:a16="http://schemas.microsoft.com/office/drawing/2014/main" id="{4AEBAEBD-3AF5-B24E-8637-F58A671C9910}"/>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57" name="Line 108">
            <a:extLst>
              <a:ext uri="{FF2B5EF4-FFF2-40B4-BE49-F238E27FC236}">
                <a16:creationId xmlns:a16="http://schemas.microsoft.com/office/drawing/2014/main" id="{8BABED9D-4D39-534D-83AF-A547495723FA}"/>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58" name="Line 109">
            <a:extLst>
              <a:ext uri="{FF2B5EF4-FFF2-40B4-BE49-F238E27FC236}">
                <a16:creationId xmlns:a16="http://schemas.microsoft.com/office/drawing/2014/main" id="{D9571E30-AA38-8448-8141-EEB28BFDD9EA}"/>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59" name="Line 110">
            <a:extLst>
              <a:ext uri="{FF2B5EF4-FFF2-40B4-BE49-F238E27FC236}">
                <a16:creationId xmlns:a16="http://schemas.microsoft.com/office/drawing/2014/main" id="{2BE5D18E-979F-FC45-BD9B-ECF695BC0A62}"/>
              </a:ext>
            </a:extLst>
          </p:cNvPr>
          <p:cNvSpPr>
            <a:spLocks noChangeShapeType="1"/>
          </p:cNvSpPr>
          <p:nvPr/>
        </p:nvSpPr>
        <p:spPr bwMode="auto">
          <a:xfrm>
            <a:off x="1185863" y="3557588"/>
            <a:ext cx="0" cy="4476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0" name="Line 111">
            <a:extLst>
              <a:ext uri="{FF2B5EF4-FFF2-40B4-BE49-F238E27FC236}">
                <a16:creationId xmlns:a16="http://schemas.microsoft.com/office/drawing/2014/main" id="{EDFA4177-FD36-BD4A-9E47-0A26E7CF218B}"/>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1" name="Line 112">
            <a:extLst>
              <a:ext uri="{FF2B5EF4-FFF2-40B4-BE49-F238E27FC236}">
                <a16:creationId xmlns:a16="http://schemas.microsoft.com/office/drawing/2014/main" id="{BF337C54-1D21-7242-A649-29F0DEAE6006}"/>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2" name="Line 113">
            <a:extLst>
              <a:ext uri="{FF2B5EF4-FFF2-40B4-BE49-F238E27FC236}">
                <a16:creationId xmlns:a16="http://schemas.microsoft.com/office/drawing/2014/main" id="{F20C12D7-F2D5-1047-9100-570FEC14CA98}"/>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3" name="Line 114">
            <a:extLst>
              <a:ext uri="{FF2B5EF4-FFF2-40B4-BE49-F238E27FC236}">
                <a16:creationId xmlns:a16="http://schemas.microsoft.com/office/drawing/2014/main" id="{64582B16-AF03-9E4D-BF34-B3F7760F2394}"/>
              </a:ext>
            </a:extLst>
          </p:cNvPr>
          <p:cNvSpPr>
            <a:spLocks noChangeShapeType="1"/>
          </p:cNvSpPr>
          <p:nvPr/>
        </p:nvSpPr>
        <p:spPr bwMode="auto">
          <a:xfrm>
            <a:off x="3008313" y="4573588"/>
            <a:ext cx="0" cy="5635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4" name="Line 115">
            <a:extLst>
              <a:ext uri="{FF2B5EF4-FFF2-40B4-BE49-F238E27FC236}">
                <a16:creationId xmlns:a16="http://schemas.microsoft.com/office/drawing/2014/main" id="{AEA6D195-70C1-DD4B-8B0E-D6FDC3E5FFDF}"/>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5" name="Line 116">
            <a:extLst>
              <a:ext uri="{FF2B5EF4-FFF2-40B4-BE49-F238E27FC236}">
                <a16:creationId xmlns:a16="http://schemas.microsoft.com/office/drawing/2014/main" id="{ADE2DFC8-1E64-0B4D-AB44-86014C1BD46A}"/>
              </a:ext>
            </a:extLst>
          </p:cNvPr>
          <p:cNvSpPr>
            <a:spLocks noChangeShapeType="1"/>
          </p:cNvSpPr>
          <p:nvPr/>
        </p:nvSpPr>
        <p:spPr bwMode="auto">
          <a:xfrm>
            <a:off x="5978525" y="4418013"/>
            <a:ext cx="0" cy="7032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6" name="Line 117">
            <a:extLst>
              <a:ext uri="{FF2B5EF4-FFF2-40B4-BE49-F238E27FC236}">
                <a16:creationId xmlns:a16="http://schemas.microsoft.com/office/drawing/2014/main" id="{5516F127-F860-AC4E-B850-9A315423178F}"/>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7" name="Line 118">
            <a:extLst>
              <a:ext uri="{FF2B5EF4-FFF2-40B4-BE49-F238E27FC236}">
                <a16:creationId xmlns:a16="http://schemas.microsoft.com/office/drawing/2014/main" id="{D38FC341-8DD2-EF4C-A9CE-85BA1D65879F}"/>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8" name="Line 119">
            <a:extLst>
              <a:ext uri="{FF2B5EF4-FFF2-40B4-BE49-F238E27FC236}">
                <a16:creationId xmlns:a16="http://schemas.microsoft.com/office/drawing/2014/main" id="{94441B1D-3C59-5D43-ADD3-A472E1E0D383}"/>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9" name="Line 120">
            <a:extLst>
              <a:ext uri="{FF2B5EF4-FFF2-40B4-BE49-F238E27FC236}">
                <a16:creationId xmlns:a16="http://schemas.microsoft.com/office/drawing/2014/main" id="{E8BD82A6-362F-3F4A-82F5-A6184F5989B5}"/>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70" name="Text Box 121">
            <a:extLst>
              <a:ext uri="{FF2B5EF4-FFF2-40B4-BE49-F238E27FC236}">
                <a16:creationId xmlns:a16="http://schemas.microsoft.com/office/drawing/2014/main" id="{C19B755B-3D4F-BF41-886D-A57CA998E156}"/>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54371" name="Text Box 122">
            <a:extLst>
              <a:ext uri="{FF2B5EF4-FFF2-40B4-BE49-F238E27FC236}">
                <a16:creationId xmlns:a16="http://schemas.microsoft.com/office/drawing/2014/main" id="{6015DB26-AA81-1443-BF47-C07951601F3D}"/>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54372" name="Line 123">
            <a:extLst>
              <a:ext uri="{FF2B5EF4-FFF2-40B4-BE49-F238E27FC236}">
                <a16:creationId xmlns:a16="http://schemas.microsoft.com/office/drawing/2014/main" id="{050E4A04-1B45-1E41-8669-A155CD94B470}"/>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73" name="Line 124">
            <a:extLst>
              <a:ext uri="{FF2B5EF4-FFF2-40B4-BE49-F238E27FC236}">
                <a16:creationId xmlns:a16="http://schemas.microsoft.com/office/drawing/2014/main" id="{6F7165BE-EE37-5F4C-85DA-47B49D353F48}"/>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 name="Group 132">
            <a:extLst>
              <a:ext uri="{FF2B5EF4-FFF2-40B4-BE49-F238E27FC236}">
                <a16:creationId xmlns:a16="http://schemas.microsoft.com/office/drawing/2014/main" id="{60254B6B-0E8E-1047-826E-9A882DB0708C}"/>
              </a:ext>
            </a:extLst>
          </p:cNvPr>
          <p:cNvGrpSpPr>
            <a:grpSpLocks/>
          </p:cNvGrpSpPr>
          <p:nvPr/>
        </p:nvGrpSpPr>
        <p:grpSpPr bwMode="auto">
          <a:xfrm>
            <a:off x="242888" y="1069975"/>
            <a:ext cx="4362450" cy="5022850"/>
            <a:chOff x="153" y="674"/>
            <a:chExt cx="2748" cy="3164"/>
          </a:xfrm>
        </p:grpSpPr>
        <p:sp>
          <p:nvSpPr>
            <p:cNvPr id="54392" name="Rectangle 128">
              <a:extLst>
                <a:ext uri="{FF2B5EF4-FFF2-40B4-BE49-F238E27FC236}">
                  <a16:creationId xmlns:a16="http://schemas.microsoft.com/office/drawing/2014/main" id="{DD0609DA-D3CA-9846-91BC-DFB30A4F23F7}"/>
                </a:ext>
              </a:extLst>
            </p:cNvPr>
            <p:cNvSpPr>
              <a:spLocks noChangeArrowheads="1"/>
            </p:cNvSpPr>
            <p:nvPr/>
          </p:nvSpPr>
          <p:spPr bwMode="auto">
            <a:xfrm>
              <a:off x="153" y="674"/>
              <a:ext cx="2748" cy="2887"/>
            </a:xfrm>
            <a:prstGeom prst="rect">
              <a:avLst/>
            </a:prstGeom>
            <a:noFill/>
            <a:ln w="38100">
              <a:solidFill>
                <a:schemeClr val="folHlink"/>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93" name="Text Box 130">
              <a:extLst>
                <a:ext uri="{FF2B5EF4-FFF2-40B4-BE49-F238E27FC236}">
                  <a16:creationId xmlns:a16="http://schemas.microsoft.com/office/drawing/2014/main" id="{0FB08C89-A816-854A-A5DE-8DE491A38DC2}"/>
                </a:ext>
              </a:extLst>
            </p:cNvPr>
            <p:cNvSpPr txBox="1">
              <a:spLocks noChangeArrowheads="1"/>
            </p:cNvSpPr>
            <p:nvPr/>
          </p:nvSpPr>
          <p:spPr bwMode="auto">
            <a:xfrm>
              <a:off x="1190" y="3588"/>
              <a:ext cx="5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000" b="1">
                  <a:solidFill>
                    <a:schemeClr val="folHlink"/>
                  </a:solidFill>
                  <a:ea typeface="新細明體" panose="02020500000000000000" pitchFamily="18" charset="-120"/>
                </a:rPr>
                <a:t>fetch</a:t>
              </a:r>
            </a:p>
          </p:txBody>
        </p:sp>
      </p:grpSp>
      <p:grpSp>
        <p:nvGrpSpPr>
          <p:cNvPr id="8" name="Group 133">
            <a:extLst>
              <a:ext uri="{FF2B5EF4-FFF2-40B4-BE49-F238E27FC236}">
                <a16:creationId xmlns:a16="http://schemas.microsoft.com/office/drawing/2014/main" id="{F34CCBFA-3950-9C4A-861D-E25DE2F746F2}"/>
              </a:ext>
            </a:extLst>
          </p:cNvPr>
          <p:cNvGrpSpPr>
            <a:grpSpLocks/>
          </p:cNvGrpSpPr>
          <p:nvPr/>
        </p:nvGrpSpPr>
        <p:grpSpPr bwMode="auto">
          <a:xfrm>
            <a:off x="2452688" y="974725"/>
            <a:ext cx="6278562" cy="5089525"/>
            <a:chOff x="1545" y="614"/>
            <a:chExt cx="3955" cy="3206"/>
          </a:xfrm>
        </p:grpSpPr>
        <p:sp>
          <p:nvSpPr>
            <p:cNvPr id="54390" name="Rectangle 129">
              <a:extLst>
                <a:ext uri="{FF2B5EF4-FFF2-40B4-BE49-F238E27FC236}">
                  <a16:creationId xmlns:a16="http://schemas.microsoft.com/office/drawing/2014/main" id="{23C6EF70-CAE8-6B41-B2FC-BD1914724B62}"/>
                </a:ext>
              </a:extLst>
            </p:cNvPr>
            <p:cNvSpPr>
              <a:spLocks noChangeArrowheads="1"/>
            </p:cNvSpPr>
            <p:nvPr/>
          </p:nvSpPr>
          <p:spPr bwMode="auto">
            <a:xfrm>
              <a:off x="1545" y="614"/>
              <a:ext cx="3955" cy="2901"/>
            </a:xfrm>
            <a:prstGeom prst="rect">
              <a:avLst/>
            </a:prstGeom>
            <a:noFill/>
            <a:ln w="38100">
              <a:solidFill>
                <a:srgbClr val="006600"/>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91" name="Text Box 131">
              <a:extLst>
                <a:ext uri="{FF2B5EF4-FFF2-40B4-BE49-F238E27FC236}">
                  <a16:creationId xmlns:a16="http://schemas.microsoft.com/office/drawing/2014/main" id="{4A7C849F-2594-D845-B553-22DB3B4054EC}"/>
                </a:ext>
              </a:extLst>
            </p:cNvPr>
            <p:cNvSpPr txBox="1">
              <a:spLocks noChangeArrowheads="1"/>
            </p:cNvSpPr>
            <p:nvPr/>
          </p:nvSpPr>
          <p:spPr bwMode="auto">
            <a:xfrm>
              <a:off x="3441" y="3570"/>
              <a:ext cx="7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000" b="1">
                  <a:solidFill>
                    <a:srgbClr val="006600"/>
                  </a:solidFill>
                  <a:ea typeface="新細明體" panose="02020500000000000000" pitchFamily="18" charset="-120"/>
                </a:rPr>
                <a:t>execute</a:t>
              </a:r>
            </a:p>
          </p:txBody>
        </p:sp>
      </p:grpSp>
      <p:grpSp>
        <p:nvGrpSpPr>
          <p:cNvPr id="9" name="Group 141">
            <a:extLst>
              <a:ext uri="{FF2B5EF4-FFF2-40B4-BE49-F238E27FC236}">
                <a16:creationId xmlns:a16="http://schemas.microsoft.com/office/drawing/2014/main" id="{12987597-AEF0-9644-8D4F-BB0BCE2E697F}"/>
              </a:ext>
            </a:extLst>
          </p:cNvPr>
          <p:cNvGrpSpPr>
            <a:grpSpLocks/>
          </p:cNvGrpSpPr>
          <p:nvPr/>
        </p:nvGrpSpPr>
        <p:grpSpPr bwMode="auto">
          <a:xfrm>
            <a:off x="1035050" y="1919288"/>
            <a:ext cx="5529263" cy="2659062"/>
            <a:chOff x="652" y="1209"/>
            <a:chExt cx="3483" cy="1675"/>
          </a:xfrm>
        </p:grpSpPr>
        <p:sp>
          <p:nvSpPr>
            <p:cNvPr id="54386" name="Rectangle 137">
              <a:extLst>
                <a:ext uri="{FF2B5EF4-FFF2-40B4-BE49-F238E27FC236}">
                  <a16:creationId xmlns:a16="http://schemas.microsoft.com/office/drawing/2014/main" id="{FCBB2C91-C51A-7B48-9960-6D3EBAB16052}"/>
                </a:ext>
              </a:extLst>
            </p:cNvPr>
            <p:cNvSpPr>
              <a:spLocks noChangeArrowheads="1"/>
            </p:cNvSpPr>
            <p:nvPr/>
          </p:nvSpPr>
          <p:spPr bwMode="auto">
            <a:xfrm>
              <a:off x="652" y="1673"/>
              <a:ext cx="229" cy="575"/>
            </a:xfrm>
            <a:prstGeom prst="rect">
              <a:avLst/>
            </a:prstGeom>
            <a:noFill/>
            <a:ln w="57150">
              <a:solidFill>
                <a:srgbClr val="FF0000"/>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87" name="Rectangle 138">
              <a:extLst>
                <a:ext uri="{FF2B5EF4-FFF2-40B4-BE49-F238E27FC236}">
                  <a16:creationId xmlns:a16="http://schemas.microsoft.com/office/drawing/2014/main" id="{07A064D2-D5CE-664C-AD21-76192EF7F097}"/>
                </a:ext>
              </a:extLst>
            </p:cNvPr>
            <p:cNvSpPr>
              <a:spLocks noChangeArrowheads="1"/>
            </p:cNvSpPr>
            <p:nvPr/>
          </p:nvSpPr>
          <p:spPr bwMode="auto">
            <a:xfrm>
              <a:off x="1648" y="1615"/>
              <a:ext cx="624" cy="1269"/>
            </a:xfrm>
            <a:prstGeom prst="rect">
              <a:avLst/>
            </a:prstGeom>
            <a:noFill/>
            <a:ln w="57150">
              <a:solidFill>
                <a:srgbClr val="FF0000"/>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88" name="Rectangle 139">
              <a:extLst>
                <a:ext uri="{FF2B5EF4-FFF2-40B4-BE49-F238E27FC236}">
                  <a16:creationId xmlns:a16="http://schemas.microsoft.com/office/drawing/2014/main" id="{847822FE-E9CF-9248-AA2C-1A21BC5D575F}"/>
                </a:ext>
              </a:extLst>
            </p:cNvPr>
            <p:cNvSpPr>
              <a:spLocks noChangeArrowheads="1"/>
            </p:cNvSpPr>
            <p:nvPr/>
          </p:nvSpPr>
          <p:spPr bwMode="auto">
            <a:xfrm>
              <a:off x="3470" y="1209"/>
              <a:ext cx="665" cy="1560"/>
            </a:xfrm>
            <a:prstGeom prst="rect">
              <a:avLst/>
            </a:prstGeom>
            <a:noFill/>
            <a:ln w="57150">
              <a:solidFill>
                <a:srgbClr val="FF0000"/>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89" name="Rectangle 140">
              <a:extLst>
                <a:ext uri="{FF2B5EF4-FFF2-40B4-BE49-F238E27FC236}">
                  <a16:creationId xmlns:a16="http://schemas.microsoft.com/office/drawing/2014/main" id="{3215E3CA-FACB-744B-B8CF-4AFFEDC81C2B}"/>
                </a:ext>
              </a:extLst>
            </p:cNvPr>
            <p:cNvSpPr>
              <a:spLocks noChangeArrowheads="1"/>
            </p:cNvSpPr>
            <p:nvPr/>
          </p:nvSpPr>
          <p:spPr bwMode="auto">
            <a:xfrm>
              <a:off x="2572" y="1678"/>
              <a:ext cx="214" cy="1060"/>
            </a:xfrm>
            <a:prstGeom prst="rect">
              <a:avLst/>
            </a:prstGeom>
            <a:noFill/>
            <a:ln w="57150">
              <a:solidFill>
                <a:srgbClr val="FF0000"/>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grpSp>
        <p:nvGrpSpPr>
          <p:cNvPr id="54377" name="Group 143">
            <a:extLst>
              <a:ext uri="{FF2B5EF4-FFF2-40B4-BE49-F238E27FC236}">
                <a16:creationId xmlns:a16="http://schemas.microsoft.com/office/drawing/2014/main" id="{94344EEA-B064-824A-8E0A-792AC03B9383}"/>
              </a:ext>
            </a:extLst>
          </p:cNvPr>
          <p:cNvGrpSpPr>
            <a:grpSpLocks/>
          </p:cNvGrpSpPr>
          <p:nvPr/>
        </p:nvGrpSpPr>
        <p:grpSpPr bwMode="auto">
          <a:xfrm>
            <a:off x="563563" y="2144713"/>
            <a:ext cx="7643812" cy="1709737"/>
            <a:chOff x="355" y="1351"/>
            <a:chExt cx="4815" cy="1077"/>
          </a:xfrm>
        </p:grpSpPr>
        <p:grpSp>
          <p:nvGrpSpPr>
            <p:cNvPr id="54378" name="Group 144">
              <a:extLst>
                <a:ext uri="{FF2B5EF4-FFF2-40B4-BE49-F238E27FC236}">
                  <a16:creationId xmlns:a16="http://schemas.microsoft.com/office/drawing/2014/main" id="{DF8A2C18-5909-F442-9C23-DE19DBAA9C57}"/>
                </a:ext>
              </a:extLst>
            </p:cNvPr>
            <p:cNvGrpSpPr>
              <a:grpSpLocks/>
            </p:cNvGrpSpPr>
            <p:nvPr/>
          </p:nvGrpSpPr>
          <p:grpSpPr bwMode="auto">
            <a:xfrm>
              <a:off x="355" y="1789"/>
              <a:ext cx="1156" cy="288"/>
              <a:chOff x="355" y="1789"/>
              <a:chExt cx="1156" cy="288"/>
            </a:xfrm>
          </p:grpSpPr>
          <p:sp>
            <p:nvSpPr>
              <p:cNvPr id="54384" name="Text Box 145">
                <a:extLst>
                  <a:ext uri="{FF2B5EF4-FFF2-40B4-BE49-F238E27FC236}">
                    <a16:creationId xmlns:a16="http://schemas.microsoft.com/office/drawing/2014/main" id="{9BBFDB1C-09AC-F642-8160-9DB0960B97E1}"/>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54385" name="Text Box 146">
                <a:extLst>
                  <a:ext uri="{FF2B5EF4-FFF2-40B4-BE49-F238E27FC236}">
                    <a16:creationId xmlns:a16="http://schemas.microsoft.com/office/drawing/2014/main" id="{F4F75CBE-4306-5C48-B745-9214879AAD66}"/>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54379" name="Group 147">
              <a:extLst>
                <a:ext uri="{FF2B5EF4-FFF2-40B4-BE49-F238E27FC236}">
                  <a16:creationId xmlns:a16="http://schemas.microsoft.com/office/drawing/2014/main" id="{A6EEEAD6-8F98-A845-909E-6776100E344F}"/>
                </a:ext>
              </a:extLst>
            </p:cNvPr>
            <p:cNvGrpSpPr>
              <a:grpSpLocks/>
            </p:cNvGrpSpPr>
            <p:nvPr/>
          </p:nvGrpSpPr>
          <p:grpSpPr bwMode="auto">
            <a:xfrm>
              <a:off x="3057" y="1351"/>
              <a:ext cx="2113" cy="1077"/>
              <a:chOff x="3057" y="1351"/>
              <a:chExt cx="2113" cy="1077"/>
            </a:xfrm>
          </p:grpSpPr>
          <p:sp>
            <p:nvSpPr>
              <p:cNvPr id="54380" name="Text Box 148">
                <a:extLst>
                  <a:ext uri="{FF2B5EF4-FFF2-40B4-BE49-F238E27FC236}">
                    <a16:creationId xmlns:a16="http://schemas.microsoft.com/office/drawing/2014/main" id="{48F95939-7FED-2549-9CF6-33704AF1B416}"/>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54381" name="Group 149">
                <a:extLst>
                  <a:ext uri="{FF2B5EF4-FFF2-40B4-BE49-F238E27FC236}">
                    <a16:creationId xmlns:a16="http://schemas.microsoft.com/office/drawing/2014/main" id="{A2465D71-14E9-DF45-905F-652BFEE32171}"/>
                  </a:ext>
                </a:extLst>
              </p:cNvPr>
              <p:cNvGrpSpPr>
                <a:grpSpLocks/>
              </p:cNvGrpSpPr>
              <p:nvPr/>
            </p:nvGrpSpPr>
            <p:grpSpPr bwMode="auto">
              <a:xfrm>
                <a:off x="3057" y="1351"/>
                <a:ext cx="206" cy="1077"/>
                <a:chOff x="3057" y="1351"/>
                <a:chExt cx="206" cy="1077"/>
              </a:xfrm>
            </p:grpSpPr>
            <p:sp>
              <p:nvSpPr>
                <p:cNvPr id="54382" name="Text Box 150">
                  <a:extLst>
                    <a:ext uri="{FF2B5EF4-FFF2-40B4-BE49-F238E27FC236}">
                      <a16:creationId xmlns:a16="http://schemas.microsoft.com/office/drawing/2014/main" id="{1D2636BE-C161-474F-BF59-FFC5C8864138}"/>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54383" name="Text Box 151">
                  <a:extLst>
                    <a:ext uri="{FF2B5EF4-FFF2-40B4-BE49-F238E27FC236}">
                      <a16:creationId xmlns:a16="http://schemas.microsoft.com/office/drawing/2014/main" id="{0DF2E10C-D30F-4F42-87C2-6F3469B6F6AB}"/>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par>
                                <p:cTn id="18" presetID="10" presetClass="exit" presetSubtype="0" fill="hold"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011847"/>
                                        </p:tgtEl>
                                        <p:attrNameLst>
                                          <p:attrName>style.visibility</p:attrName>
                                        </p:attrNameLst>
                                      </p:cBhvr>
                                      <p:to>
                                        <p:strVal val="visible"/>
                                      </p:to>
                                    </p:set>
                                    <p:animEffect transition="in" filter="fade">
                                      <p:cBhvr>
                                        <p:cTn id="28" dur="500"/>
                                        <p:tgtEl>
                                          <p:spTgt spid="101184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011848"/>
                                        </p:tgtEl>
                                        <p:attrNameLst>
                                          <p:attrName>style.visibility</p:attrName>
                                        </p:attrNameLst>
                                      </p:cBhvr>
                                      <p:to>
                                        <p:strVal val="visible"/>
                                      </p:to>
                                    </p:set>
                                    <p:animEffect transition="in" filter="fade">
                                      <p:cBhvr>
                                        <p:cTn id="33" dur="500"/>
                                        <p:tgtEl>
                                          <p:spTgt spid="1011848"/>
                                        </p:tgtEl>
                                      </p:cBhvr>
                                    </p:animEffect>
                                  </p:childTnLst>
                                </p:cTn>
                              </p:par>
                              <p:par>
                                <p:cTn id="34" presetID="10" presetClass="entr" presetSubtype="0" fill="hold" nodeType="withEffect">
                                  <p:stCondLst>
                                    <p:cond delay="0"/>
                                  </p:stCondLst>
                                  <p:childTnLst>
                                    <p:set>
                                      <p:cBhvr>
                                        <p:cTn id="35" dur="1" fill="hold">
                                          <p:stCondLst>
                                            <p:cond delay="0"/>
                                          </p:stCondLst>
                                        </p:cTn>
                                        <p:tgtEl>
                                          <p:spTgt spid="1011846"/>
                                        </p:tgtEl>
                                        <p:attrNameLst>
                                          <p:attrName>style.visibility</p:attrName>
                                        </p:attrNameLst>
                                      </p:cBhvr>
                                      <p:to>
                                        <p:strVal val="visible"/>
                                      </p:to>
                                    </p:set>
                                    <p:animEffect transition="in" filter="fade">
                                      <p:cBhvr>
                                        <p:cTn id="36" dur="500"/>
                                        <p:tgtEl>
                                          <p:spTgt spid="101184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011854"/>
                                        </p:tgtEl>
                                        <p:attrNameLst>
                                          <p:attrName>style.visibility</p:attrName>
                                        </p:attrNameLst>
                                      </p:cBhvr>
                                      <p:to>
                                        <p:strVal val="visible"/>
                                      </p:to>
                                    </p:set>
                                    <p:animEffect transition="in" filter="fade">
                                      <p:cBhvr>
                                        <p:cTn id="41" dur="500"/>
                                        <p:tgtEl>
                                          <p:spTgt spid="1011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編號版面配置區 3">
            <a:extLst>
              <a:ext uri="{FF2B5EF4-FFF2-40B4-BE49-F238E27FC236}">
                <a16:creationId xmlns:a16="http://schemas.microsoft.com/office/drawing/2014/main" id="{DA066309-5688-7141-BA3E-77ECC6D6041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C11CBC2D-0753-494E-9042-97B1AADF2C8F}" type="slidenum">
              <a:rPr lang="zh-TW" altLang="en-US" sz="800"/>
              <a:pPr/>
              <a:t>35</a:t>
            </a:fld>
            <a:endParaRPr lang="en-US" altLang="zh-TW" sz="1400"/>
          </a:p>
        </p:txBody>
      </p:sp>
      <p:sp>
        <p:nvSpPr>
          <p:cNvPr id="55299" name="Rectangle 2">
            <a:extLst>
              <a:ext uri="{FF2B5EF4-FFF2-40B4-BE49-F238E27FC236}">
                <a16:creationId xmlns:a16="http://schemas.microsoft.com/office/drawing/2014/main" id="{A410A85A-4A46-C348-B19D-242FE4A42434}"/>
              </a:ext>
            </a:extLst>
          </p:cNvPr>
          <p:cNvSpPr>
            <a:spLocks noGrp="1" noChangeArrowheads="1"/>
          </p:cNvSpPr>
          <p:nvPr>
            <p:ph type="title"/>
          </p:nvPr>
        </p:nvSpPr>
        <p:spPr/>
        <p:txBody>
          <a:bodyPr/>
          <a:lstStyle/>
          <a:p>
            <a:r>
              <a:rPr lang="en-US" altLang="zh-TW">
                <a:ea typeface="新細明體" panose="02020500000000000000" pitchFamily="18" charset="-120"/>
              </a:rPr>
              <a:t>Program counter</a:t>
            </a:r>
          </a:p>
        </p:txBody>
      </p:sp>
      <p:sp>
        <p:nvSpPr>
          <p:cNvPr id="55300" name="Rectangle 3">
            <a:extLst>
              <a:ext uri="{FF2B5EF4-FFF2-40B4-BE49-F238E27FC236}">
                <a16:creationId xmlns:a16="http://schemas.microsoft.com/office/drawing/2014/main" id="{0DE65827-F19C-154C-B054-A9A46CDA4D17}"/>
              </a:ext>
            </a:extLst>
          </p:cNvPr>
          <p:cNvSpPr>
            <a:spLocks noGrp="1" noChangeArrowheads="1"/>
          </p:cNvSpPr>
          <p:nvPr>
            <p:ph type="body" idx="1"/>
          </p:nvPr>
        </p:nvSpPr>
        <p:spPr>
          <a:xfrm>
            <a:off x="4984750" y="914400"/>
            <a:ext cx="3473450" cy="5410200"/>
          </a:xfrm>
        </p:spPr>
        <p:txBody>
          <a:bodyPr/>
          <a:lstStyle/>
          <a:p>
            <a:pPr marL="0" indent="0"/>
            <a:r>
              <a:rPr lang="en-US" altLang="zh-TW">
                <a:ea typeface="新細明體" panose="02020500000000000000" pitchFamily="18" charset="-120"/>
              </a:rPr>
              <a:t>Read program counter when</a:t>
            </a:r>
          </a:p>
          <a:p>
            <a:pPr lvl="1"/>
            <a:r>
              <a:rPr lang="en-US" altLang="zh-TW">
                <a:ea typeface="新細明體" panose="02020500000000000000" pitchFamily="18" charset="-120"/>
              </a:rPr>
              <a:t>Fetch</a:t>
            </a:r>
          </a:p>
          <a:p>
            <a:pPr lvl="1"/>
            <a:r>
              <a:rPr lang="en-US" altLang="zh-TW">
                <a:ea typeface="新細明體" panose="02020500000000000000" pitchFamily="18" charset="-120"/>
              </a:rPr>
              <a:t>Execute for jal</a:t>
            </a:r>
          </a:p>
          <a:p>
            <a:pPr marL="0" indent="0"/>
            <a:r>
              <a:rPr lang="en-US" altLang="zh-TW">
                <a:ea typeface="新細明體" panose="02020500000000000000" pitchFamily="18" charset="-120"/>
              </a:rPr>
              <a:t>Write program counter when</a:t>
            </a:r>
          </a:p>
          <a:p>
            <a:pPr lvl="1"/>
            <a:r>
              <a:rPr lang="en-US" altLang="zh-TW">
                <a:ea typeface="新細明體" panose="02020500000000000000" pitchFamily="18" charset="-120"/>
              </a:rPr>
              <a:t>Fetch and clock</a:t>
            </a:r>
          </a:p>
          <a:p>
            <a:pPr lvl="1"/>
            <a:r>
              <a:rPr lang="en-US" altLang="zh-TW">
                <a:ea typeface="新細明體" panose="02020500000000000000" pitchFamily="18" charset="-120"/>
              </a:rPr>
              <a:t>Execute and clock depending on conditions</a:t>
            </a:r>
          </a:p>
        </p:txBody>
      </p:sp>
      <p:pic>
        <p:nvPicPr>
          <p:cNvPr id="55301" name="Picture 7">
            <a:extLst>
              <a:ext uri="{FF2B5EF4-FFF2-40B4-BE49-F238E27FC236}">
                <a16:creationId xmlns:a16="http://schemas.microsoft.com/office/drawing/2014/main" id="{209042E6-9E80-464B-838A-7FD5C2A85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941388"/>
            <a:ext cx="4360862" cy="538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編號版面配置區 3">
            <a:extLst>
              <a:ext uri="{FF2B5EF4-FFF2-40B4-BE49-F238E27FC236}">
                <a16:creationId xmlns:a16="http://schemas.microsoft.com/office/drawing/2014/main" id="{84823D3E-92E4-5E4B-9F18-049D3D1C4F1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6F4EBACE-19F6-4844-8B32-1051FF26DB0C}" type="slidenum">
              <a:rPr lang="zh-TW" altLang="en-US" sz="800"/>
              <a:pPr/>
              <a:t>36</a:t>
            </a:fld>
            <a:endParaRPr lang="en-US" altLang="zh-TW" sz="1400"/>
          </a:p>
        </p:txBody>
      </p:sp>
      <p:sp>
        <p:nvSpPr>
          <p:cNvPr id="57347" name="Rectangle 2">
            <a:extLst>
              <a:ext uri="{FF2B5EF4-FFF2-40B4-BE49-F238E27FC236}">
                <a16:creationId xmlns:a16="http://schemas.microsoft.com/office/drawing/2014/main" id="{CF20B4F7-F75F-9940-AFFA-AD5FE50D5526}"/>
              </a:ext>
            </a:extLst>
          </p:cNvPr>
          <p:cNvSpPr>
            <a:spLocks noGrp="1" noChangeArrowheads="1"/>
          </p:cNvSpPr>
          <p:nvPr>
            <p:ph type="title"/>
          </p:nvPr>
        </p:nvSpPr>
        <p:spPr/>
        <p:txBody>
          <a:bodyPr/>
          <a:lstStyle/>
          <a:p>
            <a:r>
              <a:rPr lang="en-US" altLang="zh-TW">
                <a:ea typeface="新細明體" panose="02020500000000000000" pitchFamily="18" charset="-120"/>
              </a:rPr>
              <a:t>Example: ADD</a:t>
            </a:r>
            <a:endParaRPr lang="zh-TW" altLang="en-US">
              <a:ea typeface="新細明體" panose="02020500000000000000" pitchFamily="18" charset="-120"/>
            </a:endParaRPr>
          </a:p>
        </p:txBody>
      </p:sp>
      <p:sp>
        <p:nvSpPr>
          <p:cNvPr id="57348" name="Rectangle 3">
            <a:extLst>
              <a:ext uri="{FF2B5EF4-FFF2-40B4-BE49-F238E27FC236}">
                <a16:creationId xmlns:a16="http://schemas.microsoft.com/office/drawing/2014/main" id="{F092F2E8-CB06-474C-A892-206E40D4C74F}"/>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57349" name="AutoShape 4">
            <a:extLst>
              <a:ext uri="{FF2B5EF4-FFF2-40B4-BE49-F238E27FC236}">
                <a16:creationId xmlns:a16="http://schemas.microsoft.com/office/drawing/2014/main" id="{37352B1F-A8A2-BC4B-9575-7169E55BEECA}"/>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350" name="AutoShape 5">
            <a:extLst>
              <a:ext uri="{FF2B5EF4-FFF2-40B4-BE49-F238E27FC236}">
                <a16:creationId xmlns:a16="http://schemas.microsoft.com/office/drawing/2014/main" id="{AFE9BCC5-25AE-3F4C-84DD-63F142261284}"/>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351" name="AutoShape 6">
            <a:extLst>
              <a:ext uri="{FF2B5EF4-FFF2-40B4-BE49-F238E27FC236}">
                <a16:creationId xmlns:a16="http://schemas.microsoft.com/office/drawing/2014/main" id="{F30FD44A-7D3D-E64B-A1E8-8DBE1F289E57}"/>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352" name="AutoShape 7">
            <a:extLst>
              <a:ext uri="{FF2B5EF4-FFF2-40B4-BE49-F238E27FC236}">
                <a16:creationId xmlns:a16="http://schemas.microsoft.com/office/drawing/2014/main" id="{303244E4-C22B-9D4C-B1D8-4C9671928B5D}"/>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7353" name="Group 8">
            <a:extLst>
              <a:ext uri="{FF2B5EF4-FFF2-40B4-BE49-F238E27FC236}">
                <a16:creationId xmlns:a16="http://schemas.microsoft.com/office/drawing/2014/main" id="{2EF0413B-B40D-2C44-91C3-E6443457CE55}"/>
              </a:ext>
            </a:extLst>
          </p:cNvPr>
          <p:cNvGrpSpPr>
            <a:grpSpLocks/>
          </p:cNvGrpSpPr>
          <p:nvPr/>
        </p:nvGrpSpPr>
        <p:grpSpPr bwMode="auto">
          <a:xfrm>
            <a:off x="5446713" y="1882775"/>
            <a:ext cx="1193800" cy="2595563"/>
            <a:chOff x="3431" y="1186"/>
            <a:chExt cx="752" cy="1635"/>
          </a:xfrm>
        </p:grpSpPr>
        <p:sp>
          <p:nvSpPr>
            <p:cNvPr id="57472" name="Rectangle 9">
              <a:extLst>
                <a:ext uri="{FF2B5EF4-FFF2-40B4-BE49-F238E27FC236}">
                  <a16:creationId xmlns:a16="http://schemas.microsoft.com/office/drawing/2014/main" id="{BF962F6F-A4E6-B24A-B36F-299C9D12FA67}"/>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73" name="AutoShape 10">
              <a:extLst>
                <a:ext uri="{FF2B5EF4-FFF2-40B4-BE49-F238E27FC236}">
                  <a16:creationId xmlns:a16="http://schemas.microsoft.com/office/drawing/2014/main" id="{C8164EC1-50E9-5948-A086-8AA4373CB7B6}"/>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74" name="Text Box 11">
              <a:extLst>
                <a:ext uri="{FF2B5EF4-FFF2-40B4-BE49-F238E27FC236}">
                  <a16:creationId xmlns:a16="http://schemas.microsoft.com/office/drawing/2014/main" id="{91316688-B3D1-7445-BE9D-A925FE668BDA}"/>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57475" name="Text Box 12">
              <a:extLst>
                <a:ext uri="{FF2B5EF4-FFF2-40B4-BE49-F238E27FC236}">
                  <a16:creationId xmlns:a16="http://schemas.microsoft.com/office/drawing/2014/main" id="{621657A0-8736-794D-83EA-E0FF871E6C48}"/>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57476" name="Text Box 13">
              <a:extLst>
                <a:ext uri="{FF2B5EF4-FFF2-40B4-BE49-F238E27FC236}">
                  <a16:creationId xmlns:a16="http://schemas.microsoft.com/office/drawing/2014/main" id="{B8D78145-5853-0749-B73A-73BA58880594}"/>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57477" name="Text Box 14">
              <a:extLst>
                <a:ext uri="{FF2B5EF4-FFF2-40B4-BE49-F238E27FC236}">
                  <a16:creationId xmlns:a16="http://schemas.microsoft.com/office/drawing/2014/main" id="{B8F5396D-CFA6-F443-A71F-60B0C937EF68}"/>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57478" name="Text Box 15">
              <a:extLst>
                <a:ext uri="{FF2B5EF4-FFF2-40B4-BE49-F238E27FC236}">
                  <a16:creationId xmlns:a16="http://schemas.microsoft.com/office/drawing/2014/main" id="{BCAD75D3-7646-8D43-A55D-4F7393C3999C}"/>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57479" name="Text Box 16">
              <a:extLst>
                <a:ext uri="{FF2B5EF4-FFF2-40B4-BE49-F238E27FC236}">
                  <a16:creationId xmlns:a16="http://schemas.microsoft.com/office/drawing/2014/main" id="{9A276A87-2AFD-A545-B3B5-C11B44C91751}"/>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57480" name="Text Box 17">
              <a:extLst>
                <a:ext uri="{FF2B5EF4-FFF2-40B4-BE49-F238E27FC236}">
                  <a16:creationId xmlns:a16="http://schemas.microsoft.com/office/drawing/2014/main" id="{B733738E-9AF6-2A47-B0A2-AE82F2FB93BD}"/>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57481" name="Text Box 18">
              <a:extLst>
                <a:ext uri="{FF2B5EF4-FFF2-40B4-BE49-F238E27FC236}">
                  <a16:creationId xmlns:a16="http://schemas.microsoft.com/office/drawing/2014/main" id="{5CC86858-1F35-6A4A-8363-DDE5E77582AB}"/>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57354" name="Freeform 19">
            <a:extLst>
              <a:ext uri="{FF2B5EF4-FFF2-40B4-BE49-F238E27FC236}">
                <a16:creationId xmlns:a16="http://schemas.microsoft.com/office/drawing/2014/main" id="{0DF272DE-B3B3-0C47-8A38-230458FBAA97}"/>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57355" name="Text Box 20">
            <a:extLst>
              <a:ext uri="{FF2B5EF4-FFF2-40B4-BE49-F238E27FC236}">
                <a16:creationId xmlns:a16="http://schemas.microsoft.com/office/drawing/2014/main" id="{8CBFD074-6288-DA40-8A58-8E0663BB00C2}"/>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57356" name="Line 21">
            <a:extLst>
              <a:ext uri="{FF2B5EF4-FFF2-40B4-BE49-F238E27FC236}">
                <a16:creationId xmlns:a16="http://schemas.microsoft.com/office/drawing/2014/main" id="{1C555913-98B5-F543-85E0-4DFCCA8E2B34}"/>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57" name="Line 22">
            <a:extLst>
              <a:ext uri="{FF2B5EF4-FFF2-40B4-BE49-F238E27FC236}">
                <a16:creationId xmlns:a16="http://schemas.microsoft.com/office/drawing/2014/main" id="{E1080150-80DB-6843-838D-4F8111C9D1D6}"/>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58" name="Line 23">
            <a:extLst>
              <a:ext uri="{FF2B5EF4-FFF2-40B4-BE49-F238E27FC236}">
                <a16:creationId xmlns:a16="http://schemas.microsoft.com/office/drawing/2014/main" id="{7CED7689-A642-0248-9697-FA9E65E6FA08}"/>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59" name="Line 24">
            <a:extLst>
              <a:ext uri="{FF2B5EF4-FFF2-40B4-BE49-F238E27FC236}">
                <a16:creationId xmlns:a16="http://schemas.microsoft.com/office/drawing/2014/main" id="{1417C4D8-22A7-1546-802D-9F53C812AF10}"/>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60" name="Line 25">
            <a:extLst>
              <a:ext uri="{FF2B5EF4-FFF2-40B4-BE49-F238E27FC236}">
                <a16:creationId xmlns:a16="http://schemas.microsoft.com/office/drawing/2014/main" id="{C7FE68D4-780E-1347-A0BE-7F09858ED0B3}"/>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61" name="Line 26">
            <a:extLst>
              <a:ext uri="{FF2B5EF4-FFF2-40B4-BE49-F238E27FC236}">
                <a16:creationId xmlns:a16="http://schemas.microsoft.com/office/drawing/2014/main" id="{AD0C0EA6-BD44-2C47-BEFB-190040E9A5D5}"/>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62" name="Line 27">
            <a:extLst>
              <a:ext uri="{FF2B5EF4-FFF2-40B4-BE49-F238E27FC236}">
                <a16:creationId xmlns:a16="http://schemas.microsoft.com/office/drawing/2014/main" id="{0BDFD6DC-9A51-B04B-B471-FE91C2F49FEA}"/>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63" name="Oval 28">
            <a:extLst>
              <a:ext uri="{FF2B5EF4-FFF2-40B4-BE49-F238E27FC236}">
                <a16:creationId xmlns:a16="http://schemas.microsoft.com/office/drawing/2014/main" id="{157B6238-B853-874C-A427-F070E00B1267}"/>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364" name="Line 29">
            <a:extLst>
              <a:ext uri="{FF2B5EF4-FFF2-40B4-BE49-F238E27FC236}">
                <a16:creationId xmlns:a16="http://schemas.microsoft.com/office/drawing/2014/main" id="{9FA7183F-3753-E54A-BE39-9CF914B6A778}"/>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65" name="Line 30">
            <a:extLst>
              <a:ext uri="{FF2B5EF4-FFF2-40B4-BE49-F238E27FC236}">
                <a16:creationId xmlns:a16="http://schemas.microsoft.com/office/drawing/2014/main" id="{6C70E879-A2CF-EB49-802D-36B6BB1930B2}"/>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66" name="Line 31">
            <a:extLst>
              <a:ext uri="{FF2B5EF4-FFF2-40B4-BE49-F238E27FC236}">
                <a16:creationId xmlns:a16="http://schemas.microsoft.com/office/drawing/2014/main" id="{C4A6BB87-2A89-3E49-9F50-D7185A1B43DA}"/>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67" name="Line 32">
            <a:extLst>
              <a:ext uri="{FF2B5EF4-FFF2-40B4-BE49-F238E27FC236}">
                <a16:creationId xmlns:a16="http://schemas.microsoft.com/office/drawing/2014/main" id="{66E130D5-5CD6-514F-A82C-B44ADDA46A60}"/>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68" name="Line 33">
            <a:extLst>
              <a:ext uri="{FF2B5EF4-FFF2-40B4-BE49-F238E27FC236}">
                <a16:creationId xmlns:a16="http://schemas.microsoft.com/office/drawing/2014/main" id="{0CC9B4BA-F06C-7E4C-AE65-C1F424C49DAB}"/>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69" name="Line 34">
            <a:extLst>
              <a:ext uri="{FF2B5EF4-FFF2-40B4-BE49-F238E27FC236}">
                <a16:creationId xmlns:a16="http://schemas.microsoft.com/office/drawing/2014/main" id="{B4AAE4B1-D304-B249-99B5-3734DD5EF3A2}"/>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0" name="Line 35">
            <a:extLst>
              <a:ext uri="{FF2B5EF4-FFF2-40B4-BE49-F238E27FC236}">
                <a16:creationId xmlns:a16="http://schemas.microsoft.com/office/drawing/2014/main" id="{5CA2C753-7EF6-F044-9D66-7C82A08A41E3}"/>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1" name="Line 36">
            <a:extLst>
              <a:ext uri="{FF2B5EF4-FFF2-40B4-BE49-F238E27FC236}">
                <a16:creationId xmlns:a16="http://schemas.microsoft.com/office/drawing/2014/main" id="{DB171EF8-5490-9444-AC18-B527CE04AB31}"/>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2" name="Line 37">
            <a:extLst>
              <a:ext uri="{FF2B5EF4-FFF2-40B4-BE49-F238E27FC236}">
                <a16:creationId xmlns:a16="http://schemas.microsoft.com/office/drawing/2014/main" id="{0433CF3A-A9E3-BE44-A625-5DB91F35B89D}"/>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3" name="Line 38">
            <a:extLst>
              <a:ext uri="{FF2B5EF4-FFF2-40B4-BE49-F238E27FC236}">
                <a16:creationId xmlns:a16="http://schemas.microsoft.com/office/drawing/2014/main" id="{1CB3AEA8-739D-CB42-9601-B44F49F20009}"/>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4" name="Line 39">
            <a:extLst>
              <a:ext uri="{FF2B5EF4-FFF2-40B4-BE49-F238E27FC236}">
                <a16:creationId xmlns:a16="http://schemas.microsoft.com/office/drawing/2014/main" id="{E320B14F-BCB5-C04A-8381-334EED58A41A}"/>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5" name="Line 40">
            <a:extLst>
              <a:ext uri="{FF2B5EF4-FFF2-40B4-BE49-F238E27FC236}">
                <a16:creationId xmlns:a16="http://schemas.microsoft.com/office/drawing/2014/main" id="{DC174068-793A-C146-80CA-4E2B5F6817FD}"/>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6" name="Line 41">
            <a:extLst>
              <a:ext uri="{FF2B5EF4-FFF2-40B4-BE49-F238E27FC236}">
                <a16:creationId xmlns:a16="http://schemas.microsoft.com/office/drawing/2014/main" id="{38686D8A-0BF9-5B49-AE7B-9E11939FF5E2}"/>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7" name="Line 42">
            <a:extLst>
              <a:ext uri="{FF2B5EF4-FFF2-40B4-BE49-F238E27FC236}">
                <a16:creationId xmlns:a16="http://schemas.microsoft.com/office/drawing/2014/main" id="{E8538591-2426-DE49-A364-7DD5DAE7354C}"/>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8" name="Line 43">
            <a:extLst>
              <a:ext uri="{FF2B5EF4-FFF2-40B4-BE49-F238E27FC236}">
                <a16:creationId xmlns:a16="http://schemas.microsoft.com/office/drawing/2014/main" id="{6D0B5622-21ED-B64A-9B87-6E4BC657EC43}"/>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9" name="Line 44">
            <a:extLst>
              <a:ext uri="{FF2B5EF4-FFF2-40B4-BE49-F238E27FC236}">
                <a16:creationId xmlns:a16="http://schemas.microsoft.com/office/drawing/2014/main" id="{3744A365-9A0E-D241-BFE2-F16E319145B4}"/>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0" name="Line 45">
            <a:extLst>
              <a:ext uri="{FF2B5EF4-FFF2-40B4-BE49-F238E27FC236}">
                <a16:creationId xmlns:a16="http://schemas.microsoft.com/office/drawing/2014/main" id="{FC6C38BC-C0F1-FB46-AB26-8284A7E8E3A7}"/>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1" name="Line 46">
            <a:extLst>
              <a:ext uri="{FF2B5EF4-FFF2-40B4-BE49-F238E27FC236}">
                <a16:creationId xmlns:a16="http://schemas.microsoft.com/office/drawing/2014/main" id="{59CCCC8C-33CF-E847-899C-73C5BC3D18CF}"/>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2" name="Line 47">
            <a:extLst>
              <a:ext uri="{FF2B5EF4-FFF2-40B4-BE49-F238E27FC236}">
                <a16:creationId xmlns:a16="http://schemas.microsoft.com/office/drawing/2014/main" id="{F03538AA-B331-0C4E-B8F3-0E94A6DCF53C}"/>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3" name="Line 48">
            <a:extLst>
              <a:ext uri="{FF2B5EF4-FFF2-40B4-BE49-F238E27FC236}">
                <a16:creationId xmlns:a16="http://schemas.microsoft.com/office/drawing/2014/main" id="{242D72D6-26C5-B542-A288-222C008EF2D7}"/>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4" name="Line 49">
            <a:extLst>
              <a:ext uri="{FF2B5EF4-FFF2-40B4-BE49-F238E27FC236}">
                <a16:creationId xmlns:a16="http://schemas.microsoft.com/office/drawing/2014/main" id="{2A77768E-2460-7E40-8F96-EA19D6EC0810}"/>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5" name="Line 50">
            <a:extLst>
              <a:ext uri="{FF2B5EF4-FFF2-40B4-BE49-F238E27FC236}">
                <a16:creationId xmlns:a16="http://schemas.microsoft.com/office/drawing/2014/main" id="{5233155B-8909-E347-9951-6C69A4E0C9BF}"/>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6" name="Line 51">
            <a:extLst>
              <a:ext uri="{FF2B5EF4-FFF2-40B4-BE49-F238E27FC236}">
                <a16:creationId xmlns:a16="http://schemas.microsoft.com/office/drawing/2014/main" id="{9B5F5F8C-921D-284D-858A-E40D39E3FA85}"/>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7" name="Line 52">
            <a:extLst>
              <a:ext uri="{FF2B5EF4-FFF2-40B4-BE49-F238E27FC236}">
                <a16:creationId xmlns:a16="http://schemas.microsoft.com/office/drawing/2014/main" id="{C99B761A-8E23-CE43-AAA9-591DCFCFB6A7}"/>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8" name="Line 53">
            <a:extLst>
              <a:ext uri="{FF2B5EF4-FFF2-40B4-BE49-F238E27FC236}">
                <a16:creationId xmlns:a16="http://schemas.microsoft.com/office/drawing/2014/main" id="{76100919-85CC-5F49-8C27-37D8639C0601}"/>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9" name="Line 54">
            <a:extLst>
              <a:ext uri="{FF2B5EF4-FFF2-40B4-BE49-F238E27FC236}">
                <a16:creationId xmlns:a16="http://schemas.microsoft.com/office/drawing/2014/main" id="{39DE097B-6C0B-9F44-BC56-B511BAE5BC34}"/>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0" name="Line 55">
            <a:extLst>
              <a:ext uri="{FF2B5EF4-FFF2-40B4-BE49-F238E27FC236}">
                <a16:creationId xmlns:a16="http://schemas.microsoft.com/office/drawing/2014/main" id="{B0115AA7-6997-B145-86C2-95EBFD1F56BC}"/>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1" name="Line 56">
            <a:extLst>
              <a:ext uri="{FF2B5EF4-FFF2-40B4-BE49-F238E27FC236}">
                <a16:creationId xmlns:a16="http://schemas.microsoft.com/office/drawing/2014/main" id="{E023D870-E503-0448-BA5B-96AADA186C47}"/>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2" name="Line 57">
            <a:extLst>
              <a:ext uri="{FF2B5EF4-FFF2-40B4-BE49-F238E27FC236}">
                <a16:creationId xmlns:a16="http://schemas.microsoft.com/office/drawing/2014/main" id="{81F6F1CA-CF4F-834B-A731-4E8E61766CD9}"/>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3" name="Line 58">
            <a:extLst>
              <a:ext uri="{FF2B5EF4-FFF2-40B4-BE49-F238E27FC236}">
                <a16:creationId xmlns:a16="http://schemas.microsoft.com/office/drawing/2014/main" id="{3DB99A99-935C-CB48-B317-50F4E6DE976E}"/>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4" name="Line 59">
            <a:extLst>
              <a:ext uri="{FF2B5EF4-FFF2-40B4-BE49-F238E27FC236}">
                <a16:creationId xmlns:a16="http://schemas.microsoft.com/office/drawing/2014/main" id="{8375EDB2-21D3-BE4D-B845-649A4F31A993}"/>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5" name="Line 60">
            <a:extLst>
              <a:ext uri="{FF2B5EF4-FFF2-40B4-BE49-F238E27FC236}">
                <a16:creationId xmlns:a16="http://schemas.microsoft.com/office/drawing/2014/main" id="{711EA926-CBD4-6E4A-B33E-31E4D8C8CACB}"/>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6" name="Line 61">
            <a:extLst>
              <a:ext uri="{FF2B5EF4-FFF2-40B4-BE49-F238E27FC236}">
                <a16:creationId xmlns:a16="http://schemas.microsoft.com/office/drawing/2014/main" id="{B319A629-5A64-A945-84FD-D5655FC736BD}"/>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7" name="Line 62">
            <a:extLst>
              <a:ext uri="{FF2B5EF4-FFF2-40B4-BE49-F238E27FC236}">
                <a16:creationId xmlns:a16="http://schemas.microsoft.com/office/drawing/2014/main" id="{CFB0FF5E-D2D9-AC47-9EF0-87C53E1517CC}"/>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8" name="Line 63">
            <a:extLst>
              <a:ext uri="{FF2B5EF4-FFF2-40B4-BE49-F238E27FC236}">
                <a16:creationId xmlns:a16="http://schemas.microsoft.com/office/drawing/2014/main" id="{DF308557-A9A7-D04C-9F0F-755B85CFDC2E}"/>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9" name="Line 64">
            <a:extLst>
              <a:ext uri="{FF2B5EF4-FFF2-40B4-BE49-F238E27FC236}">
                <a16:creationId xmlns:a16="http://schemas.microsoft.com/office/drawing/2014/main" id="{46EC245A-08C2-CB4E-A237-D565B01915AD}"/>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00" name="Line 65">
            <a:extLst>
              <a:ext uri="{FF2B5EF4-FFF2-40B4-BE49-F238E27FC236}">
                <a16:creationId xmlns:a16="http://schemas.microsoft.com/office/drawing/2014/main" id="{241BAF48-0C0A-4641-8A01-F528493A95C2}"/>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01" name="Line 66">
            <a:extLst>
              <a:ext uri="{FF2B5EF4-FFF2-40B4-BE49-F238E27FC236}">
                <a16:creationId xmlns:a16="http://schemas.microsoft.com/office/drawing/2014/main" id="{DE028439-4EF8-FE45-8C46-F009D95F1852}"/>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02" name="Line 67">
            <a:extLst>
              <a:ext uri="{FF2B5EF4-FFF2-40B4-BE49-F238E27FC236}">
                <a16:creationId xmlns:a16="http://schemas.microsoft.com/office/drawing/2014/main" id="{6C295561-BE2E-E540-BF63-27FE23A8FB53}"/>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03" name="Line 68">
            <a:extLst>
              <a:ext uri="{FF2B5EF4-FFF2-40B4-BE49-F238E27FC236}">
                <a16:creationId xmlns:a16="http://schemas.microsoft.com/office/drawing/2014/main" id="{2008F9FA-5D1D-4945-8B03-8B4890B6A6C5}"/>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04" name="Text Box 69">
            <a:extLst>
              <a:ext uri="{FF2B5EF4-FFF2-40B4-BE49-F238E27FC236}">
                <a16:creationId xmlns:a16="http://schemas.microsoft.com/office/drawing/2014/main" id="{2816116A-A4A9-CE4D-B9B2-798210BC1D72}"/>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57405" name="AutoShape 70">
            <a:extLst>
              <a:ext uri="{FF2B5EF4-FFF2-40B4-BE49-F238E27FC236}">
                <a16:creationId xmlns:a16="http://schemas.microsoft.com/office/drawing/2014/main" id="{9A08908A-C024-1D42-BF8C-ECBE63F0B929}"/>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06" name="AutoShape 71">
            <a:extLst>
              <a:ext uri="{FF2B5EF4-FFF2-40B4-BE49-F238E27FC236}">
                <a16:creationId xmlns:a16="http://schemas.microsoft.com/office/drawing/2014/main" id="{476A6772-5668-8445-91AF-69F0A204D80B}"/>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07" name="AutoShape 72">
            <a:extLst>
              <a:ext uri="{FF2B5EF4-FFF2-40B4-BE49-F238E27FC236}">
                <a16:creationId xmlns:a16="http://schemas.microsoft.com/office/drawing/2014/main" id="{7FF8F3B2-FD54-A445-BEB7-AE2355B05325}"/>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08" name="AutoShape 73">
            <a:extLst>
              <a:ext uri="{FF2B5EF4-FFF2-40B4-BE49-F238E27FC236}">
                <a16:creationId xmlns:a16="http://schemas.microsoft.com/office/drawing/2014/main" id="{FBFC89AA-E4FF-5646-A457-DF38D2232B7E}"/>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09" name="AutoShape 74">
            <a:extLst>
              <a:ext uri="{FF2B5EF4-FFF2-40B4-BE49-F238E27FC236}">
                <a16:creationId xmlns:a16="http://schemas.microsoft.com/office/drawing/2014/main" id="{8360CC7C-6A68-9A41-8C76-CCFAC82B54A8}"/>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10" name="AutoShape 75">
            <a:extLst>
              <a:ext uri="{FF2B5EF4-FFF2-40B4-BE49-F238E27FC236}">
                <a16:creationId xmlns:a16="http://schemas.microsoft.com/office/drawing/2014/main" id="{451B0569-087D-8C49-B8B6-64CA7EC7B0C0}"/>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7411" name="Group 76">
            <a:extLst>
              <a:ext uri="{FF2B5EF4-FFF2-40B4-BE49-F238E27FC236}">
                <a16:creationId xmlns:a16="http://schemas.microsoft.com/office/drawing/2014/main" id="{21C7CFBE-5DB2-A948-AB8E-538F5B75CFD4}"/>
              </a:ext>
            </a:extLst>
          </p:cNvPr>
          <p:cNvGrpSpPr>
            <a:grpSpLocks/>
          </p:cNvGrpSpPr>
          <p:nvPr/>
        </p:nvGrpSpPr>
        <p:grpSpPr bwMode="auto">
          <a:xfrm>
            <a:off x="2576513" y="2547938"/>
            <a:ext cx="1084262" cy="2093912"/>
            <a:chOff x="1623" y="1605"/>
            <a:chExt cx="683" cy="1319"/>
          </a:xfrm>
        </p:grpSpPr>
        <p:sp>
          <p:nvSpPr>
            <p:cNvPr id="57465" name="Rectangle 77">
              <a:extLst>
                <a:ext uri="{FF2B5EF4-FFF2-40B4-BE49-F238E27FC236}">
                  <a16:creationId xmlns:a16="http://schemas.microsoft.com/office/drawing/2014/main" id="{2FCC8A6C-8AF7-0049-A076-2D6D26615CF3}"/>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57466" name="AutoShape 78">
              <a:extLst>
                <a:ext uri="{FF2B5EF4-FFF2-40B4-BE49-F238E27FC236}">
                  <a16:creationId xmlns:a16="http://schemas.microsoft.com/office/drawing/2014/main" id="{1FBFC585-1425-CB4A-BB54-EC5D2CDC1B6C}"/>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67" name="Text Box 79">
              <a:extLst>
                <a:ext uri="{FF2B5EF4-FFF2-40B4-BE49-F238E27FC236}">
                  <a16:creationId xmlns:a16="http://schemas.microsoft.com/office/drawing/2014/main" id="{AAD7C8BD-B62E-E041-BF29-16126E7F9A2D}"/>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57468" name="Text Box 80">
              <a:extLst>
                <a:ext uri="{FF2B5EF4-FFF2-40B4-BE49-F238E27FC236}">
                  <a16:creationId xmlns:a16="http://schemas.microsoft.com/office/drawing/2014/main" id="{5C8DB58C-BD49-7A42-8631-96B653852E33}"/>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57469" name="Text Box 81">
              <a:extLst>
                <a:ext uri="{FF2B5EF4-FFF2-40B4-BE49-F238E27FC236}">
                  <a16:creationId xmlns:a16="http://schemas.microsoft.com/office/drawing/2014/main" id="{3AEE59EB-D6E0-E14D-9ECC-1324214EB59C}"/>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57470" name="Text Box 82">
              <a:extLst>
                <a:ext uri="{FF2B5EF4-FFF2-40B4-BE49-F238E27FC236}">
                  <a16:creationId xmlns:a16="http://schemas.microsoft.com/office/drawing/2014/main" id="{CCAB180D-1352-934C-A5D9-FD25D145BB08}"/>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57471" name="Text Box 83">
              <a:extLst>
                <a:ext uri="{FF2B5EF4-FFF2-40B4-BE49-F238E27FC236}">
                  <a16:creationId xmlns:a16="http://schemas.microsoft.com/office/drawing/2014/main" id="{ADEA4711-24CB-FD44-B430-09BCEB5EFD7A}"/>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57412" name="AutoShape 84">
            <a:extLst>
              <a:ext uri="{FF2B5EF4-FFF2-40B4-BE49-F238E27FC236}">
                <a16:creationId xmlns:a16="http://schemas.microsoft.com/office/drawing/2014/main" id="{18098FBB-E9AC-6A43-981A-26DC8510EAB2}"/>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13" name="Line 85">
            <a:extLst>
              <a:ext uri="{FF2B5EF4-FFF2-40B4-BE49-F238E27FC236}">
                <a16:creationId xmlns:a16="http://schemas.microsoft.com/office/drawing/2014/main" id="{357578DA-4DF5-A44B-9D13-42D11F9F9E01}"/>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14" name="Oval 86">
            <a:extLst>
              <a:ext uri="{FF2B5EF4-FFF2-40B4-BE49-F238E27FC236}">
                <a16:creationId xmlns:a16="http://schemas.microsoft.com/office/drawing/2014/main" id="{5C64A63A-BE74-C546-A9A9-99AB77890908}"/>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7415" name="Group 87">
            <a:extLst>
              <a:ext uri="{FF2B5EF4-FFF2-40B4-BE49-F238E27FC236}">
                <a16:creationId xmlns:a16="http://schemas.microsoft.com/office/drawing/2014/main" id="{A3E9B4B1-B335-804A-BBB4-D6429FFCF30A}"/>
              </a:ext>
            </a:extLst>
          </p:cNvPr>
          <p:cNvGrpSpPr>
            <a:grpSpLocks/>
          </p:cNvGrpSpPr>
          <p:nvPr/>
        </p:nvGrpSpPr>
        <p:grpSpPr bwMode="auto">
          <a:xfrm>
            <a:off x="4065588" y="2646363"/>
            <a:ext cx="400050" cy="1689100"/>
            <a:chOff x="2561" y="1667"/>
            <a:chExt cx="252" cy="1064"/>
          </a:xfrm>
        </p:grpSpPr>
        <p:sp>
          <p:nvSpPr>
            <p:cNvPr id="57458" name="Rectangle 88">
              <a:extLst>
                <a:ext uri="{FF2B5EF4-FFF2-40B4-BE49-F238E27FC236}">
                  <a16:creationId xmlns:a16="http://schemas.microsoft.com/office/drawing/2014/main" id="{5F641777-61DE-8644-B5E8-B1F3400F2DD4}"/>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59" name="AutoShape 89">
              <a:extLst>
                <a:ext uri="{FF2B5EF4-FFF2-40B4-BE49-F238E27FC236}">
                  <a16:creationId xmlns:a16="http://schemas.microsoft.com/office/drawing/2014/main" id="{2B54743B-0A5E-F442-88AB-177C2FD8C861}"/>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60" name="Text Box 90">
              <a:extLst>
                <a:ext uri="{FF2B5EF4-FFF2-40B4-BE49-F238E27FC236}">
                  <a16:creationId xmlns:a16="http://schemas.microsoft.com/office/drawing/2014/main" id="{729BFBBC-85CE-D846-A5E6-38758838FA48}"/>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57461" name="Text Box 91">
              <a:extLst>
                <a:ext uri="{FF2B5EF4-FFF2-40B4-BE49-F238E27FC236}">
                  <a16:creationId xmlns:a16="http://schemas.microsoft.com/office/drawing/2014/main" id="{770F8ED2-E731-9A4C-BD6C-EB691B1AB87F}"/>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57462" name="Text Box 92">
              <a:extLst>
                <a:ext uri="{FF2B5EF4-FFF2-40B4-BE49-F238E27FC236}">
                  <a16:creationId xmlns:a16="http://schemas.microsoft.com/office/drawing/2014/main" id="{6D9DC7B1-6BD4-DF48-A974-C83231987C11}"/>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57463" name="Text Box 93">
              <a:extLst>
                <a:ext uri="{FF2B5EF4-FFF2-40B4-BE49-F238E27FC236}">
                  <a16:creationId xmlns:a16="http://schemas.microsoft.com/office/drawing/2014/main" id="{C5C4B626-5AE8-2142-856B-012107BB788C}"/>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57464" name="Text Box 94">
              <a:extLst>
                <a:ext uri="{FF2B5EF4-FFF2-40B4-BE49-F238E27FC236}">
                  <a16:creationId xmlns:a16="http://schemas.microsoft.com/office/drawing/2014/main" id="{3E87F78D-F477-664F-9309-1696B909FCA2}"/>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57416" name="Oval 95">
            <a:extLst>
              <a:ext uri="{FF2B5EF4-FFF2-40B4-BE49-F238E27FC236}">
                <a16:creationId xmlns:a16="http://schemas.microsoft.com/office/drawing/2014/main" id="{C1C14D62-F7FE-3B46-BD75-E7EC513091F9}"/>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7417" name="Group 96">
            <a:extLst>
              <a:ext uri="{FF2B5EF4-FFF2-40B4-BE49-F238E27FC236}">
                <a16:creationId xmlns:a16="http://schemas.microsoft.com/office/drawing/2014/main" id="{BE7CC740-25E4-EF42-AF58-F960F2E80FAD}"/>
              </a:ext>
            </a:extLst>
          </p:cNvPr>
          <p:cNvGrpSpPr>
            <a:grpSpLocks/>
          </p:cNvGrpSpPr>
          <p:nvPr/>
        </p:nvGrpSpPr>
        <p:grpSpPr bwMode="auto">
          <a:xfrm>
            <a:off x="6832600" y="1433513"/>
            <a:ext cx="636588" cy="828675"/>
            <a:chOff x="4304" y="903"/>
            <a:chExt cx="401" cy="522"/>
          </a:xfrm>
        </p:grpSpPr>
        <p:sp>
          <p:nvSpPr>
            <p:cNvPr id="57456" name="Rectangle 97">
              <a:extLst>
                <a:ext uri="{FF2B5EF4-FFF2-40B4-BE49-F238E27FC236}">
                  <a16:creationId xmlns:a16="http://schemas.microsoft.com/office/drawing/2014/main" id="{AA4F52FA-3F8E-E246-BB22-48EE0760CF2A}"/>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57" name="Text Box 98">
              <a:extLst>
                <a:ext uri="{FF2B5EF4-FFF2-40B4-BE49-F238E27FC236}">
                  <a16:creationId xmlns:a16="http://schemas.microsoft.com/office/drawing/2014/main" id="{DA9E4495-3EE2-284B-9970-F84EEA9532C9}"/>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57418" name="Group 99">
            <a:extLst>
              <a:ext uri="{FF2B5EF4-FFF2-40B4-BE49-F238E27FC236}">
                <a16:creationId xmlns:a16="http://schemas.microsoft.com/office/drawing/2014/main" id="{6D448BFE-0508-DB4F-8B6E-5978FC3638B9}"/>
              </a:ext>
            </a:extLst>
          </p:cNvPr>
          <p:cNvGrpSpPr>
            <a:grpSpLocks/>
          </p:cNvGrpSpPr>
          <p:nvPr/>
        </p:nvGrpSpPr>
        <p:grpSpPr bwMode="auto">
          <a:xfrm>
            <a:off x="7224713" y="2500313"/>
            <a:ext cx="404812" cy="914400"/>
            <a:chOff x="4551" y="1575"/>
            <a:chExt cx="255" cy="576"/>
          </a:xfrm>
        </p:grpSpPr>
        <p:sp>
          <p:nvSpPr>
            <p:cNvPr id="57454" name="Freeform 100">
              <a:extLst>
                <a:ext uri="{FF2B5EF4-FFF2-40B4-BE49-F238E27FC236}">
                  <a16:creationId xmlns:a16="http://schemas.microsoft.com/office/drawing/2014/main" id="{1610277E-51DB-2A4A-8675-79DD3F733E41}"/>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57455" name="Text Box 101">
              <a:extLst>
                <a:ext uri="{FF2B5EF4-FFF2-40B4-BE49-F238E27FC236}">
                  <a16:creationId xmlns:a16="http://schemas.microsoft.com/office/drawing/2014/main" id="{9D4408D8-D6FB-294A-8CC8-30E59EF61031}"/>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57419" name="Oval 102">
            <a:extLst>
              <a:ext uri="{FF2B5EF4-FFF2-40B4-BE49-F238E27FC236}">
                <a16:creationId xmlns:a16="http://schemas.microsoft.com/office/drawing/2014/main" id="{DBE0195E-B7F8-3D45-9012-8CAA21FF2ECA}"/>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20" name="Oval 103">
            <a:extLst>
              <a:ext uri="{FF2B5EF4-FFF2-40B4-BE49-F238E27FC236}">
                <a16:creationId xmlns:a16="http://schemas.microsoft.com/office/drawing/2014/main" id="{CC927EF1-125A-584A-8562-91542A699E11}"/>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21" name="Oval 104">
            <a:extLst>
              <a:ext uri="{FF2B5EF4-FFF2-40B4-BE49-F238E27FC236}">
                <a16:creationId xmlns:a16="http://schemas.microsoft.com/office/drawing/2014/main" id="{62BE96C8-DC77-B943-ACE6-9D1A39F51FF9}"/>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22" name="Oval 105">
            <a:extLst>
              <a:ext uri="{FF2B5EF4-FFF2-40B4-BE49-F238E27FC236}">
                <a16:creationId xmlns:a16="http://schemas.microsoft.com/office/drawing/2014/main" id="{B0DBC9AE-D70B-6542-9DB8-72A5A278379D}"/>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23" name="Oval 106">
            <a:extLst>
              <a:ext uri="{FF2B5EF4-FFF2-40B4-BE49-F238E27FC236}">
                <a16:creationId xmlns:a16="http://schemas.microsoft.com/office/drawing/2014/main" id="{BB3E20F2-D02D-814A-AFAA-8CED902EE956}"/>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24" name="Oval 107">
            <a:extLst>
              <a:ext uri="{FF2B5EF4-FFF2-40B4-BE49-F238E27FC236}">
                <a16:creationId xmlns:a16="http://schemas.microsoft.com/office/drawing/2014/main" id="{B1FBDF3C-1BE5-BF4E-B38A-9AA41A526740}"/>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25" name="Line 108">
            <a:extLst>
              <a:ext uri="{FF2B5EF4-FFF2-40B4-BE49-F238E27FC236}">
                <a16:creationId xmlns:a16="http://schemas.microsoft.com/office/drawing/2014/main" id="{E410A2B0-0CA1-6F41-9D5F-B3EEC01DA859}"/>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26" name="Line 109">
            <a:extLst>
              <a:ext uri="{FF2B5EF4-FFF2-40B4-BE49-F238E27FC236}">
                <a16:creationId xmlns:a16="http://schemas.microsoft.com/office/drawing/2014/main" id="{9DF640DE-CE57-EF46-94F3-53599D2919DE}"/>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27" name="Line 110">
            <a:extLst>
              <a:ext uri="{FF2B5EF4-FFF2-40B4-BE49-F238E27FC236}">
                <a16:creationId xmlns:a16="http://schemas.microsoft.com/office/drawing/2014/main" id="{76C5015C-2137-E946-A0F4-F5AADCA26FFC}"/>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28" name="Line 111">
            <a:extLst>
              <a:ext uri="{FF2B5EF4-FFF2-40B4-BE49-F238E27FC236}">
                <a16:creationId xmlns:a16="http://schemas.microsoft.com/office/drawing/2014/main" id="{D042C1B8-5D40-A34D-911D-1FD701AC0B81}"/>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29" name="Line 112">
            <a:extLst>
              <a:ext uri="{FF2B5EF4-FFF2-40B4-BE49-F238E27FC236}">
                <a16:creationId xmlns:a16="http://schemas.microsoft.com/office/drawing/2014/main" id="{81071DD0-F41B-4643-B739-79E5D29AD08E}"/>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30" name="Line 113">
            <a:extLst>
              <a:ext uri="{FF2B5EF4-FFF2-40B4-BE49-F238E27FC236}">
                <a16:creationId xmlns:a16="http://schemas.microsoft.com/office/drawing/2014/main" id="{4B4BCBB8-EFF7-644A-BE0B-4D02151C44C0}"/>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31" name="Line 114">
            <a:extLst>
              <a:ext uri="{FF2B5EF4-FFF2-40B4-BE49-F238E27FC236}">
                <a16:creationId xmlns:a16="http://schemas.microsoft.com/office/drawing/2014/main" id="{E3E369BB-C769-CE47-94B3-347949B4CFC8}"/>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32" name="Line 115">
            <a:extLst>
              <a:ext uri="{FF2B5EF4-FFF2-40B4-BE49-F238E27FC236}">
                <a16:creationId xmlns:a16="http://schemas.microsoft.com/office/drawing/2014/main" id="{F37411DA-7885-034F-9DB8-F2B2F717E4C3}"/>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33" name="Line 116">
            <a:extLst>
              <a:ext uri="{FF2B5EF4-FFF2-40B4-BE49-F238E27FC236}">
                <a16:creationId xmlns:a16="http://schemas.microsoft.com/office/drawing/2014/main" id="{387CC46F-D172-3D49-BD2E-63EAE6D05236}"/>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34" name="Line 117">
            <a:extLst>
              <a:ext uri="{FF2B5EF4-FFF2-40B4-BE49-F238E27FC236}">
                <a16:creationId xmlns:a16="http://schemas.microsoft.com/office/drawing/2014/main" id="{1B9283F8-F430-EF48-BD58-1C39EBD3539A}"/>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35" name="Line 118">
            <a:extLst>
              <a:ext uri="{FF2B5EF4-FFF2-40B4-BE49-F238E27FC236}">
                <a16:creationId xmlns:a16="http://schemas.microsoft.com/office/drawing/2014/main" id="{CC4FB93C-1C01-FD41-9B3B-717C638EBAB9}"/>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36" name="Line 119">
            <a:extLst>
              <a:ext uri="{FF2B5EF4-FFF2-40B4-BE49-F238E27FC236}">
                <a16:creationId xmlns:a16="http://schemas.microsoft.com/office/drawing/2014/main" id="{A0D64A32-D69A-E047-BF84-D52773C4F458}"/>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37" name="Line 120">
            <a:extLst>
              <a:ext uri="{FF2B5EF4-FFF2-40B4-BE49-F238E27FC236}">
                <a16:creationId xmlns:a16="http://schemas.microsoft.com/office/drawing/2014/main" id="{CE3F4979-9471-0146-909B-502159576908}"/>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38" name="Text Box 121">
            <a:extLst>
              <a:ext uri="{FF2B5EF4-FFF2-40B4-BE49-F238E27FC236}">
                <a16:creationId xmlns:a16="http://schemas.microsoft.com/office/drawing/2014/main" id="{260DDCAE-8191-A446-A3E1-4F53649D2179}"/>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57439" name="Text Box 122">
            <a:extLst>
              <a:ext uri="{FF2B5EF4-FFF2-40B4-BE49-F238E27FC236}">
                <a16:creationId xmlns:a16="http://schemas.microsoft.com/office/drawing/2014/main" id="{3361582C-7207-E446-962F-57A26276F7AB}"/>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57440" name="Line 123">
            <a:extLst>
              <a:ext uri="{FF2B5EF4-FFF2-40B4-BE49-F238E27FC236}">
                <a16:creationId xmlns:a16="http://schemas.microsoft.com/office/drawing/2014/main" id="{5B39F936-6EE1-3546-BC1D-541D26CADE09}"/>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41" name="Line 124">
            <a:extLst>
              <a:ext uri="{FF2B5EF4-FFF2-40B4-BE49-F238E27FC236}">
                <a16:creationId xmlns:a16="http://schemas.microsoft.com/office/drawing/2014/main" id="{C70219AE-1C66-B84D-A2D6-DC8F19511932}"/>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42" name="Text Box 125">
            <a:extLst>
              <a:ext uri="{FF2B5EF4-FFF2-40B4-BE49-F238E27FC236}">
                <a16:creationId xmlns:a16="http://schemas.microsoft.com/office/drawing/2014/main" id="{1384B4E1-82A3-0D46-9750-CBE6B9A1746B}"/>
              </a:ext>
            </a:extLst>
          </p:cNvPr>
          <p:cNvSpPr txBox="1">
            <a:spLocks noChangeArrowheads="1"/>
          </p:cNvSpPr>
          <p:nvPr/>
        </p:nvSpPr>
        <p:spPr bwMode="auto">
          <a:xfrm>
            <a:off x="409575" y="5353050"/>
            <a:ext cx="25098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ea typeface="新細明體" panose="02020500000000000000" pitchFamily="18" charset="-120"/>
              </a:rPr>
              <a:t>PC=20</a:t>
            </a:r>
          </a:p>
          <a:p>
            <a:r>
              <a:rPr lang="en-US" altLang="zh-TW" sz="1800">
                <a:ea typeface="新細明體" panose="02020500000000000000" pitchFamily="18" charset="-120"/>
              </a:rPr>
              <a:t>Mem[20]=1234</a:t>
            </a:r>
          </a:p>
          <a:p>
            <a:r>
              <a:rPr lang="en-US" altLang="zh-TW" sz="1800">
                <a:ea typeface="新細明體" panose="02020500000000000000" pitchFamily="18" charset="-120"/>
              </a:rPr>
              <a:t>R[3]=0028 R[4]=0064</a:t>
            </a:r>
          </a:p>
        </p:txBody>
      </p:sp>
      <p:sp>
        <p:nvSpPr>
          <p:cNvPr id="57443" name="Text Box 126">
            <a:extLst>
              <a:ext uri="{FF2B5EF4-FFF2-40B4-BE49-F238E27FC236}">
                <a16:creationId xmlns:a16="http://schemas.microsoft.com/office/drawing/2014/main" id="{AF93A4A4-1464-034C-A785-704B0E3B19EE}"/>
              </a:ext>
            </a:extLst>
          </p:cNvPr>
          <p:cNvSpPr txBox="1">
            <a:spLocks noChangeArrowheads="1"/>
          </p:cNvSpPr>
          <p:nvPr/>
        </p:nvSpPr>
        <p:spPr bwMode="auto">
          <a:xfrm>
            <a:off x="993775" y="2360613"/>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20</a:t>
            </a:r>
          </a:p>
        </p:txBody>
      </p:sp>
      <p:sp>
        <p:nvSpPr>
          <p:cNvPr id="57444" name="Text Box 127">
            <a:extLst>
              <a:ext uri="{FF2B5EF4-FFF2-40B4-BE49-F238E27FC236}">
                <a16:creationId xmlns:a16="http://schemas.microsoft.com/office/drawing/2014/main" id="{5D5E9B19-0882-CD40-94DD-18AD212EC9EF}"/>
              </a:ext>
            </a:extLst>
          </p:cNvPr>
          <p:cNvSpPr txBox="1">
            <a:spLocks noChangeArrowheads="1"/>
          </p:cNvSpPr>
          <p:nvPr/>
        </p:nvSpPr>
        <p:spPr bwMode="auto">
          <a:xfrm>
            <a:off x="3962400" y="2401888"/>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a:t>
            </a:r>
          </a:p>
        </p:txBody>
      </p:sp>
      <p:grpSp>
        <p:nvGrpSpPr>
          <p:cNvPr id="57445" name="Group 128">
            <a:extLst>
              <a:ext uri="{FF2B5EF4-FFF2-40B4-BE49-F238E27FC236}">
                <a16:creationId xmlns:a16="http://schemas.microsoft.com/office/drawing/2014/main" id="{944320BB-A211-9C4B-ABA4-4A06092907CB}"/>
              </a:ext>
            </a:extLst>
          </p:cNvPr>
          <p:cNvGrpSpPr>
            <a:grpSpLocks/>
          </p:cNvGrpSpPr>
          <p:nvPr/>
        </p:nvGrpSpPr>
        <p:grpSpPr bwMode="auto">
          <a:xfrm>
            <a:off x="563563" y="2144713"/>
            <a:ext cx="7643812" cy="1709737"/>
            <a:chOff x="355" y="1351"/>
            <a:chExt cx="4815" cy="1077"/>
          </a:xfrm>
        </p:grpSpPr>
        <p:grpSp>
          <p:nvGrpSpPr>
            <p:cNvPr id="57446" name="Group 129">
              <a:extLst>
                <a:ext uri="{FF2B5EF4-FFF2-40B4-BE49-F238E27FC236}">
                  <a16:creationId xmlns:a16="http://schemas.microsoft.com/office/drawing/2014/main" id="{8A1AFCCB-42E2-E64D-9947-E336A363A196}"/>
                </a:ext>
              </a:extLst>
            </p:cNvPr>
            <p:cNvGrpSpPr>
              <a:grpSpLocks/>
            </p:cNvGrpSpPr>
            <p:nvPr/>
          </p:nvGrpSpPr>
          <p:grpSpPr bwMode="auto">
            <a:xfrm>
              <a:off x="355" y="1789"/>
              <a:ext cx="1156" cy="288"/>
              <a:chOff x="355" y="1789"/>
              <a:chExt cx="1156" cy="288"/>
            </a:xfrm>
          </p:grpSpPr>
          <p:sp>
            <p:nvSpPr>
              <p:cNvPr id="57452" name="Text Box 130">
                <a:extLst>
                  <a:ext uri="{FF2B5EF4-FFF2-40B4-BE49-F238E27FC236}">
                    <a16:creationId xmlns:a16="http://schemas.microsoft.com/office/drawing/2014/main" id="{36B5CC3C-135A-F749-BE4B-BF6C6238F73C}"/>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57453" name="Text Box 131">
                <a:extLst>
                  <a:ext uri="{FF2B5EF4-FFF2-40B4-BE49-F238E27FC236}">
                    <a16:creationId xmlns:a16="http://schemas.microsoft.com/office/drawing/2014/main" id="{A3536067-B87B-2A49-8F21-07A9F0F01858}"/>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57447" name="Group 132">
              <a:extLst>
                <a:ext uri="{FF2B5EF4-FFF2-40B4-BE49-F238E27FC236}">
                  <a16:creationId xmlns:a16="http://schemas.microsoft.com/office/drawing/2014/main" id="{96EFDD92-7EFE-1D4C-AEF3-D00E76AC95F1}"/>
                </a:ext>
              </a:extLst>
            </p:cNvPr>
            <p:cNvGrpSpPr>
              <a:grpSpLocks/>
            </p:cNvGrpSpPr>
            <p:nvPr/>
          </p:nvGrpSpPr>
          <p:grpSpPr bwMode="auto">
            <a:xfrm>
              <a:off x="3057" y="1351"/>
              <a:ext cx="2113" cy="1077"/>
              <a:chOff x="3057" y="1351"/>
              <a:chExt cx="2113" cy="1077"/>
            </a:xfrm>
          </p:grpSpPr>
          <p:sp>
            <p:nvSpPr>
              <p:cNvPr id="57448" name="Text Box 133">
                <a:extLst>
                  <a:ext uri="{FF2B5EF4-FFF2-40B4-BE49-F238E27FC236}">
                    <a16:creationId xmlns:a16="http://schemas.microsoft.com/office/drawing/2014/main" id="{7C7A86FA-D2DA-4D4D-AC57-0D36F39B8B70}"/>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57449" name="Group 134">
                <a:extLst>
                  <a:ext uri="{FF2B5EF4-FFF2-40B4-BE49-F238E27FC236}">
                    <a16:creationId xmlns:a16="http://schemas.microsoft.com/office/drawing/2014/main" id="{002BD39D-C543-0C44-B72D-9C53BAE57856}"/>
                  </a:ext>
                </a:extLst>
              </p:cNvPr>
              <p:cNvGrpSpPr>
                <a:grpSpLocks/>
              </p:cNvGrpSpPr>
              <p:nvPr/>
            </p:nvGrpSpPr>
            <p:grpSpPr bwMode="auto">
              <a:xfrm>
                <a:off x="3057" y="1351"/>
                <a:ext cx="206" cy="1077"/>
                <a:chOff x="3057" y="1351"/>
                <a:chExt cx="206" cy="1077"/>
              </a:xfrm>
            </p:grpSpPr>
            <p:sp>
              <p:nvSpPr>
                <p:cNvPr id="57450" name="Text Box 135">
                  <a:extLst>
                    <a:ext uri="{FF2B5EF4-FFF2-40B4-BE49-F238E27FC236}">
                      <a16:creationId xmlns:a16="http://schemas.microsoft.com/office/drawing/2014/main" id="{04FE7BF8-5261-E14B-A862-77746B91AF14}"/>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57451" name="Text Box 136">
                  <a:extLst>
                    <a:ext uri="{FF2B5EF4-FFF2-40B4-BE49-F238E27FC236}">
                      <a16:creationId xmlns:a16="http://schemas.microsoft.com/office/drawing/2014/main" id="{036DA466-1CE5-374F-8EAB-96EB253DA9CC}"/>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編號版面配置區 3">
            <a:extLst>
              <a:ext uri="{FF2B5EF4-FFF2-40B4-BE49-F238E27FC236}">
                <a16:creationId xmlns:a16="http://schemas.microsoft.com/office/drawing/2014/main" id="{B0DA9697-425F-114A-B53F-43E3E2B7AE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7E0DD834-F338-7241-A258-062A11E9CEA8}" type="slidenum">
              <a:rPr lang="zh-TW" altLang="en-US" sz="800"/>
              <a:pPr/>
              <a:t>37</a:t>
            </a:fld>
            <a:endParaRPr lang="en-US" altLang="zh-TW" sz="1400"/>
          </a:p>
        </p:txBody>
      </p:sp>
      <p:sp>
        <p:nvSpPr>
          <p:cNvPr id="58371" name="Rectangle 2">
            <a:extLst>
              <a:ext uri="{FF2B5EF4-FFF2-40B4-BE49-F238E27FC236}">
                <a16:creationId xmlns:a16="http://schemas.microsoft.com/office/drawing/2014/main" id="{6BA52C96-0043-B14A-A8E5-8895FD9AAFA2}"/>
              </a:ext>
            </a:extLst>
          </p:cNvPr>
          <p:cNvSpPr>
            <a:spLocks noGrp="1" noChangeArrowheads="1"/>
          </p:cNvSpPr>
          <p:nvPr>
            <p:ph type="title"/>
          </p:nvPr>
        </p:nvSpPr>
        <p:spPr/>
        <p:txBody>
          <a:bodyPr/>
          <a:lstStyle/>
          <a:p>
            <a:r>
              <a:rPr lang="en-US" altLang="zh-TW">
                <a:ea typeface="新細明體" panose="02020500000000000000" pitchFamily="18" charset="-120"/>
              </a:rPr>
              <a:t>Example: ADD (fetch)</a:t>
            </a:r>
            <a:endParaRPr lang="zh-TW" altLang="en-US">
              <a:ea typeface="新細明體" panose="02020500000000000000" pitchFamily="18" charset="-120"/>
            </a:endParaRPr>
          </a:p>
        </p:txBody>
      </p:sp>
      <p:sp>
        <p:nvSpPr>
          <p:cNvPr id="58372" name="Rectangle 3">
            <a:extLst>
              <a:ext uri="{FF2B5EF4-FFF2-40B4-BE49-F238E27FC236}">
                <a16:creationId xmlns:a16="http://schemas.microsoft.com/office/drawing/2014/main" id="{B3B48078-0BA7-3347-893E-752EB4F75071}"/>
              </a:ext>
            </a:extLst>
          </p:cNvPr>
          <p:cNvSpPr>
            <a:spLocks noChangeArrowheads="1"/>
          </p:cNvSpPr>
          <p:nvPr/>
        </p:nvSpPr>
        <p:spPr bwMode="auto">
          <a:xfrm>
            <a:off x="1033463" y="2668588"/>
            <a:ext cx="342900" cy="881062"/>
          </a:xfrm>
          <a:prstGeom prst="rect">
            <a:avLst/>
          </a:prstGeom>
          <a:solidFill>
            <a:schemeClr val="tx2"/>
          </a:solidFill>
          <a:ln w="57150">
            <a:solidFill>
              <a:srgbClr val="CC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58373" name="AutoShape 4">
            <a:extLst>
              <a:ext uri="{FF2B5EF4-FFF2-40B4-BE49-F238E27FC236}">
                <a16:creationId xmlns:a16="http://schemas.microsoft.com/office/drawing/2014/main" id="{4D554787-B064-2247-9B07-3F0EEB3CC301}"/>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374" name="AutoShape 5">
            <a:extLst>
              <a:ext uri="{FF2B5EF4-FFF2-40B4-BE49-F238E27FC236}">
                <a16:creationId xmlns:a16="http://schemas.microsoft.com/office/drawing/2014/main" id="{1FB25FF5-DDCE-DE40-8440-C73BC3EEF412}"/>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375" name="AutoShape 6">
            <a:extLst>
              <a:ext uri="{FF2B5EF4-FFF2-40B4-BE49-F238E27FC236}">
                <a16:creationId xmlns:a16="http://schemas.microsoft.com/office/drawing/2014/main" id="{D462917C-BD98-6E4F-903F-254A13A8C058}"/>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376" name="AutoShape 7">
            <a:extLst>
              <a:ext uri="{FF2B5EF4-FFF2-40B4-BE49-F238E27FC236}">
                <a16:creationId xmlns:a16="http://schemas.microsoft.com/office/drawing/2014/main" id="{E3910531-017F-D74F-A704-DCD2AB22527B}"/>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8377" name="Group 8">
            <a:extLst>
              <a:ext uri="{FF2B5EF4-FFF2-40B4-BE49-F238E27FC236}">
                <a16:creationId xmlns:a16="http://schemas.microsoft.com/office/drawing/2014/main" id="{439E40AC-D32F-A44D-BC85-A7D2A191397B}"/>
              </a:ext>
            </a:extLst>
          </p:cNvPr>
          <p:cNvGrpSpPr>
            <a:grpSpLocks/>
          </p:cNvGrpSpPr>
          <p:nvPr/>
        </p:nvGrpSpPr>
        <p:grpSpPr bwMode="auto">
          <a:xfrm>
            <a:off x="5446713" y="1882775"/>
            <a:ext cx="1193800" cy="2595563"/>
            <a:chOff x="3431" y="1186"/>
            <a:chExt cx="752" cy="1635"/>
          </a:xfrm>
        </p:grpSpPr>
        <p:sp>
          <p:nvSpPr>
            <p:cNvPr id="58497" name="Rectangle 9">
              <a:extLst>
                <a:ext uri="{FF2B5EF4-FFF2-40B4-BE49-F238E27FC236}">
                  <a16:creationId xmlns:a16="http://schemas.microsoft.com/office/drawing/2014/main" id="{33D1FB8A-DC4C-9147-848C-C3813846B3BD}"/>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98" name="AutoShape 10">
              <a:extLst>
                <a:ext uri="{FF2B5EF4-FFF2-40B4-BE49-F238E27FC236}">
                  <a16:creationId xmlns:a16="http://schemas.microsoft.com/office/drawing/2014/main" id="{D8973AD9-D805-124D-9406-C6FAB56FEC06}"/>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99" name="Text Box 11">
              <a:extLst>
                <a:ext uri="{FF2B5EF4-FFF2-40B4-BE49-F238E27FC236}">
                  <a16:creationId xmlns:a16="http://schemas.microsoft.com/office/drawing/2014/main" id="{5F3F81D8-DEDF-AE45-B877-CFB6220E29D2}"/>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58500" name="Text Box 12">
              <a:extLst>
                <a:ext uri="{FF2B5EF4-FFF2-40B4-BE49-F238E27FC236}">
                  <a16:creationId xmlns:a16="http://schemas.microsoft.com/office/drawing/2014/main" id="{B538923C-72D9-E442-BA2E-827E91FB27CE}"/>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58501" name="Text Box 13">
              <a:extLst>
                <a:ext uri="{FF2B5EF4-FFF2-40B4-BE49-F238E27FC236}">
                  <a16:creationId xmlns:a16="http://schemas.microsoft.com/office/drawing/2014/main" id="{3C494302-D28C-AA45-811E-134D8E3A9289}"/>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58502" name="Text Box 14">
              <a:extLst>
                <a:ext uri="{FF2B5EF4-FFF2-40B4-BE49-F238E27FC236}">
                  <a16:creationId xmlns:a16="http://schemas.microsoft.com/office/drawing/2014/main" id="{F51F4E2F-AE02-8141-B2F2-D23EDFE34922}"/>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58503" name="Text Box 15">
              <a:extLst>
                <a:ext uri="{FF2B5EF4-FFF2-40B4-BE49-F238E27FC236}">
                  <a16:creationId xmlns:a16="http://schemas.microsoft.com/office/drawing/2014/main" id="{FB986999-3626-E640-BE4A-7B78875F005D}"/>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58504" name="Text Box 16">
              <a:extLst>
                <a:ext uri="{FF2B5EF4-FFF2-40B4-BE49-F238E27FC236}">
                  <a16:creationId xmlns:a16="http://schemas.microsoft.com/office/drawing/2014/main" id="{86DF04E7-81BD-B449-9C3E-765991D849B1}"/>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58505" name="Text Box 17">
              <a:extLst>
                <a:ext uri="{FF2B5EF4-FFF2-40B4-BE49-F238E27FC236}">
                  <a16:creationId xmlns:a16="http://schemas.microsoft.com/office/drawing/2014/main" id="{8B93E9D1-F0A8-9741-BF92-2E8A6F822AA3}"/>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58506" name="Text Box 18">
              <a:extLst>
                <a:ext uri="{FF2B5EF4-FFF2-40B4-BE49-F238E27FC236}">
                  <a16:creationId xmlns:a16="http://schemas.microsoft.com/office/drawing/2014/main" id="{BD1EF680-B30F-2447-AA78-4D7C430C5C6A}"/>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58378" name="Freeform 19">
            <a:extLst>
              <a:ext uri="{FF2B5EF4-FFF2-40B4-BE49-F238E27FC236}">
                <a16:creationId xmlns:a16="http://schemas.microsoft.com/office/drawing/2014/main" id="{F2B8D925-9FBD-FA4C-BEEF-D66CE8943B23}"/>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58379" name="Text Box 20">
            <a:extLst>
              <a:ext uri="{FF2B5EF4-FFF2-40B4-BE49-F238E27FC236}">
                <a16:creationId xmlns:a16="http://schemas.microsoft.com/office/drawing/2014/main" id="{3BDB109D-1C18-B24D-98AA-D92376E38BBE}"/>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58380" name="Line 21">
            <a:extLst>
              <a:ext uri="{FF2B5EF4-FFF2-40B4-BE49-F238E27FC236}">
                <a16:creationId xmlns:a16="http://schemas.microsoft.com/office/drawing/2014/main" id="{38E3505E-1948-F84B-966D-065512770850}"/>
              </a:ext>
            </a:extLst>
          </p:cNvPr>
          <p:cNvSpPr>
            <a:spLocks noChangeShapeType="1"/>
          </p:cNvSpPr>
          <p:nvPr/>
        </p:nvSpPr>
        <p:spPr bwMode="auto">
          <a:xfrm>
            <a:off x="1371600" y="3101975"/>
            <a:ext cx="833438"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81" name="Line 22">
            <a:extLst>
              <a:ext uri="{FF2B5EF4-FFF2-40B4-BE49-F238E27FC236}">
                <a16:creationId xmlns:a16="http://schemas.microsoft.com/office/drawing/2014/main" id="{6F2DEFED-EED6-5C4C-9279-2D633D184C9A}"/>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82" name="Line 23">
            <a:extLst>
              <a:ext uri="{FF2B5EF4-FFF2-40B4-BE49-F238E27FC236}">
                <a16:creationId xmlns:a16="http://schemas.microsoft.com/office/drawing/2014/main" id="{5FA02A6C-164E-9140-B4D2-689C76D9A9E8}"/>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83" name="Line 24">
            <a:extLst>
              <a:ext uri="{FF2B5EF4-FFF2-40B4-BE49-F238E27FC236}">
                <a16:creationId xmlns:a16="http://schemas.microsoft.com/office/drawing/2014/main" id="{FAF52FCC-D66B-A548-9675-765A6EF6FCA0}"/>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84" name="Line 25">
            <a:extLst>
              <a:ext uri="{FF2B5EF4-FFF2-40B4-BE49-F238E27FC236}">
                <a16:creationId xmlns:a16="http://schemas.microsoft.com/office/drawing/2014/main" id="{54916F46-7BAE-484C-8F1B-26E4CD3E4A78}"/>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85" name="Line 26">
            <a:extLst>
              <a:ext uri="{FF2B5EF4-FFF2-40B4-BE49-F238E27FC236}">
                <a16:creationId xmlns:a16="http://schemas.microsoft.com/office/drawing/2014/main" id="{6CE6A289-13B8-DD46-BA42-C2656E1C4C98}"/>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86" name="Line 27">
            <a:extLst>
              <a:ext uri="{FF2B5EF4-FFF2-40B4-BE49-F238E27FC236}">
                <a16:creationId xmlns:a16="http://schemas.microsoft.com/office/drawing/2014/main" id="{720A762E-ADDA-1A4E-8E92-2546BF0D29A7}"/>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87" name="Oval 28">
            <a:extLst>
              <a:ext uri="{FF2B5EF4-FFF2-40B4-BE49-F238E27FC236}">
                <a16:creationId xmlns:a16="http://schemas.microsoft.com/office/drawing/2014/main" id="{67D99A07-1740-274D-9EEC-AA1B953AE0C0}"/>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388" name="Line 29">
            <a:extLst>
              <a:ext uri="{FF2B5EF4-FFF2-40B4-BE49-F238E27FC236}">
                <a16:creationId xmlns:a16="http://schemas.microsoft.com/office/drawing/2014/main" id="{A2B31AA9-4C85-5D4C-B0C5-EDE39F7295DF}"/>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89" name="Line 30">
            <a:extLst>
              <a:ext uri="{FF2B5EF4-FFF2-40B4-BE49-F238E27FC236}">
                <a16:creationId xmlns:a16="http://schemas.microsoft.com/office/drawing/2014/main" id="{D190DEC0-A0E5-514A-B4CE-A5B7F80E7113}"/>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0" name="Line 31">
            <a:extLst>
              <a:ext uri="{FF2B5EF4-FFF2-40B4-BE49-F238E27FC236}">
                <a16:creationId xmlns:a16="http://schemas.microsoft.com/office/drawing/2014/main" id="{65C15943-72FF-2749-A843-7DA7497ED91C}"/>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1" name="Line 32">
            <a:extLst>
              <a:ext uri="{FF2B5EF4-FFF2-40B4-BE49-F238E27FC236}">
                <a16:creationId xmlns:a16="http://schemas.microsoft.com/office/drawing/2014/main" id="{8DBA1FFB-AB5C-D94A-8779-559777B0BF89}"/>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2" name="Line 33">
            <a:extLst>
              <a:ext uri="{FF2B5EF4-FFF2-40B4-BE49-F238E27FC236}">
                <a16:creationId xmlns:a16="http://schemas.microsoft.com/office/drawing/2014/main" id="{C833F01D-6EA0-E244-9CA2-8385F10F7F99}"/>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3" name="Line 34">
            <a:extLst>
              <a:ext uri="{FF2B5EF4-FFF2-40B4-BE49-F238E27FC236}">
                <a16:creationId xmlns:a16="http://schemas.microsoft.com/office/drawing/2014/main" id="{B1024897-C406-3741-83C2-245913BB25C7}"/>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4" name="Line 35">
            <a:extLst>
              <a:ext uri="{FF2B5EF4-FFF2-40B4-BE49-F238E27FC236}">
                <a16:creationId xmlns:a16="http://schemas.microsoft.com/office/drawing/2014/main" id="{C7360561-FAE4-4845-B350-8159E0552428}"/>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5" name="Line 36">
            <a:extLst>
              <a:ext uri="{FF2B5EF4-FFF2-40B4-BE49-F238E27FC236}">
                <a16:creationId xmlns:a16="http://schemas.microsoft.com/office/drawing/2014/main" id="{3C49642E-3809-754C-B3BF-5BB11ED6A8E3}"/>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6" name="Line 37">
            <a:extLst>
              <a:ext uri="{FF2B5EF4-FFF2-40B4-BE49-F238E27FC236}">
                <a16:creationId xmlns:a16="http://schemas.microsoft.com/office/drawing/2014/main" id="{9F2CAEC4-5716-9446-9724-F0277337D036}"/>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7" name="Line 38">
            <a:extLst>
              <a:ext uri="{FF2B5EF4-FFF2-40B4-BE49-F238E27FC236}">
                <a16:creationId xmlns:a16="http://schemas.microsoft.com/office/drawing/2014/main" id="{B61698DB-050C-A144-9B4B-4E9D987E5225}"/>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8" name="Line 39">
            <a:extLst>
              <a:ext uri="{FF2B5EF4-FFF2-40B4-BE49-F238E27FC236}">
                <a16:creationId xmlns:a16="http://schemas.microsoft.com/office/drawing/2014/main" id="{E74DE427-BE99-B340-B25A-B84AD928F9B7}"/>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9" name="Line 40">
            <a:extLst>
              <a:ext uri="{FF2B5EF4-FFF2-40B4-BE49-F238E27FC236}">
                <a16:creationId xmlns:a16="http://schemas.microsoft.com/office/drawing/2014/main" id="{6367333E-4DDA-2045-A505-953331F27B90}"/>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0" name="Line 41">
            <a:extLst>
              <a:ext uri="{FF2B5EF4-FFF2-40B4-BE49-F238E27FC236}">
                <a16:creationId xmlns:a16="http://schemas.microsoft.com/office/drawing/2014/main" id="{7D3A4660-92C8-4E40-931F-927D35B89F0C}"/>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1" name="Line 42">
            <a:extLst>
              <a:ext uri="{FF2B5EF4-FFF2-40B4-BE49-F238E27FC236}">
                <a16:creationId xmlns:a16="http://schemas.microsoft.com/office/drawing/2014/main" id="{0C3E579A-52C1-B84B-9CBF-9DA9B9B3086E}"/>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2" name="Line 43">
            <a:extLst>
              <a:ext uri="{FF2B5EF4-FFF2-40B4-BE49-F238E27FC236}">
                <a16:creationId xmlns:a16="http://schemas.microsoft.com/office/drawing/2014/main" id="{A0157EC8-DB2A-684C-889D-E0CA17F56437}"/>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3" name="Line 44">
            <a:extLst>
              <a:ext uri="{FF2B5EF4-FFF2-40B4-BE49-F238E27FC236}">
                <a16:creationId xmlns:a16="http://schemas.microsoft.com/office/drawing/2014/main" id="{A0202365-1AD2-5B48-8E8A-D645C262818E}"/>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4" name="Line 45">
            <a:extLst>
              <a:ext uri="{FF2B5EF4-FFF2-40B4-BE49-F238E27FC236}">
                <a16:creationId xmlns:a16="http://schemas.microsoft.com/office/drawing/2014/main" id="{D962C7D9-6844-1644-A14D-985A4E0B3F2F}"/>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5" name="Line 46">
            <a:extLst>
              <a:ext uri="{FF2B5EF4-FFF2-40B4-BE49-F238E27FC236}">
                <a16:creationId xmlns:a16="http://schemas.microsoft.com/office/drawing/2014/main" id="{9B6FD5BA-CD09-2B4B-BE5F-3515C7F0D7AB}"/>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6" name="Line 47">
            <a:extLst>
              <a:ext uri="{FF2B5EF4-FFF2-40B4-BE49-F238E27FC236}">
                <a16:creationId xmlns:a16="http://schemas.microsoft.com/office/drawing/2014/main" id="{3DD718CD-11A9-6049-B82B-F71256AE8AB6}"/>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7" name="Line 48">
            <a:extLst>
              <a:ext uri="{FF2B5EF4-FFF2-40B4-BE49-F238E27FC236}">
                <a16:creationId xmlns:a16="http://schemas.microsoft.com/office/drawing/2014/main" id="{63EA124A-4ECB-F94D-9F61-F866A87CDD14}"/>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8" name="Line 49">
            <a:extLst>
              <a:ext uri="{FF2B5EF4-FFF2-40B4-BE49-F238E27FC236}">
                <a16:creationId xmlns:a16="http://schemas.microsoft.com/office/drawing/2014/main" id="{5D2C2C26-E55C-E94A-AA6A-4E5419708EE7}"/>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9" name="Line 50">
            <a:extLst>
              <a:ext uri="{FF2B5EF4-FFF2-40B4-BE49-F238E27FC236}">
                <a16:creationId xmlns:a16="http://schemas.microsoft.com/office/drawing/2014/main" id="{75D05EBA-231E-7946-B113-6652972DE4C5}"/>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0" name="Line 51">
            <a:extLst>
              <a:ext uri="{FF2B5EF4-FFF2-40B4-BE49-F238E27FC236}">
                <a16:creationId xmlns:a16="http://schemas.microsoft.com/office/drawing/2014/main" id="{76BA2B5C-4055-CE46-A7B4-4D7C000212E1}"/>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1" name="Line 52">
            <a:extLst>
              <a:ext uri="{FF2B5EF4-FFF2-40B4-BE49-F238E27FC236}">
                <a16:creationId xmlns:a16="http://schemas.microsoft.com/office/drawing/2014/main" id="{ED0BD9F9-893F-F14B-BEAD-162C57091B68}"/>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2" name="Line 53">
            <a:extLst>
              <a:ext uri="{FF2B5EF4-FFF2-40B4-BE49-F238E27FC236}">
                <a16:creationId xmlns:a16="http://schemas.microsoft.com/office/drawing/2014/main" id="{AE5778FE-29D6-C043-A24B-B93EBD051091}"/>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3" name="Line 54">
            <a:extLst>
              <a:ext uri="{FF2B5EF4-FFF2-40B4-BE49-F238E27FC236}">
                <a16:creationId xmlns:a16="http://schemas.microsoft.com/office/drawing/2014/main" id="{8F8540CC-8DCC-B947-96D7-82E3AB27E507}"/>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4" name="Line 55">
            <a:extLst>
              <a:ext uri="{FF2B5EF4-FFF2-40B4-BE49-F238E27FC236}">
                <a16:creationId xmlns:a16="http://schemas.microsoft.com/office/drawing/2014/main" id="{F919BD80-7BDE-FB41-B73C-946517D0AF6B}"/>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5" name="Line 56">
            <a:extLst>
              <a:ext uri="{FF2B5EF4-FFF2-40B4-BE49-F238E27FC236}">
                <a16:creationId xmlns:a16="http://schemas.microsoft.com/office/drawing/2014/main" id="{B52B04DE-1700-A044-8833-B69A6D4DF8A4}"/>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6" name="Line 57">
            <a:extLst>
              <a:ext uri="{FF2B5EF4-FFF2-40B4-BE49-F238E27FC236}">
                <a16:creationId xmlns:a16="http://schemas.microsoft.com/office/drawing/2014/main" id="{9D82D5EC-30E6-0844-81BE-63986E76B399}"/>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7" name="Line 58">
            <a:extLst>
              <a:ext uri="{FF2B5EF4-FFF2-40B4-BE49-F238E27FC236}">
                <a16:creationId xmlns:a16="http://schemas.microsoft.com/office/drawing/2014/main" id="{A2FA3366-0880-7A47-9316-57AB6EA6AFF7}"/>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8" name="Line 59">
            <a:extLst>
              <a:ext uri="{FF2B5EF4-FFF2-40B4-BE49-F238E27FC236}">
                <a16:creationId xmlns:a16="http://schemas.microsoft.com/office/drawing/2014/main" id="{55AE1751-B527-F946-9E24-1D9A008E2AA1}"/>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9" name="Line 60">
            <a:extLst>
              <a:ext uri="{FF2B5EF4-FFF2-40B4-BE49-F238E27FC236}">
                <a16:creationId xmlns:a16="http://schemas.microsoft.com/office/drawing/2014/main" id="{CE65B116-9254-FF49-99E3-6035A1DA568D}"/>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20" name="Line 61">
            <a:extLst>
              <a:ext uri="{FF2B5EF4-FFF2-40B4-BE49-F238E27FC236}">
                <a16:creationId xmlns:a16="http://schemas.microsoft.com/office/drawing/2014/main" id="{C6926EFD-66A9-F448-AD8C-0BAD82FC8F71}"/>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21" name="Line 62">
            <a:extLst>
              <a:ext uri="{FF2B5EF4-FFF2-40B4-BE49-F238E27FC236}">
                <a16:creationId xmlns:a16="http://schemas.microsoft.com/office/drawing/2014/main" id="{6682B16C-8F3E-7A43-B1C7-96D5A0F1F337}"/>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22" name="Line 63">
            <a:extLst>
              <a:ext uri="{FF2B5EF4-FFF2-40B4-BE49-F238E27FC236}">
                <a16:creationId xmlns:a16="http://schemas.microsoft.com/office/drawing/2014/main" id="{5CFF4513-0ECC-E445-990D-54827B507771}"/>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23" name="Line 64">
            <a:extLst>
              <a:ext uri="{FF2B5EF4-FFF2-40B4-BE49-F238E27FC236}">
                <a16:creationId xmlns:a16="http://schemas.microsoft.com/office/drawing/2014/main" id="{7313DAC4-8C59-5B43-BA39-8A5278EE9FD4}"/>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24" name="Line 65">
            <a:extLst>
              <a:ext uri="{FF2B5EF4-FFF2-40B4-BE49-F238E27FC236}">
                <a16:creationId xmlns:a16="http://schemas.microsoft.com/office/drawing/2014/main" id="{52655307-2F6C-FF4F-91A6-1C4295AFF346}"/>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25" name="Line 66">
            <a:extLst>
              <a:ext uri="{FF2B5EF4-FFF2-40B4-BE49-F238E27FC236}">
                <a16:creationId xmlns:a16="http://schemas.microsoft.com/office/drawing/2014/main" id="{9E0B920D-A742-2F46-A435-37FF855E5973}"/>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26" name="Line 67">
            <a:extLst>
              <a:ext uri="{FF2B5EF4-FFF2-40B4-BE49-F238E27FC236}">
                <a16:creationId xmlns:a16="http://schemas.microsoft.com/office/drawing/2014/main" id="{83AFD4D7-706D-DD44-B6B2-8D0A845127E0}"/>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27" name="Line 68">
            <a:extLst>
              <a:ext uri="{FF2B5EF4-FFF2-40B4-BE49-F238E27FC236}">
                <a16:creationId xmlns:a16="http://schemas.microsoft.com/office/drawing/2014/main" id="{73A92249-9062-D54E-B06C-FE57617AAF8A}"/>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28" name="Text Box 69">
            <a:extLst>
              <a:ext uri="{FF2B5EF4-FFF2-40B4-BE49-F238E27FC236}">
                <a16:creationId xmlns:a16="http://schemas.microsoft.com/office/drawing/2014/main" id="{0A866705-75DE-2A40-BBFE-70A9292CE58D}"/>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58429" name="AutoShape 70">
            <a:extLst>
              <a:ext uri="{FF2B5EF4-FFF2-40B4-BE49-F238E27FC236}">
                <a16:creationId xmlns:a16="http://schemas.microsoft.com/office/drawing/2014/main" id="{07FD373E-D9C4-4F47-BC35-E5520D2D5E04}"/>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30" name="AutoShape 71">
            <a:extLst>
              <a:ext uri="{FF2B5EF4-FFF2-40B4-BE49-F238E27FC236}">
                <a16:creationId xmlns:a16="http://schemas.microsoft.com/office/drawing/2014/main" id="{71B87EF1-6B83-164D-B4DC-5E9DDCCAC122}"/>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31" name="AutoShape 72">
            <a:extLst>
              <a:ext uri="{FF2B5EF4-FFF2-40B4-BE49-F238E27FC236}">
                <a16:creationId xmlns:a16="http://schemas.microsoft.com/office/drawing/2014/main" id="{19F6BE5C-F964-1E4C-999B-71F449221276}"/>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32" name="AutoShape 73">
            <a:extLst>
              <a:ext uri="{FF2B5EF4-FFF2-40B4-BE49-F238E27FC236}">
                <a16:creationId xmlns:a16="http://schemas.microsoft.com/office/drawing/2014/main" id="{C4C7D686-27FD-7845-829E-A35BFA9ED4B4}"/>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33" name="AutoShape 74">
            <a:extLst>
              <a:ext uri="{FF2B5EF4-FFF2-40B4-BE49-F238E27FC236}">
                <a16:creationId xmlns:a16="http://schemas.microsoft.com/office/drawing/2014/main" id="{5B960EB2-2FAA-5A4A-8F89-22E08FA67259}"/>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34" name="AutoShape 75">
            <a:extLst>
              <a:ext uri="{FF2B5EF4-FFF2-40B4-BE49-F238E27FC236}">
                <a16:creationId xmlns:a16="http://schemas.microsoft.com/office/drawing/2014/main" id="{A7CE3E61-698D-5447-A876-4974DD73941A}"/>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8435" name="Group 76">
            <a:extLst>
              <a:ext uri="{FF2B5EF4-FFF2-40B4-BE49-F238E27FC236}">
                <a16:creationId xmlns:a16="http://schemas.microsoft.com/office/drawing/2014/main" id="{9425AB53-8EEF-234A-93EB-6D9E6653D668}"/>
              </a:ext>
            </a:extLst>
          </p:cNvPr>
          <p:cNvGrpSpPr>
            <a:grpSpLocks/>
          </p:cNvGrpSpPr>
          <p:nvPr/>
        </p:nvGrpSpPr>
        <p:grpSpPr bwMode="auto">
          <a:xfrm>
            <a:off x="2576513" y="2547938"/>
            <a:ext cx="1084262" cy="2093912"/>
            <a:chOff x="1623" y="1605"/>
            <a:chExt cx="683" cy="1319"/>
          </a:xfrm>
        </p:grpSpPr>
        <p:sp>
          <p:nvSpPr>
            <p:cNvPr id="58490" name="Rectangle 77">
              <a:extLst>
                <a:ext uri="{FF2B5EF4-FFF2-40B4-BE49-F238E27FC236}">
                  <a16:creationId xmlns:a16="http://schemas.microsoft.com/office/drawing/2014/main" id="{511DAFAA-B939-714F-86FC-7654C74AEE75}"/>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58491" name="AutoShape 78">
              <a:extLst>
                <a:ext uri="{FF2B5EF4-FFF2-40B4-BE49-F238E27FC236}">
                  <a16:creationId xmlns:a16="http://schemas.microsoft.com/office/drawing/2014/main" id="{7168D054-3A99-9742-B0E6-3F87CF8F9A37}"/>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92" name="Text Box 79">
              <a:extLst>
                <a:ext uri="{FF2B5EF4-FFF2-40B4-BE49-F238E27FC236}">
                  <a16:creationId xmlns:a16="http://schemas.microsoft.com/office/drawing/2014/main" id="{8476F19D-341B-F749-A5DE-21624173B5C8}"/>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58493" name="Text Box 80">
              <a:extLst>
                <a:ext uri="{FF2B5EF4-FFF2-40B4-BE49-F238E27FC236}">
                  <a16:creationId xmlns:a16="http://schemas.microsoft.com/office/drawing/2014/main" id="{6099155C-E73C-DC47-8949-4A7AFE3CEC9B}"/>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58494" name="Text Box 81">
              <a:extLst>
                <a:ext uri="{FF2B5EF4-FFF2-40B4-BE49-F238E27FC236}">
                  <a16:creationId xmlns:a16="http://schemas.microsoft.com/office/drawing/2014/main" id="{BCF344BD-C440-844B-BC96-FB32B0E9B850}"/>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58495" name="Text Box 82">
              <a:extLst>
                <a:ext uri="{FF2B5EF4-FFF2-40B4-BE49-F238E27FC236}">
                  <a16:creationId xmlns:a16="http://schemas.microsoft.com/office/drawing/2014/main" id="{E8C2B0C0-AD41-0244-8690-33619862B60D}"/>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58496" name="Text Box 83">
              <a:extLst>
                <a:ext uri="{FF2B5EF4-FFF2-40B4-BE49-F238E27FC236}">
                  <a16:creationId xmlns:a16="http://schemas.microsoft.com/office/drawing/2014/main" id="{D6A9CDEA-0B53-7D4B-822D-F9CAFB41758E}"/>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58436" name="AutoShape 84">
            <a:extLst>
              <a:ext uri="{FF2B5EF4-FFF2-40B4-BE49-F238E27FC236}">
                <a16:creationId xmlns:a16="http://schemas.microsoft.com/office/drawing/2014/main" id="{433E89FB-C414-564B-B8ED-AAD7EFBB4BE9}"/>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37" name="Line 85">
            <a:extLst>
              <a:ext uri="{FF2B5EF4-FFF2-40B4-BE49-F238E27FC236}">
                <a16:creationId xmlns:a16="http://schemas.microsoft.com/office/drawing/2014/main" id="{96AE1E31-3147-3E46-BC7B-958F5C28F223}"/>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38" name="Oval 86">
            <a:extLst>
              <a:ext uri="{FF2B5EF4-FFF2-40B4-BE49-F238E27FC236}">
                <a16:creationId xmlns:a16="http://schemas.microsoft.com/office/drawing/2014/main" id="{020C1BA2-1EEC-094C-BAA9-BF33D145D459}"/>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8439" name="Group 87">
            <a:extLst>
              <a:ext uri="{FF2B5EF4-FFF2-40B4-BE49-F238E27FC236}">
                <a16:creationId xmlns:a16="http://schemas.microsoft.com/office/drawing/2014/main" id="{C0720C34-B149-7342-A712-58262C91979E}"/>
              </a:ext>
            </a:extLst>
          </p:cNvPr>
          <p:cNvGrpSpPr>
            <a:grpSpLocks/>
          </p:cNvGrpSpPr>
          <p:nvPr/>
        </p:nvGrpSpPr>
        <p:grpSpPr bwMode="auto">
          <a:xfrm>
            <a:off x="4065588" y="2646363"/>
            <a:ext cx="400050" cy="1689100"/>
            <a:chOff x="2561" y="1667"/>
            <a:chExt cx="252" cy="1064"/>
          </a:xfrm>
        </p:grpSpPr>
        <p:sp>
          <p:nvSpPr>
            <p:cNvPr id="58483" name="Rectangle 88">
              <a:extLst>
                <a:ext uri="{FF2B5EF4-FFF2-40B4-BE49-F238E27FC236}">
                  <a16:creationId xmlns:a16="http://schemas.microsoft.com/office/drawing/2014/main" id="{C56E3F42-4C71-5B46-B520-51CCEE790ECB}"/>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84" name="AutoShape 89">
              <a:extLst>
                <a:ext uri="{FF2B5EF4-FFF2-40B4-BE49-F238E27FC236}">
                  <a16:creationId xmlns:a16="http://schemas.microsoft.com/office/drawing/2014/main" id="{2EE9785E-3DF7-C644-8098-D8A8DB200CF4}"/>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85" name="Text Box 90">
              <a:extLst>
                <a:ext uri="{FF2B5EF4-FFF2-40B4-BE49-F238E27FC236}">
                  <a16:creationId xmlns:a16="http://schemas.microsoft.com/office/drawing/2014/main" id="{E186ADA3-A84A-F343-AD67-CF8742BCBD96}"/>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58486" name="Text Box 91">
              <a:extLst>
                <a:ext uri="{FF2B5EF4-FFF2-40B4-BE49-F238E27FC236}">
                  <a16:creationId xmlns:a16="http://schemas.microsoft.com/office/drawing/2014/main" id="{818F7186-B256-BD42-B0C9-B52A656C6C6A}"/>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58487" name="Text Box 92">
              <a:extLst>
                <a:ext uri="{FF2B5EF4-FFF2-40B4-BE49-F238E27FC236}">
                  <a16:creationId xmlns:a16="http://schemas.microsoft.com/office/drawing/2014/main" id="{A09B1421-4BBA-1540-89C3-3A84D4365D09}"/>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58488" name="Text Box 93">
              <a:extLst>
                <a:ext uri="{FF2B5EF4-FFF2-40B4-BE49-F238E27FC236}">
                  <a16:creationId xmlns:a16="http://schemas.microsoft.com/office/drawing/2014/main" id="{F3E7E71F-0538-3E43-93C9-EF803DC98BF1}"/>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58489" name="Text Box 94">
              <a:extLst>
                <a:ext uri="{FF2B5EF4-FFF2-40B4-BE49-F238E27FC236}">
                  <a16:creationId xmlns:a16="http://schemas.microsoft.com/office/drawing/2014/main" id="{CE3B39D0-4BD0-144E-8D73-C9BEC222B2F2}"/>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58440" name="Oval 95">
            <a:extLst>
              <a:ext uri="{FF2B5EF4-FFF2-40B4-BE49-F238E27FC236}">
                <a16:creationId xmlns:a16="http://schemas.microsoft.com/office/drawing/2014/main" id="{05367076-51D7-4742-A09E-01819BB40B2D}"/>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8441" name="Group 96">
            <a:extLst>
              <a:ext uri="{FF2B5EF4-FFF2-40B4-BE49-F238E27FC236}">
                <a16:creationId xmlns:a16="http://schemas.microsoft.com/office/drawing/2014/main" id="{8C35DC7C-03E5-3A4C-B8EB-1B316C8AB851}"/>
              </a:ext>
            </a:extLst>
          </p:cNvPr>
          <p:cNvGrpSpPr>
            <a:grpSpLocks/>
          </p:cNvGrpSpPr>
          <p:nvPr/>
        </p:nvGrpSpPr>
        <p:grpSpPr bwMode="auto">
          <a:xfrm>
            <a:off x="6832600" y="1433513"/>
            <a:ext cx="636588" cy="828675"/>
            <a:chOff x="4304" y="903"/>
            <a:chExt cx="401" cy="522"/>
          </a:xfrm>
        </p:grpSpPr>
        <p:sp>
          <p:nvSpPr>
            <p:cNvPr id="58481" name="Rectangle 97">
              <a:extLst>
                <a:ext uri="{FF2B5EF4-FFF2-40B4-BE49-F238E27FC236}">
                  <a16:creationId xmlns:a16="http://schemas.microsoft.com/office/drawing/2014/main" id="{72758103-4C96-8A40-8C14-3B1AC7ADA80B}"/>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82" name="Text Box 98">
              <a:extLst>
                <a:ext uri="{FF2B5EF4-FFF2-40B4-BE49-F238E27FC236}">
                  <a16:creationId xmlns:a16="http://schemas.microsoft.com/office/drawing/2014/main" id="{5FC87184-5A66-8044-9EC5-74309DA9A3FE}"/>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58442" name="Group 99">
            <a:extLst>
              <a:ext uri="{FF2B5EF4-FFF2-40B4-BE49-F238E27FC236}">
                <a16:creationId xmlns:a16="http://schemas.microsoft.com/office/drawing/2014/main" id="{B8220240-0B01-2B48-9C50-1F0410E0B827}"/>
              </a:ext>
            </a:extLst>
          </p:cNvPr>
          <p:cNvGrpSpPr>
            <a:grpSpLocks/>
          </p:cNvGrpSpPr>
          <p:nvPr/>
        </p:nvGrpSpPr>
        <p:grpSpPr bwMode="auto">
          <a:xfrm>
            <a:off x="7224713" y="2500313"/>
            <a:ext cx="404812" cy="914400"/>
            <a:chOff x="4551" y="1575"/>
            <a:chExt cx="255" cy="576"/>
          </a:xfrm>
        </p:grpSpPr>
        <p:sp>
          <p:nvSpPr>
            <p:cNvPr id="58479" name="Freeform 100">
              <a:extLst>
                <a:ext uri="{FF2B5EF4-FFF2-40B4-BE49-F238E27FC236}">
                  <a16:creationId xmlns:a16="http://schemas.microsoft.com/office/drawing/2014/main" id="{6C95D6A6-ED61-3644-84CA-B667F064B9D5}"/>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58480" name="Text Box 101">
              <a:extLst>
                <a:ext uri="{FF2B5EF4-FFF2-40B4-BE49-F238E27FC236}">
                  <a16:creationId xmlns:a16="http://schemas.microsoft.com/office/drawing/2014/main" id="{4F639DC9-6C8D-D34B-9A76-1021CB8B508F}"/>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58443" name="Oval 102">
            <a:extLst>
              <a:ext uri="{FF2B5EF4-FFF2-40B4-BE49-F238E27FC236}">
                <a16:creationId xmlns:a16="http://schemas.microsoft.com/office/drawing/2014/main" id="{02A45D99-F9BF-1B42-B6C6-3D4527C0075B}"/>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44" name="Oval 103">
            <a:extLst>
              <a:ext uri="{FF2B5EF4-FFF2-40B4-BE49-F238E27FC236}">
                <a16:creationId xmlns:a16="http://schemas.microsoft.com/office/drawing/2014/main" id="{28277191-2619-6F4A-B57D-DE2B8AC9A9D6}"/>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45" name="Oval 104">
            <a:extLst>
              <a:ext uri="{FF2B5EF4-FFF2-40B4-BE49-F238E27FC236}">
                <a16:creationId xmlns:a16="http://schemas.microsoft.com/office/drawing/2014/main" id="{AE5A14E0-0150-E543-BF58-1F7D6BCBFB28}"/>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46" name="Oval 105">
            <a:extLst>
              <a:ext uri="{FF2B5EF4-FFF2-40B4-BE49-F238E27FC236}">
                <a16:creationId xmlns:a16="http://schemas.microsoft.com/office/drawing/2014/main" id="{F2A07E11-55F5-024B-B1FC-96BB8BADC47A}"/>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47" name="Oval 106">
            <a:extLst>
              <a:ext uri="{FF2B5EF4-FFF2-40B4-BE49-F238E27FC236}">
                <a16:creationId xmlns:a16="http://schemas.microsoft.com/office/drawing/2014/main" id="{4ACC6E54-A525-654B-90DD-EDD06E7FCC43}"/>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48" name="Oval 107">
            <a:extLst>
              <a:ext uri="{FF2B5EF4-FFF2-40B4-BE49-F238E27FC236}">
                <a16:creationId xmlns:a16="http://schemas.microsoft.com/office/drawing/2014/main" id="{2B0B1339-81A0-AF48-BDD8-6C00EA33B821}"/>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49" name="Line 108">
            <a:extLst>
              <a:ext uri="{FF2B5EF4-FFF2-40B4-BE49-F238E27FC236}">
                <a16:creationId xmlns:a16="http://schemas.microsoft.com/office/drawing/2014/main" id="{50387203-25B3-8F47-BEE2-2ADADBCD10AA}"/>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0" name="Line 109">
            <a:extLst>
              <a:ext uri="{FF2B5EF4-FFF2-40B4-BE49-F238E27FC236}">
                <a16:creationId xmlns:a16="http://schemas.microsoft.com/office/drawing/2014/main" id="{2977F410-903A-C742-BA02-2A6619008286}"/>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1" name="Line 110">
            <a:extLst>
              <a:ext uri="{FF2B5EF4-FFF2-40B4-BE49-F238E27FC236}">
                <a16:creationId xmlns:a16="http://schemas.microsoft.com/office/drawing/2014/main" id="{5221733C-56FD-B344-84FD-49DA0844EBF2}"/>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2" name="Line 111">
            <a:extLst>
              <a:ext uri="{FF2B5EF4-FFF2-40B4-BE49-F238E27FC236}">
                <a16:creationId xmlns:a16="http://schemas.microsoft.com/office/drawing/2014/main" id="{76A601CF-D653-2E40-88F4-6C3A7B02D820}"/>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3" name="Line 112">
            <a:extLst>
              <a:ext uri="{FF2B5EF4-FFF2-40B4-BE49-F238E27FC236}">
                <a16:creationId xmlns:a16="http://schemas.microsoft.com/office/drawing/2014/main" id="{40FCD5CD-D220-C64A-B6E7-38879590FCAF}"/>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4" name="Line 113">
            <a:extLst>
              <a:ext uri="{FF2B5EF4-FFF2-40B4-BE49-F238E27FC236}">
                <a16:creationId xmlns:a16="http://schemas.microsoft.com/office/drawing/2014/main" id="{31D483A5-1496-B742-9CAE-95C415ABDEC3}"/>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5" name="Line 114">
            <a:extLst>
              <a:ext uri="{FF2B5EF4-FFF2-40B4-BE49-F238E27FC236}">
                <a16:creationId xmlns:a16="http://schemas.microsoft.com/office/drawing/2014/main" id="{69211A35-6D21-7F49-B6C1-1303E76D89F1}"/>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6" name="Line 115">
            <a:extLst>
              <a:ext uri="{FF2B5EF4-FFF2-40B4-BE49-F238E27FC236}">
                <a16:creationId xmlns:a16="http://schemas.microsoft.com/office/drawing/2014/main" id="{4D3B99B7-1D77-E644-9B70-3A29C442A51B}"/>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7" name="Line 116">
            <a:extLst>
              <a:ext uri="{FF2B5EF4-FFF2-40B4-BE49-F238E27FC236}">
                <a16:creationId xmlns:a16="http://schemas.microsoft.com/office/drawing/2014/main" id="{5FF98F28-F011-6443-BC62-2A5AF2A6C567}"/>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8" name="Line 117">
            <a:extLst>
              <a:ext uri="{FF2B5EF4-FFF2-40B4-BE49-F238E27FC236}">
                <a16:creationId xmlns:a16="http://schemas.microsoft.com/office/drawing/2014/main" id="{CE76C79B-01C9-7847-B998-F6F4FD93A5B8}"/>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9" name="Line 118">
            <a:extLst>
              <a:ext uri="{FF2B5EF4-FFF2-40B4-BE49-F238E27FC236}">
                <a16:creationId xmlns:a16="http://schemas.microsoft.com/office/drawing/2014/main" id="{39ABAD06-A4D9-E441-A3F4-F929606406C4}"/>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60" name="Line 119">
            <a:extLst>
              <a:ext uri="{FF2B5EF4-FFF2-40B4-BE49-F238E27FC236}">
                <a16:creationId xmlns:a16="http://schemas.microsoft.com/office/drawing/2014/main" id="{450DC5E6-5C6F-9341-80CB-A1B038CE0CF8}"/>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61" name="Line 120">
            <a:extLst>
              <a:ext uri="{FF2B5EF4-FFF2-40B4-BE49-F238E27FC236}">
                <a16:creationId xmlns:a16="http://schemas.microsoft.com/office/drawing/2014/main" id="{3051F702-EDAA-FC45-9E44-0EA71E4FBACA}"/>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62" name="Text Box 121">
            <a:extLst>
              <a:ext uri="{FF2B5EF4-FFF2-40B4-BE49-F238E27FC236}">
                <a16:creationId xmlns:a16="http://schemas.microsoft.com/office/drawing/2014/main" id="{87D49BE8-CF3A-F04F-9ABE-2FD986B2F341}"/>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58463" name="Text Box 122">
            <a:extLst>
              <a:ext uri="{FF2B5EF4-FFF2-40B4-BE49-F238E27FC236}">
                <a16:creationId xmlns:a16="http://schemas.microsoft.com/office/drawing/2014/main" id="{F7A8237D-5DAA-2B44-AF53-04CF155DFFED}"/>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58464" name="Line 123">
            <a:extLst>
              <a:ext uri="{FF2B5EF4-FFF2-40B4-BE49-F238E27FC236}">
                <a16:creationId xmlns:a16="http://schemas.microsoft.com/office/drawing/2014/main" id="{DD5661D8-D13A-D146-B5B2-15EB17E81289}"/>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65" name="Line 124">
            <a:extLst>
              <a:ext uri="{FF2B5EF4-FFF2-40B4-BE49-F238E27FC236}">
                <a16:creationId xmlns:a16="http://schemas.microsoft.com/office/drawing/2014/main" id="{30D4DFC8-A6D5-EA47-B94A-1CF857EAA675}"/>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66" name="Text Box 126">
            <a:extLst>
              <a:ext uri="{FF2B5EF4-FFF2-40B4-BE49-F238E27FC236}">
                <a16:creationId xmlns:a16="http://schemas.microsoft.com/office/drawing/2014/main" id="{06C88FBB-39BA-6B4B-83DD-6273453F1592}"/>
              </a:ext>
            </a:extLst>
          </p:cNvPr>
          <p:cNvSpPr txBox="1">
            <a:spLocks noChangeArrowheads="1"/>
          </p:cNvSpPr>
          <p:nvPr/>
        </p:nvSpPr>
        <p:spPr bwMode="auto">
          <a:xfrm>
            <a:off x="1670050" y="3101975"/>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20</a:t>
            </a:r>
          </a:p>
        </p:txBody>
      </p:sp>
      <p:sp>
        <p:nvSpPr>
          <p:cNvPr id="58467" name="Text Box 127">
            <a:extLst>
              <a:ext uri="{FF2B5EF4-FFF2-40B4-BE49-F238E27FC236}">
                <a16:creationId xmlns:a16="http://schemas.microsoft.com/office/drawing/2014/main" id="{986D3A7F-C091-E848-8F28-ED0B75462644}"/>
              </a:ext>
            </a:extLst>
          </p:cNvPr>
          <p:cNvSpPr txBox="1">
            <a:spLocks noChangeArrowheads="1"/>
          </p:cNvSpPr>
          <p:nvPr/>
        </p:nvSpPr>
        <p:spPr bwMode="auto">
          <a:xfrm>
            <a:off x="3962400" y="2401888"/>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a:t>
            </a:r>
          </a:p>
        </p:txBody>
      </p:sp>
      <p:sp>
        <p:nvSpPr>
          <p:cNvPr id="58468" name="Text Box 128">
            <a:extLst>
              <a:ext uri="{FF2B5EF4-FFF2-40B4-BE49-F238E27FC236}">
                <a16:creationId xmlns:a16="http://schemas.microsoft.com/office/drawing/2014/main" id="{05AFB155-F7DB-9742-8824-0924A628066F}"/>
              </a:ext>
            </a:extLst>
          </p:cNvPr>
          <p:cNvSpPr txBox="1">
            <a:spLocks noChangeArrowheads="1"/>
          </p:cNvSpPr>
          <p:nvPr/>
        </p:nvSpPr>
        <p:spPr bwMode="auto">
          <a:xfrm>
            <a:off x="993775" y="2360613"/>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20</a:t>
            </a:r>
          </a:p>
        </p:txBody>
      </p:sp>
      <p:sp>
        <p:nvSpPr>
          <p:cNvPr id="58469" name="Text Box 129">
            <a:extLst>
              <a:ext uri="{FF2B5EF4-FFF2-40B4-BE49-F238E27FC236}">
                <a16:creationId xmlns:a16="http://schemas.microsoft.com/office/drawing/2014/main" id="{68CB0823-5C85-B449-9A46-C7DFC08305BE}"/>
              </a:ext>
            </a:extLst>
          </p:cNvPr>
          <p:cNvSpPr txBox="1">
            <a:spLocks noChangeArrowheads="1"/>
          </p:cNvSpPr>
          <p:nvPr/>
        </p:nvSpPr>
        <p:spPr bwMode="auto">
          <a:xfrm>
            <a:off x="409575" y="5353050"/>
            <a:ext cx="25098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ea typeface="新細明體" panose="02020500000000000000" pitchFamily="18" charset="-120"/>
              </a:rPr>
              <a:t>PC=20</a:t>
            </a:r>
          </a:p>
          <a:p>
            <a:r>
              <a:rPr lang="en-US" altLang="zh-TW" sz="1800">
                <a:ea typeface="新細明體" panose="02020500000000000000" pitchFamily="18" charset="-120"/>
              </a:rPr>
              <a:t>Mem[20]=1234</a:t>
            </a:r>
          </a:p>
          <a:p>
            <a:r>
              <a:rPr lang="en-US" altLang="zh-TW" sz="1800">
                <a:ea typeface="新細明體" panose="02020500000000000000" pitchFamily="18" charset="-120"/>
              </a:rPr>
              <a:t>R[3]=0028 R[4]=0064</a:t>
            </a:r>
          </a:p>
        </p:txBody>
      </p:sp>
      <p:grpSp>
        <p:nvGrpSpPr>
          <p:cNvPr id="58470" name="Group 130">
            <a:extLst>
              <a:ext uri="{FF2B5EF4-FFF2-40B4-BE49-F238E27FC236}">
                <a16:creationId xmlns:a16="http://schemas.microsoft.com/office/drawing/2014/main" id="{97857BAF-0C7D-924B-A8D4-F4C0DACCE71C}"/>
              </a:ext>
            </a:extLst>
          </p:cNvPr>
          <p:cNvGrpSpPr>
            <a:grpSpLocks/>
          </p:cNvGrpSpPr>
          <p:nvPr/>
        </p:nvGrpSpPr>
        <p:grpSpPr bwMode="auto">
          <a:xfrm>
            <a:off x="563563" y="2144713"/>
            <a:ext cx="7643812" cy="1709737"/>
            <a:chOff x="355" y="1351"/>
            <a:chExt cx="4815" cy="1077"/>
          </a:xfrm>
        </p:grpSpPr>
        <p:grpSp>
          <p:nvGrpSpPr>
            <p:cNvPr id="58471" name="Group 131">
              <a:extLst>
                <a:ext uri="{FF2B5EF4-FFF2-40B4-BE49-F238E27FC236}">
                  <a16:creationId xmlns:a16="http://schemas.microsoft.com/office/drawing/2014/main" id="{6B3B295C-ECB6-B141-A330-74C2E8CAF8D0}"/>
                </a:ext>
              </a:extLst>
            </p:cNvPr>
            <p:cNvGrpSpPr>
              <a:grpSpLocks/>
            </p:cNvGrpSpPr>
            <p:nvPr/>
          </p:nvGrpSpPr>
          <p:grpSpPr bwMode="auto">
            <a:xfrm>
              <a:off x="355" y="1789"/>
              <a:ext cx="1156" cy="288"/>
              <a:chOff x="355" y="1789"/>
              <a:chExt cx="1156" cy="288"/>
            </a:xfrm>
          </p:grpSpPr>
          <p:sp>
            <p:nvSpPr>
              <p:cNvPr id="58477" name="Text Box 132">
                <a:extLst>
                  <a:ext uri="{FF2B5EF4-FFF2-40B4-BE49-F238E27FC236}">
                    <a16:creationId xmlns:a16="http://schemas.microsoft.com/office/drawing/2014/main" id="{C0F20A3A-6501-F74A-BB82-E86A931F6AEB}"/>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58478" name="Text Box 133">
                <a:extLst>
                  <a:ext uri="{FF2B5EF4-FFF2-40B4-BE49-F238E27FC236}">
                    <a16:creationId xmlns:a16="http://schemas.microsoft.com/office/drawing/2014/main" id="{0E2A0CA2-DBAC-144E-970D-FC6FD36E4FCB}"/>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58472" name="Group 134">
              <a:extLst>
                <a:ext uri="{FF2B5EF4-FFF2-40B4-BE49-F238E27FC236}">
                  <a16:creationId xmlns:a16="http://schemas.microsoft.com/office/drawing/2014/main" id="{BFBAD9EE-D561-C345-B071-A0F1C27F3CE8}"/>
                </a:ext>
              </a:extLst>
            </p:cNvPr>
            <p:cNvGrpSpPr>
              <a:grpSpLocks/>
            </p:cNvGrpSpPr>
            <p:nvPr/>
          </p:nvGrpSpPr>
          <p:grpSpPr bwMode="auto">
            <a:xfrm>
              <a:off x="3057" y="1351"/>
              <a:ext cx="2113" cy="1077"/>
              <a:chOff x="3057" y="1351"/>
              <a:chExt cx="2113" cy="1077"/>
            </a:xfrm>
          </p:grpSpPr>
          <p:sp>
            <p:nvSpPr>
              <p:cNvPr id="58473" name="Text Box 135">
                <a:extLst>
                  <a:ext uri="{FF2B5EF4-FFF2-40B4-BE49-F238E27FC236}">
                    <a16:creationId xmlns:a16="http://schemas.microsoft.com/office/drawing/2014/main" id="{9FD5EA74-AA66-0D42-BDC7-B98639478C3B}"/>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58474" name="Group 136">
                <a:extLst>
                  <a:ext uri="{FF2B5EF4-FFF2-40B4-BE49-F238E27FC236}">
                    <a16:creationId xmlns:a16="http://schemas.microsoft.com/office/drawing/2014/main" id="{9D924486-AFFA-4945-AE96-4C5AC9B93A74}"/>
                  </a:ext>
                </a:extLst>
              </p:cNvPr>
              <p:cNvGrpSpPr>
                <a:grpSpLocks/>
              </p:cNvGrpSpPr>
              <p:nvPr/>
            </p:nvGrpSpPr>
            <p:grpSpPr bwMode="auto">
              <a:xfrm>
                <a:off x="3057" y="1351"/>
                <a:ext cx="206" cy="1077"/>
                <a:chOff x="3057" y="1351"/>
                <a:chExt cx="206" cy="1077"/>
              </a:xfrm>
            </p:grpSpPr>
            <p:sp>
              <p:nvSpPr>
                <p:cNvPr id="58475" name="Text Box 137">
                  <a:extLst>
                    <a:ext uri="{FF2B5EF4-FFF2-40B4-BE49-F238E27FC236}">
                      <a16:creationId xmlns:a16="http://schemas.microsoft.com/office/drawing/2014/main" id="{4D22EB76-5D32-ED4E-B793-352C00D7E793}"/>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58476" name="Text Box 138">
                  <a:extLst>
                    <a:ext uri="{FF2B5EF4-FFF2-40B4-BE49-F238E27FC236}">
                      <a16:creationId xmlns:a16="http://schemas.microsoft.com/office/drawing/2014/main" id="{B5E408F8-4852-D043-9460-03DDC4E6AF2A}"/>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編號版面配置區 3">
            <a:extLst>
              <a:ext uri="{FF2B5EF4-FFF2-40B4-BE49-F238E27FC236}">
                <a16:creationId xmlns:a16="http://schemas.microsoft.com/office/drawing/2014/main" id="{5B6C5B9B-B151-6048-A031-9C40E34A9C9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A567698C-81E9-B04B-8059-777B9FDBF67D}" type="slidenum">
              <a:rPr lang="zh-TW" altLang="en-US" sz="800"/>
              <a:pPr/>
              <a:t>38</a:t>
            </a:fld>
            <a:endParaRPr lang="en-US" altLang="zh-TW" sz="1400"/>
          </a:p>
        </p:txBody>
      </p:sp>
      <p:sp>
        <p:nvSpPr>
          <p:cNvPr id="59395" name="Rectangle 2">
            <a:extLst>
              <a:ext uri="{FF2B5EF4-FFF2-40B4-BE49-F238E27FC236}">
                <a16:creationId xmlns:a16="http://schemas.microsoft.com/office/drawing/2014/main" id="{58F7C6DF-3226-5E4B-BDA2-421D0280A3D0}"/>
              </a:ext>
            </a:extLst>
          </p:cNvPr>
          <p:cNvSpPr>
            <a:spLocks noGrp="1" noChangeArrowheads="1"/>
          </p:cNvSpPr>
          <p:nvPr>
            <p:ph type="title"/>
          </p:nvPr>
        </p:nvSpPr>
        <p:spPr/>
        <p:txBody>
          <a:bodyPr/>
          <a:lstStyle/>
          <a:p>
            <a:r>
              <a:rPr lang="en-US" altLang="zh-TW">
                <a:ea typeface="新細明體" panose="02020500000000000000" pitchFamily="18" charset="-120"/>
              </a:rPr>
              <a:t>Example: ADD (fetch)</a:t>
            </a:r>
            <a:endParaRPr lang="zh-TW" altLang="en-US">
              <a:ea typeface="新細明體" panose="02020500000000000000" pitchFamily="18" charset="-120"/>
            </a:endParaRPr>
          </a:p>
        </p:txBody>
      </p:sp>
      <p:sp>
        <p:nvSpPr>
          <p:cNvPr id="59396" name="Rectangle 3">
            <a:extLst>
              <a:ext uri="{FF2B5EF4-FFF2-40B4-BE49-F238E27FC236}">
                <a16:creationId xmlns:a16="http://schemas.microsoft.com/office/drawing/2014/main" id="{4D9B32E5-C0A8-CD46-B951-375B64BB6677}"/>
              </a:ext>
            </a:extLst>
          </p:cNvPr>
          <p:cNvSpPr>
            <a:spLocks noChangeArrowheads="1"/>
          </p:cNvSpPr>
          <p:nvPr/>
        </p:nvSpPr>
        <p:spPr bwMode="auto">
          <a:xfrm>
            <a:off x="1033463" y="2668588"/>
            <a:ext cx="342900" cy="881062"/>
          </a:xfrm>
          <a:prstGeom prst="rect">
            <a:avLst/>
          </a:prstGeom>
          <a:solidFill>
            <a:schemeClr val="tx2"/>
          </a:solidFill>
          <a:ln w="57150">
            <a:solidFill>
              <a:srgbClr val="CC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59397" name="AutoShape 4">
            <a:extLst>
              <a:ext uri="{FF2B5EF4-FFF2-40B4-BE49-F238E27FC236}">
                <a16:creationId xmlns:a16="http://schemas.microsoft.com/office/drawing/2014/main" id="{CD672052-B5C1-624F-B348-E4CB388CFAC3}"/>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398" name="AutoShape 5">
            <a:extLst>
              <a:ext uri="{FF2B5EF4-FFF2-40B4-BE49-F238E27FC236}">
                <a16:creationId xmlns:a16="http://schemas.microsoft.com/office/drawing/2014/main" id="{C0E084CC-9771-AA44-9BEC-FB65568AB44C}"/>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399" name="AutoShape 6">
            <a:extLst>
              <a:ext uri="{FF2B5EF4-FFF2-40B4-BE49-F238E27FC236}">
                <a16:creationId xmlns:a16="http://schemas.microsoft.com/office/drawing/2014/main" id="{CD02F248-94F0-0D47-95FD-E533E4EA6F48}"/>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00" name="AutoShape 7">
            <a:extLst>
              <a:ext uri="{FF2B5EF4-FFF2-40B4-BE49-F238E27FC236}">
                <a16:creationId xmlns:a16="http://schemas.microsoft.com/office/drawing/2014/main" id="{64791582-9818-9549-A10B-1F5560BB447B}"/>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9401" name="Group 8">
            <a:extLst>
              <a:ext uri="{FF2B5EF4-FFF2-40B4-BE49-F238E27FC236}">
                <a16:creationId xmlns:a16="http://schemas.microsoft.com/office/drawing/2014/main" id="{BAA40DDF-5C20-2543-8B77-FE4EAAB47E11}"/>
              </a:ext>
            </a:extLst>
          </p:cNvPr>
          <p:cNvGrpSpPr>
            <a:grpSpLocks/>
          </p:cNvGrpSpPr>
          <p:nvPr/>
        </p:nvGrpSpPr>
        <p:grpSpPr bwMode="auto">
          <a:xfrm>
            <a:off x="5446713" y="1882775"/>
            <a:ext cx="1193800" cy="2595563"/>
            <a:chOff x="3431" y="1186"/>
            <a:chExt cx="752" cy="1635"/>
          </a:xfrm>
        </p:grpSpPr>
        <p:sp>
          <p:nvSpPr>
            <p:cNvPr id="59522" name="Rectangle 9">
              <a:extLst>
                <a:ext uri="{FF2B5EF4-FFF2-40B4-BE49-F238E27FC236}">
                  <a16:creationId xmlns:a16="http://schemas.microsoft.com/office/drawing/2014/main" id="{38EA5DAB-9BCC-CE4A-ADA2-8B26BDDF3469}"/>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523" name="AutoShape 10">
              <a:extLst>
                <a:ext uri="{FF2B5EF4-FFF2-40B4-BE49-F238E27FC236}">
                  <a16:creationId xmlns:a16="http://schemas.microsoft.com/office/drawing/2014/main" id="{47618593-A3F8-6B43-A0FE-0635E5BC3E59}"/>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524" name="Text Box 11">
              <a:extLst>
                <a:ext uri="{FF2B5EF4-FFF2-40B4-BE49-F238E27FC236}">
                  <a16:creationId xmlns:a16="http://schemas.microsoft.com/office/drawing/2014/main" id="{C2732958-50C9-0449-9396-C28F9C7DBF7B}"/>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59525" name="Text Box 12">
              <a:extLst>
                <a:ext uri="{FF2B5EF4-FFF2-40B4-BE49-F238E27FC236}">
                  <a16:creationId xmlns:a16="http://schemas.microsoft.com/office/drawing/2014/main" id="{54755306-DEB0-6246-8B39-81CFFB93A26B}"/>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59526" name="Text Box 13">
              <a:extLst>
                <a:ext uri="{FF2B5EF4-FFF2-40B4-BE49-F238E27FC236}">
                  <a16:creationId xmlns:a16="http://schemas.microsoft.com/office/drawing/2014/main" id="{545D282F-1386-DC43-A99F-4930E69F7DD6}"/>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59527" name="Text Box 14">
              <a:extLst>
                <a:ext uri="{FF2B5EF4-FFF2-40B4-BE49-F238E27FC236}">
                  <a16:creationId xmlns:a16="http://schemas.microsoft.com/office/drawing/2014/main" id="{4D60FBAB-7207-D44A-AB1B-F4927907727B}"/>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59528" name="Text Box 15">
              <a:extLst>
                <a:ext uri="{FF2B5EF4-FFF2-40B4-BE49-F238E27FC236}">
                  <a16:creationId xmlns:a16="http://schemas.microsoft.com/office/drawing/2014/main" id="{2809E3F4-8675-AF45-9443-92502372DC07}"/>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59529" name="Text Box 16">
              <a:extLst>
                <a:ext uri="{FF2B5EF4-FFF2-40B4-BE49-F238E27FC236}">
                  <a16:creationId xmlns:a16="http://schemas.microsoft.com/office/drawing/2014/main" id="{9DE1AD57-C327-C147-AB81-A9E7ADBE94F9}"/>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59530" name="Text Box 17">
              <a:extLst>
                <a:ext uri="{FF2B5EF4-FFF2-40B4-BE49-F238E27FC236}">
                  <a16:creationId xmlns:a16="http://schemas.microsoft.com/office/drawing/2014/main" id="{5617C162-C4AE-2240-9124-583DE87B5D6B}"/>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59531" name="Text Box 18">
              <a:extLst>
                <a:ext uri="{FF2B5EF4-FFF2-40B4-BE49-F238E27FC236}">
                  <a16:creationId xmlns:a16="http://schemas.microsoft.com/office/drawing/2014/main" id="{6FC5C322-BA9C-6642-9D0F-78F4E2FC7DDD}"/>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59402" name="Freeform 19">
            <a:extLst>
              <a:ext uri="{FF2B5EF4-FFF2-40B4-BE49-F238E27FC236}">
                <a16:creationId xmlns:a16="http://schemas.microsoft.com/office/drawing/2014/main" id="{7653E95C-0A96-1347-9ED8-28CA9E9E1594}"/>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59403" name="Text Box 20">
            <a:extLst>
              <a:ext uri="{FF2B5EF4-FFF2-40B4-BE49-F238E27FC236}">
                <a16:creationId xmlns:a16="http://schemas.microsoft.com/office/drawing/2014/main" id="{735EBC35-31F1-DD46-9651-A37A3EBFA4A9}"/>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59404" name="Line 21">
            <a:extLst>
              <a:ext uri="{FF2B5EF4-FFF2-40B4-BE49-F238E27FC236}">
                <a16:creationId xmlns:a16="http://schemas.microsoft.com/office/drawing/2014/main" id="{57602DDD-172B-4F4B-8A73-B4A22126DA67}"/>
              </a:ext>
            </a:extLst>
          </p:cNvPr>
          <p:cNvSpPr>
            <a:spLocks noChangeShapeType="1"/>
          </p:cNvSpPr>
          <p:nvPr/>
        </p:nvSpPr>
        <p:spPr bwMode="auto">
          <a:xfrm>
            <a:off x="1371600" y="3101975"/>
            <a:ext cx="833438"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05" name="Line 22">
            <a:extLst>
              <a:ext uri="{FF2B5EF4-FFF2-40B4-BE49-F238E27FC236}">
                <a16:creationId xmlns:a16="http://schemas.microsoft.com/office/drawing/2014/main" id="{DB39A4CF-2030-9B46-A2D1-E56298618C58}"/>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06" name="Line 23">
            <a:extLst>
              <a:ext uri="{FF2B5EF4-FFF2-40B4-BE49-F238E27FC236}">
                <a16:creationId xmlns:a16="http://schemas.microsoft.com/office/drawing/2014/main" id="{09E38815-E45A-7746-A153-D908888877EA}"/>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07" name="Line 24">
            <a:extLst>
              <a:ext uri="{FF2B5EF4-FFF2-40B4-BE49-F238E27FC236}">
                <a16:creationId xmlns:a16="http://schemas.microsoft.com/office/drawing/2014/main" id="{ED12A4D4-48E7-AA4C-9A8D-E913E7566594}"/>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08" name="Line 25">
            <a:extLst>
              <a:ext uri="{FF2B5EF4-FFF2-40B4-BE49-F238E27FC236}">
                <a16:creationId xmlns:a16="http://schemas.microsoft.com/office/drawing/2014/main" id="{C2BD0BDB-88AA-5741-871C-89C135FD188F}"/>
              </a:ext>
            </a:extLst>
          </p:cNvPr>
          <p:cNvSpPr>
            <a:spLocks noChangeShapeType="1"/>
          </p:cNvSpPr>
          <p:nvPr/>
        </p:nvSpPr>
        <p:spPr bwMode="auto">
          <a:xfrm>
            <a:off x="3624263" y="3546475"/>
            <a:ext cx="481012"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09" name="Line 26">
            <a:extLst>
              <a:ext uri="{FF2B5EF4-FFF2-40B4-BE49-F238E27FC236}">
                <a16:creationId xmlns:a16="http://schemas.microsoft.com/office/drawing/2014/main" id="{A18662CA-A89A-334A-A956-9229D56E6F4B}"/>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10" name="Line 27">
            <a:extLst>
              <a:ext uri="{FF2B5EF4-FFF2-40B4-BE49-F238E27FC236}">
                <a16:creationId xmlns:a16="http://schemas.microsoft.com/office/drawing/2014/main" id="{B3F8DC45-16CC-D345-930E-4CBFA2F27A33}"/>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11" name="Oval 28">
            <a:extLst>
              <a:ext uri="{FF2B5EF4-FFF2-40B4-BE49-F238E27FC236}">
                <a16:creationId xmlns:a16="http://schemas.microsoft.com/office/drawing/2014/main" id="{E6AF3368-0BFF-4541-9557-34518F10A429}"/>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12" name="Line 29">
            <a:extLst>
              <a:ext uri="{FF2B5EF4-FFF2-40B4-BE49-F238E27FC236}">
                <a16:creationId xmlns:a16="http://schemas.microsoft.com/office/drawing/2014/main" id="{53AFBD64-3DAB-4E48-98A8-E36C27E22316}"/>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13" name="Line 30">
            <a:extLst>
              <a:ext uri="{FF2B5EF4-FFF2-40B4-BE49-F238E27FC236}">
                <a16:creationId xmlns:a16="http://schemas.microsoft.com/office/drawing/2014/main" id="{6F0EF5E6-DB36-A444-A503-41EC040C1AAF}"/>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14" name="Line 31">
            <a:extLst>
              <a:ext uri="{FF2B5EF4-FFF2-40B4-BE49-F238E27FC236}">
                <a16:creationId xmlns:a16="http://schemas.microsoft.com/office/drawing/2014/main" id="{6E7697B5-8729-CE4E-BE9A-E172C079B6D3}"/>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15" name="Line 32">
            <a:extLst>
              <a:ext uri="{FF2B5EF4-FFF2-40B4-BE49-F238E27FC236}">
                <a16:creationId xmlns:a16="http://schemas.microsoft.com/office/drawing/2014/main" id="{3A77184B-D9B8-CB41-96B7-144AE3B23260}"/>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16" name="Line 33">
            <a:extLst>
              <a:ext uri="{FF2B5EF4-FFF2-40B4-BE49-F238E27FC236}">
                <a16:creationId xmlns:a16="http://schemas.microsoft.com/office/drawing/2014/main" id="{34A96801-78FA-3B4D-82D8-0561532DC6C9}"/>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17" name="Line 34">
            <a:extLst>
              <a:ext uri="{FF2B5EF4-FFF2-40B4-BE49-F238E27FC236}">
                <a16:creationId xmlns:a16="http://schemas.microsoft.com/office/drawing/2014/main" id="{BC8CF4B7-1FE0-7943-B37A-ABCDE97CAFE8}"/>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18" name="Line 35">
            <a:extLst>
              <a:ext uri="{FF2B5EF4-FFF2-40B4-BE49-F238E27FC236}">
                <a16:creationId xmlns:a16="http://schemas.microsoft.com/office/drawing/2014/main" id="{E6D9C0A0-FD45-7049-80C5-0DB767DF96B7}"/>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19" name="Line 36">
            <a:extLst>
              <a:ext uri="{FF2B5EF4-FFF2-40B4-BE49-F238E27FC236}">
                <a16:creationId xmlns:a16="http://schemas.microsoft.com/office/drawing/2014/main" id="{21369B69-8306-9E4F-88A2-C873F172A52E}"/>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0" name="Line 37">
            <a:extLst>
              <a:ext uri="{FF2B5EF4-FFF2-40B4-BE49-F238E27FC236}">
                <a16:creationId xmlns:a16="http://schemas.microsoft.com/office/drawing/2014/main" id="{13775359-D0CE-5040-A286-D35264140F2E}"/>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1" name="Line 38">
            <a:extLst>
              <a:ext uri="{FF2B5EF4-FFF2-40B4-BE49-F238E27FC236}">
                <a16:creationId xmlns:a16="http://schemas.microsoft.com/office/drawing/2014/main" id="{790E5C33-FDEE-864A-9F25-7C20A468EC75}"/>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2" name="Line 39">
            <a:extLst>
              <a:ext uri="{FF2B5EF4-FFF2-40B4-BE49-F238E27FC236}">
                <a16:creationId xmlns:a16="http://schemas.microsoft.com/office/drawing/2014/main" id="{B13B4D58-9093-4D49-8D1E-20378C6D9A61}"/>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3" name="Line 40">
            <a:extLst>
              <a:ext uri="{FF2B5EF4-FFF2-40B4-BE49-F238E27FC236}">
                <a16:creationId xmlns:a16="http://schemas.microsoft.com/office/drawing/2014/main" id="{7EA683C8-78A0-8E47-917F-172433BC3D6B}"/>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4" name="Line 41">
            <a:extLst>
              <a:ext uri="{FF2B5EF4-FFF2-40B4-BE49-F238E27FC236}">
                <a16:creationId xmlns:a16="http://schemas.microsoft.com/office/drawing/2014/main" id="{22406EFA-B269-D24C-BCD1-F7A02860AE79}"/>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5" name="Line 42">
            <a:extLst>
              <a:ext uri="{FF2B5EF4-FFF2-40B4-BE49-F238E27FC236}">
                <a16:creationId xmlns:a16="http://schemas.microsoft.com/office/drawing/2014/main" id="{C7143192-58C3-3D48-A2D1-982BA8297FA4}"/>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6" name="Line 43">
            <a:extLst>
              <a:ext uri="{FF2B5EF4-FFF2-40B4-BE49-F238E27FC236}">
                <a16:creationId xmlns:a16="http://schemas.microsoft.com/office/drawing/2014/main" id="{7E0428AE-091A-0549-B83C-B5FC8D83AA8C}"/>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7" name="Line 44">
            <a:extLst>
              <a:ext uri="{FF2B5EF4-FFF2-40B4-BE49-F238E27FC236}">
                <a16:creationId xmlns:a16="http://schemas.microsoft.com/office/drawing/2014/main" id="{28CC7F21-7DE8-BC44-9A6F-058F35EE2980}"/>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8" name="Line 45">
            <a:extLst>
              <a:ext uri="{FF2B5EF4-FFF2-40B4-BE49-F238E27FC236}">
                <a16:creationId xmlns:a16="http://schemas.microsoft.com/office/drawing/2014/main" id="{9C90B946-956A-0D40-BDA2-735C2F55C572}"/>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9" name="Line 46">
            <a:extLst>
              <a:ext uri="{FF2B5EF4-FFF2-40B4-BE49-F238E27FC236}">
                <a16:creationId xmlns:a16="http://schemas.microsoft.com/office/drawing/2014/main" id="{8D80E7FD-A364-904B-A556-4BADD53248BB}"/>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0" name="Line 47">
            <a:extLst>
              <a:ext uri="{FF2B5EF4-FFF2-40B4-BE49-F238E27FC236}">
                <a16:creationId xmlns:a16="http://schemas.microsoft.com/office/drawing/2014/main" id="{D5C5A06A-AE3B-804A-95ED-92EF7FDE1ECA}"/>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1" name="Line 48">
            <a:extLst>
              <a:ext uri="{FF2B5EF4-FFF2-40B4-BE49-F238E27FC236}">
                <a16:creationId xmlns:a16="http://schemas.microsoft.com/office/drawing/2014/main" id="{DBD3DC69-144E-8F4E-B20D-9B73BCB3CDD5}"/>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2" name="Line 49">
            <a:extLst>
              <a:ext uri="{FF2B5EF4-FFF2-40B4-BE49-F238E27FC236}">
                <a16:creationId xmlns:a16="http://schemas.microsoft.com/office/drawing/2014/main" id="{939909CB-5AFB-4842-8F9C-D4558F36029E}"/>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3" name="Line 50">
            <a:extLst>
              <a:ext uri="{FF2B5EF4-FFF2-40B4-BE49-F238E27FC236}">
                <a16:creationId xmlns:a16="http://schemas.microsoft.com/office/drawing/2014/main" id="{78759D38-7CB7-0942-9BEA-D56E8E7705E7}"/>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4" name="Line 51">
            <a:extLst>
              <a:ext uri="{FF2B5EF4-FFF2-40B4-BE49-F238E27FC236}">
                <a16:creationId xmlns:a16="http://schemas.microsoft.com/office/drawing/2014/main" id="{BF8F9F4A-B677-E84A-AF5A-50FEE9BB3905}"/>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5" name="Line 52">
            <a:extLst>
              <a:ext uri="{FF2B5EF4-FFF2-40B4-BE49-F238E27FC236}">
                <a16:creationId xmlns:a16="http://schemas.microsoft.com/office/drawing/2014/main" id="{DCBBF889-A22B-2940-8C8A-07A463495375}"/>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6" name="Line 53">
            <a:extLst>
              <a:ext uri="{FF2B5EF4-FFF2-40B4-BE49-F238E27FC236}">
                <a16:creationId xmlns:a16="http://schemas.microsoft.com/office/drawing/2014/main" id="{CD598299-C404-3946-A0DA-E4679EA343B6}"/>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7" name="Line 54">
            <a:extLst>
              <a:ext uri="{FF2B5EF4-FFF2-40B4-BE49-F238E27FC236}">
                <a16:creationId xmlns:a16="http://schemas.microsoft.com/office/drawing/2014/main" id="{C6C60052-94A4-B949-870F-67F71271DDCB}"/>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8" name="Line 55">
            <a:extLst>
              <a:ext uri="{FF2B5EF4-FFF2-40B4-BE49-F238E27FC236}">
                <a16:creationId xmlns:a16="http://schemas.microsoft.com/office/drawing/2014/main" id="{EB807371-FC80-B449-A97B-324607F729F8}"/>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9" name="Line 56">
            <a:extLst>
              <a:ext uri="{FF2B5EF4-FFF2-40B4-BE49-F238E27FC236}">
                <a16:creationId xmlns:a16="http://schemas.microsoft.com/office/drawing/2014/main" id="{34DD57C9-450A-FC47-AF7C-177230EBDDAD}"/>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0" name="Line 57">
            <a:extLst>
              <a:ext uri="{FF2B5EF4-FFF2-40B4-BE49-F238E27FC236}">
                <a16:creationId xmlns:a16="http://schemas.microsoft.com/office/drawing/2014/main" id="{B62EE8F4-F59F-F845-9A4B-DA010DDF1643}"/>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1" name="Line 58">
            <a:extLst>
              <a:ext uri="{FF2B5EF4-FFF2-40B4-BE49-F238E27FC236}">
                <a16:creationId xmlns:a16="http://schemas.microsoft.com/office/drawing/2014/main" id="{62863E59-0922-4F4B-82B1-B480E07E34BE}"/>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2" name="Line 59">
            <a:extLst>
              <a:ext uri="{FF2B5EF4-FFF2-40B4-BE49-F238E27FC236}">
                <a16:creationId xmlns:a16="http://schemas.microsoft.com/office/drawing/2014/main" id="{049ED067-8353-274F-A662-FA809BC10280}"/>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3" name="Line 60">
            <a:extLst>
              <a:ext uri="{FF2B5EF4-FFF2-40B4-BE49-F238E27FC236}">
                <a16:creationId xmlns:a16="http://schemas.microsoft.com/office/drawing/2014/main" id="{07180EAD-26E0-E747-B639-EC7400330C38}"/>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4" name="Line 61">
            <a:extLst>
              <a:ext uri="{FF2B5EF4-FFF2-40B4-BE49-F238E27FC236}">
                <a16:creationId xmlns:a16="http://schemas.microsoft.com/office/drawing/2014/main" id="{6B9775FC-4D79-454E-B193-9E241C498CE3}"/>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5" name="Line 62">
            <a:extLst>
              <a:ext uri="{FF2B5EF4-FFF2-40B4-BE49-F238E27FC236}">
                <a16:creationId xmlns:a16="http://schemas.microsoft.com/office/drawing/2014/main" id="{BEE912C1-C812-AC4E-8E41-59ED25311B4F}"/>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6" name="Line 63">
            <a:extLst>
              <a:ext uri="{FF2B5EF4-FFF2-40B4-BE49-F238E27FC236}">
                <a16:creationId xmlns:a16="http://schemas.microsoft.com/office/drawing/2014/main" id="{51CAC967-A77D-8641-974F-FE30960069BE}"/>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7" name="Line 64">
            <a:extLst>
              <a:ext uri="{FF2B5EF4-FFF2-40B4-BE49-F238E27FC236}">
                <a16:creationId xmlns:a16="http://schemas.microsoft.com/office/drawing/2014/main" id="{B8FB32FD-6609-C24B-AAB7-5B330F4B96EF}"/>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8" name="Line 65">
            <a:extLst>
              <a:ext uri="{FF2B5EF4-FFF2-40B4-BE49-F238E27FC236}">
                <a16:creationId xmlns:a16="http://schemas.microsoft.com/office/drawing/2014/main" id="{08308461-A739-1440-A6E8-3A506EBD8C62}"/>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9" name="Line 66">
            <a:extLst>
              <a:ext uri="{FF2B5EF4-FFF2-40B4-BE49-F238E27FC236}">
                <a16:creationId xmlns:a16="http://schemas.microsoft.com/office/drawing/2014/main" id="{B01964C0-E4E6-BE43-BDE7-E0F274F4F9E4}"/>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50" name="Line 67">
            <a:extLst>
              <a:ext uri="{FF2B5EF4-FFF2-40B4-BE49-F238E27FC236}">
                <a16:creationId xmlns:a16="http://schemas.microsoft.com/office/drawing/2014/main" id="{424B2A09-D665-9B45-B70E-7F67BB4FDFB0}"/>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51" name="Line 68">
            <a:extLst>
              <a:ext uri="{FF2B5EF4-FFF2-40B4-BE49-F238E27FC236}">
                <a16:creationId xmlns:a16="http://schemas.microsoft.com/office/drawing/2014/main" id="{5D34350B-D7F3-6844-9B67-A6734A5CED57}"/>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52" name="Text Box 69">
            <a:extLst>
              <a:ext uri="{FF2B5EF4-FFF2-40B4-BE49-F238E27FC236}">
                <a16:creationId xmlns:a16="http://schemas.microsoft.com/office/drawing/2014/main" id="{BA552E48-9577-AC45-8275-E87647513364}"/>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59453" name="AutoShape 70">
            <a:extLst>
              <a:ext uri="{FF2B5EF4-FFF2-40B4-BE49-F238E27FC236}">
                <a16:creationId xmlns:a16="http://schemas.microsoft.com/office/drawing/2014/main" id="{9F4CE740-A346-C64F-9CA7-0E4A9223DC15}"/>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54" name="AutoShape 71">
            <a:extLst>
              <a:ext uri="{FF2B5EF4-FFF2-40B4-BE49-F238E27FC236}">
                <a16:creationId xmlns:a16="http://schemas.microsoft.com/office/drawing/2014/main" id="{6EC26C30-FEFF-3143-BBEF-F34124AA3527}"/>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55" name="AutoShape 72">
            <a:extLst>
              <a:ext uri="{FF2B5EF4-FFF2-40B4-BE49-F238E27FC236}">
                <a16:creationId xmlns:a16="http://schemas.microsoft.com/office/drawing/2014/main" id="{BDAD89ED-C01E-2646-9A50-36003A3F3352}"/>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56" name="AutoShape 73">
            <a:extLst>
              <a:ext uri="{FF2B5EF4-FFF2-40B4-BE49-F238E27FC236}">
                <a16:creationId xmlns:a16="http://schemas.microsoft.com/office/drawing/2014/main" id="{82BB81B2-3508-D040-B2E7-38F3945B227B}"/>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57" name="AutoShape 74">
            <a:extLst>
              <a:ext uri="{FF2B5EF4-FFF2-40B4-BE49-F238E27FC236}">
                <a16:creationId xmlns:a16="http://schemas.microsoft.com/office/drawing/2014/main" id="{FBB0CFDA-5E25-F545-9F68-E7D21C3E5A53}"/>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58" name="AutoShape 75">
            <a:extLst>
              <a:ext uri="{FF2B5EF4-FFF2-40B4-BE49-F238E27FC236}">
                <a16:creationId xmlns:a16="http://schemas.microsoft.com/office/drawing/2014/main" id="{7A3D2ACB-B298-C74B-A503-EEBDE597EB9E}"/>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9459" name="Group 76">
            <a:extLst>
              <a:ext uri="{FF2B5EF4-FFF2-40B4-BE49-F238E27FC236}">
                <a16:creationId xmlns:a16="http://schemas.microsoft.com/office/drawing/2014/main" id="{F182B763-83DF-7641-ACDA-71955487418B}"/>
              </a:ext>
            </a:extLst>
          </p:cNvPr>
          <p:cNvGrpSpPr>
            <a:grpSpLocks/>
          </p:cNvGrpSpPr>
          <p:nvPr/>
        </p:nvGrpSpPr>
        <p:grpSpPr bwMode="auto">
          <a:xfrm>
            <a:off x="2576513" y="2547938"/>
            <a:ext cx="1084262" cy="2093912"/>
            <a:chOff x="1623" y="1605"/>
            <a:chExt cx="683" cy="1319"/>
          </a:xfrm>
        </p:grpSpPr>
        <p:sp>
          <p:nvSpPr>
            <p:cNvPr id="59515" name="Rectangle 77">
              <a:extLst>
                <a:ext uri="{FF2B5EF4-FFF2-40B4-BE49-F238E27FC236}">
                  <a16:creationId xmlns:a16="http://schemas.microsoft.com/office/drawing/2014/main" id="{CCEF854B-B2EB-0048-9860-C35973042C80}"/>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59516" name="AutoShape 78">
              <a:extLst>
                <a:ext uri="{FF2B5EF4-FFF2-40B4-BE49-F238E27FC236}">
                  <a16:creationId xmlns:a16="http://schemas.microsoft.com/office/drawing/2014/main" id="{41B30D9C-C009-4C4B-9062-2182F371A6DD}"/>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517" name="Text Box 79">
              <a:extLst>
                <a:ext uri="{FF2B5EF4-FFF2-40B4-BE49-F238E27FC236}">
                  <a16:creationId xmlns:a16="http://schemas.microsoft.com/office/drawing/2014/main" id="{C9B2D1E2-EEE7-0E44-9ADB-B2C226BEB94E}"/>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59518" name="Text Box 80">
              <a:extLst>
                <a:ext uri="{FF2B5EF4-FFF2-40B4-BE49-F238E27FC236}">
                  <a16:creationId xmlns:a16="http://schemas.microsoft.com/office/drawing/2014/main" id="{89C0478C-6E91-424B-8A40-2B4B70A85810}"/>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59519" name="Text Box 81">
              <a:extLst>
                <a:ext uri="{FF2B5EF4-FFF2-40B4-BE49-F238E27FC236}">
                  <a16:creationId xmlns:a16="http://schemas.microsoft.com/office/drawing/2014/main" id="{D8917C3C-AEEA-3E4E-BEE3-0304B14D24B5}"/>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59520" name="Text Box 82">
              <a:extLst>
                <a:ext uri="{FF2B5EF4-FFF2-40B4-BE49-F238E27FC236}">
                  <a16:creationId xmlns:a16="http://schemas.microsoft.com/office/drawing/2014/main" id="{7325BBF6-C684-3942-8D78-DCD53B587B7E}"/>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59521" name="Text Box 83">
              <a:extLst>
                <a:ext uri="{FF2B5EF4-FFF2-40B4-BE49-F238E27FC236}">
                  <a16:creationId xmlns:a16="http://schemas.microsoft.com/office/drawing/2014/main" id="{3BF609B4-8E73-AF4A-ADD4-F93324B629C1}"/>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59460" name="AutoShape 84">
            <a:extLst>
              <a:ext uri="{FF2B5EF4-FFF2-40B4-BE49-F238E27FC236}">
                <a16:creationId xmlns:a16="http://schemas.microsoft.com/office/drawing/2014/main" id="{E43CA807-5A29-144B-9BF1-3E5512D8258F}"/>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61" name="Line 85">
            <a:extLst>
              <a:ext uri="{FF2B5EF4-FFF2-40B4-BE49-F238E27FC236}">
                <a16:creationId xmlns:a16="http://schemas.microsoft.com/office/drawing/2014/main" id="{DBB0E89B-53D2-4D40-A983-AC3ECDE720B3}"/>
              </a:ext>
            </a:extLst>
          </p:cNvPr>
          <p:cNvSpPr>
            <a:spLocks noChangeShapeType="1"/>
          </p:cNvSpPr>
          <p:nvPr/>
        </p:nvSpPr>
        <p:spPr bwMode="auto">
          <a:xfrm>
            <a:off x="2486025" y="3032125"/>
            <a:ext cx="125413"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62" name="Oval 86">
            <a:extLst>
              <a:ext uri="{FF2B5EF4-FFF2-40B4-BE49-F238E27FC236}">
                <a16:creationId xmlns:a16="http://schemas.microsoft.com/office/drawing/2014/main" id="{59D054F5-3ED2-0442-941E-0AAE4D325AB5}"/>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9463" name="Group 87">
            <a:extLst>
              <a:ext uri="{FF2B5EF4-FFF2-40B4-BE49-F238E27FC236}">
                <a16:creationId xmlns:a16="http://schemas.microsoft.com/office/drawing/2014/main" id="{7BB034A8-CB6D-B04A-B304-DB8FE2019D19}"/>
              </a:ext>
            </a:extLst>
          </p:cNvPr>
          <p:cNvGrpSpPr>
            <a:grpSpLocks/>
          </p:cNvGrpSpPr>
          <p:nvPr/>
        </p:nvGrpSpPr>
        <p:grpSpPr bwMode="auto">
          <a:xfrm>
            <a:off x="4065588" y="2646363"/>
            <a:ext cx="400050" cy="1689100"/>
            <a:chOff x="2561" y="1667"/>
            <a:chExt cx="252" cy="1064"/>
          </a:xfrm>
        </p:grpSpPr>
        <p:sp>
          <p:nvSpPr>
            <p:cNvPr id="59508" name="Rectangle 88">
              <a:extLst>
                <a:ext uri="{FF2B5EF4-FFF2-40B4-BE49-F238E27FC236}">
                  <a16:creationId xmlns:a16="http://schemas.microsoft.com/office/drawing/2014/main" id="{813FCC33-B889-B549-B12D-EA6DF581AE75}"/>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509" name="AutoShape 89">
              <a:extLst>
                <a:ext uri="{FF2B5EF4-FFF2-40B4-BE49-F238E27FC236}">
                  <a16:creationId xmlns:a16="http://schemas.microsoft.com/office/drawing/2014/main" id="{1C2B6136-831D-BA4D-B7C6-0767D22B57B4}"/>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510" name="Text Box 90">
              <a:extLst>
                <a:ext uri="{FF2B5EF4-FFF2-40B4-BE49-F238E27FC236}">
                  <a16:creationId xmlns:a16="http://schemas.microsoft.com/office/drawing/2014/main" id="{A9AC26A7-42DA-9C47-9694-57E5AAD49507}"/>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59511" name="Text Box 91">
              <a:extLst>
                <a:ext uri="{FF2B5EF4-FFF2-40B4-BE49-F238E27FC236}">
                  <a16:creationId xmlns:a16="http://schemas.microsoft.com/office/drawing/2014/main" id="{37204BA6-2FA0-2D4E-A672-6A75D47AFC47}"/>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59512" name="Text Box 92">
              <a:extLst>
                <a:ext uri="{FF2B5EF4-FFF2-40B4-BE49-F238E27FC236}">
                  <a16:creationId xmlns:a16="http://schemas.microsoft.com/office/drawing/2014/main" id="{C8163DD3-DB17-8845-8706-D73F13F7B4DD}"/>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59513" name="Text Box 93">
              <a:extLst>
                <a:ext uri="{FF2B5EF4-FFF2-40B4-BE49-F238E27FC236}">
                  <a16:creationId xmlns:a16="http://schemas.microsoft.com/office/drawing/2014/main" id="{8A75B966-4FFC-8742-B5E1-9E791AE1D514}"/>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59514" name="Text Box 94">
              <a:extLst>
                <a:ext uri="{FF2B5EF4-FFF2-40B4-BE49-F238E27FC236}">
                  <a16:creationId xmlns:a16="http://schemas.microsoft.com/office/drawing/2014/main" id="{D8380C25-82D0-924A-BF2A-9D530F18A48F}"/>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59464" name="Oval 95">
            <a:extLst>
              <a:ext uri="{FF2B5EF4-FFF2-40B4-BE49-F238E27FC236}">
                <a16:creationId xmlns:a16="http://schemas.microsoft.com/office/drawing/2014/main" id="{A14E2914-8BDE-B844-9019-B51B050D822C}"/>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9465" name="Group 96">
            <a:extLst>
              <a:ext uri="{FF2B5EF4-FFF2-40B4-BE49-F238E27FC236}">
                <a16:creationId xmlns:a16="http://schemas.microsoft.com/office/drawing/2014/main" id="{9C98A881-9ECA-844B-B494-89BCC00443E0}"/>
              </a:ext>
            </a:extLst>
          </p:cNvPr>
          <p:cNvGrpSpPr>
            <a:grpSpLocks/>
          </p:cNvGrpSpPr>
          <p:nvPr/>
        </p:nvGrpSpPr>
        <p:grpSpPr bwMode="auto">
          <a:xfrm>
            <a:off x="6832600" y="1433513"/>
            <a:ext cx="636588" cy="828675"/>
            <a:chOff x="4304" y="903"/>
            <a:chExt cx="401" cy="522"/>
          </a:xfrm>
        </p:grpSpPr>
        <p:sp>
          <p:nvSpPr>
            <p:cNvPr id="59506" name="Rectangle 97">
              <a:extLst>
                <a:ext uri="{FF2B5EF4-FFF2-40B4-BE49-F238E27FC236}">
                  <a16:creationId xmlns:a16="http://schemas.microsoft.com/office/drawing/2014/main" id="{C6F12604-1310-0F4E-A243-14837FF70389}"/>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507" name="Text Box 98">
              <a:extLst>
                <a:ext uri="{FF2B5EF4-FFF2-40B4-BE49-F238E27FC236}">
                  <a16:creationId xmlns:a16="http://schemas.microsoft.com/office/drawing/2014/main" id="{9A5EA549-10A4-4C4C-ACA5-433CE4A25146}"/>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59466" name="Group 99">
            <a:extLst>
              <a:ext uri="{FF2B5EF4-FFF2-40B4-BE49-F238E27FC236}">
                <a16:creationId xmlns:a16="http://schemas.microsoft.com/office/drawing/2014/main" id="{24B80CBE-641E-1B41-A475-1B14800F233F}"/>
              </a:ext>
            </a:extLst>
          </p:cNvPr>
          <p:cNvGrpSpPr>
            <a:grpSpLocks/>
          </p:cNvGrpSpPr>
          <p:nvPr/>
        </p:nvGrpSpPr>
        <p:grpSpPr bwMode="auto">
          <a:xfrm>
            <a:off x="7224713" y="2500313"/>
            <a:ext cx="404812" cy="914400"/>
            <a:chOff x="4551" y="1575"/>
            <a:chExt cx="255" cy="576"/>
          </a:xfrm>
        </p:grpSpPr>
        <p:sp>
          <p:nvSpPr>
            <p:cNvPr id="59504" name="Freeform 100">
              <a:extLst>
                <a:ext uri="{FF2B5EF4-FFF2-40B4-BE49-F238E27FC236}">
                  <a16:creationId xmlns:a16="http://schemas.microsoft.com/office/drawing/2014/main" id="{FF658EAC-6C71-9F4E-96ED-8A5D042A1E40}"/>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59505" name="Text Box 101">
              <a:extLst>
                <a:ext uri="{FF2B5EF4-FFF2-40B4-BE49-F238E27FC236}">
                  <a16:creationId xmlns:a16="http://schemas.microsoft.com/office/drawing/2014/main" id="{93B86F88-CC66-834E-93A8-B12934328A18}"/>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59467" name="Oval 102">
            <a:extLst>
              <a:ext uri="{FF2B5EF4-FFF2-40B4-BE49-F238E27FC236}">
                <a16:creationId xmlns:a16="http://schemas.microsoft.com/office/drawing/2014/main" id="{FFD549CA-440D-2B49-8B02-B185081E9502}"/>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68" name="Oval 103">
            <a:extLst>
              <a:ext uri="{FF2B5EF4-FFF2-40B4-BE49-F238E27FC236}">
                <a16:creationId xmlns:a16="http://schemas.microsoft.com/office/drawing/2014/main" id="{6D203D3B-E878-6E4D-8F0D-798C275DFD08}"/>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69" name="Oval 104">
            <a:extLst>
              <a:ext uri="{FF2B5EF4-FFF2-40B4-BE49-F238E27FC236}">
                <a16:creationId xmlns:a16="http://schemas.microsoft.com/office/drawing/2014/main" id="{E5C4C4E1-C9A3-AA42-AB77-1242594ECC4B}"/>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70" name="Oval 105">
            <a:extLst>
              <a:ext uri="{FF2B5EF4-FFF2-40B4-BE49-F238E27FC236}">
                <a16:creationId xmlns:a16="http://schemas.microsoft.com/office/drawing/2014/main" id="{23EFE657-96B5-6A4A-B477-876F1C04882D}"/>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71" name="Oval 106">
            <a:extLst>
              <a:ext uri="{FF2B5EF4-FFF2-40B4-BE49-F238E27FC236}">
                <a16:creationId xmlns:a16="http://schemas.microsoft.com/office/drawing/2014/main" id="{9C446FB1-2F91-8640-9B6E-7BC98D2BDBCD}"/>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72" name="Oval 107">
            <a:extLst>
              <a:ext uri="{FF2B5EF4-FFF2-40B4-BE49-F238E27FC236}">
                <a16:creationId xmlns:a16="http://schemas.microsoft.com/office/drawing/2014/main" id="{339B969C-3E1F-AC47-98EE-B39773EABC3E}"/>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73" name="Line 108">
            <a:extLst>
              <a:ext uri="{FF2B5EF4-FFF2-40B4-BE49-F238E27FC236}">
                <a16:creationId xmlns:a16="http://schemas.microsoft.com/office/drawing/2014/main" id="{B8B33B0E-B4FE-3140-B385-AE51467BEB11}"/>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74" name="Line 109">
            <a:extLst>
              <a:ext uri="{FF2B5EF4-FFF2-40B4-BE49-F238E27FC236}">
                <a16:creationId xmlns:a16="http://schemas.microsoft.com/office/drawing/2014/main" id="{0622196B-7684-B047-8EC7-FF3FBAF0EEBF}"/>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75" name="Line 110">
            <a:extLst>
              <a:ext uri="{FF2B5EF4-FFF2-40B4-BE49-F238E27FC236}">
                <a16:creationId xmlns:a16="http://schemas.microsoft.com/office/drawing/2014/main" id="{4248CC40-E389-6B4F-B4A0-08578D815632}"/>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76" name="Line 111">
            <a:extLst>
              <a:ext uri="{FF2B5EF4-FFF2-40B4-BE49-F238E27FC236}">
                <a16:creationId xmlns:a16="http://schemas.microsoft.com/office/drawing/2014/main" id="{B16CDA30-2BB6-394A-8EF9-B17B3880394B}"/>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77" name="Line 112">
            <a:extLst>
              <a:ext uri="{FF2B5EF4-FFF2-40B4-BE49-F238E27FC236}">
                <a16:creationId xmlns:a16="http://schemas.microsoft.com/office/drawing/2014/main" id="{EE750493-3D4A-584E-9EF9-DAD918617090}"/>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78" name="Line 113">
            <a:extLst>
              <a:ext uri="{FF2B5EF4-FFF2-40B4-BE49-F238E27FC236}">
                <a16:creationId xmlns:a16="http://schemas.microsoft.com/office/drawing/2014/main" id="{8A693D76-F767-E949-9683-3FE982D6A293}"/>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79" name="Line 114">
            <a:extLst>
              <a:ext uri="{FF2B5EF4-FFF2-40B4-BE49-F238E27FC236}">
                <a16:creationId xmlns:a16="http://schemas.microsoft.com/office/drawing/2014/main" id="{9A11F527-407A-5447-8D2F-4F8C8C0D5853}"/>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80" name="Line 115">
            <a:extLst>
              <a:ext uri="{FF2B5EF4-FFF2-40B4-BE49-F238E27FC236}">
                <a16:creationId xmlns:a16="http://schemas.microsoft.com/office/drawing/2014/main" id="{DCD80B85-6CAD-2A43-AFF1-8AE3A0995A31}"/>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81" name="Line 116">
            <a:extLst>
              <a:ext uri="{FF2B5EF4-FFF2-40B4-BE49-F238E27FC236}">
                <a16:creationId xmlns:a16="http://schemas.microsoft.com/office/drawing/2014/main" id="{015B0653-06E0-D84A-9502-158332A721AC}"/>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82" name="Line 117">
            <a:extLst>
              <a:ext uri="{FF2B5EF4-FFF2-40B4-BE49-F238E27FC236}">
                <a16:creationId xmlns:a16="http://schemas.microsoft.com/office/drawing/2014/main" id="{7A8E888B-8F9E-594E-A5F1-D3613DB9B889}"/>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83" name="Line 118">
            <a:extLst>
              <a:ext uri="{FF2B5EF4-FFF2-40B4-BE49-F238E27FC236}">
                <a16:creationId xmlns:a16="http://schemas.microsoft.com/office/drawing/2014/main" id="{9E1C4AD4-4E8E-4844-A197-40D35DC7625D}"/>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84" name="Line 119">
            <a:extLst>
              <a:ext uri="{FF2B5EF4-FFF2-40B4-BE49-F238E27FC236}">
                <a16:creationId xmlns:a16="http://schemas.microsoft.com/office/drawing/2014/main" id="{8D46936A-0558-DD4C-8755-05CFB69F0890}"/>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85" name="Line 120">
            <a:extLst>
              <a:ext uri="{FF2B5EF4-FFF2-40B4-BE49-F238E27FC236}">
                <a16:creationId xmlns:a16="http://schemas.microsoft.com/office/drawing/2014/main" id="{C1E1F48E-28AE-4B4F-A96F-A507C5DF74C0}"/>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86" name="Text Box 121">
            <a:extLst>
              <a:ext uri="{FF2B5EF4-FFF2-40B4-BE49-F238E27FC236}">
                <a16:creationId xmlns:a16="http://schemas.microsoft.com/office/drawing/2014/main" id="{CA5E5511-ECB4-6D46-9136-FCFA75298A9D}"/>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59487" name="Text Box 122">
            <a:extLst>
              <a:ext uri="{FF2B5EF4-FFF2-40B4-BE49-F238E27FC236}">
                <a16:creationId xmlns:a16="http://schemas.microsoft.com/office/drawing/2014/main" id="{C4082764-CDB6-1645-AD33-D6D1F5AA7BB4}"/>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59488" name="Line 123">
            <a:extLst>
              <a:ext uri="{FF2B5EF4-FFF2-40B4-BE49-F238E27FC236}">
                <a16:creationId xmlns:a16="http://schemas.microsoft.com/office/drawing/2014/main" id="{AD3971CE-A631-0445-9F1A-5FC97B139E70}"/>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89" name="Line 124">
            <a:extLst>
              <a:ext uri="{FF2B5EF4-FFF2-40B4-BE49-F238E27FC236}">
                <a16:creationId xmlns:a16="http://schemas.microsoft.com/office/drawing/2014/main" id="{847413B8-8B4A-A248-80E6-77F8F184F133}"/>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90" name="Text Box 126">
            <a:extLst>
              <a:ext uri="{FF2B5EF4-FFF2-40B4-BE49-F238E27FC236}">
                <a16:creationId xmlns:a16="http://schemas.microsoft.com/office/drawing/2014/main" id="{594287F3-5FD9-5A4A-91EF-2C0456E2BD77}"/>
              </a:ext>
            </a:extLst>
          </p:cNvPr>
          <p:cNvSpPr txBox="1">
            <a:spLocks noChangeArrowheads="1"/>
          </p:cNvSpPr>
          <p:nvPr/>
        </p:nvSpPr>
        <p:spPr bwMode="auto">
          <a:xfrm>
            <a:off x="1670050" y="3101975"/>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20</a:t>
            </a:r>
          </a:p>
        </p:txBody>
      </p:sp>
      <p:sp>
        <p:nvSpPr>
          <p:cNvPr id="59491" name="Text Box 127">
            <a:extLst>
              <a:ext uri="{FF2B5EF4-FFF2-40B4-BE49-F238E27FC236}">
                <a16:creationId xmlns:a16="http://schemas.microsoft.com/office/drawing/2014/main" id="{38920E53-6708-5341-98E6-060B41988B36}"/>
              </a:ext>
            </a:extLst>
          </p:cNvPr>
          <p:cNvSpPr txBox="1">
            <a:spLocks noChangeArrowheads="1"/>
          </p:cNvSpPr>
          <p:nvPr/>
        </p:nvSpPr>
        <p:spPr bwMode="auto">
          <a:xfrm>
            <a:off x="3514725" y="3568700"/>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1234</a:t>
            </a:r>
          </a:p>
        </p:txBody>
      </p:sp>
      <p:sp>
        <p:nvSpPr>
          <p:cNvPr id="59492" name="Text Box 128">
            <a:extLst>
              <a:ext uri="{FF2B5EF4-FFF2-40B4-BE49-F238E27FC236}">
                <a16:creationId xmlns:a16="http://schemas.microsoft.com/office/drawing/2014/main" id="{EAF90043-338D-324A-AEFC-B667E25F2702}"/>
              </a:ext>
            </a:extLst>
          </p:cNvPr>
          <p:cNvSpPr txBox="1">
            <a:spLocks noChangeArrowheads="1"/>
          </p:cNvSpPr>
          <p:nvPr/>
        </p:nvSpPr>
        <p:spPr bwMode="auto">
          <a:xfrm>
            <a:off x="993775" y="2360613"/>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20</a:t>
            </a:r>
          </a:p>
        </p:txBody>
      </p:sp>
      <p:sp>
        <p:nvSpPr>
          <p:cNvPr id="59493" name="Text Box 129">
            <a:extLst>
              <a:ext uri="{FF2B5EF4-FFF2-40B4-BE49-F238E27FC236}">
                <a16:creationId xmlns:a16="http://schemas.microsoft.com/office/drawing/2014/main" id="{39642CFE-3EF6-CD40-B5F4-A27023A8E4C3}"/>
              </a:ext>
            </a:extLst>
          </p:cNvPr>
          <p:cNvSpPr txBox="1">
            <a:spLocks noChangeArrowheads="1"/>
          </p:cNvSpPr>
          <p:nvPr/>
        </p:nvSpPr>
        <p:spPr bwMode="auto">
          <a:xfrm>
            <a:off x="3962400" y="2401888"/>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a:t>
            </a:r>
          </a:p>
        </p:txBody>
      </p:sp>
      <p:sp>
        <p:nvSpPr>
          <p:cNvPr id="59494" name="Text Box 131">
            <a:extLst>
              <a:ext uri="{FF2B5EF4-FFF2-40B4-BE49-F238E27FC236}">
                <a16:creationId xmlns:a16="http://schemas.microsoft.com/office/drawing/2014/main" id="{0907B78A-3D5D-F944-A102-E5A0CE5F9660}"/>
              </a:ext>
            </a:extLst>
          </p:cNvPr>
          <p:cNvSpPr txBox="1">
            <a:spLocks noChangeArrowheads="1"/>
          </p:cNvSpPr>
          <p:nvPr/>
        </p:nvSpPr>
        <p:spPr bwMode="auto">
          <a:xfrm>
            <a:off x="409575" y="5353050"/>
            <a:ext cx="25098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ea typeface="新細明體" panose="02020500000000000000" pitchFamily="18" charset="-120"/>
              </a:rPr>
              <a:t>PC=20</a:t>
            </a:r>
          </a:p>
          <a:p>
            <a:r>
              <a:rPr lang="en-US" altLang="zh-TW" sz="1800">
                <a:ea typeface="新細明體" panose="02020500000000000000" pitchFamily="18" charset="-120"/>
              </a:rPr>
              <a:t>Mem[20]=1234</a:t>
            </a:r>
          </a:p>
          <a:p>
            <a:r>
              <a:rPr lang="en-US" altLang="zh-TW" sz="1800">
                <a:ea typeface="新細明體" panose="02020500000000000000" pitchFamily="18" charset="-120"/>
              </a:rPr>
              <a:t>R[3]=0028 R[4]=0064</a:t>
            </a:r>
          </a:p>
        </p:txBody>
      </p:sp>
      <p:grpSp>
        <p:nvGrpSpPr>
          <p:cNvPr id="59495" name="Group 132">
            <a:extLst>
              <a:ext uri="{FF2B5EF4-FFF2-40B4-BE49-F238E27FC236}">
                <a16:creationId xmlns:a16="http://schemas.microsoft.com/office/drawing/2014/main" id="{7A7F022F-A6AE-984F-92C3-2DE7670990ED}"/>
              </a:ext>
            </a:extLst>
          </p:cNvPr>
          <p:cNvGrpSpPr>
            <a:grpSpLocks/>
          </p:cNvGrpSpPr>
          <p:nvPr/>
        </p:nvGrpSpPr>
        <p:grpSpPr bwMode="auto">
          <a:xfrm>
            <a:off x="563563" y="2144713"/>
            <a:ext cx="7643812" cy="1709737"/>
            <a:chOff x="355" y="1351"/>
            <a:chExt cx="4815" cy="1077"/>
          </a:xfrm>
        </p:grpSpPr>
        <p:grpSp>
          <p:nvGrpSpPr>
            <p:cNvPr id="59496" name="Group 133">
              <a:extLst>
                <a:ext uri="{FF2B5EF4-FFF2-40B4-BE49-F238E27FC236}">
                  <a16:creationId xmlns:a16="http://schemas.microsoft.com/office/drawing/2014/main" id="{279AB1C0-25C6-AB45-B69E-6E50B3BE59A4}"/>
                </a:ext>
              </a:extLst>
            </p:cNvPr>
            <p:cNvGrpSpPr>
              <a:grpSpLocks/>
            </p:cNvGrpSpPr>
            <p:nvPr/>
          </p:nvGrpSpPr>
          <p:grpSpPr bwMode="auto">
            <a:xfrm>
              <a:off x="355" y="1789"/>
              <a:ext cx="1156" cy="288"/>
              <a:chOff x="355" y="1789"/>
              <a:chExt cx="1156" cy="288"/>
            </a:xfrm>
          </p:grpSpPr>
          <p:sp>
            <p:nvSpPr>
              <p:cNvPr id="59502" name="Text Box 134">
                <a:extLst>
                  <a:ext uri="{FF2B5EF4-FFF2-40B4-BE49-F238E27FC236}">
                    <a16:creationId xmlns:a16="http://schemas.microsoft.com/office/drawing/2014/main" id="{8E87AC49-0D28-FF4C-9457-5395B73E2970}"/>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59503" name="Text Box 135">
                <a:extLst>
                  <a:ext uri="{FF2B5EF4-FFF2-40B4-BE49-F238E27FC236}">
                    <a16:creationId xmlns:a16="http://schemas.microsoft.com/office/drawing/2014/main" id="{5E37024B-5AD4-DB47-96AF-145EAC53F5D8}"/>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59497" name="Group 136">
              <a:extLst>
                <a:ext uri="{FF2B5EF4-FFF2-40B4-BE49-F238E27FC236}">
                  <a16:creationId xmlns:a16="http://schemas.microsoft.com/office/drawing/2014/main" id="{B0E1E4E6-93C0-B74A-B744-B4CF3E51DBEF}"/>
                </a:ext>
              </a:extLst>
            </p:cNvPr>
            <p:cNvGrpSpPr>
              <a:grpSpLocks/>
            </p:cNvGrpSpPr>
            <p:nvPr/>
          </p:nvGrpSpPr>
          <p:grpSpPr bwMode="auto">
            <a:xfrm>
              <a:off x="3057" y="1351"/>
              <a:ext cx="2113" cy="1077"/>
              <a:chOff x="3057" y="1351"/>
              <a:chExt cx="2113" cy="1077"/>
            </a:xfrm>
          </p:grpSpPr>
          <p:sp>
            <p:nvSpPr>
              <p:cNvPr id="59498" name="Text Box 137">
                <a:extLst>
                  <a:ext uri="{FF2B5EF4-FFF2-40B4-BE49-F238E27FC236}">
                    <a16:creationId xmlns:a16="http://schemas.microsoft.com/office/drawing/2014/main" id="{DF360ECB-6A64-3C4A-972A-5063B93F4E04}"/>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59499" name="Group 138">
                <a:extLst>
                  <a:ext uri="{FF2B5EF4-FFF2-40B4-BE49-F238E27FC236}">
                    <a16:creationId xmlns:a16="http://schemas.microsoft.com/office/drawing/2014/main" id="{DD65DB17-8E61-5F41-A398-F8F0B2CD96EC}"/>
                  </a:ext>
                </a:extLst>
              </p:cNvPr>
              <p:cNvGrpSpPr>
                <a:grpSpLocks/>
              </p:cNvGrpSpPr>
              <p:nvPr/>
            </p:nvGrpSpPr>
            <p:grpSpPr bwMode="auto">
              <a:xfrm>
                <a:off x="3057" y="1351"/>
                <a:ext cx="206" cy="1077"/>
                <a:chOff x="3057" y="1351"/>
                <a:chExt cx="206" cy="1077"/>
              </a:xfrm>
            </p:grpSpPr>
            <p:sp>
              <p:nvSpPr>
                <p:cNvPr id="59500" name="Text Box 139">
                  <a:extLst>
                    <a:ext uri="{FF2B5EF4-FFF2-40B4-BE49-F238E27FC236}">
                      <a16:creationId xmlns:a16="http://schemas.microsoft.com/office/drawing/2014/main" id="{E94D0E33-2DB0-474F-AAFF-8980911027E7}"/>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59501" name="Text Box 140">
                  <a:extLst>
                    <a:ext uri="{FF2B5EF4-FFF2-40B4-BE49-F238E27FC236}">
                      <a16:creationId xmlns:a16="http://schemas.microsoft.com/office/drawing/2014/main" id="{770DC28F-2365-2E42-8DC5-0CFC727B4AEC}"/>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編號版面配置區 3">
            <a:extLst>
              <a:ext uri="{FF2B5EF4-FFF2-40B4-BE49-F238E27FC236}">
                <a16:creationId xmlns:a16="http://schemas.microsoft.com/office/drawing/2014/main" id="{5C156952-3F33-C64F-B48E-31F57C9C58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C002ECCA-3402-D94B-8BDB-01D0262CBF15}" type="slidenum">
              <a:rPr lang="zh-TW" altLang="en-US" sz="800"/>
              <a:pPr/>
              <a:t>39</a:t>
            </a:fld>
            <a:endParaRPr lang="en-US" altLang="zh-TW" sz="1400"/>
          </a:p>
        </p:txBody>
      </p:sp>
      <p:sp>
        <p:nvSpPr>
          <p:cNvPr id="60419" name="Rectangle 2">
            <a:extLst>
              <a:ext uri="{FF2B5EF4-FFF2-40B4-BE49-F238E27FC236}">
                <a16:creationId xmlns:a16="http://schemas.microsoft.com/office/drawing/2014/main" id="{387A23CD-E4A2-3F4F-BB63-BF1B6A0FBE1B}"/>
              </a:ext>
            </a:extLst>
          </p:cNvPr>
          <p:cNvSpPr>
            <a:spLocks noGrp="1" noChangeArrowheads="1"/>
          </p:cNvSpPr>
          <p:nvPr>
            <p:ph type="title"/>
          </p:nvPr>
        </p:nvSpPr>
        <p:spPr/>
        <p:txBody>
          <a:bodyPr/>
          <a:lstStyle/>
          <a:p>
            <a:r>
              <a:rPr lang="en-US" altLang="zh-TW">
                <a:ea typeface="新細明體" panose="02020500000000000000" pitchFamily="18" charset="-120"/>
              </a:rPr>
              <a:t>Example: ADD (fetch)</a:t>
            </a:r>
            <a:endParaRPr lang="zh-TW" altLang="en-US">
              <a:ea typeface="新細明體" panose="02020500000000000000" pitchFamily="18" charset="-120"/>
            </a:endParaRPr>
          </a:p>
        </p:txBody>
      </p:sp>
      <p:sp>
        <p:nvSpPr>
          <p:cNvPr id="60420" name="Rectangle 3">
            <a:extLst>
              <a:ext uri="{FF2B5EF4-FFF2-40B4-BE49-F238E27FC236}">
                <a16:creationId xmlns:a16="http://schemas.microsoft.com/office/drawing/2014/main" id="{21E1BF00-0620-2041-9AAD-CB88D16EC4B4}"/>
              </a:ext>
            </a:extLst>
          </p:cNvPr>
          <p:cNvSpPr>
            <a:spLocks noChangeArrowheads="1"/>
          </p:cNvSpPr>
          <p:nvPr/>
        </p:nvSpPr>
        <p:spPr bwMode="auto">
          <a:xfrm>
            <a:off x="1033463" y="2668588"/>
            <a:ext cx="342900" cy="881062"/>
          </a:xfrm>
          <a:prstGeom prst="rect">
            <a:avLst/>
          </a:prstGeom>
          <a:solidFill>
            <a:schemeClr val="tx2"/>
          </a:solidFill>
          <a:ln w="57150">
            <a:solidFill>
              <a:srgbClr val="CC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0421" name="AutoShape 4">
            <a:extLst>
              <a:ext uri="{FF2B5EF4-FFF2-40B4-BE49-F238E27FC236}">
                <a16:creationId xmlns:a16="http://schemas.microsoft.com/office/drawing/2014/main" id="{D9152738-95DB-5849-B0ED-10F5FDF3AEF5}"/>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22" name="AutoShape 5">
            <a:extLst>
              <a:ext uri="{FF2B5EF4-FFF2-40B4-BE49-F238E27FC236}">
                <a16:creationId xmlns:a16="http://schemas.microsoft.com/office/drawing/2014/main" id="{5E147518-5611-0948-9653-48EC3E444981}"/>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23" name="AutoShape 6">
            <a:extLst>
              <a:ext uri="{FF2B5EF4-FFF2-40B4-BE49-F238E27FC236}">
                <a16:creationId xmlns:a16="http://schemas.microsoft.com/office/drawing/2014/main" id="{45E4DF09-AE8A-9943-9083-8129114DF8CF}"/>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24" name="AutoShape 7">
            <a:extLst>
              <a:ext uri="{FF2B5EF4-FFF2-40B4-BE49-F238E27FC236}">
                <a16:creationId xmlns:a16="http://schemas.microsoft.com/office/drawing/2014/main" id="{7FF65069-9D6B-1B4E-92AE-93692D6EA66C}"/>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0425" name="Group 8">
            <a:extLst>
              <a:ext uri="{FF2B5EF4-FFF2-40B4-BE49-F238E27FC236}">
                <a16:creationId xmlns:a16="http://schemas.microsoft.com/office/drawing/2014/main" id="{4596A024-2422-464D-832D-1B2D7F8662B3}"/>
              </a:ext>
            </a:extLst>
          </p:cNvPr>
          <p:cNvGrpSpPr>
            <a:grpSpLocks/>
          </p:cNvGrpSpPr>
          <p:nvPr/>
        </p:nvGrpSpPr>
        <p:grpSpPr bwMode="auto">
          <a:xfrm>
            <a:off x="5446713" y="1882775"/>
            <a:ext cx="1193800" cy="2595563"/>
            <a:chOff x="3431" y="1186"/>
            <a:chExt cx="752" cy="1635"/>
          </a:xfrm>
        </p:grpSpPr>
        <p:sp>
          <p:nvSpPr>
            <p:cNvPr id="60548" name="Rectangle 9">
              <a:extLst>
                <a:ext uri="{FF2B5EF4-FFF2-40B4-BE49-F238E27FC236}">
                  <a16:creationId xmlns:a16="http://schemas.microsoft.com/office/drawing/2014/main" id="{C4C13267-E373-C547-88FE-A187D11BDE21}"/>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549" name="AutoShape 10">
              <a:extLst>
                <a:ext uri="{FF2B5EF4-FFF2-40B4-BE49-F238E27FC236}">
                  <a16:creationId xmlns:a16="http://schemas.microsoft.com/office/drawing/2014/main" id="{1884E11F-3D99-5540-9871-0CDCB6587779}"/>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550" name="Text Box 11">
              <a:extLst>
                <a:ext uri="{FF2B5EF4-FFF2-40B4-BE49-F238E27FC236}">
                  <a16:creationId xmlns:a16="http://schemas.microsoft.com/office/drawing/2014/main" id="{8CDA5A2B-2178-8D41-A425-62037AC9E9CD}"/>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0551" name="Text Box 12">
              <a:extLst>
                <a:ext uri="{FF2B5EF4-FFF2-40B4-BE49-F238E27FC236}">
                  <a16:creationId xmlns:a16="http://schemas.microsoft.com/office/drawing/2014/main" id="{EBC2F6AE-567C-AF49-A6EE-035DEB9D8320}"/>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0552" name="Text Box 13">
              <a:extLst>
                <a:ext uri="{FF2B5EF4-FFF2-40B4-BE49-F238E27FC236}">
                  <a16:creationId xmlns:a16="http://schemas.microsoft.com/office/drawing/2014/main" id="{AB895819-8E56-DB49-BF52-FE6CC216CFF2}"/>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0553" name="Text Box 14">
              <a:extLst>
                <a:ext uri="{FF2B5EF4-FFF2-40B4-BE49-F238E27FC236}">
                  <a16:creationId xmlns:a16="http://schemas.microsoft.com/office/drawing/2014/main" id="{9F722F94-791E-5049-A94F-9650F9D84386}"/>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0554" name="Text Box 15">
              <a:extLst>
                <a:ext uri="{FF2B5EF4-FFF2-40B4-BE49-F238E27FC236}">
                  <a16:creationId xmlns:a16="http://schemas.microsoft.com/office/drawing/2014/main" id="{3E4F6626-82E5-5949-9198-B79783BF7784}"/>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0555" name="Text Box 16">
              <a:extLst>
                <a:ext uri="{FF2B5EF4-FFF2-40B4-BE49-F238E27FC236}">
                  <a16:creationId xmlns:a16="http://schemas.microsoft.com/office/drawing/2014/main" id="{94D9599D-1778-CF42-8323-7F95389836FD}"/>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0556" name="Text Box 17">
              <a:extLst>
                <a:ext uri="{FF2B5EF4-FFF2-40B4-BE49-F238E27FC236}">
                  <a16:creationId xmlns:a16="http://schemas.microsoft.com/office/drawing/2014/main" id="{B20AA3B4-F6C3-1442-9A51-DC85E73290A5}"/>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0557" name="Text Box 18">
              <a:extLst>
                <a:ext uri="{FF2B5EF4-FFF2-40B4-BE49-F238E27FC236}">
                  <a16:creationId xmlns:a16="http://schemas.microsoft.com/office/drawing/2014/main" id="{8B392DC1-97E9-F149-BF01-6974CABF8B0D}"/>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0426" name="Freeform 19">
            <a:extLst>
              <a:ext uri="{FF2B5EF4-FFF2-40B4-BE49-F238E27FC236}">
                <a16:creationId xmlns:a16="http://schemas.microsoft.com/office/drawing/2014/main" id="{FF928D2D-2C4F-014C-AE22-7DA42E02E61E}"/>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60427" name="Text Box 20">
            <a:extLst>
              <a:ext uri="{FF2B5EF4-FFF2-40B4-BE49-F238E27FC236}">
                <a16:creationId xmlns:a16="http://schemas.microsoft.com/office/drawing/2014/main" id="{518B06D7-BD0E-3844-8444-E6FC5D7A74B7}"/>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0428" name="Line 21">
            <a:extLst>
              <a:ext uri="{FF2B5EF4-FFF2-40B4-BE49-F238E27FC236}">
                <a16:creationId xmlns:a16="http://schemas.microsoft.com/office/drawing/2014/main" id="{4B661BAE-85C4-6146-905A-306DD9769C2E}"/>
              </a:ext>
            </a:extLst>
          </p:cNvPr>
          <p:cNvSpPr>
            <a:spLocks noChangeShapeType="1"/>
          </p:cNvSpPr>
          <p:nvPr/>
        </p:nvSpPr>
        <p:spPr bwMode="auto">
          <a:xfrm>
            <a:off x="1371600" y="3101975"/>
            <a:ext cx="833438"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29" name="Line 22">
            <a:extLst>
              <a:ext uri="{FF2B5EF4-FFF2-40B4-BE49-F238E27FC236}">
                <a16:creationId xmlns:a16="http://schemas.microsoft.com/office/drawing/2014/main" id="{DAC287E2-9A75-A948-AC19-6BE2244BA6B1}"/>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30" name="Line 23">
            <a:extLst>
              <a:ext uri="{FF2B5EF4-FFF2-40B4-BE49-F238E27FC236}">
                <a16:creationId xmlns:a16="http://schemas.microsoft.com/office/drawing/2014/main" id="{CC7E9DA7-586F-424D-9720-E2FDA09CE513}"/>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31" name="Line 24">
            <a:extLst>
              <a:ext uri="{FF2B5EF4-FFF2-40B4-BE49-F238E27FC236}">
                <a16:creationId xmlns:a16="http://schemas.microsoft.com/office/drawing/2014/main" id="{8FD207D1-1F41-5049-BFEA-69CD44993D36}"/>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32" name="Line 25">
            <a:extLst>
              <a:ext uri="{FF2B5EF4-FFF2-40B4-BE49-F238E27FC236}">
                <a16:creationId xmlns:a16="http://schemas.microsoft.com/office/drawing/2014/main" id="{F38C2EB1-C0B0-F04D-94F7-5EA1F719B357}"/>
              </a:ext>
            </a:extLst>
          </p:cNvPr>
          <p:cNvSpPr>
            <a:spLocks noChangeShapeType="1"/>
          </p:cNvSpPr>
          <p:nvPr/>
        </p:nvSpPr>
        <p:spPr bwMode="auto">
          <a:xfrm>
            <a:off x="3624263" y="3546475"/>
            <a:ext cx="481012"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33" name="Line 26">
            <a:extLst>
              <a:ext uri="{FF2B5EF4-FFF2-40B4-BE49-F238E27FC236}">
                <a16:creationId xmlns:a16="http://schemas.microsoft.com/office/drawing/2014/main" id="{D7197FE4-F3D8-0F4D-A833-156EBC643337}"/>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34" name="Line 27">
            <a:extLst>
              <a:ext uri="{FF2B5EF4-FFF2-40B4-BE49-F238E27FC236}">
                <a16:creationId xmlns:a16="http://schemas.microsoft.com/office/drawing/2014/main" id="{ECDA9712-F11A-704E-BA67-E5ECDAD148D6}"/>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35" name="Oval 28">
            <a:extLst>
              <a:ext uri="{FF2B5EF4-FFF2-40B4-BE49-F238E27FC236}">
                <a16:creationId xmlns:a16="http://schemas.microsoft.com/office/drawing/2014/main" id="{A30C3609-1CCC-7148-9AE7-28B7870688EB}"/>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36" name="Line 29">
            <a:extLst>
              <a:ext uri="{FF2B5EF4-FFF2-40B4-BE49-F238E27FC236}">
                <a16:creationId xmlns:a16="http://schemas.microsoft.com/office/drawing/2014/main" id="{DC1B2030-0B34-B14B-A661-58CE6716A3B0}"/>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37" name="Line 30">
            <a:extLst>
              <a:ext uri="{FF2B5EF4-FFF2-40B4-BE49-F238E27FC236}">
                <a16:creationId xmlns:a16="http://schemas.microsoft.com/office/drawing/2014/main" id="{F1F318D9-07DE-9549-BAD0-B34A6EAD70E1}"/>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38" name="Line 31">
            <a:extLst>
              <a:ext uri="{FF2B5EF4-FFF2-40B4-BE49-F238E27FC236}">
                <a16:creationId xmlns:a16="http://schemas.microsoft.com/office/drawing/2014/main" id="{5E4C142A-7CB8-3740-A39B-0D666DC5B23A}"/>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39" name="Line 32">
            <a:extLst>
              <a:ext uri="{FF2B5EF4-FFF2-40B4-BE49-F238E27FC236}">
                <a16:creationId xmlns:a16="http://schemas.microsoft.com/office/drawing/2014/main" id="{BDD07831-5741-754E-8745-F97C71FCC60E}"/>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0" name="Line 33">
            <a:extLst>
              <a:ext uri="{FF2B5EF4-FFF2-40B4-BE49-F238E27FC236}">
                <a16:creationId xmlns:a16="http://schemas.microsoft.com/office/drawing/2014/main" id="{F99E3EF4-D1C3-644A-81F7-B4F8CDD03C81}"/>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1" name="Line 34">
            <a:extLst>
              <a:ext uri="{FF2B5EF4-FFF2-40B4-BE49-F238E27FC236}">
                <a16:creationId xmlns:a16="http://schemas.microsoft.com/office/drawing/2014/main" id="{9E5E2013-A70B-4F4A-9186-39C3D191897E}"/>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2" name="Line 35">
            <a:extLst>
              <a:ext uri="{FF2B5EF4-FFF2-40B4-BE49-F238E27FC236}">
                <a16:creationId xmlns:a16="http://schemas.microsoft.com/office/drawing/2014/main" id="{4EF8E57F-1942-B544-9205-19C43B6DED58}"/>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3" name="Line 36">
            <a:extLst>
              <a:ext uri="{FF2B5EF4-FFF2-40B4-BE49-F238E27FC236}">
                <a16:creationId xmlns:a16="http://schemas.microsoft.com/office/drawing/2014/main" id="{9B6E5244-1840-0247-B5D0-964B117B721E}"/>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4" name="Line 37">
            <a:extLst>
              <a:ext uri="{FF2B5EF4-FFF2-40B4-BE49-F238E27FC236}">
                <a16:creationId xmlns:a16="http://schemas.microsoft.com/office/drawing/2014/main" id="{B8474804-1C10-D44D-9D6B-ED1A4722010A}"/>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5" name="Line 38">
            <a:extLst>
              <a:ext uri="{FF2B5EF4-FFF2-40B4-BE49-F238E27FC236}">
                <a16:creationId xmlns:a16="http://schemas.microsoft.com/office/drawing/2014/main" id="{9DFAE9B2-2658-5D47-8D71-778A70F99236}"/>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6" name="Line 39">
            <a:extLst>
              <a:ext uri="{FF2B5EF4-FFF2-40B4-BE49-F238E27FC236}">
                <a16:creationId xmlns:a16="http://schemas.microsoft.com/office/drawing/2014/main" id="{50711DDF-FD94-8349-99D1-E9367DD2B5BF}"/>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7" name="Line 40">
            <a:extLst>
              <a:ext uri="{FF2B5EF4-FFF2-40B4-BE49-F238E27FC236}">
                <a16:creationId xmlns:a16="http://schemas.microsoft.com/office/drawing/2014/main" id="{64C9095B-B85A-1E48-8A3E-402EED827964}"/>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8" name="Line 41">
            <a:extLst>
              <a:ext uri="{FF2B5EF4-FFF2-40B4-BE49-F238E27FC236}">
                <a16:creationId xmlns:a16="http://schemas.microsoft.com/office/drawing/2014/main" id="{3C8B7F99-4C93-104D-9250-1BE6D8F2514C}"/>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9" name="Line 42">
            <a:extLst>
              <a:ext uri="{FF2B5EF4-FFF2-40B4-BE49-F238E27FC236}">
                <a16:creationId xmlns:a16="http://schemas.microsoft.com/office/drawing/2014/main" id="{1776D100-B118-F442-B9DB-F4480E8BA6E0}"/>
              </a:ext>
            </a:extLst>
          </p:cNvPr>
          <p:cNvSpPr>
            <a:spLocks noChangeShapeType="1"/>
          </p:cNvSpPr>
          <p:nvPr/>
        </p:nvSpPr>
        <p:spPr bwMode="auto">
          <a:xfrm>
            <a:off x="1974850" y="4064000"/>
            <a:ext cx="215900"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0" name="Line 43">
            <a:extLst>
              <a:ext uri="{FF2B5EF4-FFF2-40B4-BE49-F238E27FC236}">
                <a16:creationId xmlns:a16="http://schemas.microsoft.com/office/drawing/2014/main" id="{9EBEC8C9-7C39-844E-8976-A3D2F8EC884E}"/>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1" name="Line 44">
            <a:extLst>
              <a:ext uri="{FF2B5EF4-FFF2-40B4-BE49-F238E27FC236}">
                <a16:creationId xmlns:a16="http://schemas.microsoft.com/office/drawing/2014/main" id="{914B552A-6A3E-4947-AAA2-A866E2F26EDA}"/>
              </a:ext>
            </a:extLst>
          </p:cNvPr>
          <p:cNvSpPr>
            <a:spLocks noChangeShapeType="1"/>
          </p:cNvSpPr>
          <p:nvPr/>
        </p:nvSpPr>
        <p:spPr bwMode="auto">
          <a:xfrm>
            <a:off x="1490663" y="3822700"/>
            <a:ext cx="127000"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2" name="Line 45">
            <a:extLst>
              <a:ext uri="{FF2B5EF4-FFF2-40B4-BE49-F238E27FC236}">
                <a16:creationId xmlns:a16="http://schemas.microsoft.com/office/drawing/2014/main" id="{08951398-BD4C-5645-86F9-0C72CD300BC2}"/>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3" name="Line 46">
            <a:extLst>
              <a:ext uri="{FF2B5EF4-FFF2-40B4-BE49-F238E27FC236}">
                <a16:creationId xmlns:a16="http://schemas.microsoft.com/office/drawing/2014/main" id="{FAEA83F9-D722-864E-B1A4-DEEBFF265F91}"/>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4" name="Line 47">
            <a:extLst>
              <a:ext uri="{FF2B5EF4-FFF2-40B4-BE49-F238E27FC236}">
                <a16:creationId xmlns:a16="http://schemas.microsoft.com/office/drawing/2014/main" id="{9BEEAC43-0038-4748-B9EE-8DE56B652C70}"/>
              </a:ext>
            </a:extLst>
          </p:cNvPr>
          <p:cNvSpPr>
            <a:spLocks noChangeShapeType="1"/>
          </p:cNvSpPr>
          <p:nvPr/>
        </p:nvSpPr>
        <p:spPr bwMode="auto">
          <a:xfrm>
            <a:off x="390525" y="3179763"/>
            <a:ext cx="265113"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5" name="Line 48">
            <a:extLst>
              <a:ext uri="{FF2B5EF4-FFF2-40B4-BE49-F238E27FC236}">
                <a16:creationId xmlns:a16="http://schemas.microsoft.com/office/drawing/2014/main" id="{5296EECA-23C2-9F49-8A6D-DECEADD72EE8}"/>
              </a:ext>
            </a:extLst>
          </p:cNvPr>
          <p:cNvSpPr>
            <a:spLocks noChangeShapeType="1"/>
          </p:cNvSpPr>
          <p:nvPr/>
        </p:nvSpPr>
        <p:spPr bwMode="auto">
          <a:xfrm>
            <a:off x="387350" y="5087938"/>
            <a:ext cx="1789113"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6" name="Line 49">
            <a:extLst>
              <a:ext uri="{FF2B5EF4-FFF2-40B4-BE49-F238E27FC236}">
                <a16:creationId xmlns:a16="http://schemas.microsoft.com/office/drawing/2014/main" id="{4FDA8D40-A677-6A43-8927-BE10098E7101}"/>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7" name="Line 50">
            <a:extLst>
              <a:ext uri="{FF2B5EF4-FFF2-40B4-BE49-F238E27FC236}">
                <a16:creationId xmlns:a16="http://schemas.microsoft.com/office/drawing/2014/main" id="{654F03B1-8C43-9643-A023-E38761E7C988}"/>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8" name="Line 51">
            <a:extLst>
              <a:ext uri="{FF2B5EF4-FFF2-40B4-BE49-F238E27FC236}">
                <a16:creationId xmlns:a16="http://schemas.microsoft.com/office/drawing/2014/main" id="{5B5A015A-5B23-DA45-9FB8-3402C3795B88}"/>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9" name="Line 52">
            <a:extLst>
              <a:ext uri="{FF2B5EF4-FFF2-40B4-BE49-F238E27FC236}">
                <a16:creationId xmlns:a16="http://schemas.microsoft.com/office/drawing/2014/main" id="{5B623829-5D95-C548-9F43-25325F18CA46}"/>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0" name="Line 53">
            <a:extLst>
              <a:ext uri="{FF2B5EF4-FFF2-40B4-BE49-F238E27FC236}">
                <a16:creationId xmlns:a16="http://schemas.microsoft.com/office/drawing/2014/main" id="{0A32DF5A-1A51-8144-A7D0-DA680DEC3C6F}"/>
              </a:ext>
            </a:extLst>
          </p:cNvPr>
          <p:cNvSpPr>
            <a:spLocks noChangeShapeType="1"/>
          </p:cNvSpPr>
          <p:nvPr/>
        </p:nvSpPr>
        <p:spPr bwMode="auto">
          <a:xfrm>
            <a:off x="398463" y="3165475"/>
            <a:ext cx="0" cy="1928813"/>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1" name="Line 54">
            <a:extLst>
              <a:ext uri="{FF2B5EF4-FFF2-40B4-BE49-F238E27FC236}">
                <a16:creationId xmlns:a16="http://schemas.microsoft.com/office/drawing/2014/main" id="{B51EEE2D-28EC-3B4B-8644-EA69D488BDC5}"/>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2" name="Line 55">
            <a:extLst>
              <a:ext uri="{FF2B5EF4-FFF2-40B4-BE49-F238E27FC236}">
                <a16:creationId xmlns:a16="http://schemas.microsoft.com/office/drawing/2014/main" id="{584D7317-6078-674C-BE2A-86F6DF0FE4A7}"/>
              </a:ext>
            </a:extLst>
          </p:cNvPr>
          <p:cNvSpPr>
            <a:spLocks noChangeShapeType="1"/>
          </p:cNvSpPr>
          <p:nvPr/>
        </p:nvSpPr>
        <p:spPr bwMode="auto">
          <a:xfrm>
            <a:off x="2184400" y="4051300"/>
            <a:ext cx="0" cy="1049338"/>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3" name="Line 56">
            <a:extLst>
              <a:ext uri="{FF2B5EF4-FFF2-40B4-BE49-F238E27FC236}">
                <a16:creationId xmlns:a16="http://schemas.microsoft.com/office/drawing/2014/main" id="{DCB1626F-45B7-E648-958E-AF759E7998D9}"/>
              </a:ext>
            </a:extLst>
          </p:cNvPr>
          <p:cNvSpPr>
            <a:spLocks noChangeShapeType="1"/>
          </p:cNvSpPr>
          <p:nvPr/>
        </p:nvSpPr>
        <p:spPr bwMode="auto">
          <a:xfrm>
            <a:off x="1503363" y="3101975"/>
            <a:ext cx="0" cy="719138"/>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4" name="Line 57">
            <a:extLst>
              <a:ext uri="{FF2B5EF4-FFF2-40B4-BE49-F238E27FC236}">
                <a16:creationId xmlns:a16="http://schemas.microsoft.com/office/drawing/2014/main" id="{FD1EB1DF-0DBC-314C-BA24-583024821B57}"/>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5" name="Line 58">
            <a:extLst>
              <a:ext uri="{FF2B5EF4-FFF2-40B4-BE49-F238E27FC236}">
                <a16:creationId xmlns:a16="http://schemas.microsoft.com/office/drawing/2014/main" id="{F9740A63-714D-E642-9D51-562C6FB5D624}"/>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6" name="Line 59">
            <a:extLst>
              <a:ext uri="{FF2B5EF4-FFF2-40B4-BE49-F238E27FC236}">
                <a16:creationId xmlns:a16="http://schemas.microsoft.com/office/drawing/2014/main" id="{A6BB10BD-6BA4-634A-90E8-07D73331308C}"/>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7" name="Line 60">
            <a:extLst>
              <a:ext uri="{FF2B5EF4-FFF2-40B4-BE49-F238E27FC236}">
                <a16:creationId xmlns:a16="http://schemas.microsoft.com/office/drawing/2014/main" id="{47EEB63E-1EEA-A74E-8812-6998357EF745}"/>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8" name="Line 61">
            <a:extLst>
              <a:ext uri="{FF2B5EF4-FFF2-40B4-BE49-F238E27FC236}">
                <a16:creationId xmlns:a16="http://schemas.microsoft.com/office/drawing/2014/main" id="{A77DA088-06FA-3945-B116-58C1AF310E9E}"/>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9" name="Line 62">
            <a:extLst>
              <a:ext uri="{FF2B5EF4-FFF2-40B4-BE49-F238E27FC236}">
                <a16:creationId xmlns:a16="http://schemas.microsoft.com/office/drawing/2014/main" id="{B81A4B47-4155-7242-9D27-C18790C66C65}"/>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70" name="Line 63">
            <a:extLst>
              <a:ext uri="{FF2B5EF4-FFF2-40B4-BE49-F238E27FC236}">
                <a16:creationId xmlns:a16="http://schemas.microsoft.com/office/drawing/2014/main" id="{CFA09D11-F4A3-4B45-AD2E-37982D903389}"/>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71" name="Line 64">
            <a:extLst>
              <a:ext uri="{FF2B5EF4-FFF2-40B4-BE49-F238E27FC236}">
                <a16:creationId xmlns:a16="http://schemas.microsoft.com/office/drawing/2014/main" id="{0F420530-703D-874E-A99A-048E1B6E148F}"/>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72" name="Line 65">
            <a:extLst>
              <a:ext uri="{FF2B5EF4-FFF2-40B4-BE49-F238E27FC236}">
                <a16:creationId xmlns:a16="http://schemas.microsoft.com/office/drawing/2014/main" id="{6EBB2A35-4216-8B40-9F7C-B95A9AE6FD64}"/>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73" name="Line 66">
            <a:extLst>
              <a:ext uri="{FF2B5EF4-FFF2-40B4-BE49-F238E27FC236}">
                <a16:creationId xmlns:a16="http://schemas.microsoft.com/office/drawing/2014/main" id="{1022691C-77EE-064E-BCB9-453980D53957}"/>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74" name="Line 67">
            <a:extLst>
              <a:ext uri="{FF2B5EF4-FFF2-40B4-BE49-F238E27FC236}">
                <a16:creationId xmlns:a16="http://schemas.microsoft.com/office/drawing/2014/main" id="{A9A83037-95FB-1D4E-91F2-996B0330C494}"/>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75" name="Line 68">
            <a:extLst>
              <a:ext uri="{FF2B5EF4-FFF2-40B4-BE49-F238E27FC236}">
                <a16:creationId xmlns:a16="http://schemas.microsoft.com/office/drawing/2014/main" id="{3738679A-7DA2-EB40-BFB2-272571BD28CE}"/>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76" name="Text Box 69">
            <a:extLst>
              <a:ext uri="{FF2B5EF4-FFF2-40B4-BE49-F238E27FC236}">
                <a16:creationId xmlns:a16="http://schemas.microsoft.com/office/drawing/2014/main" id="{553A3F2A-263A-9C49-AE9B-F2A9055EA43E}"/>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0477" name="AutoShape 70">
            <a:extLst>
              <a:ext uri="{FF2B5EF4-FFF2-40B4-BE49-F238E27FC236}">
                <a16:creationId xmlns:a16="http://schemas.microsoft.com/office/drawing/2014/main" id="{4C6FC4F9-F1EE-A142-90B0-9FDD791AB49F}"/>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78" name="AutoShape 71">
            <a:extLst>
              <a:ext uri="{FF2B5EF4-FFF2-40B4-BE49-F238E27FC236}">
                <a16:creationId xmlns:a16="http://schemas.microsoft.com/office/drawing/2014/main" id="{11B03B9C-AD64-ED4E-8ED5-1AC565BF5CCE}"/>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79" name="AutoShape 72">
            <a:extLst>
              <a:ext uri="{FF2B5EF4-FFF2-40B4-BE49-F238E27FC236}">
                <a16:creationId xmlns:a16="http://schemas.microsoft.com/office/drawing/2014/main" id="{E0D278E8-4511-6048-958A-648EED41D4EC}"/>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80" name="AutoShape 73">
            <a:extLst>
              <a:ext uri="{FF2B5EF4-FFF2-40B4-BE49-F238E27FC236}">
                <a16:creationId xmlns:a16="http://schemas.microsoft.com/office/drawing/2014/main" id="{34F501D7-374D-9540-ACA4-15E0FB840C62}"/>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81" name="AutoShape 74">
            <a:extLst>
              <a:ext uri="{FF2B5EF4-FFF2-40B4-BE49-F238E27FC236}">
                <a16:creationId xmlns:a16="http://schemas.microsoft.com/office/drawing/2014/main" id="{EA7CCE59-5F64-E14F-B245-EF537880E164}"/>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82" name="AutoShape 75">
            <a:extLst>
              <a:ext uri="{FF2B5EF4-FFF2-40B4-BE49-F238E27FC236}">
                <a16:creationId xmlns:a16="http://schemas.microsoft.com/office/drawing/2014/main" id="{F3A46394-107D-3847-BB87-C7702B702C14}"/>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0483" name="Group 76">
            <a:extLst>
              <a:ext uri="{FF2B5EF4-FFF2-40B4-BE49-F238E27FC236}">
                <a16:creationId xmlns:a16="http://schemas.microsoft.com/office/drawing/2014/main" id="{8F5923AE-FB82-DB40-8EDC-0CBADE152A84}"/>
              </a:ext>
            </a:extLst>
          </p:cNvPr>
          <p:cNvGrpSpPr>
            <a:grpSpLocks/>
          </p:cNvGrpSpPr>
          <p:nvPr/>
        </p:nvGrpSpPr>
        <p:grpSpPr bwMode="auto">
          <a:xfrm>
            <a:off x="2576513" y="2547938"/>
            <a:ext cx="1084262" cy="2093912"/>
            <a:chOff x="1623" y="1605"/>
            <a:chExt cx="683" cy="1319"/>
          </a:xfrm>
        </p:grpSpPr>
        <p:sp>
          <p:nvSpPr>
            <p:cNvPr id="60541" name="Rectangle 77">
              <a:extLst>
                <a:ext uri="{FF2B5EF4-FFF2-40B4-BE49-F238E27FC236}">
                  <a16:creationId xmlns:a16="http://schemas.microsoft.com/office/drawing/2014/main" id="{925324D9-AD43-804F-AE20-BF3272318C1C}"/>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0542" name="AutoShape 78">
              <a:extLst>
                <a:ext uri="{FF2B5EF4-FFF2-40B4-BE49-F238E27FC236}">
                  <a16:creationId xmlns:a16="http://schemas.microsoft.com/office/drawing/2014/main" id="{8B7A7D8A-A77C-BA4F-90A8-43B8FA1491F7}"/>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543" name="Text Box 79">
              <a:extLst>
                <a:ext uri="{FF2B5EF4-FFF2-40B4-BE49-F238E27FC236}">
                  <a16:creationId xmlns:a16="http://schemas.microsoft.com/office/drawing/2014/main" id="{66DFD82F-7D00-7C4C-B3E1-BA9AE379BD32}"/>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0544" name="Text Box 80">
              <a:extLst>
                <a:ext uri="{FF2B5EF4-FFF2-40B4-BE49-F238E27FC236}">
                  <a16:creationId xmlns:a16="http://schemas.microsoft.com/office/drawing/2014/main" id="{97F8ABD0-1458-4F4F-9F84-1FEE34C538B4}"/>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0545" name="Text Box 81">
              <a:extLst>
                <a:ext uri="{FF2B5EF4-FFF2-40B4-BE49-F238E27FC236}">
                  <a16:creationId xmlns:a16="http://schemas.microsoft.com/office/drawing/2014/main" id="{DEDC8440-87CF-D649-B84E-491BFD9A20D8}"/>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0546" name="Text Box 82">
              <a:extLst>
                <a:ext uri="{FF2B5EF4-FFF2-40B4-BE49-F238E27FC236}">
                  <a16:creationId xmlns:a16="http://schemas.microsoft.com/office/drawing/2014/main" id="{0FBE9376-DBA6-1249-A456-4D433FDC2700}"/>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0547" name="Text Box 83">
              <a:extLst>
                <a:ext uri="{FF2B5EF4-FFF2-40B4-BE49-F238E27FC236}">
                  <a16:creationId xmlns:a16="http://schemas.microsoft.com/office/drawing/2014/main" id="{1DB3EDCF-1F8E-B14B-91FF-7620AB045F29}"/>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0484" name="AutoShape 84">
            <a:extLst>
              <a:ext uri="{FF2B5EF4-FFF2-40B4-BE49-F238E27FC236}">
                <a16:creationId xmlns:a16="http://schemas.microsoft.com/office/drawing/2014/main" id="{1460F7D7-0252-9041-BDFF-DBCD2012F69A}"/>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85" name="Line 85">
            <a:extLst>
              <a:ext uri="{FF2B5EF4-FFF2-40B4-BE49-F238E27FC236}">
                <a16:creationId xmlns:a16="http://schemas.microsoft.com/office/drawing/2014/main" id="{D2C5F37F-BBCE-124F-90D5-90E46B484838}"/>
              </a:ext>
            </a:extLst>
          </p:cNvPr>
          <p:cNvSpPr>
            <a:spLocks noChangeShapeType="1"/>
          </p:cNvSpPr>
          <p:nvPr/>
        </p:nvSpPr>
        <p:spPr bwMode="auto">
          <a:xfrm>
            <a:off x="2486025" y="3032125"/>
            <a:ext cx="125413"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86" name="Oval 86">
            <a:extLst>
              <a:ext uri="{FF2B5EF4-FFF2-40B4-BE49-F238E27FC236}">
                <a16:creationId xmlns:a16="http://schemas.microsoft.com/office/drawing/2014/main" id="{107F7E6B-98B5-154E-8F99-673B147209BD}"/>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0487" name="Group 87">
            <a:extLst>
              <a:ext uri="{FF2B5EF4-FFF2-40B4-BE49-F238E27FC236}">
                <a16:creationId xmlns:a16="http://schemas.microsoft.com/office/drawing/2014/main" id="{E9CF3BF9-5E20-DE4F-9657-880CD12BC5B7}"/>
              </a:ext>
            </a:extLst>
          </p:cNvPr>
          <p:cNvGrpSpPr>
            <a:grpSpLocks/>
          </p:cNvGrpSpPr>
          <p:nvPr/>
        </p:nvGrpSpPr>
        <p:grpSpPr bwMode="auto">
          <a:xfrm>
            <a:off x="4065588" y="2646363"/>
            <a:ext cx="400050" cy="1689100"/>
            <a:chOff x="2561" y="1667"/>
            <a:chExt cx="252" cy="1064"/>
          </a:xfrm>
        </p:grpSpPr>
        <p:sp>
          <p:nvSpPr>
            <p:cNvPr id="60534" name="Rectangle 88">
              <a:extLst>
                <a:ext uri="{FF2B5EF4-FFF2-40B4-BE49-F238E27FC236}">
                  <a16:creationId xmlns:a16="http://schemas.microsoft.com/office/drawing/2014/main" id="{34EE9B59-08B0-2641-90DD-714AFC68D1ED}"/>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535" name="AutoShape 89">
              <a:extLst>
                <a:ext uri="{FF2B5EF4-FFF2-40B4-BE49-F238E27FC236}">
                  <a16:creationId xmlns:a16="http://schemas.microsoft.com/office/drawing/2014/main" id="{1893547F-07BF-194E-A0FB-498DAD3CB830}"/>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536" name="Text Box 90">
              <a:extLst>
                <a:ext uri="{FF2B5EF4-FFF2-40B4-BE49-F238E27FC236}">
                  <a16:creationId xmlns:a16="http://schemas.microsoft.com/office/drawing/2014/main" id="{181AFFDE-2B4E-0F40-9678-D29DFB124F3E}"/>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0537" name="Text Box 91">
              <a:extLst>
                <a:ext uri="{FF2B5EF4-FFF2-40B4-BE49-F238E27FC236}">
                  <a16:creationId xmlns:a16="http://schemas.microsoft.com/office/drawing/2014/main" id="{CAB7CDCE-4257-6343-BE79-D36C8735694B}"/>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0538" name="Text Box 92">
              <a:extLst>
                <a:ext uri="{FF2B5EF4-FFF2-40B4-BE49-F238E27FC236}">
                  <a16:creationId xmlns:a16="http://schemas.microsoft.com/office/drawing/2014/main" id="{ADD267B6-A764-6E4B-B343-83C559A422C0}"/>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0539" name="Text Box 93">
              <a:extLst>
                <a:ext uri="{FF2B5EF4-FFF2-40B4-BE49-F238E27FC236}">
                  <a16:creationId xmlns:a16="http://schemas.microsoft.com/office/drawing/2014/main" id="{58E5DABC-B215-C24D-A356-6839E8195D78}"/>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0540" name="Text Box 94">
              <a:extLst>
                <a:ext uri="{FF2B5EF4-FFF2-40B4-BE49-F238E27FC236}">
                  <a16:creationId xmlns:a16="http://schemas.microsoft.com/office/drawing/2014/main" id="{D4517BD1-D4EE-204C-BF67-29FFC1C516CB}"/>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0488" name="Oval 95">
            <a:extLst>
              <a:ext uri="{FF2B5EF4-FFF2-40B4-BE49-F238E27FC236}">
                <a16:creationId xmlns:a16="http://schemas.microsoft.com/office/drawing/2014/main" id="{7E246899-A823-5142-B0F9-F119D31CF56F}"/>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0489" name="Group 96">
            <a:extLst>
              <a:ext uri="{FF2B5EF4-FFF2-40B4-BE49-F238E27FC236}">
                <a16:creationId xmlns:a16="http://schemas.microsoft.com/office/drawing/2014/main" id="{B4D06331-B27D-974C-8C66-CC07C0A2CE12}"/>
              </a:ext>
            </a:extLst>
          </p:cNvPr>
          <p:cNvGrpSpPr>
            <a:grpSpLocks/>
          </p:cNvGrpSpPr>
          <p:nvPr/>
        </p:nvGrpSpPr>
        <p:grpSpPr bwMode="auto">
          <a:xfrm>
            <a:off x="6832600" y="1433513"/>
            <a:ext cx="636588" cy="828675"/>
            <a:chOff x="4304" y="903"/>
            <a:chExt cx="401" cy="522"/>
          </a:xfrm>
        </p:grpSpPr>
        <p:sp>
          <p:nvSpPr>
            <p:cNvPr id="60532" name="Rectangle 97">
              <a:extLst>
                <a:ext uri="{FF2B5EF4-FFF2-40B4-BE49-F238E27FC236}">
                  <a16:creationId xmlns:a16="http://schemas.microsoft.com/office/drawing/2014/main" id="{B516458F-46EC-8D4A-B1BC-704AD335B0D4}"/>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533" name="Text Box 98">
              <a:extLst>
                <a:ext uri="{FF2B5EF4-FFF2-40B4-BE49-F238E27FC236}">
                  <a16:creationId xmlns:a16="http://schemas.microsoft.com/office/drawing/2014/main" id="{5B6A6DE3-73C9-D740-93E3-484AD766FD3E}"/>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60490" name="Group 99">
            <a:extLst>
              <a:ext uri="{FF2B5EF4-FFF2-40B4-BE49-F238E27FC236}">
                <a16:creationId xmlns:a16="http://schemas.microsoft.com/office/drawing/2014/main" id="{58B42062-46F4-AD48-85BB-3C71BE1B3A85}"/>
              </a:ext>
            </a:extLst>
          </p:cNvPr>
          <p:cNvGrpSpPr>
            <a:grpSpLocks/>
          </p:cNvGrpSpPr>
          <p:nvPr/>
        </p:nvGrpSpPr>
        <p:grpSpPr bwMode="auto">
          <a:xfrm>
            <a:off x="7224713" y="2500313"/>
            <a:ext cx="404812" cy="914400"/>
            <a:chOff x="4551" y="1575"/>
            <a:chExt cx="255" cy="576"/>
          </a:xfrm>
        </p:grpSpPr>
        <p:sp>
          <p:nvSpPr>
            <p:cNvPr id="60530" name="Freeform 100">
              <a:extLst>
                <a:ext uri="{FF2B5EF4-FFF2-40B4-BE49-F238E27FC236}">
                  <a16:creationId xmlns:a16="http://schemas.microsoft.com/office/drawing/2014/main" id="{3C0D6448-0AD4-B046-82FD-504B68A2394B}"/>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60531" name="Text Box 101">
              <a:extLst>
                <a:ext uri="{FF2B5EF4-FFF2-40B4-BE49-F238E27FC236}">
                  <a16:creationId xmlns:a16="http://schemas.microsoft.com/office/drawing/2014/main" id="{AE43E169-4876-9946-917A-B02F35B11CDD}"/>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60491" name="Oval 102">
            <a:extLst>
              <a:ext uri="{FF2B5EF4-FFF2-40B4-BE49-F238E27FC236}">
                <a16:creationId xmlns:a16="http://schemas.microsoft.com/office/drawing/2014/main" id="{9A49222A-98BD-B642-9123-CFE8365F3456}"/>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92" name="Oval 103">
            <a:extLst>
              <a:ext uri="{FF2B5EF4-FFF2-40B4-BE49-F238E27FC236}">
                <a16:creationId xmlns:a16="http://schemas.microsoft.com/office/drawing/2014/main" id="{43003531-A59F-CE49-A60C-9D4A3B9D5500}"/>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93" name="Oval 104">
            <a:extLst>
              <a:ext uri="{FF2B5EF4-FFF2-40B4-BE49-F238E27FC236}">
                <a16:creationId xmlns:a16="http://schemas.microsoft.com/office/drawing/2014/main" id="{E0B9E129-CBA5-C34F-B79A-AF206432B881}"/>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94" name="Oval 105">
            <a:extLst>
              <a:ext uri="{FF2B5EF4-FFF2-40B4-BE49-F238E27FC236}">
                <a16:creationId xmlns:a16="http://schemas.microsoft.com/office/drawing/2014/main" id="{8AD93888-A877-5348-BA44-52E6EC34D628}"/>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95" name="Oval 106">
            <a:extLst>
              <a:ext uri="{FF2B5EF4-FFF2-40B4-BE49-F238E27FC236}">
                <a16:creationId xmlns:a16="http://schemas.microsoft.com/office/drawing/2014/main" id="{B4B0CCBB-91EF-C744-8265-A478125C96B1}"/>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96" name="Oval 107">
            <a:extLst>
              <a:ext uri="{FF2B5EF4-FFF2-40B4-BE49-F238E27FC236}">
                <a16:creationId xmlns:a16="http://schemas.microsoft.com/office/drawing/2014/main" id="{DB2C80E3-CB84-6D46-AA14-5CB012C8B419}"/>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97" name="Line 108">
            <a:extLst>
              <a:ext uri="{FF2B5EF4-FFF2-40B4-BE49-F238E27FC236}">
                <a16:creationId xmlns:a16="http://schemas.microsoft.com/office/drawing/2014/main" id="{ECEF5393-2D08-5542-A293-D244807CF4FE}"/>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98" name="Line 109">
            <a:extLst>
              <a:ext uri="{FF2B5EF4-FFF2-40B4-BE49-F238E27FC236}">
                <a16:creationId xmlns:a16="http://schemas.microsoft.com/office/drawing/2014/main" id="{B494ACF4-10EE-E541-9B78-E6F461440F04}"/>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99" name="Line 110">
            <a:extLst>
              <a:ext uri="{FF2B5EF4-FFF2-40B4-BE49-F238E27FC236}">
                <a16:creationId xmlns:a16="http://schemas.microsoft.com/office/drawing/2014/main" id="{3979ED2E-F495-E94A-92E5-E0D7D899FF27}"/>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0" name="Line 111">
            <a:extLst>
              <a:ext uri="{FF2B5EF4-FFF2-40B4-BE49-F238E27FC236}">
                <a16:creationId xmlns:a16="http://schemas.microsoft.com/office/drawing/2014/main" id="{32A8B38D-9DEA-4940-AD36-5247D794C608}"/>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1" name="Line 112">
            <a:extLst>
              <a:ext uri="{FF2B5EF4-FFF2-40B4-BE49-F238E27FC236}">
                <a16:creationId xmlns:a16="http://schemas.microsoft.com/office/drawing/2014/main" id="{970CAF7E-AD95-3244-8EFD-E86FA65B135B}"/>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2" name="Line 113">
            <a:extLst>
              <a:ext uri="{FF2B5EF4-FFF2-40B4-BE49-F238E27FC236}">
                <a16:creationId xmlns:a16="http://schemas.microsoft.com/office/drawing/2014/main" id="{11878077-8FD0-1D41-8A44-613865764CE6}"/>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3" name="Line 114">
            <a:extLst>
              <a:ext uri="{FF2B5EF4-FFF2-40B4-BE49-F238E27FC236}">
                <a16:creationId xmlns:a16="http://schemas.microsoft.com/office/drawing/2014/main" id="{867D4743-EC83-364A-A3C8-A940D3BB9BF9}"/>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4" name="Line 115">
            <a:extLst>
              <a:ext uri="{FF2B5EF4-FFF2-40B4-BE49-F238E27FC236}">
                <a16:creationId xmlns:a16="http://schemas.microsoft.com/office/drawing/2014/main" id="{68881F2B-186B-DE41-B677-3C40E41EC711}"/>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5" name="Line 116">
            <a:extLst>
              <a:ext uri="{FF2B5EF4-FFF2-40B4-BE49-F238E27FC236}">
                <a16:creationId xmlns:a16="http://schemas.microsoft.com/office/drawing/2014/main" id="{B8AEA6CD-6B48-C240-873E-8CB771E89D06}"/>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6" name="Line 117">
            <a:extLst>
              <a:ext uri="{FF2B5EF4-FFF2-40B4-BE49-F238E27FC236}">
                <a16:creationId xmlns:a16="http://schemas.microsoft.com/office/drawing/2014/main" id="{B11410EE-4EE5-D14B-9A6D-B318748069E0}"/>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7" name="Line 118">
            <a:extLst>
              <a:ext uri="{FF2B5EF4-FFF2-40B4-BE49-F238E27FC236}">
                <a16:creationId xmlns:a16="http://schemas.microsoft.com/office/drawing/2014/main" id="{BF154467-469C-5A41-92D3-5EACC69F5610}"/>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8" name="Line 119">
            <a:extLst>
              <a:ext uri="{FF2B5EF4-FFF2-40B4-BE49-F238E27FC236}">
                <a16:creationId xmlns:a16="http://schemas.microsoft.com/office/drawing/2014/main" id="{823F786D-9D2F-4B42-AB6C-A7A94F539869}"/>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9" name="Line 120">
            <a:extLst>
              <a:ext uri="{FF2B5EF4-FFF2-40B4-BE49-F238E27FC236}">
                <a16:creationId xmlns:a16="http://schemas.microsoft.com/office/drawing/2014/main" id="{CB24EB47-A14B-E545-A1CA-1BE0AD89A63C}"/>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10" name="Text Box 121">
            <a:extLst>
              <a:ext uri="{FF2B5EF4-FFF2-40B4-BE49-F238E27FC236}">
                <a16:creationId xmlns:a16="http://schemas.microsoft.com/office/drawing/2014/main" id="{D945FA54-340C-8B4F-8FA5-88229EB7591C}"/>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0511" name="Text Box 122">
            <a:extLst>
              <a:ext uri="{FF2B5EF4-FFF2-40B4-BE49-F238E27FC236}">
                <a16:creationId xmlns:a16="http://schemas.microsoft.com/office/drawing/2014/main" id="{F5DA17AA-0FC4-EB47-8B2A-3FD4EDDB5A4E}"/>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0512" name="Line 123">
            <a:extLst>
              <a:ext uri="{FF2B5EF4-FFF2-40B4-BE49-F238E27FC236}">
                <a16:creationId xmlns:a16="http://schemas.microsoft.com/office/drawing/2014/main" id="{CD360124-06A5-2047-BD11-5F2F6CBD20C6}"/>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13" name="Line 124">
            <a:extLst>
              <a:ext uri="{FF2B5EF4-FFF2-40B4-BE49-F238E27FC236}">
                <a16:creationId xmlns:a16="http://schemas.microsoft.com/office/drawing/2014/main" id="{1257A7B6-29CF-2149-9816-13ECFE77772C}"/>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14" name="Text Box 126">
            <a:extLst>
              <a:ext uri="{FF2B5EF4-FFF2-40B4-BE49-F238E27FC236}">
                <a16:creationId xmlns:a16="http://schemas.microsoft.com/office/drawing/2014/main" id="{9DFF9480-68DB-C34B-9A25-F62D35B912D6}"/>
              </a:ext>
            </a:extLst>
          </p:cNvPr>
          <p:cNvSpPr txBox="1">
            <a:spLocks noChangeArrowheads="1"/>
          </p:cNvSpPr>
          <p:nvPr/>
        </p:nvSpPr>
        <p:spPr bwMode="auto">
          <a:xfrm>
            <a:off x="1670050" y="3101975"/>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20</a:t>
            </a:r>
          </a:p>
        </p:txBody>
      </p:sp>
      <p:sp>
        <p:nvSpPr>
          <p:cNvPr id="60515" name="Text Box 127">
            <a:extLst>
              <a:ext uri="{FF2B5EF4-FFF2-40B4-BE49-F238E27FC236}">
                <a16:creationId xmlns:a16="http://schemas.microsoft.com/office/drawing/2014/main" id="{B12B1F27-4399-5142-8E1D-D2B206D2E475}"/>
              </a:ext>
            </a:extLst>
          </p:cNvPr>
          <p:cNvSpPr txBox="1">
            <a:spLocks noChangeArrowheads="1"/>
          </p:cNvSpPr>
          <p:nvPr/>
        </p:nvSpPr>
        <p:spPr bwMode="auto">
          <a:xfrm>
            <a:off x="3514725" y="3568700"/>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1234</a:t>
            </a:r>
          </a:p>
        </p:txBody>
      </p:sp>
      <p:sp>
        <p:nvSpPr>
          <p:cNvPr id="60516" name="Text Box 128">
            <a:extLst>
              <a:ext uri="{FF2B5EF4-FFF2-40B4-BE49-F238E27FC236}">
                <a16:creationId xmlns:a16="http://schemas.microsoft.com/office/drawing/2014/main" id="{CDA85549-8476-5645-BCBC-3BA53E75057F}"/>
              </a:ext>
            </a:extLst>
          </p:cNvPr>
          <p:cNvSpPr txBox="1">
            <a:spLocks noChangeArrowheads="1"/>
          </p:cNvSpPr>
          <p:nvPr/>
        </p:nvSpPr>
        <p:spPr bwMode="auto">
          <a:xfrm>
            <a:off x="1778000" y="4613275"/>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21</a:t>
            </a:r>
          </a:p>
        </p:txBody>
      </p:sp>
      <p:sp>
        <p:nvSpPr>
          <p:cNvPr id="60517" name="Text Box 130">
            <a:extLst>
              <a:ext uri="{FF2B5EF4-FFF2-40B4-BE49-F238E27FC236}">
                <a16:creationId xmlns:a16="http://schemas.microsoft.com/office/drawing/2014/main" id="{58C3A280-EF71-8C48-8B8A-B78A799406C4}"/>
              </a:ext>
            </a:extLst>
          </p:cNvPr>
          <p:cNvSpPr txBox="1">
            <a:spLocks noChangeArrowheads="1"/>
          </p:cNvSpPr>
          <p:nvPr/>
        </p:nvSpPr>
        <p:spPr bwMode="auto">
          <a:xfrm>
            <a:off x="993775" y="2360613"/>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20</a:t>
            </a:r>
          </a:p>
        </p:txBody>
      </p:sp>
      <p:sp>
        <p:nvSpPr>
          <p:cNvPr id="60518" name="Text Box 131">
            <a:extLst>
              <a:ext uri="{FF2B5EF4-FFF2-40B4-BE49-F238E27FC236}">
                <a16:creationId xmlns:a16="http://schemas.microsoft.com/office/drawing/2014/main" id="{98B39B5B-2C44-1744-98D3-77A829F7E166}"/>
              </a:ext>
            </a:extLst>
          </p:cNvPr>
          <p:cNvSpPr txBox="1">
            <a:spLocks noChangeArrowheads="1"/>
          </p:cNvSpPr>
          <p:nvPr/>
        </p:nvSpPr>
        <p:spPr bwMode="auto">
          <a:xfrm>
            <a:off x="3962400" y="2401888"/>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a:t>
            </a:r>
          </a:p>
        </p:txBody>
      </p:sp>
      <p:sp>
        <p:nvSpPr>
          <p:cNvPr id="60519" name="Text Box 132">
            <a:extLst>
              <a:ext uri="{FF2B5EF4-FFF2-40B4-BE49-F238E27FC236}">
                <a16:creationId xmlns:a16="http://schemas.microsoft.com/office/drawing/2014/main" id="{63692864-902E-9841-901E-EF8B7699A101}"/>
              </a:ext>
            </a:extLst>
          </p:cNvPr>
          <p:cNvSpPr txBox="1">
            <a:spLocks noChangeArrowheads="1"/>
          </p:cNvSpPr>
          <p:nvPr/>
        </p:nvSpPr>
        <p:spPr bwMode="auto">
          <a:xfrm>
            <a:off x="327025" y="3173413"/>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21</a:t>
            </a:r>
          </a:p>
        </p:txBody>
      </p:sp>
      <p:sp>
        <p:nvSpPr>
          <p:cNvPr id="60520" name="Text Box 134">
            <a:extLst>
              <a:ext uri="{FF2B5EF4-FFF2-40B4-BE49-F238E27FC236}">
                <a16:creationId xmlns:a16="http://schemas.microsoft.com/office/drawing/2014/main" id="{B21C5958-F51B-5547-B538-9F5BAC036BD8}"/>
              </a:ext>
            </a:extLst>
          </p:cNvPr>
          <p:cNvSpPr txBox="1">
            <a:spLocks noChangeArrowheads="1"/>
          </p:cNvSpPr>
          <p:nvPr/>
        </p:nvSpPr>
        <p:spPr bwMode="auto">
          <a:xfrm>
            <a:off x="409575" y="5353050"/>
            <a:ext cx="25098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ea typeface="新細明體" panose="02020500000000000000" pitchFamily="18" charset="-120"/>
              </a:rPr>
              <a:t>PC=20</a:t>
            </a:r>
          </a:p>
          <a:p>
            <a:r>
              <a:rPr lang="en-US" altLang="zh-TW" sz="1800">
                <a:ea typeface="新細明體" panose="02020500000000000000" pitchFamily="18" charset="-120"/>
              </a:rPr>
              <a:t>Mem[20]=1234</a:t>
            </a:r>
          </a:p>
          <a:p>
            <a:r>
              <a:rPr lang="en-US" altLang="zh-TW" sz="1800">
                <a:ea typeface="新細明體" panose="02020500000000000000" pitchFamily="18" charset="-120"/>
              </a:rPr>
              <a:t>R[3]=0028 R[4]=0064</a:t>
            </a:r>
          </a:p>
        </p:txBody>
      </p:sp>
      <p:grpSp>
        <p:nvGrpSpPr>
          <p:cNvPr id="60521" name="Group 135">
            <a:extLst>
              <a:ext uri="{FF2B5EF4-FFF2-40B4-BE49-F238E27FC236}">
                <a16:creationId xmlns:a16="http://schemas.microsoft.com/office/drawing/2014/main" id="{B6F3FC37-568D-4944-8FBA-E5F1581D1D9C}"/>
              </a:ext>
            </a:extLst>
          </p:cNvPr>
          <p:cNvGrpSpPr>
            <a:grpSpLocks/>
          </p:cNvGrpSpPr>
          <p:nvPr/>
        </p:nvGrpSpPr>
        <p:grpSpPr bwMode="auto">
          <a:xfrm>
            <a:off x="563563" y="2144713"/>
            <a:ext cx="7643812" cy="1709737"/>
            <a:chOff x="355" y="1351"/>
            <a:chExt cx="4815" cy="1077"/>
          </a:xfrm>
        </p:grpSpPr>
        <p:grpSp>
          <p:nvGrpSpPr>
            <p:cNvPr id="60522" name="Group 136">
              <a:extLst>
                <a:ext uri="{FF2B5EF4-FFF2-40B4-BE49-F238E27FC236}">
                  <a16:creationId xmlns:a16="http://schemas.microsoft.com/office/drawing/2014/main" id="{8FEC5B05-17AF-4349-B60C-CA6D3561FE60}"/>
                </a:ext>
              </a:extLst>
            </p:cNvPr>
            <p:cNvGrpSpPr>
              <a:grpSpLocks/>
            </p:cNvGrpSpPr>
            <p:nvPr/>
          </p:nvGrpSpPr>
          <p:grpSpPr bwMode="auto">
            <a:xfrm>
              <a:off x="355" y="1789"/>
              <a:ext cx="1156" cy="288"/>
              <a:chOff x="355" y="1789"/>
              <a:chExt cx="1156" cy="288"/>
            </a:xfrm>
          </p:grpSpPr>
          <p:sp>
            <p:nvSpPr>
              <p:cNvPr id="60528" name="Text Box 137">
                <a:extLst>
                  <a:ext uri="{FF2B5EF4-FFF2-40B4-BE49-F238E27FC236}">
                    <a16:creationId xmlns:a16="http://schemas.microsoft.com/office/drawing/2014/main" id="{F8DC556C-94CD-9C48-9E88-5D46CEE9E132}"/>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0529" name="Text Box 138">
                <a:extLst>
                  <a:ext uri="{FF2B5EF4-FFF2-40B4-BE49-F238E27FC236}">
                    <a16:creationId xmlns:a16="http://schemas.microsoft.com/office/drawing/2014/main" id="{43636FCE-0D02-B443-831F-C92ACB3D6619}"/>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60523" name="Group 139">
              <a:extLst>
                <a:ext uri="{FF2B5EF4-FFF2-40B4-BE49-F238E27FC236}">
                  <a16:creationId xmlns:a16="http://schemas.microsoft.com/office/drawing/2014/main" id="{85DE480D-D6D9-A342-85CC-6744D7C1F0D4}"/>
                </a:ext>
              </a:extLst>
            </p:cNvPr>
            <p:cNvGrpSpPr>
              <a:grpSpLocks/>
            </p:cNvGrpSpPr>
            <p:nvPr/>
          </p:nvGrpSpPr>
          <p:grpSpPr bwMode="auto">
            <a:xfrm>
              <a:off x="3057" y="1351"/>
              <a:ext cx="2113" cy="1077"/>
              <a:chOff x="3057" y="1351"/>
              <a:chExt cx="2113" cy="1077"/>
            </a:xfrm>
          </p:grpSpPr>
          <p:sp>
            <p:nvSpPr>
              <p:cNvPr id="60524" name="Text Box 140">
                <a:extLst>
                  <a:ext uri="{FF2B5EF4-FFF2-40B4-BE49-F238E27FC236}">
                    <a16:creationId xmlns:a16="http://schemas.microsoft.com/office/drawing/2014/main" id="{97ED91B9-7003-044D-AE46-1696BA26B919}"/>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60525" name="Group 141">
                <a:extLst>
                  <a:ext uri="{FF2B5EF4-FFF2-40B4-BE49-F238E27FC236}">
                    <a16:creationId xmlns:a16="http://schemas.microsoft.com/office/drawing/2014/main" id="{C746D0FD-4C55-5A43-A8F5-703097F25637}"/>
                  </a:ext>
                </a:extLst>
              </p:cNvPr>
              <p:cNvGrpSpPr>
                <a:grpSpLocks/>
              </p:cNvGrpSpPr>
              <p:nvPr/>
            </p:nvGrpSpPr>
            <p:grpSpPr bwMode="auto">
              <a:xfrm>
                <a:off x="3057" y="1351"/>
                <a:ext cx="206" cy="1077"/>
                <a:chOff x="3057" y="1351"/>
                <a:chExt cx="206" cy="1077"/>
              </a:xfrm>
            </p:grpSpPr>
            <p:sp>
              <p:nvSpPr>
                <p:cNvPr id="60526" name="Text Box 142">
                  <a:extLst>
                    <a:ext uri="{FF2B5EF4-FFF2-40B4-BE49-F238E27FC236}">
                      <a16:creationId xmlns:a16="http://schemas.microsoft.com/office/drawing/2014/main" id="{CEDC9CC3-BCEE-234C-8EEA-8C8AE513A9B9}"/>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0527" name="Text Box 143">
                  <a:extLst>
                    <a:ext uri="{FF2B5EF4-FFF2-40B4-BE49-F238E27FC236}">
                      <a16:creationId xmlns:a16="http://schemas.microsoft.com/office/drawing/2014/main" id="{BCF9B5D1-2119-4544-B2FB-31A8BD8E3C58}"/>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3">
            <a:extLst>
              <a:ext uri="{FF2B5EF4-FFF2-40B4-BE49-F238E27FC236}">
                <a16:creationId xmlns:a16="http://schemas.microsoft.com/office/drawing/2014/main" id="{5455C8DB-C543-8E48-94A2-F6962DD99D6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C92BEE58-C916-5A4C-86B5-BD5B208F7E44}" type="slidenum">
              <a:rPr lang="zh-TW" altLang="en-US" sz="800"/>
              <a:pPr/>
              <a:t>4</a:t>
            </a:fld>
            <a:endParaRPr lang="en-US" altLang="zh-TW" sz="1400"/>
          </a:p>
        </p:txBody>
      </p:sp>
      <p:sp>
        <p:nvSpPr>
          <p:cNvPr id="11267" name="Rectangle 2">
            <a:extLst>
              <a:ext uri="{FF2B5EF4-FFF2-40B4-BE49-F238E27FC236}">
                <a16:creationId xmlns:a16="http://schemas.microsoft.com/office/drawing/2014/main" id="{1C3AD1BC-0578-C249-B357-DC2E827CA932}"/>
              </a:ext>
            </a:extLst>
          </p:cNvPr>
          <p:cNvSpPr>
            <a:spLocks noGrp="1" noChangeArrowheads="1"/>
          </p:cNvSpPr>
          <p:nvPr>
            <p:ph type="title"/>
          </p:nvPr>
        </p:nvSpPr>
        <p:spPr/>
        <p:txBody>
          <a:bodyPr/>
          <a:lstStyle/>
          <a:p>
            <a:r>
              <a:rPr lang="en-US" altLang="zh-TW">
                <a:ea typeface="新細明體" panose="02020500000000000000" pitchFamily="18" charset="-120"/>
              </a:rPr>
              <a:t>Recap: flip flop</a:t>
            </a:r>
          </a:p>
        </p:txBody>
      </p:sp>
      <p:sp>
        <p:nvSpPr>
          <p:cNvPr id="11268" name="Rectangle 3">
            <a:extLst>
              <a:ext uri="{FF2B5EF4-FFF2-40B4-BE49-F238E27FC236}">
                <a16:creationId xmlns:a16="http://schemas.microsoft.com/office/drawing/2014/main" id="{13775460-C007-AE42-B4E3-ADF59450B675}"/>
              </a:ext>
            </a:extLst>
          </p:cNvPr>
          <p:cNvSpPr>
            <a:spLocks noGrp="1" noChangeArrowheads="1"/>
          </p:cNvSpPr>
          <p:nvPr>
            <p:ph type="body" idx="1"/>
          </p:nvPr>
        </p:nvSpPr>
        <p:spPr/>
        <p:txBody>
          <a:bodyPr/>
          <a:lstStyle/>
          <a:p>
            <a:pPr marL="0" indent="0"/>
            <a:endParaRPr lang="zh-TW" altLang="en-US">
              <a:ea typeface="新細明體" panose="02020500000000000000" pitchFamily="18" charset="-120"/>
            </a:endParaRPr>
          </a:p>
        </p:txBody>
      </p:sp>
      <p:pic>
        <p:nvPicPr>
          <p:cNvPr id="11269" name="Picture 4">
            <a:extLst>
              <a:ext uri="{FF2B5EF4-FFF2-40B4-BE49-F238E27FC236}">
                <a16:creationId xmlns:a16="http://schemas.microsoft.com/office/drawing/2014/main" id="{5BA29ABE-B29C-2549-9EE6-ECBCAD659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857250"/>
            <a:ext cx="8812213"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編號版面配置區 3">
            <a:extLst>
              <a:ext uri="{FF2B5EF4-FFF2-40B4-BE49-F238E27FC236}">
                <a16:creationId xmlns:a16="http://schemas.microsoft.com/office/drawing/2014/main" id="{73255868-7840-824F-9938-927B8C836D9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73AABB32-640E-4D42-88FB-3F1D7D246904}" type="slidenum">
              <a:rPr lang="zh-TW" altLang="en-US" sz="800"/>
              <a:pPr/>
              <a:t>40</a:t>
            </a:fld>
            <a:endParaRPr lang="en-US" altLang="zh-TW" sz="1400"/>
          </a:p>
        </p:txBody>
      </p:sp>
      <p:sp>
        <p:nvSpPr>
          <p:cNvPr id="61443" name="Rectangle 2">
            <a:extLst>
              <a:ext uri="{FF2B5EF4-FFF2-40B4-BE49-F238E27FC236}">
                <a16:creationId xmlns:a16="http://schemas.microsoft.com/office/drawing/2014/main" id="{6B861F45-6DFA-304B-BB17-B306AA9086E2}"/>
              </a:ext>
            </a:extLst>
          </p:cNvPr>
          <p:cNvSpPr>
            <a:spLocks noGrp="1" noChangeArrowheads="1"/>
          </p:cNvSpPr>
          <p:nvPr>
            <p:ph type="title"/>
          </p:nvPr>
        </p:nvSpPr>
        <p:spPr/>
        <p:txBody>
          <a:bodyPr/>
          <a:lstStyle/>
          <a:p>
            <a:r>
              <a:rPr lang="en-US" altLang="zh-TW">
                <a:ea typeface="新細明體" panose="02020500000000000000" pitchFamily="18" charset="-120"/>
              </a:rPr>
              <a:t>Example: ADD (fetch and clock)</a:t>
            </a:r>
            <a:endParaRPr lang="zh-TW" altLang="en-US">
              <a:ea typeface="新細明體" panose="02020500000000000000" pitchFamily="18" charset="-120"/>
            </a:endParaRPr>
          </a:p>
        </p:txBody>
      </p:sp>
      <p:sp>
        <p:nvSpPr>
          <p:cNvPr id="61444" name="Rectangle 3">
            <a:extLst>
              <a:ext uri="{FF2B5EF4-FFF2-40B4-BE49-F238E27FC236}">
                <a16:creationId xmlns:a16="http://schemas.microsoft.com/office/drawing/2014/main" id="{BFBA612B-06B7-AE41-9446-D79216AEAC7D}"/>
              </a:ext>
            </a:extLst>
          </p:cNvPr>
          <p:cNvSpPr>
            <a:spLocks noChangeArrowheads="1"/>
          </p:cNvSpPr>
          <p:nvPr/>
        </p:nvSpPr>
        <p:spPr bwMode="auto">
          <a:xfrm>
            <a:off x="1033463" y="2668588"/>
            <a:ext cx="342900" cy="881062"/>
          </a:xfrm>
          <a:prstGeom prst="rect">
            <a:avLst/>
          </a:prstGeom>
          <a:solidFill>
            <a:schemeClr val="tx2"/>
          </a:solidFill>
          <a:ln w="57150">
            <a:solidFill>
              <a:srgbClr val="CC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1445" name="AutoShape 4">
            <a:extLst>
              <a:ext uri="{FF2B5EF4-FFF2-40B4-BE49-F238E27FC236}">
                <a16:creationId xmlns:a16="http://schemas.microsoft.com/office/drawing/2014/main" id="{689699F6-A802-E249-9E92-222150FD7A93}"/>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446" name="AutoShape 5">
            <a:extLst>
              <a:ext uri="{FF2B5EF4-FFF2-40B4-BE49-F238E27FC236}">
                <a16:creationId xmlns:a16="http://schemas.microsoft.com/office/drawing/2014/main" id="{47726F0B-A91F-A54B-9F58-C39F3435197C}"/>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447" name="AutoShape 6">
            <a:extLst>
              <a:ext uri="{FF2B5EF4-FFF2-40B4-BE49-F238E27FC236}">
                <a16:creationId xmlns:a16="http://schemas.microsoft.com/office/drawing/2014/main" id="{64CFE580-D3DE-CE48-A153-B1F3770E1D13}"/>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448" name="AutoShape 7">
            <a:extLst>
              <a:ext uri="{FF2B5EF4-FFF2-40B4-BE49-F238E27FC236}">
                <a16:creationId xmlns:a16="http://schemas.microsoft.com/office/drawing/2014/main" id="{C0D7BF73-05BF-E14F-9F63-CBB3ECEFAA07}"/>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1449" name="Group 8">
            <a:extLst>
              <a:ext uri="{FF2B5EF4-FFF2-40B4-BE49-F238E27FC236}">
                <a16:creationId xmlns:a16="http://schemas.microsoft.com/office/drawing/2014/main" id="{8089D869-7C71-AB4E-B611-0BE4E4AF3E8D}"/>
              </a:ext>
            </a:extLst>
          </p:cNvPr>
          <p:cNvGrpSpPr>
            <a:grpSpLocks/>
          </p:cNvGrpSpPr>
          <p:nvPr/>
        </p:nvGrpSpPr>
        <p:grpSpPr bwMode="auto">
          <a:xfrm>
            <a:off x="5446713" y="1882775"/>
            <a:ext cx="1193800" cy="2595563"/>
            <a:chOff x="3431" y="1186"/>
            <a:chExt cx="752" cy="1635"/>
          </a:xfrm>
        </p:grpSpPr>
        <p:sp>
          <p:nvSpPr>
            <p:cNvPr id="61574" name="Rectangle 9">
              <a:extLst>
                <a:ext uri="{FF2B5EF4-FFF2-40B4-BE49-F238E27FC236}">
                  <a16:creationId xmlns:a16="http://schemas.microsoft.com/office/drawing/2014/main" id="{FFA50202-D1D4-3146-A2A6-68671CCA1222}"/>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75" name="AutoShape 10">
              <a:extLst>
                <a:ext uri="{FF2B5EF4-FFF2-40B4-BE49-F238E27FC236}">
                  <a16:creationId xmlns:a16="http://schemas.microsoft.com/office/drawing/2014/main" id="{3E87EE9E-D262-9444-84AC-F9EF57047ECD}"/>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76" name="Text Box 11">
              <a:extLst>
                <a:ext uri="{FF2B5EF4-FFF2-40B4-BE49-F238E27FC236}">
                  <a16:creationId xmlns:a16="http://schemas.microsoft.com/office/drawing/2014/main" id="{2A713D70-3430-A342-BBCA-FB834A9B122F}"/>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1577" name="Text Box 12">
              <a:extLst>
                <a:ext uri="{FF2B5EF4-FFF2-40B4-BE49-F238E27FC236}">
                  <a16:creationId xmlns:a16="http://schemas.microsoft.com/office/drawing/2014/main" id="{7B8404EB-A993-1242-BA7B-6EB41FF20C43}"/>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1578" name="Text Box 13">
              <a:extLst>
                <a:ext uri="{FF2B5EF4-FFF2-40B4-BE49-F238E27FC236}">
                  <a16:creationId xmlns:a16="http://schemas.microsoft.com/office/drawing/2014/main" id="{D037CA0F-1538-A143-95E2-6AD410C088C4}"/>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1579" name="Text Box 14">
              <a:extLst>
                <a:ext uri="{FF2B5EF4-FFF2-40B4-BE49-F238E27FC236}">
                  <a16:creationId xmlns:a16="http://schemas.microsoft.com/office/drawing/2014/main" id="{BB388E3E-B09B-194E-93AA-BC182C5AD3AB}"/>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1580" name="Text Box 15">
              <a:extLst>
                <a:ext uri="{FF2B5EF4-FFF2-40B4-BE49-F238E27FC236}">
                  <a16:creationId xmlns:a16="http://schemas.microsoft.com/office/drawing/2014/main" id="{D3BBC697-3CF8-474E-A6EF-B2F4276147E3}"/>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1581" name="Text Box 16">
              <a:extLst>
                <a:ext uri="{FF2B5EF4-FFF2-40B4-BE49-F238E27FC236}">
                  <a16:creationId xmlns:a16="http://schemas.microsoft.com/office/drawing/2014/main" id="{43370720-D439-D643-BA54-7E6F6594A159}"/>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1582" name="Text Box 17">
              <a:extLst>
                <a:ext uri="{FF2B5EF4-FFF2-40B4-BE49-F238E27FC236}">
                  <a16:creationId xmlns:a16="http://schemas.microsoft.com/office/drawing/2014/main" id="{0005D57C-32C5-B442-BCE6-06F2BF39DF6C}"/>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1583" name="Text Box 18">
              <a:extLst>
                <a:ext uri="{FF2B5EF4-FFF2-40B4-BE49-F238E27FC236}">
                  <a16:creationId xmlns:a16="http://schemas.microsoft.com/office/drawing/2014/main" id="{3A92FFE5-3EC3-D44C-B813-8234CADD0144}"/>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1450" name="Freeform 19">
            <a:extLst>
              <a:ext uri="{FF2B5EF4-FFF2-40B4-BE49-F238E27FC236}">
                <a16:creationId xmlns:a16="http://schemas.microsoft.com/office/drawing/2014/main" id="{05314F90-C267-7840-B81D-D9BC8B77C943}"/>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61451" name="Text Box 20">
            <a:extLst>
              <a:ext uri="{FF2B5EF4-FFF2-40B4-BE49-F238E27FC236}">
                <a16:creationId xmlns:a16="http://schemas.microsoft.com/office/drawing/2014/main" id="{C8D7DD27-C79C-154F-A749-84B098D737D8}"/>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1452" name="Line 21">
            <a:extLst>
              <a:ext uri="{FF2B5EF4-FFF2-40B4-BE49-F238E27FC236}">
                <a16:creationId xmlns:a16="http://schemas.microsoft.com/office/drawing/2014/main" id="{F37D2159-903C-3F41-A72A-C9AD9D142885}"/>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53" name="Line 22">
            <a:extLst>
              <a:ext uri="{FF2B5EF4-FFF2-40B4-BE49-F238E27FC236}">
                <a16:creationId xmlns:a16="http://schemas.microsoft.com/office/drawing/2014/main" id="{D7E2D853-61E0-8A4E-BC0D-33C469B222DC}"/>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54" name="Line 23">
            <a:extLst>
              <a:ext uri="{FF2B5EF4-FFF2-40B4-BE49-F238E27FC236}">
                <a16:creationId xmlns:a16="http://schemas.microsoft.com/office/drawing/2014/main" id="{A8CD0278-C872-D94A-A859-C8A51C40D9F5}"/>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55" name="Line 24">
            <a:extLst>
              <a:ext uri="{FF2B5EF4-FFF2-40B4-BE49-F238E27FC236}">
                <a16:creationId xmlns:a16="http://schemas.microsoft.com/office/drawing/2014/main" id="{560DCFAD-6465-054A-BA3D-48C843F63B05}"/>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56" name="Line 25">
            <a:extLst>
              <a:ext uri="{FF2B5EF4-FFF2-40B4-BE49-F238E27FC236}">
                <a16:creationId xmlns:a16="http://schemas.microsoft.com/office/drawing/2014/main" id="{75C0DF0D-F9F1-6242-A2A9-C1AC196212E1}"/>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57" name="Line 26">
            <a:extLst>
              <a:ext uri="{FF2B5EF4-FFF2-40B4-BE49-F238E27FC236}">
                <a16:creationId xmlns:a16="http://schemas.microsoft.com/office/drawing/2014/main" id="{3B441900-B73E-0949-98AE-C04C1D8717BF}"/>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58" name="Line 27">
            <a:extLst>
              <a:ext uri="{FF2B5EF4-FFF2-40B4-BE49-F238E27FC236}">
                <a16:creationId xmlns:a16="http://schemas.microsoft.com/office/drawing/2014/main" id="{D4C744AC-4809-3E48-A6CD-1088B2062203}"/>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59" name="Oval 28">
            <a:extLst>
              <a:ext uri="{FF2B5EF4-FFF2-40B4-BE49-F238E27FC236}">
                <a16:creationId xmlns:a16="http://schemas.microsoft.com/office/drawing/2014/main" id="{B91C2183-B1C6-CC4C-A9A7-932A7642600B}"/>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460" name="Line 29">
            <a:extLst>
              <a:ext uri="{FF2B5EF4-FFF2-40B4-BE49-F238E27FC236}">
                <a16:creationId xmlns:a16="http://schemas.microsoft.com/office/drawing/2014/main" id="{246C7FFA-406E-0E4F-BE87-324D2C1A4856}"/>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61" name="Line 30">
            <a:extLst>
              <a:ext uri="{FF2B5EF4-FFF2-40B4-BE49-F238E27FC236}">
                <a16:creationId xmlns:a16="http://schemas.microsoft.com/office/drawing/2014/main" id="{1CFBB0C2-9754-704E-81D3-F53588038348}"/>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62" name="Line 31">
            <a:extLst>
              <a:ext uri="{FF2B5EF4-FFF2-40B4-BE49-F238E27FC236}">
                <a16:creationId xmlns:a16="http://schemas.microsoft.com/office/drawing/2014/main" id="{41B5F843-5B1C-DB4D-8ABB-672C1E805F49}"/>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63" name="Line 32">
            <a:extLst>
              <a:ext uri="{FF2B5EF4-FFF2-40B4-BE49-F238E27FC236}">
                <a16:creationId xmlns:a16="http://schemas.microsoft.com/office/drawing/2014/main" id="{282813B8-0F1E-E347-B4A4-F8772AA25DEF}"/>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64" name="Line 33">
            <a:extLst>
              <a:ext uri="{FF2B5EF4-FFF2-40B4-BE49-F238E27FC236}">
                <a16:creationId xmlns:a16="http://schemas.microsoft.com/office/drawing/2014/main" id="{6F7CE1A3-006B-FE43-AD0C-EB7F3C13CCE7}"/>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65" name="Line 34">
            <a:extLst>
              <a:ext uri="{FF2B5EF4-FFF2-40B4-BE49-F238E27FC236}">
                <a16:creationId xmlns:a16="http://schemas.microsoft.com/office/drawing/2014/main" id="{53EFE627-FFEF-1448-9AFF-9C209E3E9E28}"/>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66" name="Line 35">
            <a:extLst>
              <a:ext uri="{FF2B5EF4-FFF2-40B4-BE49-F238E27FC236}">
                <a16:creationId xmlns:a16="http://schemas.microsoft.com/office/drawing/2014/main" id="{79D00F1D-330B-1448-8F84-7FCACF5F25DA}"/>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67" name="Line 36">
            <a:extLst>
              <a:ext uri="{FF2B5EF4-FFF2-40B4-BE49-F238E27FC236}">
                <a16:creationId xmlns:a16="http://schemas.microsoft.com/office/drawing/2014/main" id="{EDE04745-EA01-4F43-ADCE-9B7D486BBA37}"/>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68" name="Line 37">
            <a:extLst>
              <a:ext uri="{FF2B5EF4-FFF2-40B4-BE49-F238E27FC236}">
                <a16:creationId xmlns:a16="http://schemas.microsoft.com/office/drawing/2014/main" id="{F8D21F7C-C828-BA46-B2BB-7AF89119562D}"/>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69" name="Line 38">
            <a:extLst>
              <a:ext uri="{FF2B5EF4-FFF2-40B4-BE49-F238E27FC236}">
                <a16:creationId xmlns:a16="http://schemas.microsoft.com/office/drawing/2014/main" id="{847F6515-40F4-CE4D-ADE0-BE0A70A5B367}"/>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0" name="Line 39">
            <a:extLst>
              <a:ext uri="{FF2B5EF4-FFF2-40B4-BE49-F238E27FC236}">
                <a16:creationId xmlns:a16="http://schemas.microsoft.com/office/drawing/2014/main" id="{8667D9DA-CBA2-DF4B-AB79-84AD3961B6FE}"/>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1" name="Line 40">
            <a:extLst>
              <a:ext uri="{FF2B5EF4-FFF2-40B4-BE49-F238E27FC236}">
                <a16:creationId xmlns:a16="http://schemas.microsoft.com/office/drawing/2014/main" id="{34C6C294-BA0A-DB49-9E32-C9EDD1F77B6E}"/>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2" name="Line 41">
            <a:extLst>
              <a:ext uri="{FF2B5EF4-FFF2-40B4-BE49-F238E27FC236}">
                <a16:creationId xmlns:a16="http://schemas.microsoft.com/office/drawing/2014/main" id="{C04964A1-9FE1-FD44-BED7-87CEF6803E36}"/>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3" name="Line 42">
            <a:extLst>
              <a:ext uri="{FF2B5EF4-FFF2-40B4-BE49-F238E27FC236}">
                <a16:creationId xmlns:a16="http://schemas.microsoft.com/office/drawing/2014/main" id="{441A3C33-EF71-BE4C-A6DF-0CF5567A42E9}"/>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4" name="Line 43">
            <a:extLst>
              <a:ext uri="{FF2B5EF4-FFF2-40B4-BE49-F238E27FC236}">
                <a16:creationId xmlns:a16="http://schemas.microsoft.com/office/drawing/2014/main" id="{3110FAE4-4BDA-E84B-B17F-F3383F53B570}"/>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5" name="Line 44">
            <a:extLst>
              <a:ext uri="{FF2B5EF4-FFF2-40B4-BE49-F238E27FC236}">
                <a16:creationId xmlns:a16="http://schemas.microsoft.com/office/drawing/2014/main" id="{B22C0C08-844A-334E-B43D-E97599C73082}"/>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6" name="Line 45">
            <a:extLst>
              <a:ext uri="{FF2B5EF4-FFF2-40B4-BE49-F238E27FC236}">
                <a16:creationId xmlns:a16="http://schemas.microsoft.com/office/drawing/2014/main" id="{C762AD71-AC46-DF4B-9F4F-ACA2BF61FCE8}"/>
              </a:ext>
            </a:extLst>
          </p:cNvPr>
          <p:cNvSpPr>
            <a:spLocks noChangeShapeType="1"/>
          </p:cNvSpPr>
          <p:nvPr/>
        </p:nvSpPr>
        <p:spPr bwMode="auto">
          <a:xfrm>
            <a:off x="908050" y="3111500"/>
            <a:ext cx="127000"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7" name="Line 46">
            <a:extLst>
              <a:ext uri="{FF2B5EF4-FFF2-40B4-BE49-F238E27FC236}">
                <a16:creationId xmlns:a16="http://schemas.microsoft.com/office/drawing/2014/main" id="{2FBFFC54-0EB0-8A44-B917-5485E1E91121}"/>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8" name="Line 47">
            <a:extLst>
              <a:ext uri="{FF2B5EF4-FFF2-40B4-BE49-F238E27FC236}">
                <a16:creationId xmlns:a16="http://schemas.microsoft.com/office/drawing/2014/main" id="{BF643105-097E-0342-B6EE-C1F4569E7A75}"/>
              </a:ext>
            </a:extLst>
          </p:cNvPr>
          <p:cNvSpPr>
            <a:spLocks noChangeShapeType="1"/>
          </p:cNvSpPr>
          <p:nvPr/>
        </p:nvSpPr>
        <p:spPr bwMode="auto">
          <a:xfrm>
            <a:off x="390525" y="3179763"/>
            <a:ext cx="265113"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9" name="Line 48">
            <a:extLst>
              <a:ext uri="{FF2B5EF4-FFF2-40B4-BE49-F238E27FC236}">
                <a16:creationId xmlns:a16="http://schemas.microsoft.com/office/drawing/2014/main" id="{015B875B-714C-EC41-9F8F-7E080F01D980}"/>
              </a:ext>
            </a:extLst>
          </p:cNvPr>
          <p:cNvSpPr>
            <a:spLocks noChangeShapeType="1"/>
          </p:cNvSpPr>
          <p:nvPr/>
        </p:nvSpPr>
        <p:spPr bwMode="auto">
          <a:xfrm>
            <a:off x="387350" y="5087938"/>
            <a:ext cx="1789113"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0" name="Line 49">
            <a:extLst>
              <a:ext uri="{FF2B5EF4-FFF2-40B4-BE49-F238E27FC236}">
                <a16:creationId xmlns:a16="http://schemas.microsoft.com/office/drawing/2014/main" id="{A5B4AD77-A304-1544-9B1A-19A52349DBBD}"/>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1" name="Line 50">
            <a:extLst>
              <a:ext uri="{FF2B5EF4-FFF2-40B4-BE49-F238E27FC236}">
                <a16:creationId xmlns:a16="http://schemas.microsoft.com/office/drawing/2014/main" id="{2561A2CA-FC01-5446-BD54-0238D61CEDFD}"/>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2" name="Line 51">
            <a:extLst>
              <a:ext uri="{FF2B5EF4-FFF2-40B4-BE49-F238E27FC236}">
                <a16:creationId xmlns:a16="http://schemas.microsoft.com/office/drawing/2014/main" id="{C8979108-34BF-704E-92CF-E872B08C35D8}"/>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3" name="Line 52">
            <a:extLst>
              <a:ext uri="{FF2B5EF4-FFF2-40B4-BE49-F238E27FC236}">
                <a16:creationId xmlns:a16="http://schemas.microsoft.com/office/drawing/2014/main" id="{9E5891BC-3B2D-6147-9924-8AACA13F2306}"/>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4" name="Line 53">
            <a:extLst>
              <a:ext uri="{FF2B5EF4-FFF2-40B4-BE49-F238E27FC236}">
                <a16:creationId xmlns:a16="http://schemas.microsoft.com/office/drawing/2014/main" id="{612DFB5A-E37D-7447-93B7-21E29A43F2B5}"/>
              </a:ext>
            </a:extLst>
          </p:cNvPr>
          <p:cNvSpPr>
            <a:spLocks noChangeShapeType="1"/>
          </p:cNvSpPr>
          <p:nvPr/>
        </p:nvSpPr>
        <p:spPr bwMode="auto">
          <a:xfrm>
            <a:off x="398463" y="3165475"/>
            <a:ext cx="0" cy="1928813"/>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5" name="Line 54">
            <a:extLst>
              <a:ext uri="{FF2B5EF4-FFF2-40B4-BE49-F238E27FC236}">
                <a16:creationId xmlns:a16="http://schemas.microsoft.com/office/drawing/2014/main" id="{86D1B544-043C-1C41-9403-AC02AEB533E8}"/>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6" name="Line 55">
            <a:extLst>
              <a:ext uri="{FF2B5EF4-FFF2-40B4-BE49-F238E27FC236}">
                <a16:creationId xmlns:a16="http://schemas.microsoft.com/office/drawing/2014/main" id="{1E2FDFA9-3759-8A4B-A2BF-6522157E79B7}"/>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7" name="Line 56">
            <a:extLst>
              <a:ext uri="{FF2B5EF4-FFF2-40B4-BE49-F238E27FC236}">
                <a16:creationId xmlns:a16="http://schemas.microsoft.com/office/drawing/2014/main" id="{C32EC506-9A6C-0D4B-AE14-0016E8510B1F}"/>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8" name="Line 57">
            <a:extLst>
              <a:ext uri="{FF2B5EF4-FFF2-40B4-BE49-F238E27FC236}">
                <a16:creationId xmlns:a16="http://schemas.microsoft.com/office/drawing/2014/main" id="{BDEA42E6-E473-4B45-B871-0A3587566FA1}"/>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9" name="Line 58">
            <a:extLst>
              <a:ext uri="{FF2B5EF4-FFF2-40B4-BE49-F238E27FC236}">
                <a16:creationId xmlns:a16="http://schemas.microsoft.com/office/drawing/2014/main" id="{7894A570-7A06-E944-96EB-39048953A42A}"/>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0" name="Line 59">
            <a:extLst>
              <a:ext uri="{FF2B5EF4-FFF2-40B4-BE49-F238E27FC236}">
                <a16:creationId xmlns:a16="http://schemas.microsoft.com/office/drawing/2014/main" id="{36CF6829-07E7-8940-8FA2-22CD066A63E4}"/>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1" name="Line 60">
            <a:extLst>
              <a:ext uri="{FF2B5EF4-FFF2-40B4-BE49-F238E27FC236}">
                <a16:creationId xmlns:a16="http://schemas.microsoft.com/office/drawing/2014/main" id="{117C2C7F-805B-3D49-96C0-EEC51091980F}"/>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2" name="Line 61">
            <a:extLst>
              <a:ext uri="{FF2B5EF4-FFF2-40B4-BE49-F238E27FC236}">
                <a16:creationId xmlns:a16="http://schemas.microsoft.com/office/drawing/2014/main" id="{D2126D16-877F-514E-AF79-676166742FA9}"/>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3" name="Line 62">
            <a:extLst>
              <a:ext uri="{FF2B5EF4-FFF2-40B4-BE49-F238E27FC236}">
                <a16:creationId xmlns:a16="http://schemas.microsoft.com/office/drawing/2014/main" id="{D515E385-468F-144A-9978-1F2332957E3F}"/>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4" name="Line 63">
            <a:extLst>
              <a:ext uri="{FF2B5EF4-FFF2-40B4-BE49-F238E27FC236}">
                <a16:creationId xmlns:a16="http://schemas.microsoft.com/office/drawing/2014/main" id="{DF8CC620-F305-1046-8123-885AEACA3355}"/>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5" name="Line 64">
            <a:extLst>
              <a:ext uri="{FF2B5EF4-FFF2-40B4-BE49-F238E27FC236}">
                <a16:creationId xmlns:a16="http://schemas.microsoft.com/office/drawing/2014/main" id="{0B3E6EEC-37DE-884E-819D-9B2293B90F6A}"/>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6" name="Line 65">
            <a:extLst>
              <a:ext uri="{FF2B5EF4-FFF2-40B4-BE49-F238E27FC236}">
                <a16:creationId xmlns:a16="http://schemas.microsoft.com/office/drawing/2014/main" id="{CF25A694-7024-294F-8FF8-88568C13B279}"/>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7" name="Line 66">
            <a:extLst>
              <a:ext uri="{FF2B5EF4-FFF2-40B4-BE49-F238E27FC236}">
                <a16:creationId xmlns:a16="http://schemas.microsoft.com/office/drawing/2014/main" id="{26DD104F-35B1-BB4E-BEAF-85FC210C3398}"/>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8" name="Line 67">
            <a:extLst>
              <a:ext uri="{FF2B5EF4-FFF2-40B4-BE49-F238E27FC236}">
                <a16:creationId xmlns:a16="http://schemas.microsoft.com/office/drawing/2014/main" id="{25126541-957C-2948-9841-30C55709EC34}"/>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9" name="Line 68">
            <a:extLst>
              <a:ext uri="{FF2B5EF4-FFF2-40B4-BE49-F238E27FC236}">
                <a16:creationId xmlns:a16="http://schemas.microsoft.com/office/drawing/2014/main" id="{9DC0F8E1-987B-1B4D-B61A-3ACE2B70D7D3}"/>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00" name="Text Box 69">
            <a:extLst>
              <a:ext uri="{FF2B5EF4-FFF2-40B4-BE49-F238E27FC236}">
                <a16:creationId xmlns:a16="http://schemas.microsoft.com/office/drawing/2014/main" id="{0EDC7088-3099-8547-B33D-3EE44F9A284E}"/>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1501" name="AutoShape 70">
            <a:extLst>
              <a:ext uri="{FF2B5EF4-FFF2-40B4-BE49-F238E27FC236}">
                <a16:creationId xmlns:a16="http://schemas.microsoft.com/office/drawing/2014/main" id="{E222F637-E519-BA49-A05A-BE35AF3FF6B4}"/>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02" name="AutoShape 71">
            <a:extLst>
              <a:ext uri="{FF2B5EF4-FFF2-40B4-BE49-F238E27FC236}">
                <a16:creationId xmlns:a16="http://schemas.microsoft.com/office/drawing/2014/main" id="{C15FAE33-66C6-FC42-A708-4297E687F776}"/>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03" name="AutoShape 72">
            <a:extLst>
              <a:ext uri="{FF2B5EF4-FFF2-40B4-BE49-F238E27FC236}">
                <a16:creationId xmlns:a16="http://schemas.microsoft.com/office/drawing/2014/main" id="{E424D4FF-1EA2-B24A-80E2-E36BC5316284}"/>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04" name="AutoShape 73">
            <a:extLst>
              <a:ext uri="{FF2B5EF4-FFF2-40B4-BE49-F238E27FC236}">
                <a16:creationId xmlns:a16="http://schemas.microsoft.com/office/drawing/2014/main" id="{E3E5EE3E-4A7C-F846-8356-48BA32251EF4}"/>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05" name="AutoShape 74">
            <a:extLst>
              <a:ext uri="{FF2B5EF4-FFF2-40B4-BE49-F238E27FC236}">
                <a16:creationId xmlns:a16="http://schemas.microsoft.com/office/drawing/2014/main" id="{46D63F26-8F19-854F-B136-087CF863E3D5}"/>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06" name="AutoShape 75">
            <a:extLst>
              <a:ext uri="{FF2B5EF4-FFF2-40B4-BE49-F238E27FC236}">
                <a16:creationId xmlns:a16="http://schemas.microsoft.com/office/drawing/2014/main" id="{47D79F1E-80EA-8647-A598-FA37B6180291}"/>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1507" name="Group 76">
            <a:extLst>
              <a:ext uri="{FF2B5EF4-FFF2-40B4-BE49-F238E27FC236}">
                <a16:creationId xmlns:a16="http://schemas.microsoft.com/office/drawing/2014/main" id="{8DF9BAB4-B969-0C4D-8354-E5AE35E4B376}"/>
              </a:ext>
            </a:extLst>
          </p:cNvPr>
          <p:cNvGrpSpPr>
            <a:grpSpLocks/>
          </p:cNvGrpSpPr>
          <p:nvPr/>
        </p:nvGrpSpPr>
        <p:grpSpPr bwMode="auto">
          <a:xfrm>
            <a:off x="2576513" y="2547938"/>
            <a:ext cx="1084262" cy="2093912"/>
            <a:chOff x="1623" y="1605"/>
            <a:chExt cx="683" cy="1319"/>
          </a:xfrm>
        </p:grpSpPr>
        <p:sp>
          <p:nvSpPr>
            <p:cNvPr id="61567" name="Rectangle 77">
              <a:extLst>
                <a:ext uri="{FF2B5EF4-FFF2-40B4-BE49-F238E27FC236}">
                  <a16:creationId xmlns:a16="http://schemas.microsoft.com/office/drawing/2014/main" id="{BC1D7BE9-2806-CC48-ACB2-7841C3DAB071}"/>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1568" name="AutoShape 78">
              <a:extLst>
                <a:ext uri="{FF2B5EF4-FFF2-40B4-BE49-F238E27FC236}">
                  <a16:creationId xmlns:a16="http://schemas.microsoft.com/office/drawing/2014/main" id="{E143A001-68DD-A244-B1DC-EB97CBEE4114}"/>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69" name="Text Box 79">
              <a:extLst>
                <a:ext uri="{FF2B5EF4-FFF2-40B4-BE49-F238E27FC236}">
                  <a16:creationId xmlns:a16="http://schemas.microsoft.com/office/drawing/2014/main" id="{BB804A1C-F73E-0544-A40A-897941EEE495}"/>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1570" name="Text Box 80">
              <a:extLst>
                <a:ext uri="{FF2B5EF4-FFF2-40B4-BE49-F238E27FC236}">
                  <a16:creationId xmlns:a16="http://schemas.microsoft.com/office/drawing/2014/main" id="{B5D0DD1C-72AD-944B-8A43-EC22033BBD29}"/>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1571" name="Text Box 81">
              <a:extLst>
                <a:ext uri="{FF2B5EF4-FFF2-40B4-BE49-F238E27FC236}">
                  <a16:creationId xmlns:a16="http://schemas.microsoft.com/office/drawing/2014/main" id="{14E5DF5F-E319-2841-9637-02CBFDA9658B}"/>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1572" name="Text Box 82">
              <a:extLst>
                <a:ext uri="{FF2B5EF4-FFF2-40B4-BE49-F238E27FC236}">
                  <a16:creationId xmlns:a16="http://schemas.microsoft.com/office/drawing/2014/main" id="{3EB6BE27-2FF2-3A4D-81F1-3318D34EBC3F}"/>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1573" name="Text Box 83">
              <a:extLst>
                <a:ext uri="{FF2B5EF4-FFF2-40B4-BE49-F238E27FC236}">
                  <a16:creationId xmlns:a16="http://schemas.microsoft.com/office/drawing/2014/main" id="{02FF2CFA-B6E6-DC47-BB95-E2C01E0A1714}"/>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1508" name="AutoShape 84">
            <a:extLst>
              <a:ext uri="{FF2B5EF4-FFF2-40B4-BE49-F238E27FC236}">
                <a16:creationId xmlns:a16="http://schemas.microsoft.com/office/drawing/2014/main" id="{A65EC23B-AA5C-3345-8218-3716E1A2070B}"/>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28575">
            <a:solidFill>
              <a:schemeClr val="tx1"/>
            </a:solidFill>
            <a:miter lim="800000"/>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09" name="Line 85">
            <a:extLst>
              <a:ext uri="{FF2B5EF4-FFF2-40B4-BE49-F238E27FC236}">
                <a16:creationId xmlns:a16="http://schemas.microsoft.com/office/drawing/2014/main" id="{008191C9-4CB6-B545-B781-DE49332CC42E}"/>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10" name="Oval 86">
            <a:extLst>
              <a:ext uri="{FF2B5EF4-FFF2-40B4-BE49-F238E27FC236}">
                <a16:creationId xmlns:a16="http://schemas.microsoft.com/office/drawing/2014/main" id="{2D0063FC-245C-8247-8584-85387F678E73}"/>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1511" name="Group 87">
            <a:extLst>
              <a:ext uri="{FF2B5EF4-FFF2-40B4-BE49-F238E27FC236}">
                <a16:creationId xmlns:a16="http://schemas.microsoft.com/office/drawing/2014/main" id="{590E9804-D0B7-2E4C-9F0D-BA07B783F6BE}"/>
              </a:ext>
            </a:extLst>
          </p:cNvPr>
          <p:cNvGrpSpPr>
            <a:grpSpLocks/>
          </p:cNvGrpSpPr>
          <p:nvPr/>
        </p:nvGrpSpPr>
        <p:grpSpPr bwMode="auto">
          <a:xfrm>
            <a:off x="4065588" y="2646363"/>
            <a:ext cx="400050" cy="1689100"/>
            <a:chOff x="2561" y="1667"/>
            <a:chExt cx="252" cy="1064"/>
          </a:xfrm>
        </p:grpSpPr>
        <p:sp>
          <p:nvSpPr>
            <p:cNvPr id="61560" name="Rectangle 88">
              <a:extLst>
                <a:ext uri="{FF2B5EF4-FFF2-40B4-BE49-F238E27FC236}">
                  <a16:creationId xmlns:a16="http://schemas.microsoft.com/office/drawing/2014/main" id="{EA7DD43D-E416-FB43-BA3C-C6639792B46A}"/>
                </a:ext>
              </a:extLst>
            </p:cNvPr>
            <p:cNvSpPr>
              <a:spLocks noChangeArrowheads="1"/>
            </p:cNvSpPr>
            <p:nvPr/>
          </p:nvSpPr>
          <p:spPr bwMode="auto">
            <a:xfrm>
              <a:off x="2583" y="1688"/>
              <a:ext cx="203" cy="1043"/>
            </a:xfrm>
            <a:prstGeom prst="rect">
              <a:avLst/>
            </a:prstGeom>
            <a:solidFill>
              <a:schemeClr val="tx2"/>
            </a:solidFill>
            <a:ln w="57150">
              <a:solidFill>
                <a:srgbClr val="CC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61" name="AutoShape 89">
              <a:extLst>
                <a:ext uri="{FF2B5EF4-FFF2-40B4-BE49-F238E27FC236}">
                  <a16:creationId xmlns:a16="http://schemas.microsoft.com/office/drawing/2014/main" id="{825DD88D-6B10-354D-ABD4-F66F0C9B07F0}"/>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62" name="Text Box 90">
              <a:extLst>
                <a:ext uri="{FF2B5EF4-FFF2-40B4-BE49-F238E27FC236}">
                  <a16:creationId xmlns:a16="http://schemas.microsoft.com/office/drawing/2014/main" id="{54A152CD-8B8B-6141-88EC-E328BF036464}"/>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1563" name="Text Box 91">
              <a:extLst>
                <a:ext uri="{FF2B5EF4-FFF2-40B4-BE49-F238E27FC236}">
                  <a16:creationId xmlns:a16="http://schemas.microsoft.com/office/drawing/2014/main" id="{1E78AF3C-F531-994B-963E-265A96A6BECD}"/>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1564" name="Text Box 92">
              <a:extLst>
                <a:ext uri="{FF2B5EF4-FFF2-40B4-BE49-F238E27FC236}">
                  <a16:creationId xmlns:a16="http://schemas.microsoft.com/office/drawing/2014/main" id="{F771ABF0-ECD9-C346-B70F-B5AF3450AA55}"/>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1565" name="Text Box 93">
              <a:extLst>
                <a:ext uri="{FF2B5EF4-FFF2-40B4-BE49-F238E27FC236}">
                  <a16:creationId xmlns:a16="http://schemas.microsoft.com/office/drawing/2014/main" id="{1BB444F0-5DA4-4543-AFE4-73CE2C478F59}"/>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1566" name="Text Box 94">
              <a:extLst>
                <a:ext uri="{FF2B5EF4-FFF2-40B4-BE49-F238E27FC236}">
                  <a16:creationId xmlns:a16="http://schemas.microsoft.com/office/drawing/2014/main" id="{4A1FCE7B-8CE4-9A47-B7D6-93CE917D38B6}"/>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1512" name="Oval 95">
            <a:extLst>
              <a:ext uri="{FF2B5EF4-FFF2-40B4-BE49-F238E27FC236}">
                <a16:creationId xmlns:a16="http://schemas.microsoft.com/office/drawing/2014/main" id="{C7FD26C6-142B-A846-8CD8-ACED505E976D}"/>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1513" name="Group 96">
            <a:extLst>
              <a:ext uri="{FF2B5EF4-FFF2-40B4-BE49-F238E27FC236}">
                <a16:creationId xmlns:a16="http://schemas.microsoft.com/office/drawing/2014/main" id="{E1779100-78F4-264A-8F32-C73C6D647DEA}"/>
              </a:ext>
            </a:extLst>
          </p:cNvPr>
          <p:cNvGrpSpPr>
            <a:grpSpLocks/>
          </p:cNvGrpSpPr>
          <p:nvPr/>
        </p:nvGrpSpPr>
        <p:grpSpPr bwMode="auto">
          <a:xfrm>
            <a:off x="6832600" y="1433513"/>
            <a:ext cx="636588" cy="828675"/>
            <a:chOff x="4304" y="903"/>
            <a:chExt cx="401" cy="522"/>
          </a:xfrm>
        </p:grpSpPr>
        <p:sp>
          <p:nvSpPr>
            <p:cNvPr id="61558" name="Rectangle 97">
              <a:extLst>
                <a:ext uri="{FF2B5EF4-FFF2-40B4-BE49-F238E27FC236}">
                  <a16:creationId xmlns:a16="http://schemas.microsoft.com/office/drawing/2014/main" id="{8B8ECBF0-8EC7-7A4E-B440-1B11F7F46219}"/>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59" name="Text Box 98">
              <a:extLst>
                <a:ext uri="{FF2B5EF4-FFF2-40B4-BE49-F238E27FC236}">
                  <a16:creationId xmlns:a16="http://schemas.microsoft.com/office/drawing/2014/main" id="{F7DF2C04-B2F3-C44F-B7A6-6D383E35C8F1}"/>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61514" name="Group 99">
            <a:extLst>
              <a:ext uri="{FF2B5EF4-FFF2-40B4-BE49-F238E27FC236}">
                <a16:creationId xmlns:a16="http://schemas.microsoft.com/office/drawing/2014/main" id="{576E4909-422B-D749-AA0A-7706695D21B4}"/>
              </a:ext>
            </a:extLst>
          </p:cNvPr>
          <p:cNvGrpSpPr>
            <a:grpSpLocks/>
          </p:cNvGrpSpPr>
          <p:nvPr/>
        </p:nvGrpSpPr>
        <p:grpSpPr bwMode="auto">
          <a:xfrm>
            <a:off x="7224713" y="2500313"/>
            <a:ext cx="404812" cy="914400"/>
            <a:chOff x="4551" y="1575"/>
            <a:chExt cx="255" cy="576"/>
          </a:xfrm>
        </p:grpSpPr>
        <p:sp>
          <p:nvSpPr>
            <p:cNvPr id="61556" name="Freeform 100">
              <a:extLst>
                <a:ext uri="{FF2B5EF4-FFF2-40B4-BE49-F238E27FC236}">
                  <a16:creationId xmlns:a16="http://schemas.microsoft.com/office/drawing/2014/main" id="{49AF1B0A-F4F3-9E4F-A214-EAD7EAB6634C}"/>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61557" name="Text Box 101">
              <a:extLst>
                <a:ext uri="{FF2B5EF4-FFF2-40B4-BE49-F238E27FC236}">
                  <a16:creationId xmlns:a16="http://schemas.microsoft.com/office/drawing/2014/main" id="{D9E98FED-84FA-444A-B746-953412E8BEAD}"/>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61515" name="Oval 102">
            <a:extLst>
              <a:ext uri="{FF2B5EF4-FFF2-40B4-BE49-F238E27FC236}">
                <a16:creationId xmlns:a16="http://schemas.microsoft.com/office/drawing/2014/main" id="{5D5CC0D3-B0E3-9743-881B-5F0896692648}"/>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16" name="Oval 103">
            <a:extLst>
              <a:ext uri="{FF2B5EF4-FFF2-40B4-BE49-F238E27FC236}">
                <a16:creationId xmlns:a16="http://schemas.microsoft.com/office/drawing/2014/main" id="{8653D986-0655-FA4F-8FF0-BE00F0150918}"/>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17" name="Oval 104">
            <a:extLst>
              <a:ext uri="{FF2B5EF4-FFF2-40B4-BE49-F238E27FC236}">
                <a16:creationId xmlns:a16="http://schemas.microsoft.com/office/drawing/2014/main" id="{D5E0DD60-8072-5446-9674-69285D33E200}"/>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18" name="Oval 105">
            <a:extLst>
              <a:ext uri="{FF2B5EF4-FFF2-40B4-BE49-F238E27FC236}">
                <a16:creationId xmlns:a16="http://schemas.microsoft.com/office/drawing/2014/main" id="{C1D5F6AE-2896-354A-BC8F-077011141D37}"/>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19" name="Oval 106">
            <a:extLst>
              <a:ext uri="{FF2B5EF4-FFF2-40B4-BE49-F238E27FC236}">
                <a16:creationId xmlns:a16="http://schemas.microsoft.com/office/drawing/2014/main" id="{A6EF1F10-2993-134D-8A76-310D3724F374}"/>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20" name="Oval 107">
            <a:extLst>
              <a:ext uri="{FF2B5EF4-FFF2-40B4-BE49-F238E27FC236}">
                <a16:creationId xmlns:a16="http://schemas.microsoft.com/office/drawing/2014/main" id="{E646F0AB-D36E-4340-B593-F7FB336689B5}"/>
              </a:ext>
            </a:extLst>
          </p:cNvPr>
          <p:cNvSpPr>
            <a:spLocks noChangeAspect="1" noChangeArrowheads="1"/>
          </p:cNvSpPr>
          <p:nvPr/>
        </p:nvSpPr>
        <p:spPr bwMode="auto">
          <a:xfrm>
            <a:off x="1477963" y="3074988"/>
            <a:ext cx="53975" cy="53975"/>
          </a:xfrm>
          <a:prstGeom prst="ellipse">
            <a:avLst/>
          </a:prstGeom>
          <a:solidFill>
            <a:schemeClr val="tx1"/>
          </a:solidFill>
          <a:ln w="28575">
            <a:solidFill>
              <a:schemeClr val="tx1"/>
            </a:solidFill>
            <a:round/>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21" name="Line 108">
            <a:extLst>
              <a:ext uri="{FF2B5EF4-FFF2-40B4-BE49-F238E27FC236}">
                <a16:creationId xmlns:a16="http://schemas.microsoft.com/office/drawing/2014/main" id="{1928EDD9-6553-6A40-9E6B-33F2E9088056}"/>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22" name="Line 109">
            <a:extLst>
              <a:ext uri="{FF2B5EF4-FFF2-40B4-BE49-F238E27FC236}">
                <a16:creationId xmlns:a16="http://schemas.microsoft.com/office/drawing/2014/main" id="{608C35AB-DAFD-834B-950B-B99B50D05C5F}"/>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23" name="Line 110">
            <a:extLst>
              <a:ext uri="{FF2B5EF4-FFF2-40B4-BE49-F238E27FC236}">
                <a16:creationId xmlns:a16="http://schemas.microsoft.com/office/drawing/2014/main" id="{678DB102-08E9-3845-BAA1-B3A1F1B91A44}"/>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24" name="Line 111">
            <a:extLst>
              <a:ext uri="{FF2B5EF4-FFF2-40B4-BE49-F238E27FC236}">
                <a16:creationId xmlns:a16="http://schemas.microsoft.com/office/drawing/2014/main" id="{3BCDBB90-2103-E14E-B728-B50C3B009BE2}"/>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25" name="Line 112">
            <a:extLst>
              <a:ext uri="{FF2B5EF4-FFF2-40B4-BE49-F238E27FC236}">
                <a16:creationId xmlns:a16="http://schemas.microsoft.com/office/drawing/2014/main" id="{EA11F311-7D11-F54F-88E2-A0B39B54C0D5}"/>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26" name="Line 113">
            <a:extLst>
              <a:ext uri="{FF2B5EF4-FFF2-40B4-BE49-F238E27FC236}">
                <a16:creationId xmlns:a16="http://schemas.microsoft.com/office/drawing/2014/main" id="{56FC1FB9-E8AC-6448-9FA9-CED012CC5DC9}"/>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27" name="Line 114">
            <a:extLst>
              <a:ext uri="{FF2B5EF4-FFF2-40B4-BE49-F238E27FC236}">
                <a16:creationId xmlns:a16="http://schemas.microsoft.com/office/drawing/2014/main" id="{32B069B2-05B3-DD49-903F-54BF5E2CF3C9}"/>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28" name="Line 115">
            <a:extLst>
              <a:ext uri="{FF2B5EF4-FFF2-40B4-BE49-F238E27FC236}">
                <a16:creationId xmlns:a16="http://schemas.microsoft.com/office/drawing/2014/main" id="{B65697CA-3F6D-704F-AD2E-DBD24DFFC49B}"/>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29" name="Line 116">
            <a:extLst>
              <a:ext uri="{FF2B5EF4-FFF2-40B4-BE49-F238E27FC236}">
                <a16:creationId xmlns:a16="http://schemas.microsoft.com/office/drawing/2014/main" id="{3F5BB3ED-816E-7441-B5D0-60095374005E}"/>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30" name="Line 117">
            <a:extLst>
              <a:ext uri="{FF2B5EF4-FFF2-40B4-BE49-F238E27FC236}">
                <a16:creationId xmlns:a16="http://schemas.microsoft.com/office/drawing/2014/main" id="{C4891376-A0D7-F34D-B3DD-1942C981504B}"/>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31" name="Line 118">
            <a:extLst>
              <a:ext uri="{FF2B5EF4-FFF2-40B4-BE49-F238E27FC236}">
                <a16:creationId xmlns:a16="http://schemas.microsoft.com/office/drawing/2014/main" id="{5F6E7D10-DC58-7D45-9B38-43B9059D932E}"/>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32" name="Line 119">
            <a:extLst>
              <a:ext uri="{FF2B5EF4-FFF2-40B4-BE49-F238E27FC236}">
                <a16:creationId xmlns:a16="http://schemas.microsoft.com/office/drawing/2014/main" id="{90601D45-5A05-F44E-BF14-D06A9F27700D}"/>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33" name="Line 120">
            <a:extLst>
              <a:ext uri="{FF2B5EF4-FFF2-40B4-BE49-F238E27FC236}">
                <a16:creationId xmlns:a16="http://schemas.microsoft.com/office/drawing/2014/main" id="{FCBDDED5-781D-C743-8D82-07FBA727EAE1}"/>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34" name="Text Box 121">
            <a:extLst>
              <a:ext uri="{FF2B5EF4-FFF2-40B4-BE49-F238E27FC236}">
                <a16:creationId xmlns:a16="http://schemas.microsoft.com/office/drawing/2014/main" id="{FC9D61D2-4980-0C45-B1DC-065AE3ABCBC1}"/>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1535" name="Text Box 122">
            <a:extLst>
              <a:ext uri="{FF2B5EF4-FFF2-40B4-BE49-F238E27FC236}">
                <a16:creationId xmlns:a16="http://schemas.microsoft.com/office/drawing/2014/main" id="{70013F4B-8F61-184B-A0E1-C9A2C250420C}"/>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1536" name="Line 123">
            <a:extLst>
              <a:ext uri="{FF2B5EF4-FFF2-40B4-BE49-F238E27FC236}">
                <a16:creationId xmlns:a16="http://schemas.microsoft.com/office/drawing/2014/main" id="{CEA7F0E2-B031-5D41-B449-670006E66CC6}"/>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37" name="Line 124">
            <a:extLst>
              <a:ext uri="{FF2B5EF4-FFF2-40B4-BE49-F238E27FC236}">
                <a16:creationId xmlns:a16="http://schemas.microsoft.com/office/drawing/2014/main" id="{8BD26EA1-7350-F447-AB78-8D4C7D50300A}"/>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38" name="Text Box 130">
            <a:extLst>
              <a:ext uri="{FF2B5EF4-FFF2-40B4-BE49-F238E27FC236}">
                <a16:creationId xmlns:a16="http://schemas.microsoft.com/office/drawing/2014/main" id="{C6FCE139-A2AE-CE47-B20E-7E1D7817CAE6}"/>
              </a:ext>
            </a:extLst>
          </p:cNvPr>
          <p:cNvSpPr txBox="1">
            <a:spLocks noChangeArrowheads="1"/>
          </p:cNvSpPr>
          <p:nvPr/>
        </p:nvSpPr>
        <p:spPr bwMode="auto">
          <a:xfrm>
            <a:off x="3714750" y="5272088"/>
            <a:ext cx="10906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PC=21</a:t>
            </a:r>
          </a:p>
          <a:p>
            <a:r>
              <a:rPr lang="en-US" altLang="zh-TW" sz="1800">
                <a:ea typeface="新細明體" panose="02020500000000000000" pitchFamily="18" charset="-120"/>
              </a:rPr>
              <a:t>IR=1234</a:t>
            </a:r>
          </a:p>
        </p:txBody>
      </p:sp>
      <p:sp>
        <p:nvSpPr>
          <p:cNvPr id="61539" name="Text Box 131">
            <a:extLst>
              <a:ext uri="{FF2B5EF4-FFF2-40B4-BE49-F238E27FC236}">
                <a16:creationId xmlns:a16="http://schemas.microsoft.com/office/drawing/2014/main" id="{09154FF6-B4DC-E143-97ED-AA862FB97A11}"/>
              </a:ext>
            </a:extLst>
          </p:cNvPr>
          <p:cNvSpPr txBox="1">
            <a:spLocks noChangeArrowheads="1"/>
          </p:cNvSpPr>
          <p:nvPr/>
        </p:nvSpPr>
        <p:spPr bwMode="auto">
          <a:xfrm>
            <a:off x="993775" y="2360613"/>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21</a:t>
            </a:r>
          </a:p>
        </p:txBody>
      </p:sp>
      <p:sp>
        <p:nvSpPr>
          <p:cNvPr id="61540" name="Text Box 132">
            <a:extLst>
              <a:ext uri="{FF2B5EF4-FFF2-40B4-BE49-F238E27FC236}">
                <a16:creationId xmlns:a16="http://schemas.microsoft.com/office/drawing/2014/main" id="{ECE4329B-8371-1B4E-A7F0-E3CA282A6807}"/>
              </a:ext>
            </a:extLst>
          </p:cNvPr>
          <p:cNvSpPr txBox="1">
            <a:spLocks noChangeArrowheads="1"/>
          </p:cNvSpPr>
          <p:nvPr/>
        </p:nvSpPr>
        <p:spPr bwMode="auto">
          <a:xfrm>
            <a:off x="3962400" y="24018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1234</a:t>
            </a:r>
          </a:p>
        </p:txBody>
      </p:sp>
      <p:sp>
        <p:nvSpPr>
          <p:cNvPr id="61541" name="Text Box 133">
            <a:extLst>
              <a:ext uri="{FF2B5EF4-FFF2-40B4-BE49-F238E27FC236}">
                <a16:creationId xmlns:a16="http://schemas.microsoft.com/office/drawing/2014/main" id="{44D9664A-AA70-1F4B-AE0E-663547CDBFD6}"/>
              </a:ext>
            </a:extLst>
          </p:cNvPr>
          <p:cNvSpPr txBox="1">
            <a:spLocks noChangeArrowheads="1"/>
          </p:cNvSpPr>
          <p:nvPr/>
        </p:nvSpPr>
        <p:spPr bwMode="auto">
          <a:xfrm>
            <a:off x="327025" y="3173413"/>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21</a:t>
            </a:r>
          </a:p>
        </p:txBody>
      </p:sp>
      <p:sp>
        <p:nvSpPr>
          <p:cNvPr id="61542" name="Text Box 134">
            <a:extLst>
              <a:ext uri="{FF2B5EF4-FFF2-40B4-BE49-F238E27FC236}">
                <a16:creationId xmlns:a16="http://schemas.microsoft.com/office/drawing/2014/main" id="{FF3D4A02-911B-E244-B6D3-022A26AB9C0C}"/>
              </a:ext>
            </a:extLst>
          </p:cNvPr>
          <p:cNvSpPr txBox="1">
            <a:spLocks noChangeArrowheads="1"/>
          </p:cNvSpPr>
          <p:nvPr/>
        </p:nvSpPr>
        <p:spPr bwMode="auto">
          <a:xfrm>
            <a:off x="4397375" y="292735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a:t>
            </a:r>
          </a:p>
        </p:txBody>
      </p:sp>
      <p:sp>
        <p:nvSpPr>
          <p:cNvPr id="61543" name="Text Box 135">
            <a:extLst>
              <a:ext uri="{FF2B5EF4-FFF2-40B4-BE49-F238E27FC236}">
                <a16:creationId xmlns:a16="http://schemas.microsoft.com/office/drawing/2014/main" id="{42E4A161-2854-AE45-95EC-E8DB66A57C57}"/>
              </a:ext>
            </a:extLst>
          </p:cNvPr>
          <p:cNvSpPr txBox="1">
            <a:spLocks noChangeArrowheads="1"/>
          </p:cNvSpPr>
          <p:nvPr/>
        </p:nvSpPr>
        <p:spPr bwMode="auto">
          <a:xfrm>
            <a:off x="4383088" y="33178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a:t>
            </a:r>
          </a:p>
        </p:txBody>
      </p:sp>
      <p:sp>
        <p:nvSpPr>
          <p:cNvPr id="61544" name="Text Box 136">
            <a:extLst>
              <a:ext uri="{FF2B5EF4-FFF2-40B4-BE49-F238E27FC236}">
                <a16:creationId xmlns:a16="http://schemas.microsoft.com/office/drawing/2014/main" id="{8AB222DB-D2ED-5C40-B5A1-1D0049335D56}"/>
              </a:ext>
            </a:extLst>
          </p:cNvPr>
          <p:cNvSpPr txBox="1">
            <a:spLocks noChangeArrowheads="1"/>
          </p:cNvSpPr>
          <p:nvPr/>
        </p:nvSpPr>
        <p:spPr bwMode="auto">
          <a:xfrm>
            <a:off x="4376738" y="36671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3</a:t>
            </a:r>
          </a:p>
        </p:txBody>
      </p:sp>
      <p:sp>
        <p:nvSpPr>
          <p:cNvPr id="61545" name="Text Box 137">
            <a:extLst>
              <a:ext uri="{FF2B5EF4-FFF2-40B4-BE49-F238E27FC236}">
                <a16:creationId xmlns:a16="http://schemas.microsoft.com/office/drawing/2014/main" id="{941F4499-B903-A148-8C85-D882F9307A15}"/>
              </a:ext>
            </a:extLst>
          </p:cNvPr>
          <p:cNvSpPr txBox="1">
            <a:spLocks noChangeArrowheads="1"/>
          </p:cNvSpPr>
          <p:nvPr/>
        </p:nvSpPr>
        <p:spPr bwMode="auto">
          <a:xfrm>
            <a:off x="4381500" y="40163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4</a:t>
            </a:r>
          </a:p>
        </p:txBody>
      </p:sp>
      <p:sp>
        <p:nvSpPr>
          <p:cNvPr id="61546" name="Text Box 139">
            <a:extLst>
              <a:ext uri="{FF2B5EF4-FFF2-40B4-BE49-F238E27FC236}">
                <a16:creationId xmlns:a16="http://schemas.microsoft.com/office/drawing/2014/main" id="{5C0660B1-F8D1-CF4D-A53A-6E004FECD68F}"/>
              </a:ext>
            </a:extLst>
          </p:cNvPr>
          <p:cNvSpPr txBox="1">
            <a:spLocks noChangeArrowheads="1"/>
          </p:cNvSpPr>
          <p:nvPr/>
        </p:nvSpPr>
        <p:spPr bwMode="auto">
          <a:xfrm>
            <a:off x="409575" y="5351463"/>
            <a:ext cx="25098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Mem[20]=1234</a:t>
            </a:r>
          </a:p>
          <a:p>
            <a:r>
              <a:rPr lang="en-US" altLang="zh-TW" sz="1800">
                <a:ea typeface="新細明體" panose="02020500000000000000" pitchFamily="18" charset="-120"/>
              </a:rPr>
              <a:t>R[3]=0028 R[4]=0064</a:t>
            </a:r>
          </a:p>
        </p:txBody>
      </p:sp>
      <p:grpSp>
        <p:nvGrpSpPr>
          <p:cNvPr id="61547" name="Group 140">
            <a:extLst>
              <a:ext uri="{FF2B5EF4-FFF2-40B4-BE49-F238E27FC236}">
                <a16:creationId xmlns:a16="http://schemas.microsoft.com/office/drawing/2014/main" id="{DBE26C65-37F5-8B43-A460-A6F68C2C415D}"/>
              </a:ext>
            </a:extLst>
          </p:cNvPr>
          <p:cNvGrpSpPr>
            <a:grpSpLocks/>
          </p:cNvGrpSpPr>
          <p:nvPr/>
        </p:nvGrpSpPr>
        <p:grpSpPr bwMode="auto">
          <a:xfrm>
            <a:off x="563563" y="2144713"/>
            <a:ext cx="7643812" cy="1709737"/>
            <a:chOff x="355" y="1351"/>
            <a:chExt cx="4815" cy="1077"/>
          </a:xfrm>
        </p:grpSpPr>
        <p:grpSp>
          <p:nvGrpSpPr>
            <p:cNvPr id="61548" name="Group 141">
              <a:extLst>
                <a:ext uri="{FF2B5EF4-FFF2-40B4-BE49-F238E27FC236}">
                  <a16:creationId xmlns:a16="http://schemas.microsoft.com/office/drawing/2014/main" id="{86F2CF9E-0642-D142-BC75-3891FF98E090}"/>
                </a:ext>
              </a:extLst>
            </p:cNvPr>
            <p:cNvGrpSpPr>
              <a:grpSpLocks/>
            </p:cNvGrpSpPr>
            <p:nvPr/>
          </p:nvGrpSpPr>
          <p:grpSpPr bwMode="auto">
            <a:xfrm>
              <a:off x="355" y="1789"/>
              <a:ext cx="1156" cy="288"/>
              <a:chOff x="355" y="1789"/>
              <a:chExt cx="1156" cy="288"/>
            </a:xfrm>
          </p:grpSpPr>
          <p:sp>
            <p:nvSpPr>
              <p:cNvPr id="61554" name="Text Box 142">
                <a:extLst>
                  <a:ext uri="{FF2B5EF4-FFF2-40B4-BE49-F238E27FC236}">
                    <a16:creationId xmlns:a16="http://schemas.microsoft.com/office/drawing/2014/main" id="{F132F0B9-261B-BE4D-848E-C77BE54604F8}"/>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1555" name="Text Box 143">
                <a:extLst>
                  <a:ext uri="{FF2B5EF4-FFF2-40B4-BE49-F238E27FC236}">
                    <a16:creationId xmlns:a16="http://schemas.microsoft.com/office/drawing/2014/main" id="{09258A46-3538-4643-B333-A5444AFD6D42}"/>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61549" name="Group 144">
              <a:extLst>
                <a:ext uri="{FF2B5EF4-FFF2-40B4-BE49-F238E27FC236}">
                  <a16:creationId xmlns:a16="http://schemas.microsoft.com/office/drawing/2014/main" id="{40584E05-E668-8C4F-8BF2-1F5151A0B47B}"/>
                </a:ext>
              </a:extLst>
            </p:cNvPr>
            <p:cNvGrpSpPr>
              <a:grpSpLocks/>
            </p:cNvGrpSpPr>
            <p:nvPr/>
          </p:nvGrpSpPr>
          <p:grpSpPr bwMode="auto">
            <a:xfrm>
              <a:off x="3057" y="1351"/>
              <a:ext cx="2113" cy="1077"/>
              <a:chOff x="3057" y="1351"/>
              <a:chExt cx="2113" cy="1077"/>
            </a:xfrm>
          </p:grpSpPr>
          <p:sp>
            <p:nvSpPr>
              <p:cNvPr id="61550" name="Text Box 145">
                <a:extLst>
                  <a:ext uri="{FF2B5EF4-FFF2-40B4-BE49-F238E27FC236}">
                    <a16:creationId xmlns:a16="http://schemas.microsoft.com/office/drawing/2014/main" id="{108A4FDC-4E7E-DD44-A9ED-E4D2951E0128}"/>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61551" name="Group 146">
                <a:extLst>
                  <a:ext uri="{FF2B5EF4-FFF2-40B4-BE49-F238E27FC236}">
                    <a16:creationId xmlns:a16="http://schemas.microsoft.com/office/drawing/2014/main" id="{77A5EEE6-0D50-C645-A0DC-AA60F87D6EFC}"/>
                  </a:ext>
                </a:extLst>
              </p:cNvPr>
              <p:cNvGrpSpPr>
                <a:grpSpLocks/>
              </p:cNvGrpSpPr>
              <p:nvPr/>
            </p:nvGrpSpPr>
            <p:grpSpPr bwMode="auto">
              <a:xfrm>
                <a:off x="3057" y="1351"/>
                <a:ext cx="206" cy="1077"/>
                <a:chOff x="3057" y="1351"/>
                <a:chExt cx="206" cy="1077"/>
              </a:xfrm>
            </p:grpSpPr>
            <p:sp>
              <p:nvSpPr>
                <p:cNvPr id="61552" name="Text Box 147">
                  <a:extLst>
                    <a:ext uri="{FF2B5EF4-FFF2-40B4-BE49-F238E27FC236}">
                      <a16:creationId xmlns:a16="http://schemas.microsoft.com/office/drawing/2014/main" id="{9D6304EF-D89A-0B4C-B604-2114DAFF7816}"/>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1553" name="Text Box 148">
                  <a:extLst>
                    <a:ext uri="{FF2B5EF4-FFF2-40B4-BE49-F238E27FC236}">
                      <a16:creationId xmlns:a16="http://schemas.microsoft.com/office/drawing/2014/main" id="{A5CEFE6E-0BBE-F34A-8508-A5C7D927E084}"/>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編號版面配置區 3">
            <a:extLst>
              <a:ext uri="{FF2B5EF4-FFF2-40B4-BE49-F238E27FC236}">
                <a16:creationId xmlns:a16="http://schemas.microsoft.com/office/drawing/2014/main" id="{29444E62-AFCB-0E4F-9CF9-F236C509178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6FFAB593-1781-FE4A-89F7-8AF7FBD66E6E}" type="slidenum">
              <a:rPr lang="zh-TW" altLang="en-US" sz="800"/>
              <a:pPr/>
              <a:t>41</a:t>
            </a:fld>
            <a:endParaRPr lang="en-US" altLang="zh-TW" sz="1400"/>
          </a:p>
        </p:txBody>
      </p:sp>
      <p:sp>
        <p:nvSpPr>
          <p:cNvPr id="62467" name="Rectangle 2">
            <a:extLst>
              <a:ext uri="{FF2B5EF4-FFF2-40B4-BE49-F238E27FC236}">
                <a16:creationId xmlns:a16="http://schemas.microsoft.com/office/drawing/2014/main" id="{46F4C125-1A9B-464B-940A-8C8AA8818C02}"/>
              </a:ext>
            </a:extLst>
          </p:cNvPr>
          <p:cNvSpPr>
            <a:spLocks noGrp="1" noChangeArrowheads="1"/>
          </p:cNvSpPr>
          <p:nvPr>
            <p:ph type="title"/>
          </p:nvPr>
        </p:nvSpPr>
        <p:spPr/>
        <p:txBody>
          <a:bodyPr/>
          <a:lstStyle/>
          <a:p>
            <a:r>
              <a:rPr lang="en-US" altLang="zh-TW">
                <a:ea typeface="新細明體" panose="02020500000000000000" pitchFamily="18" charset="-120"/>
              </a:rPr>
              <a:t>Example: ADD (execute)</a:t>
            </a:r>
            <a:endParaRPr lang="zh-TW" altLang="en-US">
              <a:ea typeface="新細明體" panose="02020500000000000000" pitchFamily="18" charset="-120"/>
            </a:endParaRPr>
          </a:p>
        </p:txBody>
      </p:sp>
      <p:sp>
        <p:nvSpPr>
          <p:cNvPr id="62468" name="Rectangle 3">
            <a:extLst>
              <a:ext uri="{FF2B5EF4-FFF2-40B4-BE49-F238E27FC236}">
                <a16:creationId xmlns:a16="http://schemas.microsoft.com/office/drawing/2014/main" id="{C1406B41-DC7D-E246-AFE6-7C15B58997F8}"/>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2469" name="AutoShape 4">
            <a:extLst>
              <a:ext uri="{FF2B5EF4-FFF2-40B4-BE49-F238E27FC236}">
                <a16:creationId xmlns:a16="http://schemas.microsoft.com/office/drawing/2014/main" id="{C47AE6BB-B8E6-DC43-B0EC-BCCCC24378A2}"/>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470" name="AutoShape 5">
            <a:extLst>
              <a:ext uri="{FF2B5EF4-FFF2-40B4-BE49-F238E27FC236}">
                <a16:creationId xmlns:a16="http://schemas.microsoft.com/office/drawing/2014/main" id="{D3537C17-E05A-BC45-8AA2-EFA33EBCE0D9}"/>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471" name="AutoShape 6">
            <a:extLst>
              <a:ext uri="{FF2B5EF4-FFF2-40B4-BE49-F238E27FC236}">
                <a16:creationId xmlns:a16="http://schemas.microsoft.com/office/drawing/2014/main" id="{6C69C448-CA74-7044-99E5-30E66690C9E6}"/>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472" name="AutoShape 7">
            <a:extLst>
              <a:ext uri="{FF2B5EF4-FFF2-40B4-BE49-F238E27FC236}">
                <a16:creationId xmlns:a16="http://schemas.microsoft.com/office/drawing/2014/main" id="{5431F3E0-F933-BA46-9070-4228BAEBC1E5}"/>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2473" name="Group 8">
            <a:extLst>
              <a:ext uri="{FF2B5EF4-FFF2-40B4-BE49-F238E27FC236}">
                <a16:creationId xmlns:a16="http://schemas.microsoft.com/office/drawing/2014/main" id="{79777DA1-D07B-5447-88F0-5500A62CDA00}"/>
              </a:ext>
            </a:extLst>
          </p:cNvPr>
          <p:cNvGrpSpPr>
            <a:grpSpLocks/>
          </p:cNvGrpSpPr>
          <p:nvPr/>
        </p:nvGrpSpPr>
        <p:grpSpPr bwMode="auto">
          <a:xfrm>
            <a:off x="5446713" y="1882775"/>
            <a:ext cx="1193800" cy="2595563"/>
            <a:chOff x="3431" y="1186"/>
            <a:chExt cx="752" cy="1635"/>
          </a:xfrm>
        </p:grpSpPr>
        <p:sp>
          <p:nvSpPr>
            <p:cNvPr id="62601" name="Rectangle 9">
              <a:extLst>
                <a:ext uri="{FF2B5EF4-FFF2-40B4-BE49-F238E27FC236}">
                  <a16:creationId xmlns:a16="http://schemas.microsoft.com/office/drawing/2014/main" id="{37402BEB-5DF4-C245-811F-343C367AEF01}"/>
                </a:ext>
              </a:extLst>
            </p:cNvPr>
            <p:cNvSpPr>
              <a:spLocks noChangeArrowheads="1"/>
            </p:cNvSpPr>
            <p:nvPr/>
          </p:nvSpPr>
          <p:spPr bwMode="auto">
            <a:xfrm>
              <a:off x="3470" y="1200"/>
              <a:ext cx="657" cy="1579"/>
            </a:xfrm>
            <a:prstGeom prst="rect">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602" name="AutoShape 10">
              <a:extLst>
                <a:ext uri="{FF2B5EF4-FFF2-40B4-BE49-F238E27FC236}">
                  <a16:creationId xmlns:a16="http://schemas.microsoft.com/office/drawing/2014/main" id="{D1F94AD5-0C79-CE48-9029-97FD69BE4279}"/>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603" name="Text Box 11">
              <a:extLst>
                <a:ext uri="{FF2B5EF4-FFF2-40B4-BE49-F238E27FC236}">
                  <a16:creationId xmlns:a16="http://schemas.microsoft.com/office/drawing/2014/main" id="{FDD29E2C-C9AF-6E44-BFD9-17F638F9F233}"/>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2604" name="Text Box 12">
              <a:extLst>
                <a:ext uri="{FF2B5EF4-FFF2-40B4-BE49-F238E27FC236}">
                  <a16:creationId xmlns:a16="http://schemas.microsoft.com/office/drawing/2014/main" id="{D25985DF-D4AA-3E41-AC47-0C3DCC8F96F5}"/>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2605" name="Text Box 13">
              <a:extLst>
                <a:ext uri="{FF2B5EF4-FFF2-40B4-BE49-F238E27FC236}">
                  <a16:creationId xmlns:a16="http://schemas.microsoft.com/office/drawing/2014/main" id="{7A808758-1568-1844-84C8-EF96581E9A45}"/>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2606" name="Text Box 14">
              <a:extLst>
                <a:ext uri="{FF2B5EF4-FFF2-40B4-BE49-F238E27FC236}">
                  <a16:creationId xmlns:a16="http://schemas.microsoft.com/office/drawing/2014/main" id="{95995AB8-F37C-4842-9563-20477DA83B05}"/>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2607" name="Text Box 15">
              <a:extLst>
                <a:ext uri="{FF2B5EF4-FFF2-40B4-BE49-F238E27FC236}">
                  <a16:creationId xmlns:a16="http://schemas.microsoft.com/office/drawing/2014/main" id="{A34D6F2E-E247-F448-A74D-F79F76FB2ADF}"/>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2608" name="Text Box 16">
              <a:extLst>
                <a:ext uri="{FF2B5EF4-FFF2-40B4-BE49-F238E27FC236}">
                  <a16:creationId xmlns:a16="http://schemas.microsoft.com/office/drawing/2014/main" id="{D5C9E2F1-2C1E-9540-A439-59C34EBD5BBA}"/>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2609" name="Text Box 17">
              <a:extLst>
                <a:ext uri="{FF2B5EF4-FFF2-40B4-BE49-F238E27FC236}">
                  <a16:creationId xmlns:a16="http://schemas.microsoft.com/office/drawing/2014/main" id="{4B4A5778-0898-5545-8BCB-FC0D928B04A7}"/>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2610" name="Text Box 18">
              <a:extLst>
                <a:ext uri="{FF2B5EF4-FFF2-40B4-BE49-F238E27FC236}">
                  <a16:creationId xmlns:a16="http://schemas.microsoft.com/office/drawing/2014/main" id="{9B77960A-C319-D74C-B8B7-C0CBFEE256E6}"/>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2474" name="Freeform 19">
            <a:extLst>
              <a:ext uri="{FF2B5EF4-FFF2-40B4-BE49-F238E27FC236}">
                <a16:creationId xmlns:a16="http://schemas.microsoft.com/office/drawing/2014/main" id="{B67E4DE5-EA08-864C-B1A8-A34324D007E7}"/>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62475" name="Text Box 20">
            <a:extLst>
              <a:ext uri="{FF2B5EF4-FFF2-40B4-BE49-F238E27FC236}">
                <a16:creationId xmlns:a16="http://schemas.microsoft.com/office/drawing/2014/main" id="{97657643-44A7-634D-8DE2-4CC86B575715}"/>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2476" name="Line 21">
            <a:extLst>
              <a:ext uri="{FF2B5EF4-FFF2-40B4-BE49-F238E27FC236}">
                <a16:creationId xmlns:a16="http://schemas.microsoft.com/office/drawing/2014/main" id="{0CE55A65-E2E9-3344-B2EC-A2AE085130D6}"/>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77" name="Line 22">
            <a:extLst>
              <a:ext uri="{FF2B5EF4-FFF2-40B4-BE49-F238E27FC236}">
                <a16:creationId xmlns:a16="http://schemas.microsoft.com/office/drawing/2014/main" id="{209FDB72-9A55-2E44-8BC3-02C1C04368BE}"/>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78" name="Line 23">
            <a:extLst>
              <a:ext uri="{FF2B5EF4-FFF2-40B4-BE49-F238E27FC236}">
                <a16:creationId xmlns:a16="http://schemas.microsoft.com/office/drawing/2014/main" id="{29587E39-1A82-5243-9474-762A47FE8930}"/>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79" name="Line 24">
            <a:extLst>
              <a:ext uri="{FF2B5EF4-FFF2-40B4-BE49-F238E27FC236}">
                <a16:creationId xmlns:a16="http://schemas.microsoft.com/office/drawing/2014/main" id="{A55B5339-4A25-8343-BBB6-6962A209A62C}"/>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0" name="Line 25">
            <a:extLst>
              <a:ext uri="{FF2B5EF4-FFF2-40B4-BE49-F238E27FC236}">
                <a16:creationId xmlns:a16="http://schemas.microsoft.com/office/drawing/2014/main" id="{B4FCEE56-997C-E447-A676-E6C285CC9A55}"/>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1" name="Line 26">
            <a:extLst>
              <a:ext uri="{FF2B5EF4-FFF2-40B4-BE49-F238E27FC236}">
                <a16:creationId xmlns:a16="http://schemas.microsoft.com/office/drawing/2014/main" id="{126F380F-F270-5F44-A191-09AC6F1BFB5F}"/>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2" name="Line 27">
            <a:extLst>
              <a:ext uri="{FF2B5EF4-FFF2-40B4-BE49-F238E27FC236}">
                <a16:creationId xmlns:a16="http://schemas.microsoft.com/office/drawing/2014/main" id="{10BB315C-4A03-5B45-8D01-3B3AC9EECCA4}"/>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3" name="Oval 28">
            <a:extLst>
              <a:ext uri="{FF2B5EF4-FFF2-40B4-BE49-F238E27FC236}">
                <a16:creationId xmlns:a16="http://schemas.microsoft.com/office/drawing/2014/main" id="{29DCDB5B-94EC-1C40-9776-92CC1F2FD366}"/>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484" name="Line 29">
            <a:extLst>
              <a:ext uri="{FF2B5EF4-FFF2-40B4-BE49-F238E27FC236}">
                <a16:creationId xmlns:a16="http://schemas.microsoft.com/office/drawing/2014/main" id="{74B13636-E55B-E743-8D2F-085C920E1F02}"/>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5" name="Line 30">
            <a:extLst>
              <a:ext uri="{FF2B5EF4-FFF2-40B4-BE49-F238E27FC236}">
                <a16:creationId xmlns:a16="http://schemas.microsoft.com/office/drawing/2014/main" id="{BEC94F21-A263-C544-A8E1-16171A117C6A}"/>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6" name="Line 31">
            <a:extLst>
              <a:ext uri="{FF2B5EF4-FFF2-40B4-BE49-F238E27FC236}">
                <a16:creationId xmlns:a16="http://schemas.microsoft.com/office/drawing/2014/main" id="{8D3E076C-81CF-074C-9033-7E34F12E26A8}"/>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7" name="Line 32">
            <a:extLst>
              <a:ext uri="{FF2B5EF4-FFF2-40B4-BE49-F238E27FC236}">
                <a16:creationId xmlns:a16="http://schemas.microsoft.com/office/drawing/2014/main" id="{858D050F-E806-B342-9189-09858E13FDBD}"/>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8" name="Line 33">
            <a:extLst>
              <a:ext uri="{FF2B5EF4-FFF2-40B4-BE49-F238E27FC236}">
                <a16:creationId xmlns:a16="http://schemas.microsoft.com/office/drawing/2014/main" id="{00159582-54E5-684C-B0E0-6D8DEF53FEEE}"/>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9" name="Line 34">
            <a:extLst>
              <a:ext uri="{FF2B5EF4-FFF2-40B4-BE49-F238E27FC236}">
                <a16:creationId xmlns:a16="http://schemas.microsoft.com/office/drawing/2014/main" id="{4A17F945-D0AB-AF4F-9893-492CAFCE7ECD}"/>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0" name="Line 35">
            <a:extLst>
              <a:ext uri="{FF2B5EF4-FFF2-40B4-BE49-F238E27FC236}">
                <a16:creationId xmlns:a16="http://schemas.microsoft.com/office/drawing/2014/main" id="{94A87178-ABB6-414F-A0C4-8CD25BA75B14}"/>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1" name="Line 36">
            <a:extLst>
              <a:ext uri="{FF2B5EF4-FFF2-40B4-BE49-F238E27FC236}">
                <a16:creationId xmlns:a16="http://schemas.microsoft.com/office/drawing/2014/main" id="{AE9B4EF5-1E07-A04B-9A32-D793F1BF16C5}"/>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2" name="Line 37">
            <a:extLst>
              <a:ext uri="{FF2B5EF4-FFF2-40B4-BE49-F238E27FC236}">
                <a16:creationId xmlns:a16="http://schemas.microsoft.com/office/drawing/2014/main" id="{8DF28506-EE00-9448-ABE1-1F564911BD18}"/>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3" name="Line 38">
            <a:extLst>
              <a:ext uri="{FF2B5EF4-FFF2-40B4-BE49-F238E27FC236}">
                <a16:creationId xmlns:a16="http://schemas.microsoft.com/office/drawing/2014/main" id="{C4757E60-604F-1248-9558-2E926C5806A2}"/>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4" name="Line 39">
            <a:extLst>
              <a:ext uri="{FF2B5EF4-FFF2-40B4-BE49-F238E27FC236}">
                <a16:creationId xmlns:a16="http://schemas.microsoft.com/office/drawing/2014/main" id="{570C4595-1871-0640-BBFF-258C0A15C5F1}"/>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5" name="Line 40">
            <a:extLst>
              <a:ext uri="{FF2B5EF4-FFF2-40B4-BE49-F238E27FC236}">
                <a16:creationId xmlns:a16="http://schemas.microsoft.com/office/drawing/2014/main" id="{548C47B6-33B6-BB43-A2BB-649BC7C5CF3D}"/>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6" name="Line 41">
            <a:extLst>
              <a:ext uri="{FF2B5EF4-FFF2-40B4-BE49-F238E27FC236}">
                <a16:creationId xmlns:a16="http://schemas.microsoft.com/office/drawing/2014/main" id="{678747F3-F135-8547-A55E-9EDC81BDACEB}"/>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7" name="Line 42">
            <a:extLst>
              <a:ext uri="{FF2B5EF4-FFF2-40B4-BE49-F238E27FC236}">
                <a16:creationId xmlns:a16="http://schemas.microsoft.com/office/drawing/2014/main" id="{D98C47F9-AD03-EC45-AFEC-8B008EF5EA38}"/>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8" name="Line 43">
            <a:extLst>
              <a:ext uri="{FF2B5EF4-FFF2-40B4-BE49-F238E27FC236}">
                <a16:creationId xmlns:a16="http://schemas.microsoft.com/office/drawing/2014/main" id="{2FA94E72-2057-0748-9C5C-E98061B82A40}"/>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9" name="Line 44">
            <a:extLst>
              <a:ext uri="{FF2B5EF4-FFF2-40B4-BE49-F238E27FC236}">
                <a16:creationId xmlns:a16="http://schemas.microsoft.com/office/drawing/2014/main" id="{FBBDEA46-8216-8148-995F-2D5AA33C651E}"/>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0" name="Line 45">
            <a:extLst>
              <a:ext uri="{FF2B5EF4-FFF2-40B4-BE49-F238E27FC236}">
                <a16:creationId xmlns:a16="http://schemas.microsoft.com/office/drawing/2014/main" id="{65F509AA-21AB-EE45-B1E1-8775BDDCB067}"/>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1" name="Line 46">
            <a:extLst>
              <a:ext uri="{FF2B5EF4-FFF2-40B4-BE49-F238E27FC236}">
                <a16:creationId xmlns:a16="http://schemas.microsoft.com/office/drawing/2014/main" id="{79F6081C-5FB0-4344-B87B-5E731B8BA490}"/>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2" name="Line 47">
            <a:extLst>
              <a:ext uri="{FF2B5EF4-FFF2-40B4-BE49-F238E27FC236}">
                <a16:creationId xmlns:a16="http://schemas.microsoft.com/office/drawing/2014/main" id="{D1C5CD8B-D143-344F-A9AB-F5A2EBADADF9}"/>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3" name="Line 48">
            <a:extLst>
              <a:ext uri="{FF2B5EF4-FFF2-40B4-BE49-F238E27FC236}">
                <a16:creationId xmlns:a16="http://schemas.microsoft.com/office/drawing/2014/main" id="{8A2874C9-B1B5-4245-85D4-A571305F278C}"/>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4" name="Line 49">
            <a:extLst>
              <a:ext uri="{FF2B5EF4-FFF2-40B4-BE49-F238E27FC236}">
                <a16:creationId xmlns:a16="http://schemas.microsoft.com/office/drawing/2014/main" id="{E3E8C190-2394-264D-AA52-28166358DF9F}"/>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5" name="Line 50">
            <a:extLst>
              <a:ext uri="{FF2B5EF4-FFF2-40B4-BE49-F238E27FC236}">
                <a16:creationId xmlns:a16="http://schemas.microsoft.com/office/drawing/2014/main" id="{345F0AC3-352C-B34F-99A9-18B2FCA61072}"/>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6" name="Line 51">
            <a:extLst>
              <a:ext uri="{FF2B5EF4-FFF2-40B4-BE49-F238E27FC236}">
                <a16:creationId xmlns:a16="http://schemas.microsoft.com/office/drawing/2014/main" id="{9995794C-6968-5E40-9DB8-2EA77AEC9E3D}"/>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7" name="Line 52">
            <a:extLst>
              <a:ext uri="{FF2B5EF4-FFF2-40B4-BE49-F238E27FC236}">
                <a16:creationId xmlns:a16="http://schemas.microsoft.com/office/drawing/2014/main" id="{262B3951-DC05-CF44-A99C-B45E9E3AC899}"/>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8" name="Line 53">
            <a:extLst>
              <a:ext uri="{FF2B5EF4-FFF2-40B4-BE49-F238E27FC236}">
                <a16:creationId xmlns:a16="http://schemas.microsoft.com/office/drawing/2014/main" id="{4B0120F7-BB9E-CD40-9FE1-E2AB87AF65B1}"/>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9" name="Line 54">
            <a:extLst>
              <a:ext uri="{FF2B5EF4-FFF2-40B4-BE49-F238E27FC236}">
                <a16:creationId xmlns:a16="http://schemas.microsoft.com/office/drawing/2014/main" id="{2FBC125D-61CA-F345-8088-AA65EC757CFC}"/>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0" name="Line 55">
            <a:extLst>
              <a:ext uri="{FF2B5EF4-FFF2-40B4-BE49-F238E27FC236}">
                <a16:creationId xmlns:a16="http://schemas.microsoft.com/office/drawing/2014/main" id="{61608FAB-2EEF-7544-84B4-B3F9DBD79EB4}"/>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1" name="Line 56">
            <a:extLst>
              <a:ext uri="{FF2B5EF4-FFF2-40B4-BE49-F238E27FC236}">
                <a16:creationId xmlns:a16="http://schemas.microsoft.com/office/drawing/2014/main" id="{772B2887-7CA8-1745-9755-6F9C3A3BD0D7}"/>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2" name="Line 57">
            <a:extLst>
              <a:ext uri="{FF2B5EF4-FFF2-40B4-BE49-F238E27FC236}">
                <a16:creationId xmlns:a16="http://schemas.microsoft.com/office/drawing/2014/main" id="{51D4942B-090D-7947-B220-DD6D5559E9DD}"/>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3" name="Line 58">
            <a:extLst>
              <a:ext uri="{FF2B5EF4-FFF2-40B4-BE49-F238E27FC236}">
                <a16:creationId xmlns:a16="http://schemas.microsoft.com/office/drawing/2014/main" id="{18C781A5-0980-7B42-A62F-08BB5DEF6FC4}"/>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4" name="Line 59">
            <a:extLst>
              <a:ext uri="{FF2B5EF4-FFF2-40B4-BE49-F238E27FC236}">
                <a16:creationId xmlns:a16="http://schemas.microsoft.com/office/drawing/2014/main" id="{A21D38E9-C562-724F-96B9-0869CA848747}"/>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5" name="Line 60">
            <a:extLst>
              <a:ext uri="{FF2B5EF4-FFF2-40B4-BE49-F238E27FC236}">
                <a16:creationId xmlns:a16="http://schemas.microsoft.com/office/drawing/2014/main" id="{48FC8EBC-AB30-7349-B05A-350E7C0A9ABC}"/>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6" name="Line 61">
            <a:extLst>
              <a:ext uri="{FF2B5EF4-FFF2-40B4-BE49-F238E27FC236}">
                <a16:creationId xmlns:a16="http://schemas.microsoft.com/office/drawing/2014/main" id="{F90087ED-2503-9D4E-8944-4E0647DB8919}"/>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7" name="Line 62">
            <a:extLst>
              <a:ext uri="{FF2B5EF4-FFF2-40B4-BE49-F238E27FC236}">
                <a16:creationId xmlns:a16="http://schemas.microsoft.com/office/drawing/2014/main" id="{2C922875-163F-5B4E-8B9F-6AA42CD39E98}"/>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8" name="Line 63">
            <a:extLst>
              <a:ext uri="{FF2B5EF4-FFF2-40B4-BE49-F238E27FC236}">
                <a16:creationId xmlns:a16="http://schemas.microsoft.com/office/drawing/2014/main" id="{A0F87BB1-8D9F-E04D-B4B9-9BBB996670E6}"/>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9" name="Line 64">
            <a:extLst>
              <a:ext uri="{FF2B5EF4-FFF2-40B4-BE49-F238E27FC236}">
                <a16:creationId xmlns:a16="http://schemas.microsoft.com/office/drawing/2014/main" id="{A00FD0F2-466B-D147-872C-0630FA739ED1}"/>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20" name="Line 65">
            <a:extLst>
              <a:ext uri="{FF2B5EF4-FFF2-40B4-BE49-F238E27FC236}">
                <a16:creationId xmlns:a16="http://schemas.microsoft.com/office/drawing/2014/main" id="{9877B9D8-5180-D846-B72F-080EACB33B53}"/>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21" name="Line 66">
            <a:extLst>
              <a:ext uri="{FF2B5EF4-FFF2-40B4-BE49-F238E27FC236}">
                <a16:creationId xmlns:a16="http://schemas.microsoft.com/office/drawing/2014/main" id="{A08D60EE-D1DC-CF47-A6C7-A7E2669A692D}"/>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22" name="Line 67">
            <a:extLst>
              <a:ext uri="{FF2B5EF4-FFF2-40B4-BE49-F238E27FC236}">
                <a16:creationId xmlns:a16="http://schemas.microsoft.com/office/drawing/2014/main" id="{96D3BB5E-29AC-E541-95A0-B15A4E481D18}"/>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23" name="Line 68">
            <a:extLst>
              <a:ext uri="{FF2B5EF4-FFF2-40B4-BE49-F238E27FC236}">
                <a16:creationId xmlns:a16="http://schemas.microsoft.com/office/drawing/2014/main" id="{A24E2ACD-5639-0443-9F35-3DBF47F8688D}"/>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24" name="Text Box 69">
            <a:extLst>
              <a:ext uri="{FF2B5EF4-FFF2-40B4-BE49-F238E27FC236}">
                <a16:creationId xmlns:a16="http://schemas.microsoft.com/office/drawing/2014/main" id="{09096C83-9FA7-F145-B266-2055C9D749BA}"/>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2525" name="AutoShape 70">
            <a:extLst>
              <a:ext uri="{FF2B5EF4-FFF2-40B4-BE49-F238E27FC236}">
                <a16:creationId xmlns:a16="http://schemas.microsoft.com/office/drawing/2014/main" id="{8CFB740F-38BD-2F4A-8803-91DA7F13220C}"/>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26" name="AutoShape 71">
            <a:extLst>
              <a:ext uri="{FF2B5EF4-FFF2-40B4-BE49-F238E27FC236}">
                <a16:creationId xmlns:a16="http://schemas.microsoft.com/office/drawing/2014/main" id="{65FF5B8B-97B9-7743-A049-DDFF43B9CA99}"/>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27" name="AutoShape 72">
            <a:extLst>
              <a:ext uri="{FF2B5EF4-FFF2-40B4-BE49-F238E27FC236}">
                <a16:creationId xmlns:a16="http://schemas.microsoft.com/office/drawing/2014/main" id="{3B27D062-54B2-554B-9E3E-CB4C85C81CEA}"/>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28" name="AutoShape 73">
            <a:extLst>
              <a:ext uri="{FF2B5EF4-FFF2-40B4-BE49-F238E27FC236}">
                <a16:creationId xmlns:a16="http://schemas.microsoft.com/office/drawing/2014/main" id="{29D18B10-3E34-914C-B29D-6C233B221DCD}"/>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29" name="AutoShape 74">
            <a:extLst>
              <a:ext uri="{FF2B5EF4-FFF2-40B4-BE49-F238E27FC236}">
                <a16:creationId xmlns:a16="http://schemas.microsoft.com/office/drawing/2014/main" id="{DA69864A-42AE-F342-8524-65706E7C04CA}"/>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30" name="AutoShape 75">
            <a:extLst>
              <a:ext uri="{FF2B5EF4-FFF2-40B4-BE49-F238E27FC236}">
                <a16:creationId xmlns:a16="http://schemas.microsoft.com/office/drawing/2014/main" id="{74778EB4-2A61-6941-912D-DC424E29AE29}"/>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2531" name="Group 76">
            <a:extLst>
              <a:ext uri="{FF2B5EF4-FFF2-40B4-BE49-F238E27FC236}">
                <a16:creationId xmlns:a16="http://schemas.microsoft.com/office/drawing/2014/main" id="{4B30E710-2D80-F248-9E62-4173E07A83B6}"/>
              </a:ext>
            </a:extLst>
          </p:cNvPr>
          <p:cNvGrpSpPr>
            <a:grpSpLocks/>
          </p:cNvGrpSpPr>
          <p:nvPr/>
        </p:nvGrpSpPr>
        <p:grpSpPr bwMode="auto">
          <a:xfrm>
            <a:off x="2576513" y="2547938"/>
            <a:ext cx="1084262" cy="2093912"/>
            <a:chOff x="1623" y="1605"/>
            <a:chExt cx="683" cy="1319"/>
          </a:xfrm>
        </p:grpSpPr>
        <p:sp>
          <p:nvSpPr>
            <p:cNvPr id="62594" name="Rectangle 77">
              <a:extLst>
                <a:ext uri="{FF2B5EF4-FFF2-40B4-BE49-F238E27FC236}">
                  <a16:creationId xmlns:a16="http://schemas.microsoft.com/office/drawing/2014/main" id="{40532711-9A47-9046-8C33-0968022B2253}"/>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2595" name="AutoShape 78">
              <a:extLst>
                <a:ext uri="{FF2B5EF4-FFF2-40B4-BE49-F238E27FC236}">
                  <a16:creationId xmlns:a16="http://schemas.microsoft.com/office/drawing/2014/main" id="{A096F6AD-F291-974A-B671-FA67542991A4}"/>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96" name="Text Box 79">
              <a:extLst>
                <a:ext uri="{FF2B5EF4-FFF2-40B4-BE49-F238E27FC236}">
                  <a16:creationId xmlns:a16="http://schemas.microsoft.com/office/drawing/2014/main" id="{0485822A-FF68-224E-B3F6-AB6D8891879E}"/>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2597" name="Text Box 80">
              <a:extLst>
                <a:ext uri="{FF2B5EF4-FFF2-40B4-BE49-F238E27FC236}">
                  <a16:creationId xmlns:a16="http://schemas.microsoft.com/office/drawing/2014/main" id="{51A26768-8A8D-AD44-AE39-FE88B08C5CFE}"/>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2598" name="Text Box 81">
              <a:extLst>
                <a:ext uri="{FF2B5EF4-FFF2-40B4-BE49-F238E27FC236}">
                  <a16:creationId xmlns:a16="http://schemas.microsoft.com/office/drawing/2014/main" id="{D1B27CE8-D73E-BC4E-A333-E5A3756BBF5B}"/>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2599" name="Text Box 82">
              <a:extLst>
                <a:ext uri="{FF2B5EF4-FFF2-40B4-BE49-F238E27FC236}">
                  <a16:creationId xmlns:a16="http://schemas.microsoft.com/office/drawing/2014/main" id="{7D6DB4B8-3280-554E-A3A5-CBAD71C1643C}"/>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2600" name="Text Box 83">
              <a:extLst>
                <a:ext uri="{FF2B5EF4-FFF2-40B4-BE49-F238E27FC236}">
                  <a16:creationId xmlns:a16="http://schemas.microsoft.com/office/drawing/2014/main" id="{8C8200D2-F545-2E41-83F3-62F60B1F5E2D}"/>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2532" name="AutoShape 84">
            <a:extLst>
              <a:ext uri="{FF2B5EF4-FFF2-40B4-BE49-F238E27FC236}">
                <a16:creationId xmlns:a16="http://schemas.microsoft.com/office/drawing/2014/main" id="{3524154F-482D-7742-A5F3-88A531637F08}"/>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28575">
            <a:solidFill>
              <a:schemeClr val="tx1"/>
            </a:solidFill>
            <a:miter lim="800000"/>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33" name="Line 85">
            <a:extLst>
              <a:ext uri="{FF2B5EF4-FFF2-40B4-BE49-F238E27FC236}">
                <a16:creationId xmlns:a16="http://schemas.microsoft.com/office/drawing/2014/main" id="{3A4FC400-29DD-DC4A-99B0-78BDA22EF61A}"/>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34" name="Oval 86">
            <a:extLst>
              <a:ext uri="{FF2B5EF4-FFF2-40B4-BE49-F238E27FC236}">
                <a16:creationId xmlns:a16="http://schemas.microsoft.com/office/drawing/2014/main" id="{264D9062-8AF8-7541-BA41-EE714EC065CC}"/>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2535" name="Group 87">
            <a:extLst>
              <a:ext uri="{FF2B5EF4-FFF2-40B4-BE49-F238E27FC236}">
                <a16:creationId xmlns:a16="http://schemas.microsoft.com/office/drawing/2014/main" id="{E26ADA3E-9615-2B45-B225-43FFC4697B31}"/>
              </a:ext>
            </a:extLst>
          </p:cNvPr>
          <p:cNvGrpSpPr>
            <a:grpSpLocks/>
          </p:cNvGrpSpPr>
          <p:nvPr/>
        </p:nvGrpSpPr>
        <p:grpSpPr bwMode="auto">
          <a:xfrm>
            <a:off x="4065588" y="2646363"/>
            <a:ext cx="400050" cy="1689100"/>
            <a:chOff x="2561" y="1667"/>
            <a:chExt cx="252" cy="1064"/>
          </a:xfrm>
        </p:grpSpPr>
        <p:sp>
          <p:nvSpPr>
            <p:cNvPr id="62587" name="Rectangle 88">
              <a:extLst>
                <a:ext uri="{FF2B5EF4-FFF2-40B4-BE49-F238E27FC236}">
                  <a16:creationId xmlns:a16="http://schemas.microsoft.com/office/drawing/2014/main" id="{59DDA959-69D2-884E-9001-771B3DE62385}"/>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88" name="AutoShape 89">
              <a:extLst>
                <a:ext uri="{FF2B5EF4-FFF2-40B4-BE49-F238E27FC236}">
                  <a16:creationId xmlns:a16="http://schemas.microsoft.com/office/drawing/2014/main" id="{2A12A80B-2062-1745-B6A3-3126AD73233F}"/>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89" name="Text Box 90">
              <a:extLst>
                <a:ext uri="{FF2B5EF4-FFF2-40B4-BE49-F238E27FC236}">
                  <a16:creationId xmlns:a16="http://schemas.microsoft.com/office/drawing/2014/main" id="{23A934AD-0B67-9447-B3DF-349A40F49ABC}"/>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2590" name="Text Box 91">
              <a:extLst>
                <a:ext uri="{FF2B5EF4-FFF2-40B4-BE49-F238E27FC236}">
                  <a16:creationId xmlns:a16="http://schemas.microsoft.com/office/drawing/2014/main" id="{76BED604-612C-E840-AB5D-D5B49D3BA9C3}"/>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2591" name="Text Box 92">
              <a:extLst>
                <a:ext uri="{FF2B5EF4-FFF2-40B4-BE49-F238E27FC236}">
                  <a16:creationId xmlns:a16="http://schemas.microsoft.com/office/drawing/2014/main" id="{3246C1ED-D4AA-1944-B957-AF4139EE2C33}"/>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2592" name="Text Box 93">
              <a:extLst>
                <a:ext uri="{FF2B5EF4-FFF2-40B4-BE49-F238E27FC236}">
                  <a16:creationId xmlns:a16="http://schemas.microsoft.com/office/drawing/2014/main" id="{AB2759C2-9EBA-5345-8A4C-6DE069379E07}"/>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2593" name="Text Box 94">
              <a:extLst>
                <a:ext uri="{FF2B5EF4-FFF2-40B4-BE49-F238E27FC236}">
                  <a16:creationId xmlns:a16="http://schemas.microsoft.com/office/drawing/2014/main" id="{686984B3-D85E-D647-AA6C-F22499800646}"/>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2536" name="Oval 95">
            <a:extLst>
              <a:ext uri="{FF2B5EF4-FFF2-40B4-BE49-F238E27FC236}">
                <a16:creationId xmlns:a16="http://schemas.microsoft.com/office/drawing/2014/main" id="{EAFDEB20-D375-734C-87DB-A7EBBA9C56EB}"/>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2537" name="Group 96">
            <a:extLst>
              <a:ext uri="{FF2B5EF4-FFF2-40B4-BE49-F238E27FC236}">
                <a16:creationId xmlns:a16="http://schemas.microsoft.com/office/drawing/2014/main" id="{864409E0-3B10-F046-A7A3-86C71A9C1706}"/>
              </a:ext>
            </a:extLst>
          </p:cNvPr>
          <p:cNvGrpSpPr>
            <a:grpSpLocks/>
          </p:cNvGrpSpPr>
          <p:nvPr/>
        </p:nvGrpSpPr>
        <p:grpSpPr bwMode="auto">
          <a:xfrm>
            <a:off x="6832600" y="1433513"/>
            <a:ext cx="636588" cy="828675"/>
            <a:chOff x="4304" y="903"/>
            <a:chExt cx="401" cy="522"/>
          </a:xfrm>
        </p:grpSpPr>
        <p:sp>
          <p:nvSpPr>
            <p:cNvPr id="62585" name="Rectangle 97">
              <a:extLst>
                <a:ext uri="{FF2B5EF4-FFF2-40B4-BE49-F238E27FC236}">
                  <a16:creationId xmlns:a16="http://schemas.microsoft.com/office/drawing/2014/main" id="{152F9789-1C9B-624E-8BF6-713C3470DB8D}"/>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86" name="Text Box 98">
              <a:extLst>
                <a:ext uri="{FF2B5EF4-FFF2-40B4-BE49-F238E27FC236}">
                  <a16:creationId xmlns:a16="http://schemas.microsoft.com/office/drawing/2014/main" id="{7D9D279E-3716-964B-A9CE-A3F833E25EBC}"/>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62538" name="Group 99">
            <a:extLst>
              <a:ext uri="{FF2B5EF4-FFF2-40B4-BE49-F238E27FC236}">
                <a16:creationId xmlns:a16="http://schemas.microsoft.com/office/drawing/2014/main" id="{9BAE6976-E6B1-BC4C-B847-DA9CC765960E}"/>
              </a:ext>
            </a:extLst>
          </p:cNvPr>
          <p:cNvGrpSpPr>
            <a:grpSpLocks/>
          </p:cNvGrpSpPr>
          <p:nvPr/>
        </p:nvGrpSpPr>
        <p:grpSpPr bwMode="auto">
          <a:xfrm>
            <a:off x="7224713" y="2500313"/>
            <a:ext cx="404812" cy="914400"/>
            <a:chOff x="4551" y="1575"/>
            <a:chExt cx="255" cy="576"/>
          </a:xfrm>
        </p:grpSpPr>
        <p:sp>
          <p:nvSpPr>
            <p:cNvPr id="62583" name="Freeform 100">
              <a:extLst>
                <a:ext uri="{FF2B5EF4-FFF2-40B4-BE49-F238E27FC236}">
                  <a16:creationId xmlns:a16="http://schemas.microsoft.com/office/drawing/2014/main" id="{506474A5-293C-DA48-AB18-9FA7D979B659}"/>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62584" name="Text Box 101">
              <a:extLst>
                <a:ext uri="{FF2B5EF4-FFF2-40B4-BE49-F238E27FC236}">
                  <a16:creationId xmlns:a16="http://schemas.microsoft.com/office/drawing/2014/main" id="{4F081DB3-68AD-6C47-B682-326D18948994}"/>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62539" name="Oval 102">
            <a:extLst>
              <a:ext uri="{FF2B5EF4-FFF2-40B4-BE49-F238E27FC236}">
                <a16:creationId xmlns:a16="http://schemas.microsoft.com/office/drawing/2014/main" id="{B2DA26A6-D7ED-4F44-9CF6-5EDF98804B97}"/>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40" name="Oval 103">
            <a:extLst>
              <a:ext uri="{FF2B5EF4-FFF2-40B4-BE49-F238E27FC236}">
                <a16:creationId xmlns:a16="http://schemas.microsoft.com/office/drawing/2014/main" id="{FB1E2B40-8947-1041-8A26-5F3F5E2843DD}"/>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41" name="Oval 104">
            <a:extLst>
              <a:ext uri="{FF2B5EF4-FFF2-40B4-BE49-F238E27FC236}">
                <a16:creationId xmlns:a16="http://schemas.microsoft.com/office/drawing/2014/main" id="{D290B83D-5032-464A-82F9-E4718125CD96}"/>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42" name="Oval 105">
            <a:extLst>
              <a:ext uri="{FF2B5EF4-FFF2-40B4-BE49-F238E27FC236}">
                <a16:creationId xmlns:a16="http://schemas.microsoft.com/office/drawing/2014/main" id="{4BB045AA-A09E-7A47-91A0-E2ABBE656D0F}"/>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43" name="Oval 106">
            <a:extLst>
              <a:ext uri="{FF2B5EF4-FFF2-40B4-BE49-F238E27FC236}">
                <a16:creationId xmlns:a16="http://schemas.microsoft.com/office/drawing/2014/main" id="{35A24264-23AC-BE4B-B289-81F00EBAD1E8}"/>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44" name="Oval 107">
            <a:extLst>
              <a:ext uri="{FF2B5EF4-FFF2-40B4-BE49-F238E27FC236}">
                <a16:creationId xmlns:a16="http://schemas.microsoft.com/office/drawing/2014/main" id="{12ABA9B2-E7AC-AF46-996F-F5F654B289E2}"/>
              </a:ext>
            </a:extLst>
          </p:cNvPr>
          <p:cNvSpPr>
            <a:spLocks noChangeAspect="1" noChangeArrowheads="1"/>
          </p:cNvSpPr>
          <p:nvPr/>
        </p:nvSpPr>
        <p:spPr bwMode="auto">
          <a:xfrm>
            <a:off x="1477963" y="3074988"/>
            <a:ext cx="53975" cy="53975"/>
          </a:xfrm>
          <a:prstGeom prst="ellipse">
            <a:avLst/>
          </a:prstGeom>
          <a:solidFill>
            <a:schemeClr val="tx1"/>
          </a:solidFill>
          <a:ln w="28575">
            <a:solidFill>
              <a:schemeClr val="tx1"/>
            </a:solidFill>
            <a:round/>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45" name="Line 108">
            <a:extLst>
              <a:ext uri="{FF2B5EF4-FFF2-40B4-BE49-F238E27FC236}">
                <a16:creationId xmlns:a16="http://schemas.microsoft.com/office/drawing/2014/main" id="{1C2D2E13-58EC-4048-8CFC-5B1312EFB5FF}"/>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46" name="Line 109">
            <a:extLst>
              <a:ext uri="{FF2B5EF4-FFF2-40B4-BE49-F238E27FC236}">
                <a16:creationId xmlns:a16="http://schemas.microsoft.com/office/drawing/2014/main" id="{749CD1E2-DFE9-4047-9008-817BE68AE097}"/>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47" name="Line 110">
            <a:extLst>
              <a:ext uri="{FF2B5EF4-FFF2-40B4-BE49-F238E27FC236}">
                <a16:creationId xmlns:a16="http://schemas.microsoft.com/office/drawing/2014/main" id="{7CD0A76B-9B8D-8F4A-BAD6-A732AFB7DDBB}"/>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48" name="Line 111">
            <a:extLst>
              <a:ext uri="{FF2B5EF4-FFF2-40B4-BE49-F238E27FC236}">
                <a16:creationId xmlns:a16="http://schemas.microsoft.com/office/drawing/2014/main" id="{8500A37E-66BB-664F-BED1-6A378C9792C1}"/>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49" name="Line 112">
            <a:extLst>
              <a:ext uri="{FF2B5EF4-FFF2-40B4-BE49-F238E27FC236}">
                <a16:creationId xmlns:a16="http://schemas.microsoft.com/office/drawing/2014/main" id="{F08833D7-5AA8-8D48-8C78-FA2BAB0699D8}"/>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50" name="Line 113">
            <a:extLst>
              <a:ext uri="{FF2B5EF4-FFF2-40B4-BE49-F238E27FC236}">
                <a16:creationId xmlns:a16="http://schemas.microsoft.com/office/drawing/2014/main" id="{804A87FD-796F-D343-993A-CEC7F619D828}"/>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51" name="Line 114">
            <a:extLst>
              <a:ext uri="{FF2B5EF4-FFF2-40B4-BE49-F238E27FC236}">
                <a16:creationId xmlns:a16="http://schemas.microsoft.com/office/drawing/2014/main" id="{BC6C2B8C-9CE3-D54C-9547-1B0D4F456994}"/>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52" name="Line 115">
            <a:extLst>
              <a:ext uri="{FF2B5EF4-FFF2-40B4-BE49-F238E27FC236}">
                <a16:creationId xmlns:a16="http://schemas.microsoft.com/office/drawing/2014/main" id="{12048D14-1EE6-A14D-B526-55A7A0DB14A6}"/>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53" name="Line 116">
            <a:extLst>
              <a:ext uri="{FF2B5EF4-FFF2-40B4-BE49-F238E27FC236}">
                <a16:creationId xmlns:a16="http://schemas.microsoft.com/office/drawing/2014/main" id="{40D34F78-00D9-DE47-B564-905CEE6486B5}"/>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54" name="Line 117">
            <a:extLst>
              <a:ext uri="{FF2B5EF4-FFF2-40B4-BE49-F238E27FC236}">
                <a16:creationId xmlns:a16="http://schemas.microsoft.com/office/drawing/2014/main" id="{448DD6DB-F2B3-3647-968E-E944A31FAC29}"/>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55" name="Line 118">
            <a:extLst>
              <a:ext uri="{FF2B5EF4-FFF2-40B4-BE49-F238E27FC236}">
                <a16:creationId xmlns:a16="http://schemas.microsoft.com/office/drawing/2014/main" id="{53DBB0CB-DF92-0042-BD3B-A14E1E4DFEAA}"/>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56" name="Line 119">
            <a:extLst>
              <a:ext uri="{FF2B5EF4-FFF2-40B4-BE49-F238E27FC236}">
                <a16:creationId xmlns:a16="http://schemas.microsoft.com/office/drawing/2014/main" id="{CCD8A93E-BDE6-A049-BA10-E47A012395B2}"/>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57" name="Line 120">
            <a:extLst>
              <a:ext uri="{FF2B5EF4-FFF2-40B4-BE49-F238E27FC236}">
                <a16:creationId xmlns:a16="http://schemas.microsoft.com/office/drawing/2014/main" id="{BE06E5F2-946E-B74B-9CE8-A466A7AC436A}"/>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58" name="Text Box 121">
            <a:extLst>
              <a:ext uri="{FF2B5EF4-FFF2-40B4-BE49-F238E27FC236}">
                <a16:creationId xmlns:a16="http://schemas.microsoft.com/office/drawing/2014/main" id="{0771495F-8D19-544A-A8AB-7C5385C31742}"/>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2559" name="Text Box 122">
            <a:extLst>
              <a:ext uri="{FF2B5EF4-FFF2-40B4-BE49-F238E27FC236}">
                <a16:creationId xmlns:a16="http://schemas.microsoft.com/office/drawing/2014/main" id="{EE0C7D12-EB0D-C948-9DD0-92C5573A795C}"/>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2560" name="Line 123">
            <a:extLst>
              <a:ext uri="{FF2B5EF4-FFF2-40B4-BE49-F238E27FC236}">
                <a16:creationId xmlns:a16="http://schemas.microsoft.com/office/drawing/2014/main" id="{66000512-A62A-BD43-A6E8-DD8730A88BFC}"/>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61" name="Line 124">
            <a:extLst>
              <a:ext uri="{FF2B5EF4-FFF2-40B4-BE49-F238E27FC236}">
                <a16:creationId xmlns:a16="http://schemas.microsoft.com/office/drawing/2014/main" id="{4C5A81CB-9E67-1447-A02E-4C5CFC9F113D}"/>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62" name="Text Box 127">
            <a:extLst>
              <a:ext uri="{FF2B5EF4-FFF2-40B4-BE49-F238E27FC236}">
                <a16:creationId xmlns:a16="http://schemas.microsoft.com/office/drawing/2014/main" id="{66A5D4A2-78D3-D240-8870-0AE68DA709DF}"/>
              </a:ext>
            </a:extLst>
          </p:cNvPr>
          <p:cNvSpPr txBox="1">
            <a:spLocks noChangeArrowheads="1"/>
          </p:cNvSpPr>
          <p:nvPr/>
        </p:nvSpPr>
        <p:spPr bwMode="auto">
          <a:xfrm>
            <a:off x="993775" y="2360613"/>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21</a:t>
            </a:r>
          </a:p>
        </p:txBody>
      </p:sp>
      <p:sp>
        <p:nvSpPr>
          <p:cNvPr id="62563" name="Text Box 128">
            <a:extLst>
              <a:ext uri="{FF2B5EF4-FFF2-40B4-BE49-F238E27FC236}">
                <a16:creationId xmlns:a16="http://schemas.microsoft.com/office/drawing/2014/main" id="{A1E20B02-AE98-4C49-9AD0-158E80AD04C5}"/>
              </a:ext>
            </a:extLst>
          </p:cNvPr>
          <p:cNvSpPr txBox="1">
            <a:spLocks noChangeArrowheads="1"/>
          </p:cNvSpPr>
          <p:nvPr/>
        </p:nvSpPr>
        <p:spPr bwMode="auto">
          <a:xfrm>
            <a:off x="3962400" y="24018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1234</a:t>
            </a:r>
          </a:p>
        </p:txBody>
      </p:sp>
      <p:sp>
        <p:nvSpPr>
          <p:cNvPr id="62564" name="Text Box 130">
            <a:extLst>
              <a:ext uri="{FF2B5EF4-FFF2-40B4-BE49-F238E27FC236}">
                <a16:creationId xmlns:a16="http://schemas.microsoft.com/office/drawing/2014/main" id="{A41E5612-8D6F-554D-A3F1-4DFB5EEA953C}"/>
              </a:ext>
            </a:extLst>
          </p:cNvPr>
          <p:cNvSpPr txBox="1">
            <a:spLocks noChangeArrowheads="1"/>
          </p:cNvSpPr>
          <p:nvPr/>
        </p:nvSpPr>
        <p:spPr bwMode="auto">
          <a:xfrm>
            <a:off x="4397375" y="292735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a:t>
            </a:r>
          </a:p>
        </p:txBody>
      </p:sp>
      <p:sp>
        <p:nvSpPr>
          <p:cNvPr id="62565" name="Text Box 131">
            <a:extLst>
              <a:ext uri="{FF2B5EF4-FFF2-40B4-BE49-F238E27FC236}">
                <a16:creationId xmlns:a16="http://schemas.microsoft.com/office/drawing/2014/main" id="{F8107C53-0514-CC4F-80F1-4C8AE628E30F}"/>
              </a:ext>
            </a:extLst>
          </p:cNvPr>
          <p:cNvSpPr txBox="1">
            <a:spLocks noChangeArrowheads="1"/>
          </p:cNvSpPr>
          <p:nvPr/>
        </p:nvSpPr>
        <p:spPr bwMode="auto">
          <a:xfrm>
            <a:off x="4383088" y="33178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a:t>
            </a:r>
          </a:p>
        </p:txBody>
      </p:sp>
      <p:sp>
        <p:nvSpPr>
          <p:cNvPr id="62566" name="Text Box 132">
            <a:extLst>
              <a:ext uri="{FF2B5EF4-FFF2-40B4-BE49-F238E27FC236}">
                <a16:creationId xmlns:a16="http://schemas.microsoft.com/office/drawing/2014/main" id="{0E6A220C-3CF8-9D4D-9F3D-9E8C00EB64C8}"/>
              </a:ext>
            </a:extLst>
          </p:cNvPr>
          <p:cNvSpPr txBox="1">
            <a:spLocks noChangeArrowheads="1"/>
          </p:cNvSpPr>
          <p:nvPr/>
        </p:nvSpPr>
        <p:spPr bwMode="auto">
          <a:xfrm>
            <a:off x="4376738" y="36671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3</a:t>
            </a:r>
          </a:p>
        </p:txBody>
      </p:sp>
      <p:sp>
        <p:nvSpPr>
          <p:cNvPr id="62567" name="Text Box 133">
            <a:extLst>
              <a:ext uri="{FF2B5EF4-FFF2-40B4-BE49-F238E27FC236}">
                <a16:creationId xmlns:a16="http://schemas.microsoft.com/office/drawing/2014/main" id="{7126E6CB-1AD5-8A46-834C-C01946FC11DC}"/>
              </a:ext>
            </a:extLst>
          </p:cNvPr>
          <p:cNvSpPr txBox="1">
            <a:spLocks noChangeArrowheads="1"/>
          </p:cNvSpPr>
          <p:nvPr/>
        </p:nvSpPr>
        <p:spPr bwMode="auto">
          <a:xfrm>
            <a:off x="4381500" y="40163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4</a:t>
            </a:r>
          </a:p>
        </p:txBody>
      </p:sp>
      <p:sp>
        <p:nvSpPr>
          <p:cNvPr id="62568" name="AutoShape 136">
            <a:extLst>
              <a:ext uri="{FF2B5EF4-FFF2-40B4-BE49-F238E27FC236}">
                <a16:creationId xmlns:a16="http://schemas.microsoft.com/office/drawing/2014/main" id="{47D18846-7735-824A-9785-9332109F65CF}"/>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69" name="AutoShape 137">
            <a:extLst>
              <a:ext uri="{FF2B5EF4-FFF2-40B4-BE49-F238E27FC236}">
                <a16:creationId xmlns:a16="http://schemas.microsoft.com/office/drawing/2014/main" id="{AC567CCE-660E-7D46-8279-9F472F71754E}"/>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70" name="Text Box 138">
            <a:extLst>
              <a:ext uri="{FF2B5EF4-FFF2-40B4-BE49-F238E27FC236}">
                <a16:creationId xmlns:a16="http://schemas.microsoft.com/office/drawing/2014/main" id="{81D7B664-CEF5-8149-9289-6DC08B0B850E}"/>
              </a:ext>
            </a:extLst>
          </p:cNvPr>
          <p:cNvSpPr txBox="1">
            <a:spLocks noChangeArrowheads="1"/>
          </p:cNvSpPr>
          <p:nvPr/>
        </p:nvSpPr>
        <p:spPr bwMode="auto">
          <a:xfrm>
            <a:off x="3714750" y="5272088"/>
            <a:ext cx="10906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PC=21</a:t>
            </a:r>
          </a:p>
          <a:p>
            <a:r>
              <a:rPr lang="en-US" altLang="zh-TW" sz="1800">
                <a:ea typeface="新細明體" panose="02020500000000000000" pitchFamily="18" charset="-120"/>
              </a:rPr>
              <a:t>IR=1234</a:t>
            </a:r>
          </a:p>
        </p:txBody>
      </p:sp>
      <p:sp>
        <p:nvSpPr>
          <p:cNvPr id="62571" name="Text Box 139">
            <a:extLst>
              <a:ext uri="{FF2B5EF4-FFF2-40B4-BE49-F238E27FC236}">
                <a16:creationId xmlns:a16="http://schemas.microsoft.com/office/drawing/2014/main" id="{92DE4477-955E-734F-A42D-506FD1FBD0C1}"/>
              </a:ext>
            </a:extLst>
          </p:cNvPr>
          <p:cNvSpPr txBox="1">
            <a:spLocks noChangeArrowheads="1"/>
          </p:cNvSpPr>
          <p:nvPr/>
        </p:nvSpPr>
        <p:spPr bwMode="auto">
          <a:xfrm>
            <a:off x="409575" y="5351463"/>
            <a:ext cx="25098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Mem[20]=1234</a:t>
            </a:r>
          </a:p>
          <a:p>
            <a:r>
              <a:rPr lang="en-US" altLang="zh-TW" sz="1800">
                <a:ea typeface="新細明體" panose="02020500000000000000" pitchFamily="18" charset="-120"/>
              </a:rPr>
              <a:t>R[3]=0028 R[4]=0064</a:t>
            </a:r>
          </a:p>
        </p:txBody>
      </p:sp>
      <p:sp>
        <p:nvSpPr>
          <p:cNvPr id="62572" name="Text Box 140">
            <a:extLst>
              <a:ext uri="{FF2B5EF4-FFF2-40B4-BE49-F238E27FC236}">
                <a16:creationId xmlns:a16="http://schemas.microsoft.com/office/drawing/2014/main" id="{E2ABF54F-E1F4-1142-981A-0585515E379D}"/>
              </a:ext>
            </a:extLst>
          </p:cNvPr>
          <p:cNvSpPr txBox="1">
            <a:spLocks noChangeArrowheads="1"/>
          </p:cNvSpPr>
          <p:nvPr/>
        </p:nvSpPr>
        <p:spPr bwMode="auto">
          <a:xfrm>
            <a:off x="5268913" y="364331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3</a:t>
            </a:r>
          </a:p>
        </p:txBody>
      </p:sp>
      <p:sp>
        <p:nvSpPr>
          <p:cNvPr id="62573" name="Text Box 141">
            <a:extLst>
              <a:ext uri="{FF2B5EF4-FFF2-40B4-BE49-F238E27FC236}">
                <a16:creationId xmlns:a16="http://schemas.microsoft.com/office/drawing/2014/main" id="{FB989CFB-8B3E-8946-AF6B-8C73C1AF465E}"/>
              </a:ext>
            </a:extLst>
          </p:cNvPr>
          <p:cNvSpPr txBox="1">
            <a:spLocks noChangeArrowheads="1"/>
          </p:cNvSpPr>
          <p:nvPr/>
        </p:nvSpPr>
        <p:spPr bwMode="auto">
          <a:xfrm>
            <a:off x="5251450" y="40354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4</a:t>
            </a:r>
          </a:p>
        </p:txBody>
      </p:sp>
      <p:grpSp>
        <p:nvGrpSpPr>
          <p:cNvPr id="62574" name="Group 142">
            <a:extLst>
              <a:ext uri="{FF2B5EF4-FFF2-40B4-BE49-F238E27FC236}">
                <a16:creationId xmlns:a16="http://schemas.microsoft.com/office/drawing/2014/main" id="{A57B5F8A-09B3-9F49-B76F-96289D7C0028}"/>
              </a:ext>
            </a:extLst>
          </p:cNvPr>
          <p:cNvGrpSpPr>
            <a:grpSpLocks/>
          </p:cNvGrpSpPr>
          <p:nvPr/>
        </p:nvGrpSpPr>
        <p:grpSpPr bwMode="auto">
          <a:xfrm>
            <a:off x="563563" y="2144713"/>
            <a:ext cx="7643812" cy="1709737"/>
            <a:chOff x="355" y="1351"/>
            <a:chExt cx="4815" cy="1077"/>
          </a:xfrm>
        </p:grpSpPr>
        <p:grpSp>
          <p:nvGrpSpPr>
            <p:cNvPr id="62575" name="Group 143">
              <a:extLst>
                <a:ext uri="{FF2B5EF4-FFF2-40B4-BE49-F238E27FC236}">
                  <a16:creationId xmlns:a16="http://schemas.microsoft.com/office/drawing/2014/main" id="{8943FB62-E7C9-794F-ABBE-4557CF604771}"/>
                </a:ext>
              </a:extLst>
            </p:cNvPr>
            <p:cNvGrpSpPr>
              <a:grpSpLocks/>
            </p:cNvGrpSpPr>
            <p:nvPr/>
          </p:nvGrpSpPr>
          <p:grpSpPr bwMode="auto">
            <a:xfrm>
              <a:off x="355" y="1789"/>
              <a:ext cx="1156" cy="288"/>
              <a:chOff x="355" y="1789"/>
              <a:chExt cx="1156" cy="288"/>
            </a:xfrm>
          </p:grpSpPr>
          <p:sp>
            <p:nvSpPr>
              <p:cNvPr id="62581" name="Text Box 144">
                <a:extLst>
                  <a:ext uri="{FF2B5EF4-FFF2-40B4-BE49-F238E27FC236}">
                    <a16:creationId xmlns:a16="http://schemas.microsoft.com/office/drawing/2014/main" id="{DC80C758-3D32-C44B-9AED-FB930910E7D5}"/>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2582" name="Text Box 145">
                <a:extLst>
                  <a:ext uri="{FF2B5EF4-FFF2-40B4-BE49-F238E27FC236}">
                    <a16:creationId xmlns:a16="http://schemas.microsoft.com/office/drawing/2014/main" id="{E782646C-606C-0C4A-B8E4-88FEED11B7F7}"/>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62576" name="Group 146">
              <a:extLst>
                <a:ext uri="{FF2B5EF4-FFF2-40B4-BE49-F238E27FC236}">
                  <a16:creationId xmlns:a16="http://schemas.microsoft.com/office/drawing/2014/main" id="{88D78F98-1E3B-B346-9EDC-B4ACFFB7297D}"/>
                </a:ext>
              </a:extLst>
            </p:cNvPr>
            <p:cNvGrpSpPr>
              <a:grpSpLocks/>
            </p:cNvGrpSpPr>
            <p:nvPr/>
          </p:nvGrpSpPr>
          <p:grpSpPr bwMode="auto">
            <a:xfrm>
              <a:off x="3057" y="1351"/>
              <a:ext cx="2113" cy="1077"/>
              <a:chOff x="3057" y="1351"/>
              <a:chExt cx="2113" cy="1077"/>
            </a:xfrm>
          </p:grpSpPr>
          <p:sp>
            <p:nvSpPr>
              <p:cNvPr id="62577" name="Text Box 147">
                <a:extLst>
                  <a:ext uri="{FF2B5EF4-FFF2-40B4-BE49-F238E27FC236}">
                    <a16:creationId xmlns:a16="http://schemas.microsoft.com/office/drawing/2014/main" id="{8B578E7F-98D3-E34C-990F-A3C54771DF21}"/>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62578" name="Group 148">
                <a:extLst>
                  <a:ext uri="{FF2B5EF4-FFF2-40B4-BE49-F238E27FC236}">
                    <a16:creationId xmlns:a16="http://schemas.microsoft.com/office/drawing/2014/main" id="{01F4CBC3-CDE2-BC43-9950-E04FF4E2F503}"/>
                  </a:ext>
                </a:extLst>
              </p:cNvPr>
              <p:cNvGrpSpPr>
                <a:grpSpLocks/>
              </p:cNvGrpSpPr>
              <p:nvPr/>
            </p:nvGrpSpPr>
            <p:grpSpPr bwMode="auto">
              <a:xfrm>
                <a:off x="3057" y="1351"/>
                <a:ext cx="206" cy="1077"/>
                <a:chOff x="3057" y="1351"/>
                <a:chExt cx="206" cy="1077"/>
              </a:xfrm>
            </p:grpSpPr>
            <p:sp>
              <p:nvSpPr>
                <p:cNvPr id="62579" name="Text Box 149">
                  <a:extLst>
                    <a:ext uri="{FF2B5EF4-FFF2-40B4-BE49-F238E27FC236}">
                      <a16:creationId xmlns:a16="http://schemas.microsoft.com/office/drawing/2014/main" id="{684F11D1-B134-4B44-BFF0-C881F4485E94}"/>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2580" name="Text Box 150">
                  <a:extLst>
                    <a:ext uri="{FF2B5EF4-FFF2-40B4-BE49-F238E27FC236}">
                      <a16:creationId xmlns:a16="http://schemas.microsoft.com/office/drawing/2014/main" id="{FE2D561E-B302-144E-BFF1-284AA84DC475}"/>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編號版面配置區 3">
            <a:extLst>
              <a:ext uri="{FF2B5EF4-FFF2-40B4-BE49-F238E27FC236}">
                <a16:creationId xmlns:a16="http://schemas.microsoft.com/office/drawing/2014/main" id="{BA8CF56F-9701-684A-96EA-C8ECC2B659C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86B0520C-9AB9-6A4A-9F72-6DE087A2E202}" type="slidenum">
              <a:rPr lang="zh-TW" altLang="en-US" sz="800"/>
              <a:pPr/>
              <a:t>42</a:t>
            </a:fld>
            <a:endParaRPr lang="en-US" altLang="zh-TW" sz="1400"/>
          </a:p>
        </p:txBody>
      </p:sp>
      <p:sp>
        <p:nvSpPr>
          <p:cNvPr id="63491" name="Rectangle 2">
            <a:extLst>
              <a:ext uri="{FF2B5EF4-FFF2-40B4-BE49-F238E27FC236}">
                <a16:creationId xmlns:a16="http://schemas.microsoft.com/office/drawing/2014/main" id="{94095205-1B92-9D4A-95B8-B054B812A3C3}"/>
              </a:ext>
            </a:extLst>
          </p:cNvPr>
          <p:cNvSpPr>
            <a:spLocks noGrp="1" noChangeArrowheads="1"/>
          </p:cNvSpPr>
          <p:nvPr>
            <p:ph type="title"/>
          </p:nvPr>
        </p:nvSpPr>
        <p:spPr/>
        <p:txBody>
          <a:bodyPr/>
          <a:lstStyle/>
          <a:p>
            <a:r>
              <a:rPr lang="en-US" altLang="zh-TW">
                <a:ea typeface="新細明體" panose="02020500000000000000" pitchFamily="18" charset="-120"/>
              </a:rPr>
              <a:t>Example: ADD (execute)</a:t>
            </a:r>
            <a:endParaRPr lang="zh-TW" altLang="en-US">
              <a:ea typeface="新細明體" panose="02020500000000000000" pitchFamily="18" charset="-120"/>
            </a:endParaRPr>
          </a:p>
        </p:txBody>
      </p:sp>
      <p:sp>
        <p:nvSpPr>
          <p:cNvPr id="63492" name="Rectangle 3">
            <a:extLst>
              <a:ext uri="{FF2B5EF4-FFF2-40B4-BE49-F238E27FC236}">
                <a16:creationId xmlns:a16="http://schemas.microsoft.com/office/drawing/2014/main" id="{F7A36ECD-1A6D-124B-ACA1-2F92A895EB18}"/>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3493" name="AutoShape 4">
            <a:extLst>
              <a:ext uri="{FF2B5EF4-FFF2-40B4-BE49-F238E27FC236}">
                <a16:creationId xmlns:a16="http://schemas.microsoft.com/office/drawing/2014/main" id="{E699D891-1842-9B45-8DED-E169C6726D8C}"/>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494" name="AutoShape 5">
            <a:extLst>
              <a:ext uri="{FF2B5EF4-FFF2-40B4-BE49-F238E27FC236}">
                <a16:creationId xmlns:a16="http://schemas.microsoft.com/office/drawing/2014/main" id="{8923E530-ECB3-7E47-8A8D-513FEFD593B3}"/>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495" name="AutoShape 6">
            <a:extLst>
              <a:ext uri="{FF2B5EF4-FFF2-40B4-BE49-F238E27FC236}">
                <a16:creationId xmlns:a16="http://schemas.microsoft.com/office/drawing/2014/main" id="{FE83D9F4-CFBE-944F-80E0-CF55A4A6EE21}"/>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496" name="AutoShape 7">
            <a:extLst>
              <a:ext uri="{FF2B5EF4-FFF2-40B4-BE49-F238E27FC236}">
                <a16:creationId xmlns:a16="http://schemas.microsoft.com/office/drawing/2014/main" id="{05AF93AC-7CAC-D844-952C-84F290E42CF1}"/>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3497" name="Group 8">
            <a:extLst>
              <a:ext uri="{FF2B5EF4-FFF2-40B4-BE49-F238E27FC236}">
                <a16:creationId xmlns:a16="http://schemas.microsoft.com/office/drawing/2014/main" id="{CD7BE4E8-47B6-4F49-9755-AE8578E70E6B}"/>
              </a:ext>
            </a:extLst>
          </p:cNvPr>
          <p:cNvGrpSpPr>
            <a:grpSpLocks/>
          </p:cNvGrpSpPr>
          <p:nvPr/>
        </p:nvGrpSpPr>
        <p:grpSpPr bwMode="auto">
          <a:xfrm>
            <a:off x="5446713" y="1882775"/>
            <a:ext cx="1193800" cy="2595563"/>
            <a:chOff x="3431" y="1186"/>
            <a:chExt cx="752" cy="1635"/>
          </a:xfrm>
        </p:grpSpPr>
        <p:sp>
          <p:nvSpPr>
            <p:cNvPr id="63627" name="Rectangle 9">
              <a:extLst>
                <a:ext uri="{FF2B5EF4-FFF2-40B4-BE49-F238E27FC236}">
                  <a16:creationId xmlns:a16="http://schemas.microsoft.com/office/drawing/2014/main" id="{F127B743-62E6-A045-9B53-23C3079F30EF}"/>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628" name="AutoShape 10">
              <a:extLst>
                <a:ext uri="{FF2B5EF4-FFF2-40B4-BE49-F238E27FC236}">
                  <a16:creationId xmlns:a16="http://schemas.microsoft.com/office/drawing/2014/main" id="{1C714ADA-937A-D44E-B037-B397E7B51209}"/>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629" name="Text Box 11">
              <a:extLst>
                <a:ext uri="{FF2B5EF4-FFF2-40B4-BE49-F238E27FC236}">
                  <a16:creationId xmlns:a16="http://schemas.microsoft.com/office/drawing/2014/main" id="{E7AA0F00-11F4-7A4E-8B14-2A4EDBEE4B76}"/>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3630" name="Text Box 12">
              <a:extLst>
                <a:ext uri="{FF2B5EF4-FFF2-40B4-BE49-F238E27FC236}">
                  <a16:creationId xmlns:a16="http://schemas.microsoft.com/office/drawing/2014/main" id="{8AD866B2-A67E-D648-B4A4-6034CFEF2D86}"/>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3631" name="Text Box 13">
              <a:extLst>
                <a:ext uri="{FF2B5EF4-FFF2-40B4-BE49-F238E27FC236}">
                  <a16:creationId xmlns:a16="http://schemas.microsoft.com/office/drawing/2014/main" id="{A51D4A29-96ED-6A48-91F4-E4EB6B1B2C55}"/>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3632" name="Text Box 14">
              <a:extLst>
                <a:ext uri="{FF2B5EF4-FFF2-40B4-BE49-F238E27FC236}">
                  <a16:creationId xmlns:a16="http://schemas.microsoft.com/office/drawing/2014/main" id="{7D40E6F8-060C-B242-B945-64F0506122EE}"/>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3633" name="Text Box 15">
              <a:extLst>
                <a:ext uri="{FF2B5EF4-FFF2-40B4-BE49-F238E27FC236}">
                  <a16:creationId xmlns:a16="http://schemas.microsoft.com/office/drawing/2014/main" id="{A4735D7D-F88C-A04C-9CB0-086ECFA7D94B}"/>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3634" name="Text Box 16">
              <a:extLst>
                <a:ext uri="{FF2B5EF4-FFF2-40B4-BE49-F238E27FC236}">
                  <a16:creationId xmlns:a16="http://schemas.microsoft.com/office/drawing/2014/main" id="{4D846761-1CAB-E747-A4FB-317A613E8B48}"/>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3635" name="Text Box 17">
              <a:extLst>
                <a:ext uri="{FF2B5EF4-FFF2-40B4-BE49-F238E27FC236}">
                  <a16:creationId xmlns:a16="http://schemas.microsoft.com/office/drawing/2014/main" id="{CE437014-8225-B448-86C7-A5873ECB56AE}"/>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3636" name="Text Box 18">
              <a:extLst>
                <a:ext uri="{FF2B5EF4-FFF2-40B4-BE49-F238E27FC236}">
                  <a16:creationId xmlns:a16="http://schemas.microsoft.com/office/drawing/2014/main" id="{A7D384B9-6845-F041-B75F-174AAF6C3917}"/>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3498" name="Freeform 19">
            <a:extLst>
              <a:ext uri="{FF2B5EF4-FFF2-40B4-BE49-F238E27FC236}">
                <a16:creationId xmlns:a16="http://schemas.microsoft.com/office/drawing/2014/main" id="{6EF11064-2201-2645-9B43-27FF1E8B2276}"/>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63499" name="Text Box 20">
            <a:extLst>
              <a:ext uri="{FF2B5EF4-FFF2-40B4-BE49-F238E27FC236}">
                <a16:creationId xmlns:a16="http://schemas.microsoft.com/office/drawing/2014/main" id="{C02479D2-79AC-1E4F-8C84-5D681E280467}"/>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3500" name="Line 21">
            <a:extLst>
              <a:ext uri="{FF2B5EF4-FFF2-40B4-BE49-F238E27FC236}">
                <a16:creationId xmlns:a16="http://schemas.microsoft.com/office/drawing/2014/main" id="{A970E51C-1B8A-1243-8B00-71215F3D66F5}"/>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01" name="Line 22">
            <a:extLst>
              <a:ext uri="{FF2B5EF4-FFF2-40B4-BE49-F238E27FC236}">
                <a16:creationId xmlns:a16="http://schemas.microsoft.com/office/drawing/2014/main" id="{E746DB00-94FE-444D-9729-8F0DC70A9605}"/>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02" name="Line 23">
            <a:extLst>
              <a:ext uri="{FF2B5EF4-FFF2-40B4-BE49-F238E27FC236}">
                <a16:creationId xmlns:a16="http://schemas.microsoft.com/office/drawing/2014/main" id="{571E5655-77BF-4740-9D38-11A814BB4AE1}"/>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03" name="Line 24">
            <a:extLst>
              <a:ext uri="{FF2B5EF4-FFF2-40B4-BE49-F238E27FC236}">
                <a16:creationId xmlns:a16="http://schemas.microsoft.com/office/drawing/2014/main" id="{33EB85C7-A605-884B-9191-8C6A0198E7E2}"/>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04" name="Line 25">
            <a:extLst>
              <a:ext uri="{FF2B5EF4-FFF2-40B4-BE49-F238E27FC236}">
                <a16:creationId xmlns:a16="http://schemas.microsoft.com/office/drawing/2014/main" id="{ABBDD6B9-9B8F-9A49-8DF1-41DAD83DB9F1}"/>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05" name="Line 26">
            <a:extLst>
              <a:ext uri="{FF2B5EF4-FFF2-40B4-BE49-F238E27FC236}">
                <a16:creationId xmlns:a16="http://schemas.microsoft.com/office/drawing/2014/main" id="{E1B1FC99-7E55-AE4B-AE85-6D3B71BCD0BF}"/>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06" name="Line 27">
            <a:extLst>
              <a:ext uri="{FF2B5EF4-FFF2-40B4-BE49-F238E27FC236}">
                <a16:creationId xmlns:a16="http://schemas.microsoft.com/office/drawing/2014/main" id="{9B7D58FB-0A72-5648-A15E-6109029C6C08}"/>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07" name="Oval 28">
            <a:extLst>
              <a:ext uri="{FF2B5EF4-FFF2-40B4-BE49-F238E27FC236}">
                <a16:creationId xmlns:a16="http://schemas.microsoft.com/office/drawing/2014/main" id="{524D19FB-0AB9-CA41-BFE1-915911B30B26}"/>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08" name="Line 29">
            <a:extLst>
              <a:ext uri="{FF2B5EF4-FFF2-40B4-BE49-F238E27FC236}">
                <a16:creationId xmlns:a16="http://schemas.microsoft.com/office/drawing/2014/main" id="{123DBFA9-C07F-4340-9EA6-EB749D8E8453}"/>
              </a:ext>
            </a:extLst>
          </p:cNvPr>
          <p:cNvSpPr>
            <a:spLocks noChangeShapeType="1"/>
          </p:cNvSpPr>
          <p:nvPr/>
        </p:nvSpPr>
        <p:spPr bwMode="auto">
          <a:xfrm>
            <a:off x="6559550" y="2713038"/>
            <a:ext cx="661988" cy="0"/>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09" name="Line 30">
            <a:extLst>
              <a:ext uri="{FF2B5EF4-FFF2-40B4-BE49-F238E27FC236}">
                <a16:creationId xmlns:a16="http://schemas.microsoft.com/office/drawing/2014/main" id="{D2DF0E6E-E252-044D-BFAB-1614CAF13040}"/>
              </a:ext>
            </a:extLst>
          </p:cNvPr>
          <p:cNvSpPr>
            <a:spLocks noChangeShapeType="1"/>
          </p:cNvSpPr>
          <p:nvPr/>
        </p:nvSpPr>
        <p:spPr bwMode="auto">
          <a:xfrm>
            <a:off x="6561138" y="3167063"/>
            <a:ext cx="661987" cy="0"/>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0" name="Line 31">
            <a:extLst>
              <a:ext uri="{FF2B5EF4-FFF2-40B4-BE49-F238E27FC236}">
                <a16:creationId xmlns:a16="http://schemas.microsoft.com/office/drawing/2014/main" id="{98BAFDB7-5585-3247-A524-328C49D2B839}"/>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1" name="Line 32">
            <a:extLst>
              <a:ext uri="{FF2B5EF4-FFF2-40B4-BE49-F238E27FC236}">
                <a16:creationId xmlns:a16="http://schemas.microsoft.com/office/drawing/2014/main" id="{15EC3D44-348D-3C41-B99F-F40D0F52D62E}"/>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2" name="Line 33">
            <a:extLst>
              <a:ext uri="{FF2B5EF4-FFF2-40B4-BE49-F238E27FC236}">
                <a16:creationId xmlns:a16="http://schemas.microsoft.com/office/drawing/2014/main" id="{E2384F2D-CF00-DD49-BFC3-64BB52CA8970}"/>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3" name="Line 34">
            <a:extLst>
              <a:ext uri="{FF2B5EF4-FFF2-40B4-BE49-F238E27FC236}">
                <a16:creationId xmlns:a16="http://schemas.microsoft.com/office/drawing/2014/main" id="{394E9A34-AC4F-F246-A739-00FA27DF459A}"/>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4" name="Line 35">
            <a:extLst>
              <a:ext uri="{FF2B5EF4-FFF2-40B4-BE49-F238E27FC236}">
                <a16:creationId xmlns:a16="http://schemas.microsoft.com/office/drawing/2014/main" id="{E725E2AB-3551-BD4A-9E9B-64839D2FE8DD}"/>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5" name="Line 36">
            <a:extLst>
              <a:ext uri="{FF2B5EF4-FFF2-40B4-BE49-F238E27FC236}">
                <a16:creationId xmlns:a16="http://schemas.microsoft.com/office/drawing/2014/main" id="{1104EB02-3C7F-4F4F-9B34-A6569766B994}"/>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6" name="Line 37">
            <a:extLst>
              <a:ext uri="{FF2B5EF4-FFF2-40B4-BE49-F238E27FC236}">
                <a16:creationId xmlns:a16="http://schemas.microsoft.com/office/drawing/2014/main" id="{8185AE2E-90C3-794C-82F2-057CB3D86DAD}"/>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7" name="Line 38">
            <a:extLst>
              <a:ext uri="{FF2B5EF4-FFF2-40B4-BE49-F238E27FC236}">
                <a16:creationId xmlns:a16="http://schemas.microsoft.com/office/drawing/2014/main" id="{FDD7779A-AA12-EB48-95C5-AC578FBCF126}"/>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8" name="Line 39">
            <a:extLst>
              <a:ext uri="{FF2B5EF4-FFF2-40B4-BE49-F238E27FC236}">
                <a16:creationId xmlns:a16="http://schemas.microsoft.com/office/drawing/2014/main" id="{7FEA98A3-A975-8348-83A6-E0C70571E31F}"/>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9" name="Line 40">
            <a:extLst>
              <a:ext uri="{FF2B5EF4-FFF2-40B4-BE49-F238E27FC236}">
                <a16:creationId xmlns:a16="http://schemas.microsoft.com/office/drawing/2014/main" id="{BABDFAA8-48E5-8E40-8EAB-AA143E9BAE8B}"/>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0" name="Line 41">
            <a:extLst>
              <a:ext uri="{FF2B5EF4-FFF2-40B4-BE49-F238E27FC236}">
                <a16:creationId xmlns:a16="http://schemas.microsoft.com/office/drawing/2014/main" id="{FAC0F5ED-A592-9544-A7AA-BB754C42F8C4}"/>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1" name="Line 42">
            <a:extLst>
              <a:ext uri="{FF2B5EF4-FFF2-40B4-BE49-F238E27FC236}">
                <a16:creationId xmlns:a16="http://schemas.microsoft.com/office/drawing/2014/main" id="{ABD5A2E7-1AFE-6D4F-B5D2-3E97307FD949}"/>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2" name="Line 43">
            <a:extLst>
              <a:ext uri="{FF2B5EF4-FFF2-40B4-BE49-F238E27FC236}">
                <a16:creationId xmlns:a16="http://schemas.microsoft.com/office/drawing/2014/main" id="{E7514518-C157-5343-B322-907084556384}"/>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3" name="Line 44">
            <a:extLst>
              <a:ext uri="{FF2B5EF4-FFF2-40B4-BE49-F238E27FC236}">
                <a16:creationId xmlns:a16="http://schemas.microsoft.com/office/drawing/2014/main" id="{1A1A0121-4625-5C4C-B0D4-150619D03C43}"/>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4" name="Line 45">
            <a:extLst>
              <a:ext uri="{FF2B5EF4-FFF2-40B4-BE49-F238E27FC236}">
                <a16:creationId xmlns:a16="http://schemas.microsoft.com/office/drawing/2014/main" id="{728D06FD-BA2C-D148-A7E9-1E21759A9DF0}"/>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5" name="Line 46">
            <a:extLst>
              <a:ext uri="{FF2B5EF4-FFF2-40B4-BE49-F238E27FC236}">
                <a16:creationId xmlns:a16="http://schemas.microsoft.com/office/drawing/2014/main" id="{B6C8C414-705A-0E49-8232-11BE3C057E7A}"/>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6" name="Line 47">
            <a:extLst>
              <a:ext uri="{FF2B5EF4-FFF2-40B4-BE49-F238E27FC236}">
                <a16:creationId xmlns:a16="http://schemas.microsoft.com/office/drawing/2014/main" id="{C6F5C2B8-E46A-E74A-A78C-563FFDA84119}"/>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7" name="Line 48">
            <a:extLst>
              <a:ext uri="{FF2B5EF4-FFF2-40B4-BE49-F238E27FC236}">
                <a16:creationId xmlns:a16="http://schemas.microsoft.com/office/drawing/2014/main" id="{97314047-DA48-7246-B880-0020AB9DB3FE}"/>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8" name="Line 49">
            <a:extLst>
              <a:ext uri="{FF2B5EF4-FFF2-40B4-BE49-F238E27FC236}">
                <a16:creationId xmlns:a16="http://schemas.microsoft.com/office/drawing/2014/main" id="{5434D75A-1B3B-604B-82AF-76E70D9BD59A}"/>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9" name="Line 50">
            <a:extLst>
              <a:ext uri="{FF2B5EF4-FFF2-40B4-BE49-F238E27FC236}">
                <a16:creationId xmlns:a16="http://schemas.microsoft.com/office/drawing/2014/main" id="{AF1EC97D-9025-324C-817E-1CC889FEE268}"/>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0" name="Line 51">
            <a:extLst>
              <a:ext uri="{FF2B5EF4-FFF2-40B4-BE49-F238E27FC236}">
                <a16:creationId xmlns:a16="http://schemas.microsoft.com/office/drawing/2014/main" id="{7B69509A-DE48-8D4F-AD90-6A4A22555E78}"/>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1" name="Line 52">
            <a:extLst>
              <a:ext uri="{FF2B5EF4-FFF2-40B4-BE49-F238E27FC236}">
                <a16:creationId xmlns:a16="http://schemas.microsoft.com/office/drawing/2014/main" id="{2E80A6B0-93BA-7E41-B595-2197A4EBF263}"/>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2" name="Line 53">
            <a:extLst>
              <a:ext uri="{FF2B5EF4-FFF2-40B4-BE49-F238E27FC236}">
                <a16:creationId xmlns:a16="http://schemas.microsoft.com/office/drawing/2014/main" id="{8904C267-4D4C-CE4D-A571-E41428A7226F}"/>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3" name="Line 54">
            <a:extLst>
              <a:ext uri="{FF2B5EF4-FFF2-40B4-BE49-F238E27FC236}">
                <a16:creationId xmlns:a16="http://schemas.microsoft.com/office/drawing/2014/main" id="{7465EB4D-D064-AA4F-8CC2-B931FCEDCD3E}"/>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4" name="Line 55">
            <a:extLst>
              <a:ext uri="{FF2B5EF4-FFF2-40B4-BE49-F238E27FC236}">
                <a16:creationId xmlns:a16="http://schemas.microsoft.com/office/drawing/2014/main" id="{47A027E9-2154-BF45-91BB-06AE779BDCDC}"/>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5" name="Line 56">
            <a:extLst>
              <a:ext uri="{FF2B5EF4-FFF2-40B4-BE49-F238E27FC236}">
                <a16:creationId xmlns:a16="http://schemas.microsoft.com/office/drawing/2014/main" id="{97276FBB-6E9D-834A-B201-63A6EDD82465}"/>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6" name="Line 57">
            <a:extLst>
              <a:ext uri="{FF2B5EF4-FFF2-40B4-BE49-F238E27FC236}">
                <a16:creationId xmlns:a16="http://schemas.microsoft.com/office/drawing/2014/main" id="{9BC98C26-4CFF-244C-9435-FFA8264BE988}"/>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7" name="Line 58">
            <a:extLst>
              <a:ext uri="{FF2B5EF4-FFF2-40B4-BE49-F238E27FC236}">
                <a16:creationId xmlns:a16="http://schemas.microsoft.com/office/drawing/2014/main" id="{E4B99A90-4ACE-5F47-8F7D-073842531F74}"/>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8" name="Line 59">
            <a:extLst>
              <a:ext uri="{FF2B5EF4-FFF2-40B4-BE49-F238E27FC236}">
                <a16:creationId xmlns:a16="http://schemas.microsoft.com/office/drawing/2014/main" id="{65651073-6721-C742-B0A5-A002FE62284E}"/>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9" name="Line 60">
            <a:extLst>
              <a:ext uri="{FF2B5EF4-FFF2-40B4-BE49-F238E27FC236}">
                <a16:creationId xmlns:a16="http://schemas.microsoft.com/office/drawing/2014/main" id="{9510137A-B00E-CD4E-B78C-A171773541A1}"/>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40" name="Line 61">
            <a:extLst>
              <a:ext uri="{FF2B5EF4-FFF2-40B4-BE49-F238E27FC236}">
                <a16:creationId xmlns:a16="http://schemas.microsoft.com/office/drawing/2014/main" id="{CE10FE7F-9B2E-EF4F-8F56-55074CF8993C}"/>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41" name="Line 62">
            <a:extLst>
              <a:ext uri="{FF2B5EF4-FFF2-40B4-BE49-F238E27FC236}">
                <a16:creationId xmlns:a16="http://schemas.microsoft.com/office/drawing/2014/main" id="{601C170C-7EA0-0A4B-BFF0-A7A3B2064DC1}"/>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42" name="Line 63">
            <a:extLst>
              <a:ext uri="{FF2B5EF4-FFF2-40B4-BE49-F238E27FC236}">
                <a16:creationId xmlns:a16="http://schemas.microsoft.com/office/drawing/2014/main" id="{4B5FCBED-16B3-BC4B-929F-F90BECF25908}"/>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43" name="Line 64">
            <a:extLst>
              <a:ext uri="{FF2B5EF4-FFF2-40B4-BE49-F238E27FC236}">
                <a16:creationId xmlns:a16="http://schemas.microsoft.com/office/drawing/2014/main" id="{31642EEA-BCF8-A943-9438-7F150EC4D63A}"/>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44" name="Line 65">
            <a:extLst>
              <a:ext uri="{FF2B5EF4-FFF2-40B4-BE49-F238E27FC236}">
                <a16:creationId xmlns:a16="http://schemas.microsoft.com/office/drawing/2014/main" id="{55C5824C-13C0-5F4E-A090-8760869566D6}"/>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45" name="Line 66">
            <a:extLst>
              <a:ext uri="{FF2B5EF4-FFF2-40B4-BE49-F238E27FC236}">
                <a16:creationId xmlns:a16="http://schemas.microsoft.com/office/drawing/2014/main" id="{5BECD801-2C18-774F-B5AF-89CC081E7AE8}"/>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46" name="Line 67">
            <a:extLst>
              <a:ext uri="{FF2B5EF4-FFF2-40B4-BE49-F238E27FC236}">
                <a16:creationId xmlns:a16="http://schemas.microsoft.com/office/drawing/2014/main" id="{A53D0B65-0BD9-0C4A-93A1-C9C6858FF255}"/>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47" name="Line 68">
            <a:extLst>
              <a:ext uri="{FF2B5EF4-FFF2-40B4-BE49-F238E27FC236}">
                <a16:creationId xmlns:a16="http://schemas.microsoft.com/office/drawing/2014/main" id="{73FE6616-CB0E-BA4A-801C-43B594FDA923}"/>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48" name="Text Box 69">
            <a:extLst>
              <a:ext uri="{FF2B5EF4-FFF2-40B4-BE49-F238E27FC236}">
                <a16:creationId xmlns:a16="http://schemas.microsoft.com/office/drawing/2014/main" id="{48193EE7-2073-E049-BB55-8056F56E3E04}"/>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3549" name="AutoShape 70">
            <a:extLst>
              <a:ext uri="{FF2B5EF4-FFF2-40B4-BE49-F238E27FC236}">
                <a16:creationId xmlns:a16="http://schemas.microsoft.com/office/drawing/2014/main" id="{263CFD04-B81A-2049-AFDB-A2644CE26C7B}"/>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50" name="AutoShape 71">
            <a:extLst>
              <a:ext uri="{FF2B5EF4-FFF2-40B4-BE49-F238E27FC236}">
                <a16:creationId xmlns:a16="http://schemas.microsoft.com/office/drawing/2014/main" id="{3AF9EE15-9A73-1F43-AC46-7D45CA5A709F}"/>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51" name="AutoShape 72">
            <a:extLst>
              <a:ext uri="{FF2B5EF4-FFF2-40B4-BE49-F238E27FC236}">
                <a16:creationId xmlns:a16="http://schemas.microsoft.com/office/drawing/2014/main" id="{B4429B38-DD56-5D49-8CE8-E8F7D02F11D8}"/>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52" name="AutoShape 73">
            <a:extLst>
              <a:ext uri="{FF2B5EF4-FFF2-40B4-BE49-F238E27FC236}">
                <a16:creationId xmlns:a16="http://schemas.microsoft.com/office/drawing/2014/main" id="{F3ADAAF7-7319-8845-98BD-D9DA6A7CDB66}"/>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53" name="AutoShape 74">
            <a:extLst>
              <a:ext uri="{FF2B5EF4-FFF2-40B4-BE49-F238E27FC236}">
                <a16:creationId xmlns:a16="http://schemas.microsoft.com/office/drawing/2014/main" id="{372B1190-659B-FD45-81F6-20CB1EC6F5C4}"/>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54" name="AutoShape 75">
            <a:extLst>
              <a:ext uri="{FF2B5EF4-FFF2-40B4-BE49-F238E27FC236}">
                <a16:creationId xmlns:a16="http://schemas.microsoft.com/office/drawing/2014/main" id="{6C1A6A37-25A5-7441-A0ED-EC6A217C7BAC}"/>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3555" name="Group 76">
            <a:extLst>
              <a:ext uri="{FF2B5EF4-FFF2-40B4-BE49-F238E27FC236}">
                <a16:creationId xmlns:a16="http://schemas.microsoft.com/office/drawing/2014/main" id="{16D222E0-D92B-A143-9082-3CD40796FF23}"/>
              </a:ext>
            </a:extLst>
          </p:cNvPr>
          <p:cNvGrpSpPr>
            <a:grpSpLocks/>
          </p:cNvGrpSpPr>
          <p:nvPr/>
        </p:nvGrpSpPr>
        <p:grpSpPr bwMode="auto">
          <a:xfrm>
            <a:off x="2576513" y="2547938"/>
            <a:ext cx="1084262" cy="2093912"/>
            <a:chOff x="1623" y="1605"/>
            <a:chExt cx="683" cy="1319"/>
          </a:xfrm>
        </p:grpSpPr>
        <p:sp>
          <p:nvSpPr>
            <p:cNvPr id="63620" name="Rectangle 77">
              <a:extLst>
                <a:ext uri="{FF2B5EF4-FFF2-40B4-BE49-F238E27FC236}">
                  <a16:creationId xmlns:a16="http://schemas.microsoft.com/office/drawing/2014/main" id="{14414F6B-D6CD-D74F-951B-ABD58F4C11E5}"/>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3621" name="AutoShape 78">
              <a:extLst>
                <a:ext uri="{FF2B5EF4-FFF2-40B4-BE49-F238E27FC236}">
                  <a16:creationId xmlns:a16="http://schemas.microsoft.com/office/drawing/2014/main" id="{B1EEFFAB-3865-9347-8DEA-183B137B9F9B}"/>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622" name="Text Box 79">
              <a:extLst>
                <a:ext uri="{FF2B5EF4-FFF2-40B4-BE49-F238E27FC236}">
                  <a16:creationId xmlns:a16="http://schemas.microsoft.com/office/drawing/2014/main" id="{C59B435D-AFA5-E14B-9F06-72DF9963F1A3}"/>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3623" name="Text Box 80">
              <a:extLst>
                <a:ext uri="{FF2B5EF4-FFF2-40B4-BE49-F238E27FC236}">
                  <a16:creationId xmlns:a16="http://schemas.microsoft.com/office/drawing/2014/main" id="{F0C684C4-A62F-3346-B6FE-3B193E45522E}"/>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3624" name="Text Box 81">
              <a:extLst>
                <a:ext uri="{FF2B5EF4-FFF2-40B4-BE49-F238E27FC236}">
                  <a16:creationId xmlns:a16="http://schemas.microsoft.com/office/drawing/2014/main" id="{5F4CF1AB-4D16-0345-BC17-DA3DAD03ECD9}"/>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3625" name="Text Box 82">
              <a:extLst>
                <a:ext uri="{FF2B5EF4-FFF2-40B4-BE49-F238E27FC236}">
                  <a16:creationId xmlns:a16="http://schemas.microsoft.com/office/drawing/2014/main" id="{BB1B9424-AF37-1848-8FDD-E59415D05FDE}"/>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3626" name="Text Box 83">
              <a:extLst>
                <a:ext uri="{FF2B5EF4-FFF2-40B4-BE49-F238E27FC236}">
                  <a16:creationId xmlns:a16="http://schemas.microsoft.com/office/drawing/2014/main" id="{4601AE15-BF72-8148-A187-141DC1454EBA}"/>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3556" name="AutoShape 84">
            <a:extLst>
              <a:ext uri="{FF2B5EF4-FFF2-40B4-BE49-F238E27FC236}">
                <a16:creationId xmlns:a16="http://schemas.microsoft.com/office/drawing/2014/main" id="{527CBE7F-9B45-1E4C-9316-6096BCDD49A7}"/>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28575">
            <a:solidFill>
              <a:schemeClr val="tx1"/>
            </a:solidFill>
            <a:miter lim="800000"/>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57" name="Line 85">
            <a:extLst>
              <a:ext uri="{FF2B5EF4-FFF2-40B4-BE49-F238E27FC236}">
                <a16:creationId xmlns:a16="http://schemas.microsoft.com/office/drawing/2014/main" id="{7133855E-0D34-B949-B129-5FC2284D4DEE}"/>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58" name="Oval 86">
            <a:extLst>
              <a:ext uri="{FF2B5EF4-FFF2-40B4-BE49-F238E27FC236}">
                <a16:creationId xmlns:a16="http://schemas.microsoft.com/office/drawing/2014/main" id="{0507BD51-DF80-3546-BBD3-23304EAC3A95}"/>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3559" name="Group 87">
            <a:extLst>
              <a:ext uri="{FF2B5EF4-FFF2-40B4-BE49-F238E27FC236}">
                <a16:creationId xmlns:a16="http://schemas.microsoft.com/office/drawing/2014/main" id="{1FB31A0B-8F7D-0040-BBAF-71521CC285DF}"/>
              </a:ext>
            </a:extLst>
          </p:cNvPr>
          <p:cNvGrpSpPr>
            <a:grpSpLocks/>
          </p:cNvGrpSpPr>
          <p:nvPr/>
        </p:nvGrpSpPr>
        <p:grpSpPr bwMode="auto">
          <a:xfrm>
            <a:off x="4065588" y="2646363"/>
            <a:ext cx="400050" cy="1689100"/>
            <a:chOff x="2561" y="1667"/>
            <a:chExt cx="252" cy="1064"/>
          </a:xfrm>
        </p:grpSpPr>
        <p:sp>
          <p:nvSpPr>
            <p:cNvPr id="63613" name="Rectangle 88">
              <a:extLst>
                <a:ext uri="{FF2B5EF4-FFF2-40B4-BE49-F238E27FC236}">
                  <a16:creationId xmlns:a16="http://schemas.microsoft.com/office/drawing/2014/main" id="{2FF67F80-888D-2C41-A668-3E400E9B80AE}"/>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614" name="AutoShape 89">
              <a:extLst>
                <a:ext uri="{FF2B5EF4-FFF2-40B4-BE49-F238E27FC236}">
                  <a16:creationId xmlns:a16="http://schemas.microsoft.com/office/drawing/2014/main" id="{C0E572B7-725E-414B-A2F7-45DB68902780}"/>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615" name="Text Box 90">
              <a:extLst>
                <a:ext uri="{FF2B5EF4-FFF2-40B4-BE49-F238E27FC236}">
                  <a16:creationId xmlns:a16="http://schemas.microsoft.com/office/drawing/2014/main" id="{9A05F633-B4AE-C340-BFFB-BF024630C48F}"/>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3616" name="Text Box 91">
              <a:extLst>
                <a:ext uri="{FF2B5EF4-FFF2-40B4-BE49-F238E27FC236}">
                  <a16:creationId xmlns:a16="http://schemas.microsoft.com/office/drawing/2014/main" id="{D1BB16B1-5097-5744-A978-A8C2F5B2574D}"/>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3617" name="Text Box 92">
              <a:extLst>
                <a:ext uri="{FF2B5EF4-FFF2-40B4-BE49-F238E27FC236}">
                  <a16:creationId xmlns:a16="http://schemas.microsoft.com/office/drawing/2014/main" id="{77B8CE41-1855-924E-8003-223520ABABD6}"/>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3618" name="Text Box 93">
              <a:extLst>
                <a:ext uri="{FF2B5EF4-FFF2-40B4-BE49-F238E27FC236}">
                  <a16:creationId xmlns:a16="http://schemas.microsoft.com/office/drawing/2014/main" id="{145E351E-C355-DA48-AE1E-16376A1E9604}"/>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3619" name="Text Box 94">
              <a:extLst>
                <a:ext uri="{FF2B5EF4-FFF2-40B4-BE49-F238E27FC236}">
                  <a16:creationId xmlns:a16="http://schemas.microsoft.com/office/drawing/2014/main" id="{3DE9C9E0-1AF3-224A-8DA1-ACD1C14ABFC3}"/>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3560" name="Oval 95">
            <a:extLst>
              <a:ext uri="{FF2B5EF4-FFF2-40B4-BE49-F238E27FC236}">
                <a16:creationId xmlns:a16="http://schemas.microsoft.com/office/drawing/2014/main" id="{87BDD7B7-F4D4-3F45-8773-E7E98B7FEFE5}"/>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3561" name="Group 96">
            <a:extLst>
              <a:ext uri="{FF2B5EF4-FFF2-40B4-BE49-F238E27FC236}">
                <a16:creationId xmlns:a16="http://schemas.microsoft.com/office/drawing/2014/main" id="{02F5A427-F6E5-9C4F-BB37-27F7C42C8329}"/>
              </a:ext>
            </a:extLst>
          </p:cNvPr>
          <p:cNvGrpSpPr>
            <a:grpSpLocks/>
          </p:cNvGrpSpPr>
          <p:nvPr/>
        </p:nvGrpSpPr>
        <p:grpSpPr bwMode="auto">
          <a:xfrm>
            <a:off x="6832600" y="1433513"/>
            <a:ext cx="636588" cy="828675"/>
            <a:chOff x="4304" y="903"/>
            <a:chExt cx="401" cy="522"/>
          </a:xfrm>
        </p:grpSpPr>
        <p:sp>
          <p:nvSpPr>
            <p:cNvPr id="63611" name="Rectangle 97">
              <a:extLst>
                <a:ext uri="{FF2B5EF4-FFF2-40B4-BE49-F238E27FC236}">
                  <a16:creationId xmlns:a16="http://schemas.microsoft.com/office/drawing/2014/main" id="{7FCA9B12-3C18-8141-BE8A-FB81D853DF4B}"/>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612" name="Text Box 98">
              <a:extLst>
                <a:ext uri="{FF2B5EF4-FFF2-40B4-BE49-F238E27FC236}">
                  <a16:creationId xmlns:a16="http://schemas.microsoft.com/office/drawing/2014/main" id="{9CCD8560-B900-AA4F-9110-8595DA51C7E4}"/>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63562" name="Group 99">
            <a:extLst>
              <a:ext uri="{FF2B5EF4-FFF2-40B4-BE49-F238E27FC236}">
                <a16:creationId xmlns:a16="http://schemas.microsoft.com/office/drawing/2014/main" id="{A8D70CDC-B0FC-3546-867A-445E17419FEC}"/>
              </a:ext>
            </a:extLst>
          </p:cNvPr>
          <p:cNvGrpSpPr>
            <a:grpSpLocks/>
          </p:cNvGrpSpPr>
          <p:nvPr/>
        </p:nvGrpSpPr>
        <p:grpSpPr bwMode="auto">
          <a:xfrm>
            <a:off x="7224713" y="2500313"/>
            <a:ext cx="404812" cy="914400"/>
            <a:chOff x="4551" y="1575"/>
            <a:chExt cx="255" cy="576"/>
          </a:xfrm>
        </p:grpSpPr>
        <p:sp>
          <p:nvSpPr>
            <p:cNvPr id="63609" name="Freeform 100">
              <a:extLst>
                <a:ext uri="{FF2B5EF4-FFF2-40B4-BE49-F238E27FC236}">
                  <a16:creationId xmlns:a16="http://schemas.microsoft.com/office/drawing/2014/main" id="{F468357D-DE8E-C547-9DA2-5B14961BA18A}"/>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63610" name="Text Box 101">
              <a:extLst>
                <a:ext uri="{FF2B5EF4-FFF2-40B4-BE49-F238E27FC236}">
                  <a16:creationId xmlns:a16="http://schemas.microsoft.com/office/drawing/2014/main" id="{3188BB7A-21D5-D74D-9A4F-9D3CA5297BB6}"/>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63563" name="Oval 102">
            <a:extLst>
              <a:ext uri="{FF2B5EF4-FFF2-40B4-BE49-F238E27FC236}">
                <a16:creationId xmlns:a16="http://schemas.microsoft.com/office/drawing/2014/main" id="{68597ABA-3F48-E641-91F3-8F95E097F163}"/>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64" name="Oval 103">
            <a:extLst>
              <a:ext uri="{FF2B5EF4-FFF2-40B4-BE49-F238E27FC236}">
                <a16:creationId xmlns:a16="http://schemas.microsoft.com/office/drawing/2014/main" id="{AF41BDE4-9E1A-464A-AE08-FA66D651CB1B}"/>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65" name="Oval 104">
            <a:extLst>
              <a:ext uri="{FF2B5EF4-FFF2-40B4-BE49-F238E27FC236}">
                <a16:creationId xmlns:a16="http://schemas.microsoft.com/office/drawing/2014/main" id="{8A6AC968-1667-314B-A6AF-F86252A728FA}"/>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66" name="Oval 105">
            <a:extLst>
              <a:ext uri="{FF2B5EF4-FFF2-40B4-BE49-F238E27FC236}">
                <a16:creationId xmlns:a16="http://schemas.microsoft.com/office/drawing/2014/main" id="{F60230D1-748A-8F4A-ACE3-E77266A18789}"/>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67" name="Oval 106">
            <a:extLst>
              <a:ext uri="{FF2B5EF4-FFF2-40B4-BE49-F238E27FC236}">
                <a16:creationId xmlns:a16="http://schemas.microsoft.com/office/drawing/2014/main" id="{7CC2E216-92B3-0A46-A2EB-900807AEF20D}"/>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68" name="Oval 107">
            <a:extLst>
              <a:ext uri="{FF2B5EF4-FFF2-40B4-BE49-F238E27FC236}">
                <a16:creationId xmlns:a16="http://schemas.microsoft.com/office/drawing/2014/main" id="{3B79ADFE-722B-8A40-8377-01C45C17DB93}"/>
              </a:ext>
            </a:extLst>
          </p:cNvPr>
          <p:cNvSpPr>
            <a:spLocks noChangeAspect="1" noChangeArrowheads="1"/>
          </p:cNvSpPr>
          <p:nvPr/>
        </p:nvSpPr>
        <p:spPr bwMode="auto">
          <a:xfrm>
            <a:off x="1477963" y="3074988"/>
            <a:ext cx="53975" cy="53975"/>
          </a:xfrm>
          <a:prstGeom prst="ellipse">
            <a:avLst/>
          </a:prstGeom>
          <a:solidFill>
            <a:schemeClr val="tx1"/>
          </a:solidFill>
          <a:ln w="28575">
            <a:solidFill>
              <a:schemeClr val="tx1"/>
            </a:solidFill>
            <a:round/>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69" name="Line 108">
            <a:extLst>
              <a:ext uri="{FF2B5EF4-FFF2-40B4-BE49-F238E27FC236}">
                <a16:creationId xmlns:a16="http://schemas.microsoft.com/office/drawing/2014/main" id="{36B2EFD1-86E2-2E47-982C-A0E70110D9B2}"/>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0" name="Line 109">
            <a:extLst>
              <a:ext uri="{FF2B5EF4-FFF2-40B4-BE49-F238E27FC236}">
                <a16:creationId xmlns:a16="http://schemas.microsoft.com/office/drawing/2014/main" id="{E4D3771C-C7E2-B642-9FE5-52C9683FEE22}"/>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1" name="Line 110">
            <a:extLst>
              <a:ext uri="{FF2B5EF4-FFF2-40B4-BE49-F238E27FC236}">
                <a16:creationId xmlns:a16="http://schemas.microsoft.com/office/drawing/2014/main" id="{CD984CD3-4FF7-EC4E-8BDF-1CC953B04A7A}"/>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2" name="Line 111">
            <a:extLst>
              <a:ext uri="{FF2B5EF4-FFF2-40B4-BE49-F238E27FC236}">
                <a16:creationId xmlns:a16="http://schemas.microsoft.com/office/drawing/2014/main" id="{ABEF51A8-AE7A-874C-A4D3-0D72777D71FC}"/>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3" name="Line 112">
            <a:extLst>
              <a:ext uri="{FF2B5EF4-FFF2-40B4-BE49-F238E27FC236}">
                <a16:creationId xmlns:a16="http://schemas.microsoft.com/office/drawing/2014/main" id="{72C5FFA6-5E36-6142-B4B0-2C34822CDD03}"/>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4" name="Line 113">
            <a:extLst>
              <a:ext uri="{FF2B5EF4-FFF2-40B4-BE49-F238E27FC236}">
                <a16:creationId xmlns:a16="http://schemas.microsoft.com/office/drawing/2014/main" id="{3968CFA0-B4E3-9942-9A3E-9FB6D9BCA857}"/>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5" name="Line 114">
            <a:extLst>
              <a:ext uri="{FF2B5EF4-FFF2-40B4-BE49-F238E27FC236}">
                <a16:creationId xmlns:a16="http://schemas.microsoft.com/office/drawing/2014/main" id="{77715236-76A5-E84A-B32E-AE861114AB9C}"/>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6" name="Line 115">
            <a:extLst>
              <a:ext uri="{FF2B5EF4-FFF2-40B4-BE49-F238E27FC236}">
                <a16:creationId xmlns:a16="http://schemas.microsoft.com/office/drawing/2014/main" id="{D3D39F29-1B52-BA44-8E78-66C3CFD2BFB4}"/>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7" name="Line 116">
            <a:extLst>
              <a:ext uri="{FF2B5EF4-FFF2-40B4-BE49-F238E27FC236}">
                <a16:creationId xmlns:a16="http://schemas.microsoft.com/office/drawing/2014/main" id="{1345CFE5-79E8-2A4E-B2BE-43F29C2F5074}"/>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8" name="Line 117">
            <a:extLst>
              <a:ext uri="{FF2B5EF4-FFF2-40B4-BE49-F238E27FC236}">
                <a16:creationId xmlns:a16="http://schemas.microsoft.com/office/drawing/2014/main" id="{03946C33-E06E-5D40-9777-6A755B18E73E}"/>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9" name="Line 118">
            <a:extLst>
              <a:ext uri="{FF2B5EF4-FFF2-40B4-BE49-F238E27FC236}">
                <a16:creationId xmlns:a16="http://schemas.microsoft.com/office/drawing/2014/main" id="{3870C2D6-D14F-4F48-98C4-4CFA76D20421}"/>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80" name="Line 119">
            <a:extLst>
              <a:ext uri="{FF2B5EF4-FFF2-40B4-BE49-F238E27FC236}">
                <a16:creationId xmlns:a16="http://schemas.microsoft.com/office/drawing/2014/main" id="{DE7D6EF9-5F0F-CD4E-AA22-9B1424772400}"/>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81" name="Line 120">
            <a:extLst>
              <a:ext uri="{FF2B5EF4-FFF2-40B4-BE49-F238E27FC236}">
                <a16:creationId xmlns:a16="http://schemas.microsoft.com/office/drawing/2014/main" id="{24CBF732-889B-A341-94FC-8536DD0C67DD}"/>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82" name="Text Box 121">
            <a:extLst>
              <a:ext uri="{FF2B5EF4-FFF2-40B4-BE49-F238E27FC236}">
                <a16:creationId xmlns:a16="http://schemas.microsoft.com/office/drawing/2014/main" id="{AA20A967-04B8-B941-AAC5-8E46A790D2C3}"/>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3583" name="Text Box 122">
            <a:extLst>
              <a:ext uri="{FF2B5EF4-FFF2-40B4-BE49-F238E27FC236}">
                <a16:creationId xmlns:a16="http://schemas.microsoft.com/office/drawing/2014/main" id="{A6D076D2-65DD-6C47-BD2E-B5933B1731D5}"/>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3584" name="Line 123">
            <a:extLst>
              <a:ext uri="{FF2B5EF4-FFF2-40B4-BE49-F238E27FC236}">
                <a16:creationId xmlns:a16="http://schemas.microsoft.com/office/drawing/2014/main" id="{C72B92C5-55FA-7D41-AA02-3A8E75A8407D}"/>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85" name="Line 124">
            <a:extLst>
              <a:ext uri="{FF2B5EF4-FFF2-40B4-BE49-F238E27FC236}">
                <a16:creationId xmlns:a16="http://schemas.microsoft.com/office/drawing/2014/main" id="{9BE91AE9-254C-9946-9EBD-C56CBECCD04B}"/>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86" name="Text Box 125">
            <a:extLst>
              <a:ext uri="{FF2B5EF4-FFF2-40B4-BE49-F238E27FC236}">
                <a16:creationId xmlns:a16="http://schemas.microsoft.com/office/drawing/2014/main" id="{447C219A-391A-ED4B-A532-A34F6716628B}"/>
              </a:ext>
            </a:extLst>
          </p:cNvPr>
          <p:cNvSpPr txBox="1">
            <a:spLocks noChangeArrowheads="1"/>
          </p:cNvSpPr>
          <p:nvPr/>
        </p:nvSpPr>
        <p:spPr bwMode="auto">
          <a:xfrm>
            <a:off x="993775" y="2360613"/>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21</a:t>
            </a:r>
          </a:p>
        </p:txBody>
      </p:sp>
      <p:sp>
        <p:nvSpPr>
          <p:cNvPr id="63587" name="Text Box 126">
            <a:extLst>
              <a:ext uri="{FF2B5EF4-FFF2-40B4-BE49-F238E27FC236}">
                <a16:creationId xmlns:a16="http://schemas.microsoft.com/office/drawing/2014/main" id="{9E464B80-6204-2B48-952C-A64807DAAC74}"/>
              </a:ext>
            </a:extLst>
          </p:cNvPr>
          <p:cNvSpPr txBox="1">
            <a:spLocks noChangeArrowheads="1"/>
          </p:cNvSpPr>
          <p:nvPr/>
        </p:nvSpPr>
        <p:spPr bwMode="auto">
          <a:xfrm>
            <a:off x="3962400" y="24018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1234</a:t>
            </a:r>
          </a:p>
        </p:txBody>
      </p:sp>
      <p:sp>
        <p:nvSpPr>
          <p:cNvPr id="63588" name="Text Box 127">
            <a:extLst>
              <a:ext uri="{FF2B5EF4-FFF2-40B4-BE49-F238E27FC236}">
                <a16:creationId xmlns:a16="http://schemas.microsoft.com/office/drawing/2014/main" id="{5EC1E509-38F0-2141-AD3E-687DE3197B65}"/>
              </a:ext>
            </a:extLst>
          </p:cNvPr>
          <p:cNvSpPr txBox="1">
            <a:spLocks noChangeArrowheads="1"/>
          </p:cNvSpPr>
          <p:nvPr/>
        </p:nvSpPr>
        <p:spPr bwMode="auto">
          <a:xfrm>
            <a:off x="4397375" y="292735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a:t>
            </a:r>
          </a:p>
        </p:txBody>
      </p:sp>
      <p:sp>
        <p:nvSpPr>
          <p:cNvPr id="63589" name="Text Box 128">
            <a:extLst>
              <a:ext uri="{FF2B5EF4-FFF2-40B4-BE49-F238E27FC236}">
                <a16:creationId xmlns:a16="http://schemas.microsoft.com/office/drawing/2014/main" id="{04E9CFEB-EE1C-8446-8CC9-77FF29981C87}"/>
              </a:ext>
            </a:extLst>
          </p:cNvPr>
          <p:cNvSpPr txBox="1">
            <a:spLocks noChangeArrowheads="1"/>
          </p:cNvSpPr>
          <p:nvPr/>
        </p:nvSpPr>
        <p:spPr bwMode="auto">
          <a:xfrm>
            <a:off x="4383088" y="33178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a:t>
            </a:r>
          </a:p>
        </p:txBody>
      </p:sp>
      <p:sp>
        <p:nvSpPr>
          <p:cNvPr id="63590" name="Text Box 129">
            <a:extLst>
              <a:ext uri="{FF2B5EF4-FFF2-40B4-BE49-F238E27FC236}">
                <a16:creationId xmlns:a16="http://schemas.microsoft.com/office/drawing/2014/main" id="{EF1685E9-EF05-6248-8293-366DE5D38A1A}"/>
              </a:ext>
            </a:extLst>
          </p:cNvPr>
          <p:cNvSpPr txBox="1">
            <a:spLocks noChangeArrowheads="1"/>
          </p:cNvSpPr>
          <p:nvPr/>
        </p:nvSpPr>
        <p:spPr bwMode="auto">
          <a:xfrm>
            <a:off x="4376738" y="36671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3</a:t>
            </a:r>
          </a:p>
        </p:txBody>
      </p:sp>
      <p:sp>
        <p:nvSpPr>
          <p:cNvPr id="63591" name="Text Box 130">
            <a:extLst>
              <a:ext uri="{FF2B5EF4-FFF2-40B4-BE49-F238E27FC236}">
                <a16:creationId xmlns:a16="http://schemas.microsoft.com/office/drawing/2014/main" id="{D0F9749A-45CD-904D-83A2-3BE78BBED894}"/>
              </a:ext>
            </a:extLst>
          </p:cNvPr>
          <p:cNvSpPr txBox="1">
            <a:spLocks noChangeArrowheads="1"/>
          </p:cNvSpPr>
          <p:nvPr/>
        </p:nvSpPr>
        <p:spPr bwMode="auto">
          <a:xfrm>
            <a:off x="4381500" y="40163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4</a:t>
            </a:r>
          </a:p>
        </p:txBody>
      </p:sp>
      <p:sp>
        <p:nvSpPr>
          <p:cNvPr id="63592" name="AutoShape 131">
            <a:extLst>
              <a:ext uri="{FF2B5EF4-FFF2-40B4-BE49-F238E27FC236}">
                <a16:creationId xmlns:a16="http://schemas.microsoft.com/office/drawing/2014/main" id="{3B3D58CD-E9D2-CA40-A601-96073A046C09}"/>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93" name="AutoShape 132">
            <a:extLst>
              <a:ext uri="{FF2B5EF4-FFF2-40B4-BE49-F238E27FC236}">
                <a16:creationId xmlns:a16="http://schemas.microsoft.com/office/drawing/2014/main" id="{B19E2F2E-9D36-D24B-B007-BBF6BBB5C037}"/>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94" name="Text Box 133">
            <a:extLst>
              <a:ext uri="{FF2B5EF4-FFF2-40B4-BE49-F238E27FC236}">
                <a16:creationId xmlns:a16="http://schemas.microsoft.com/office/drawing/2014/main" id="{819A0100-61A3-8047-9291-D43D361FA068}"/>
              </a:ext>
            </a:extLst>
          </p:cNvPr>
          <p:cNvSpPr txBox="1">
            <a:spLocks noChangeArrowheads="1"/>
          </p:cNvSpPr>
          <p:nvPr/>
        </p:nvSpPr>
        <p:spPr bwMode="auto">
          <a:xfrm>
            <a:off x="3714750" y="5272088"/>
            <a:ext cx="10906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PC=21</a:t>
            </a:r>
          </a:p>
          <a:p>
            <a:r>
              <a:rPr lang="en-US" altLang="zh-TW" sz="1800">
                <a:ea typeface="新細明體" panose="02020500000000000000" pitchFamily="18" charset="-120"/>
              </a:rPr>
              <a:t>IR=1234</a:t>
            </a:r>
          </a:p>
        </p:txBody>
      </p:sp>
      <p:sp>
        <p:nvSpPr>
          <p:cNvPr id="63595" name="Text Box 134">
            <a:extLst>
              <a:ext uri="{FF2B5EF4-FFF2-40B4-BE49-F238E27FC236}">
                <a16:creationId xmlns:a16="http://schemas.microsoft.com/office/drawing/2014/main" id="{2F6E3AE2-CC42-AA41-B939-376986352257}"/>
              </a:ext>
            </a:extLst>
          </p:cNvPr>
          <p:cNvSpPr txBox="1">
            <a:spLocks noChangeArrowheads="1"/>
          </p:cNvSpPr>
          <p:nvPr/>
        </p:nvSpPr>
        <p:spPr bwMode="auto">
          <a:xfrm>
            <a:off x="409575" y="5351463"/>
            <a:ext cx="25098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Mem[20]=1234</a:t>
            </a:r>
          </a:p>
          <a:p>
            <a:r>
              <a:rPr lang="en-US" altLang="zh-TW" sz="1800">
                <a:ea typeface="新細明體" panose="02020500000000000000" pitchFamily="18" charset="-120"/>
              </a:rPr>
              <a:t>R[3]=0028 R[4]=0064</a:t>
            </a:r>
          </a:p>
        </p:txBody>
      </p:sp>
      <p:sp>
        <p:nvSpPr>
          <p:cNvPr id="63596" name="Text Box 135">
            <a:extLst>
              <a:ext uri="{FF2B5EF4-FFF2-40B4-BE49-F238E27FC236}">
                <a16:creationId xmlns:a16="http://schemas.microsoft.com/office/drawing/2014/main" id="{B8E76A93-098D-E641-940E-5783F4FA98D4}"/>
              </a:ext>
            </a:extLst>
          </p:cNvPr>
          <p:cNvSpPr txBox="1">
            <a:spLocks noChangeArrowheads="1"/>
          </p:cNvSpPr>
          <p:nvPr/>
        </p:nvSpPr>
        <p:spPr bwMode="auto">
          <a:xfrm>
            <a:off x="6629400" y="2413000"/>
            <a:ext cx="679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0028</a:t>
            </a:r>
          </a:p>
        </p:txBody>
      </p:sp>
      <p:sp>
        <p:nvSpPr>
          <p:cNvPr id="63597" name="Text Box 136">
            <a:extLst>
              <a:ext uri="{FF2B5EF4-FFF2-40B4-BE49-F238E27FC236}">
                <a16:creationId xmlns:a16="http://schemas.microsoft.com/office/drawing/2014/main" id="{9FAB4115-FD7A-7348-9E8E-C70286A4A958}"/>
              </a:ext>
            </a:extLst>
          </p:cNvPr>
          <p:cNvSpPr txBox="1">
            <a:spLocks noChangeArrowheads="1"/>
          </p:cNvSpPr>
          <p:nvPr/>
        </p:nvSpPr>
        <p:spPr bwMode="auto">
          <a:xfrm>
            <a:off x="5251450" y="40354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4</a:t>
            </a:r>
          </a:p>
        </p:txBody>
      </p:sp>
      <p:sp>
        <p:nvSpPr>
          <p:cNvPr id="63598" name="Text Box 138">
            <a:extLst>
              <a:ext uri="{FF2B5EF4-FFF2-40B4-BE49-F238E27FC236}">
                <a16:creationId xmlns:a16="http://schemas.microsoft.com/office/drawing/2014/main" id="{60C043A6-102F-0F4F-8D53-B76BA6311EC1}"/>
              </a:ext>
            </a:extLst>
          </p:cNvPr>
          <p:cNvSpPr txBox="1">
            <a:spLocks noChangeArrowheads="1"/>
          </p:cNvSpPr>
          <p:nvPr/>
        </p:nvSpPr>
        <p:spPr bwMode="auto">
          <a:xfrm>
            <a:off x="6559550" y="3138488"/>
            <a:ext cx="679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0064</a:t>
            </a:r>
          </a:p>
        </p:txBody>
      </p:sp>
      <p:sp>
        <p:nvSpPr>
          <p:cNvPr id="63599" name="Text Box 140">
            <a:extLst>
              <a:ext uri="{FF2B5EF4-FFF2-40B4-BE49-F238E27FC236}">
                <a16:creationId xmlns:a16="http://schemas.microsoft.com/office/drawing/2014/main" id="{681955D1-289E-6C44-84A7-60378A8DFEBE}"/>
              </a:ext>
            </a:extLst>
          </p:cNvPr>
          <p:cNvSpPr txBox="1">
            <a:spLocks noChangeArrowheads="1"/>
          </p:cNvSpPr>
          <p:nvPr/>
        </p:nvSpPr>
        <p:spPr bwMode="auto">
          <a:xfrm>
            <a:off x="5268913" y="364331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3</a:t>
            </a:r>
          </a:p>
        </p:txBody>
      </p:sp>
      <p:grpSp>
        <p:nvGrpSpPr>
          <p:cNvPr id="63600" name="Group 141">
            <a:extLst>
              <a:ext uri="{FF2B5EF4-FFF2-40B4-BE49-F238E27FC236}">
                <a16:creationId xmlns:a16="http://schemas.microsoft.com/office/drawing/2014/main" id="{E8A897A5-CE46-7845-BA79-9E1181AD80C5}"/>
              </a:ext>
            </a:extLst>
          </p:cNvPr>
          <p:cNvGrpSpPr>
            <a:grpSpLocks/>
          </p:cNvGrpSpPr>
          <p:nvPr/>
        </p:nvGrpSpPr>
        <p:grpSpPr bwMode="auto">
          <a:xfrm>
            <a:off x="563563" y="2144713"/>
            <a:ext cx="7643812" cy="1709737"/>
            <a:chOff x="355" y="1351"/>
            <a:chExt cx="4815" cy="1077"/>
          </a:xfrm>
        </p:grpSpPr>
        <p:grpSp>
          <p:nvGrpSpPr>
            <p:cNvPr id="63601" name="Group 142">
              <a:extLst>
                <a:ext uri="{FF2B5EF4-FFF2-40B4-BE49-F238E27FC236}">
                  <a16:creationId xmlns:a16="http://schemas.microsoft.com/office/drawing/2014/main" id="{11BA2E57-E3B4-4B4B-8767-9513B735C885}"/>
                </a:ext>
              </a:extLst>
            </p:cNvPr>
            <p:cNvGrpSpPr>
              <a:grpSpLocks/>
            </p:cNvGrpSpPr>
            <p:nvPr/>
          </p:nvGrpSpPr>
          <p:grpSpPr bwMode="auto">
            <a:xfrm>
              <a:off x="355" y="1789"/>
              <a:ext cx="1156" cy="288"/>
              <a:chOff x="355" y="1789"/>
              <a:chExt cx="1156" cy="288"/>
            </a:xfrm>
          </p:grpSpPr>
          <p:sp>
            <p:nvSpPr>
              <p:cNvPr id="63607" name="Text Box 143">
                <a:extLst>
                  <a:ext uri="{FF2B5EF4-FFF2-40B4-BE49-F238E27FC236}">
                    <a16:creationId xmlns:a16="http://schemas.microsoft.com/office/drawing/2014/main" id="{974B4665-2A74-CD46-9DFF-A75DD2DCAC1D}"/>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3608" name="Text Box 144">
                <a:extLst>
                  <a:ext uri="{FF2B5EF4-FFF2-40B4-BE49-F238E27FC236}">
                    <a16:creationId xmlns:a16="http://schemas.microsoft.com/office/drawing/2014/main" id="{35D52F46-922D-9F4B-BC68-FD1AFD5FA54A}"/>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63602" name="Group 145">
              <a:extLst>
                <a:ext uri="{FF2B5EF4-FFF2-40B4-BE49-F238E27FC236}">
                  <a16:creationId xmlns:a16="http://schemas.microsoft.com/office/drawing/2014/main" id="{E19F1CDC-E477-394E-BAE9-0B04AEDF318F}"/>
                </a:ext>
              </a:extLst>
            </p:cNvPr>
            <p:cNvGrpSpPr>
              <a:grpSpLocks/>
            </p:cNvGrpSpPr>
            <p:nvPr/>
          </p:nvGrpSpPr>
          <p:grpSpPr bwMode="auto">
            <a:xfrm>
              <a:off x="3057" y="1351"/>
              <a:ext cx="2113" cy="1077"/>
              <a:chOff x="3057" y="1351"/>
              <a:chExt cx="2113" cy="1077"/>
            </a:xfrm>
          </p:grpSpPr>
          <p:sp>
            <p:nvSpPr>
              <p:cNvPr id="63603" name="Text Box 146">
                <a:extLst>
                  <a:ext uri="{FF2B5EF4-FFF2-40B4-BE49-F238E27FC236}">
                    <a16:creationId xmlns:a16="http://schemas.microsoft.com/office/drawing/2014/main" id="{4E5C108D-6A97-894B-A856-B5DDBCC43F24}"/>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63604" name="Group 147">
                <a:extLst>
                  <a:ext uri="{FF2B5EF4-FFF2-40B4-BE49-F238E27FC236}">
                    <a16:creationId xmlns:a16="http://schemas.microsoft.com/office/drawing/2014/main" id="{A3D189EF-B47D-9948-8329-15963F997B46}"/>
                  </a:ext>
                </a:extLst>
              </p:cNvPr>
              <p:cNvGrpSpPr>
                <a:grpSpLocks/>
              </p:cNvGrpSpPr>
              <p:nvPr/>
            </p:nvGrpSpPr>
            <p:grpSpPr bwMode="auto">
              <a:xfrm>
                <a:off x="3057" y="1351"/>
                <a:ext cx="206" cy="1077"/>
                <a:chOff x="3057" y="1351"/>
                <a:chExt cx="206" cy="1077"/>
              </a:xfrm>
            </p:grpSpPr>
            <p:sp>
              <p:nvSpPr>
                <p:cNvPr id="63605" name="Text Box 148">
                  <a:extLst>
                    <a:ext uri="{FF2B5EF4-FFF2-40B4-BE49-F238E27FC236}">
                      <a16:creationId xmlns:a16="http://schemas.microsoft.com/office/drawing/2014/main" id="{222B8466-3329-8048-BEDC-B904BFEB6586}"/>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3606" name="Text Box 149">
                  <a:extLst>
                    <a:ext uri="{FF2B5EF4-FFF2-40B4-BE49-F238E27FC236}">
                      <a16:creationId xmlns:a16="http://schemas.microsoft.com/office/drawing/2014/main" id="{92242137-7891-B846-8908-4FE060253651}"/>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編號版面配置區 3">
            <a:extLst>
              <a:ext uri="{FF2B5EF4-FFF2-40B4-BE49-F238E27FC236}">
                <a16:creationId xmlns:a16="http://schemas.microsoft.com/office/drawing/2014/main" id="{1989D688-B2C2-C048-960B-02C70AB98A6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E7C81826-4703-B14D-A954-3BA18DA9A3F7}" type="slidenum">
              <a:rPr lang="zh-TW" altLang="en-US" sz="800"/>
              <a:pPr/>
              <a:t>43</a:t>
            </a:fld>
            <a:endParaRPr lang="en-US" altLang="zh-TW" sz="1400"/>
          </a:p>
        </p:txBody>
      </p:sp>
      <p:sp>
        <p:nvSpPr>
          <p:cNvPr id="64515" name="Text Box 137">
            <a:extLst>
              <a:ext uri="{FF2B5EF4-FFF2-40B4-BE49-F238E27FC236}">
                <a16:creationId xmlns:a16="http://schemas.microsoft.com/office/drawing/2014/main" id="{95582337-366B-DD4F-85AD-AF30E78A7C0C}"/>
              </a:ext>
            </a:extLst>
          </p:cNvPr>
          <p:cNvSpPr txBox="1">
            <a:spLocks noChangeArrowheads="1"/>
          </p:cNvSpPr>
          <p:nvPr/>
        </p:nvSpPr>
        <p:spPr bwMode="auto">
          <a:xfrm>
            <a:off x="6559550" y="3138488"/>
            <a:ext cx="679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0064</a:t>
            </a:r>
          </a:p>
        </p:txBody>
      </p:sp>
      <p:sp>
        <p:nvSpPr>
          <p:cNvPr id="64516" name="Text Box 135">
            <a:extLst>
              <a:ext uri="{FF2B5EF4-FFF2-40B4-BE49-F238E27FC236}">
                <a16:creationId xmlns:a16="http://schemas.microsoft.com/office/drawing/2014/main" id="{F93F5C98-4E5B-C14D-9581-862D1ACC01D2}"/>
              </a:ext>
            </a:extLst>
          </p:cNvPr>
          <p:cNvSpPr txBox="1">
            <a:spLocks noChangeArrowheads="1"/>
          </p:cNvSpPr>
          <p:nvPr/>
        </p:nvSpPr>
        <p:spPr bwMode="auto">
          <a:xfrm>
            <a:off x="6629400" y="2413000"/>
            <a:ext cx="679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0028</a:t>
            </a:r>
          </a:p>
        </p:txBody>
      </p:sp>
      <p:sp>
        <p:nvSpPr>
          <p:cNvPr id="64517" name="Rectangle 2">
            <a:extLst>
              <a:ext uri="{FF2B5EF4-FFF2-40B4-BE49-F238E27FC236}">
                <a16:creationId xmlns:a16="http://schemas.microsoft.com/office/drawing/2014/main" id="{23D51ED3-A87E-934E-A015-C43A01CB2C11}"/>
              </a:ext>
            </a:extLst>
          </p:cNvPr>
          <p:cNvSpPr>
            <a:spLocks noGrp="1" noChangeArrowheads="1"/>
          </p:cNvSpPr>
          <p:nvPr>
            <p:ph type="title"/>
          </p:nvPr>
        </p:nvSpPr>
        <p:spPr/>
        <p:txBody>
          <a:bodyPr/>
          <a:lstStyle/>
          <a:p>
            <a:r>
              <a:rPr lang="en-US" altLang="zh-TW">
                <a:ea typeface="新細明體" panose="02020500000000000000" pitchFamily="18" charset="-120"/>
              </a:rPr>
              <a:t>Example: ADD (execute)</a:t>
            </a:r>
            <a:endParaRPr lang="zh-TW" altLang="en-US">
              <a:ea typeface="新細明體" panose="02020500000000000000" pitchFamily="18" charset="-120"/>
            </a:endParaRPr>
          </a:p>
        </p:txBody>
      </p:sp>
      <p:sp>
        <p:nvSpPr>
          <p:cNvPr id="64518" name="Rectangle 3">
            <a:extLst>
              <a:ext uri="{FF2B5EF4-FFF2-40B4-BE49-F238E27FC236}">
                <a16:creationId xmlns:a16="http://schemas.microsoft.com/office/drawing/2014/main" id="{D8F6572F-D367-CA48-90BD-942B086A3D19}"/>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4519" name="AutoShape 4">
            <a:extLst>
              <a:ext uri="{FF2B5EF4-FFF2-40B4-BE49-F238E27FC236}">
                <a16:creationId xmlns:a16="http://schemas.microsoft.com/office/drawing/2014/main" id="{448297EB-30F5-EA4D-9C22-B70A2C18A3C4}"/>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20" name="AutoShape 5">
            <a:extLst>
              <a:ext uri="{FF2B5EF4-FFF2-40B4-BE49-F238E27FC236}">
                <a16:creationId xmlns:a16="http://schemas.microsoft.com/office/drawing/2014/main" id="{554712C5-F87E-4B4F-9EB4-F5641C3B39FB}"/>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21" name="AutoShape 6">
            <a:extLst>
              <a:ext uri="{FF2B5EF4-FFF2-40B4-BE49-F238E27FC236}">
                <a16:creationId xmlns:a16="http://schemas.microsoft.com/office/drawing/2014/main" id="{2B6D0AFB-9539-6947-BC50-AD0E620AAC50}"/>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22" name="AutoShape 7">
            <a:extLst>
              <a:ext uri="{FF2B5EF4-FFF2-40B4-BE49-F238E27FC236}">
                <a16:creationId xmlns:a16="http://schemas.microsoft.com/office/drawing/2014/main" id="{93900D09-1C53-3147-8B09-AE0226694004}"/>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4523" name="Group 8">
            <a:extLst>
              <a:ext uri="{FF2B5EF4-FFF2-40B4-BE49-F238E27FC236}">
                <a16:creationId xmlns:a16="http://schemas.microsoft.com/office/drawing/2014/main" id="{7040C0F5-FC60-644C-B43E-E8E15AD422AF}"/>
              </a:ext>
            </a:extLst>
          </p:cNvPr>
          <p:cNvGrpSpPr>
            <a:grpSpLocks/>
          </p:cNvGrpSpPr>
          <p:nvPr/>
        </p:nvGrpSpPr>
        <p:grpSpPr bwMode="auto">
          <a:xfrm>
            <a:off x="5446713" y="1882775"/>
            <a:ext cx="1193800" cy="2595563"/>
            <a:chOff x="3431" y="1186"/>
            <a:chExt cx="752" cy="1635"/>
          </a:xfrm>
        </p:grpSpPr>
        <p:sp>
          <p:nvSpPr>
            <p:cNvPr id="64652" name="Rectangle 9">
              <a:extLst>
                <a:ext uri="{FF2B5EF4-FFF2-40B4-BE49-F238E27FC236}">
                  <a16:creationId xmlns:a16="http://schemas.microsoft.com/office/drawing/2014/main" id="{DA30BA78-CAA7-0E4D-AEA0-710EFE25377E}"/>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653" name="AutoShape 10">
              <a:extLst>
                <a:ext uri="{FF2B5EF4-FFF2-40B4-BE49-F238E27FC236}">
                  <a16:creationId xmlns:a16="http://schemas.microsoft.com/office/drawing/2014/main" id="{C85072C7-69FE-1E40-9EEA-EC92A9E40DE6}"/>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654" name="Text Box 11">
              <a:extLst>
                <a:ext uri="{FF2B5EF4-FFF2-40B4-BE49-F238E27FC236}">
                  <a16:creationId xmlns:a16="http://schemas.microsoft.com/office/drawing/2014/main" id="{C43D4046-45B8-9B4F-BE17-0FEE0B9297B7}"/>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4655" name="Text Box 12">
              <a:extLst>
                <a:ext uri="{FF2B5EF4-FFF2-40B4-BE49-F238E27FC236}">
                  <a16:creationId xmlns:a16="http://schemas.microsoft.com/office/drawing/2014/main" id="{47FFEF2E-A248-7D4E-AD93-4ABAD070EB1A}"/>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4656" name="Text Box 13">
              <a:extLst>
                <a:ext uri="{FF2B5EF4-FFF2-40B4-BE49-F238E27FC236}">
                  <a16:creationId xmlns:a16="http://schemas.microsoft.com/office/drawing/2014/main" id="{5DB09CCD-3F34-2C49-9DA1-D25FED212E02}"/>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4657" name="Text Box 14">
              <a:extLst>
                <a:ext uri="{FF2B5EF4-FFF2-40B4-BE49-F238E27FC236}">
                  <a16:creationId xmlns:a16="http://schemas.microsoft.com/office/drawing/2014/main" id="{0B360F27-7860-E84A-8914-EA260E69228A}"/>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4658" name="Text Box 15">
              <a:extLst>
                <a:ext uri="{FF2B5EF4-FFF2-40B4-BE49-F238E27FC236}">
                  <a16:creationId xmlns:a16="http://schemas.microsoft.com/office/drawing/2014/main" id="{7E9127EA-EF4A-F940-8D83-6F40E525130A}"/>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4659" name="Text Box 16">
              <a:extLst>
                <a:ext uri="{FF2B5EF4-FFF2-40B4-BE49-F238E27FC236}">
                  <a16:creationId xmlns:a16="http://schemas.microsoft.com/office/drawing/2014/main" id="{4F7E9DA7-2FA4-4744-BACC-BF933F5CD060}"/>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4660" name="Text Box 17">
              <a:extLst>
                <a:ext uri="{FF2B5EF4-FFF2-40B4-BE49-F238E27FC236}">
                  <a16:creationId xmlns:a16="http://schemas.microsoft.com/office/drawing/2014/main" id="{8D53A5EF-5C50-9041-8699-165477083209}"/>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4661" name="Text Box 18">
              <a:extLst>
                <a:ext uri="{FF2B5EF4-FFF2-40B4-BE49-F238E27FC236}">
                  <a16:creationId xmlns:a16="http://schemas.microsoft.com/office/drawing/2014/main" id="{D36DC581-D5C7-4F49-8D8E-00A2B89964C0}"/>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4524" name="Freeform 19">
            <a:extLst>
              <a:ext uri="{FF2B5EF4-FFF2-40B4-BE49-F238E27FC236}">
                <a16:creationId xmlns:a16="http://schemas.microsoft.com/office/drawing/2014/main" id="{CD3D5E79-763F-4646-B84B-5EEDF4736E6A}"/>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64525" name="Text Box 20">
            <a:extLst>
              <a:ext uri="{FF2B5EF4-FFF2-40B4-BE49-F238E27FC236}">
                <a16:creationId xmlns:a16="http://schemas.microsoft.com/office/drawing/2014/main" id="{764F79A2-FEB3-894F-B10C-F049CE687249}"/>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4526" name="Line 21">
            <a:extLst>
              <a:ext uri="{FF2B5EF4-FFF2-40B4-BE49-F238E27FC236}">
                <a16:creationId xmlns:a16="http://schemas.microsoft.com/office/drawing/2014/main" id="{3D32DA92-BE52-F044-9549-51B8D63A6190}"/>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27" name="Line 22">
            <a:extLst>
              <a:ext uri="{FF2B5EF4-FFF2-40B4-BE49-F238E27FC236}">
                <a16:creationId xmlns:a16="http://schemas.microsoft.com/office/drawing/2014/main" id="{6BCF3CB1-7EC7-C24C-ACEF-01DF98C60227}"/>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28" name="Line 23">
            <a:extLst>
              <a:ext uri="{FF2B5EF4-FFF2-40B4-BE49-F238E27FC236}">
                <a16:creationId xmlns:a16="http://schemas.microsoft.com/office/drawing/2014/main" id="{9A73766C-CC91-4B40-9321-09AF531CC9C8}"/>
              </a:ext>
            </a:extLst>
          </p:cNvPr>
          <p:cNvSpPr>
            <a:spLocks noChangeShapeType="1"/>
          </p:cNvSpPr>
          <p:nvPr/>
        </p:nvSpPr>
        <p:spPr bwMode="auto">
          <a:xfrm>
            <a:off x="4508500" y="2195513"/>
            <a:ext cx="420688" cy="0"/>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29" name="Line 24">
            <a:extLst>
              <a:ext uri="{FF2B5EF4-FFF2-40B4-BE49-F238E27FC236}">
                <a16:creationId xmlns:a16="http://schemas.microsoft.com/office/drawing/2014/main" id="{C72EB415-013E-EC4D-A628-03C8AED4DE28}"/>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0" name="Line 25">
            <a:extLst>
              <a:ext uri="{FF2B5EF4-FFF2-40B4-BE49-F238E27FC236}">
                <a16:creationId xmlns:a16="http://schemas.microsoft.com/office/drawing/2014/main" id="{0524483B-FE8D-E24C-A1B4-721C829D7224}"/>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1" name="Line 26">
            <a:extLst>
              <a:ext uri="{FF2B5EF4-FFF2-40B4-BE49-F238E27FC236}">
                <a16:creationId xmlns:a16="http://schemas.microsoft.com/office/drawing/2014/main" id="{7DAECC9F-D8F5-F242-8D41-41571082E824}"/>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2" name="Line 27">
            <a:extLst>
              <a:ext uri="{FF2B5EF4-FFF2-40B4-BE49-F238E27FC236}">
                <a16:creationId xmlns:a16="http://schemas.microsoft.com/office/drawing/2014/main" id="{B742AA6A-66F0-4145-A744-068ECA190FED}"/>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3" name="Oval 28">
            <a:extLst>
              <a:ext uri="{FF2B5EF4-FFF2-40B4-BE49-F238E27FC236}">
                <a16:creationId xmlns:a16="http://schemas.microsoft.com/office/drawing/2014/main" id="{6D1B3B7E-FDAE-2143-A2F9-2C6717D7DEBA}"/>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34" name="Line 29">
            <a:extLst>
              <a:ext uri="{FF2B5EF4-FFF2-40B4-BE49-F238E27FC236}">
                <a16:creationId xmlns:a16="http://schemas.microsoft.com/office/drawing/2014/main" id="{452F003D-0B01-BE49-9174-C8EE8735E5D7}"/>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5" name="Line 30">
            <a:extLst>
              <a:ext uri="{FF2B5EF4-FFF2-40B4-BE49-F238E27FC236}">
                <a16:creationId xmlns:a16="http://schemas.microsoft.com/office/drawing/2014/main" id="{1F226024-885F-EF4F-AC55-2028F8D99F28}"/>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6" name="Line 31">
            <a:extLst>
              <a:ext uri="{FF2B5EF4-FFF2-40B4-BE49-F238E27FC236}">
                <a16:creationId xmlns:a16="http://schemas.microsoft.com/office/drawing/2014/main" id="{363578E9-E9E0-E048-BA4F-AF82406C7CE4}"/>
              </a:ext>
            </a:extLst>
          </p:cNvPr>
          <p:cNvSpPr>
            <a:spLocks noChangeShapeType="1"/>
          </p:cNvSpPr>
          <p:nvPr/>
        </p:nvSpPr>
        <p:spPr bwMode="auto">
          <a:xfrm>
            <a:off x="7637463" y="2997200"/>
            <a:ext cx="376237" cy="0"/>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7" name="Line 32">
            <a:extLst>
              <a:ext uri="{FF2B5EF4-FFF2-40B4-BE49-F238E27FC236}">
                <a16:creationId xmlns:a16="http://schemas.microsoft.com/office/drawing/2014/main" id="{CC98E463-E7C8-1A45-A06E-831EF4492D2B}"/>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8" name="Line 33">
            <a:extLst>
              <a:ext uri="{FF2B5EF4-FFF2-40B4-BE49-F238E27FC236}">
                <a16:creationId xmlns:a16="http://schemas.microsoft.com/office/drawing/2014/main" id="{38E95523-A005-C440-86B1-AAD9EEE43FA0}"/>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9" name="Line 34">
            <a:extLst>
              <a:ext uri="{FF2B5EF4-FFF2-40B4-BE49-F238E27FC236}">
                <a16:creationId xmlns:a16="http://schemas.microsoft.com/office/drawing/2014/main" id="{BDD4623B-EBB6-1E4F-A9DC-B4096109D6A8}"/>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0" name="Line 35">
            <a:extLst>
              <a:ext uri="{FF2B5EF4-FFF2-40B4-BE49-F238E27FC236}">
                <a16:creationId xmlns:a16="http://schemas.microsoft.com/office/drawing/2014/main" id="{64442B74-663B-DF40-8E73-222578F2341A}"/>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1" name="Line 36">
            <a:extLst>
              <a:ext uri="{FF2B5EF4-FFF2-40B4-BE49-F238E27FC236}">
                <a16:creationId xmlns:a16="http://schemas.microsoft.com/office/drawing/2014/main" id="{C0F52F05-5DD0-7841-904B-E5110FDCE1B8}"/>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2" name="Line 37">
            <a:extLst>
              <a:ext uri="{FF2B5EF4-FFF2-40B4-BE49-F238E27FC236}">
                <a16:creationId xmlns:a16="http://schemas.microsoft.com/office/drawing/2014/main" id="{B04EC7D5-FE43-474C-81C1-6FF2D65DEC8A}"/>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3" name="Line 38">
            <a:extLst>
              <a:ext uri="{FF2B5EF4-FFF2-40B4-BE49-F238E27FC236}">
                <a16:creationId xmlns:a16="http://schemas.microsoft.com/office/drawing/2014/main" id="{80E6A234-31C7-F04C-8CC8-B3FD2A608485}"/>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4" name="Line 39">
            <a:extLst>
              <a:ext uri="{FF2B5EF4-FFF2-40B4-BE49-F238E27FC236}">
                <a16:creationId xmlns:a16="http://schemas.microsoft.com/office/drawing/2014/main" id="{C5B1FC06-66D7-1445-9CFB-B6EB886F9108}"/>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5" name="Line 40">
            <a:extLst>
              <a:ext uri="{FF2B5EF4-FFF2-40B4-BE49-F238E27FC236}">
                <a16:creationId xmlns:a16="http://schemas.microsoft.com/office/drawing/2014/main" id="{11353C03-EF95-674B-833C-4903059420D9}"/>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6" name="Line 41">
            <a:extLst>
              <a:ext uri="{FF2B5EF4-FFF2-40B4-BE49-F238E27FC236}">
                <a16:creationId xmlns:a16="http://schemas.microsoft.com/office/drawing/2014/main" id="{79C80C64-3B1F-2846-88E0-4DA02AC6CC13}"/>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7" name="Line 42">
            <a:extLst>
              <a:ext uri="{FF2B5EF4-FFF2-40B4-BE49-F238E27FC236}">
                <a16:creationId xmlns:a16="http://schemas.microsoft.com/office/drawing/2014/main" id="{E7AF5518-ABBC-4F4A-A9A4-987AA850A402}"/>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8" name="Line 43">
            <a:extLst>
              <a:ext uri="{FF2B5EF4-FFF2-40B4-BE49-F238E27FC236}">
                <a16:creationId xmlns:a16="http://schemas.microsoft.com/office/drawing/2014/main" id="{3133EAC8-6346-3848-8C1E-B9C1F16DD2DB}"/>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9" name="Line 44">
            <a:extLst>
              <a:ext uri="{FF2B5EF4-FFF2-40B4-BE49-F238E27FC236}">
                <a16:creationId xmlns:a16="http://schemas.microsoft.com/office/drawing/2014/main" id="{3FDEABB5-9EF2-CC45-9D5B-C3239EA89C9D}"/>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0" name="Line 45">
            <a:extLst>
              <a:ext uri="{FF2B5EF4-FFF2-40B4-BE49-F238E27FC236}">
                <a16:creationId xmlns:a16="http://schemas.microsoft.com/office/drawing/2014/main" id="{D53FB2BD-FAC8-5B41-874E-C5286ED51E15}"/>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1" name="Line 46">
            <a:extLst>
              <a:ext uri="{FF2B5EF4-FFF2-40B4-BE49-F238E27FC236}">
                <a16:creationId xmlns:a16="http://schemas.microsoft.com/office/drawing/2014/main" id="{21D26018-09A2-C34F-B5F8-5F4A0E19B0FD}"/>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2" name="Line 47">
            <a:extLst>
              <a:ext uri="{FF2B5EF4-FFF2-40B4-BE49-F238E27FC236}">
                <a16:creationId xmlns:a16="http://schemas.microsoft.com/office/drawing/2014/main" id="{455D75C9-43E0-AC4C-8ACE-6A0CA591951C}"/>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3" name="Line 48">
            <a:extLst>
              <a:ext uri="{FF2B5EF4-FFF2-40B4-BE49-F238E27FC236}">
                <a16:creationId xmlns:a16="http://schemas.microsoft.com/office/drawing/2014/main" id="{A1C13D18-ADD1-B24C-8D34-1E6C4823AC99}"/>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4" name="Line 49">
            <a:extLst>
              <a:ext uri="{FF2B5EF4-FFF2-40B4-BE49-F238E27FC236}">
                <a16:creationId xmlns:a16="http://schemas.microsoft.com/office/drawing/2014/main" id="{3195665E-C747-FC42-BA07-8D4CF02BF74F}"/>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5" name="Line 50">
            <a:extLst>
              <a:ext uri="{FF2B5EF4-FFF2-40B4-BE49-F238E27FC236}">
                <a16:creationId xmlns:a16="http://schemas.microsoft.com/office/drawing/2014/main" id="{5350C08E-52EF-014F-A522-E4D828A8F1A1}"/>
              </a:ext>
            </a:extLst>
          </p:cNvPr>
          <p:cNvSpPr>
            <a:spLocks noChangeShapeType="1"/>
          </p:cNvSpPr>
          <p:nvPr/>
        </p:nvSpPr>
        <p:spPr bwMode="auto">
          <a:xfrm>
            <a:off x="390525" y="1181100"/>
            <a:ext cx="8213725" cy="0"/>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6" name="Line 51">
            <a:extLst>
              <a:ext uri="{FF2B5EF4-FFF2-40B4-BE49-F238E27FC236}">
                <a16:creationId xmlns:a16="http://schemas.microsoft.com/office/drawing/2014/main" id="{01A37B51-680B-4747-AF0E-59ECAE018271}"/>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7" name="Line 52">
            <a:extLst>
              <a:ext uri="{FF2B5EF4-FFF2-40B4-BE49-F238E27FC236}">
                <a16:creationId xmlns:a16="http://schemas.microsoft.com/office/drawing/2014/main" id="{ED8C1589-9FFD-0047-85FA-01AB79183876}"/>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8" name="Line 53">
            <a:extLst>
              <a:ext uri="{FF2B5EF4-FFF2-40B4-BE49-F238E27FC236}">
                <a16:creationId xmlns:a16="http://schemas.microsoft.com/office/drawing/2014/main" id="{0965B514-CFD7-3F42-A661-A204D76E6FE9}"/>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9" name="Line 54">
            <a:extLst>
              <a:ext uri="{FF2B5EF4-FFF2-40B4-BE49-F238E27FC236}">
                <a16:creationId xmlns:a16="http://schemas.microsoft.com/office/drawing/2014/main" id="{E74362E8-F3BE-884C-8A78-14A37665D9C4}"/>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0" name="Line 55">
            <a:extLst>
              <a:ext uri="{FF2B5EF4-FFF2-40B4-BE49-F238E27FC236}">
                <a16:creationId xmlns:a16="http://schemas.microsoft.com/office/drawing/2014/main" id="{C843F1B4-17EA-7C4C-B101-0814495CC6B3}"/>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1" name="Line 56">
            <a:extLst>
              <a:ext uri="{FF2B5EF4-FFF2-40B4-BE49-F238E27FC236}">
                <a16:creationId xmlns:a16="http://schemas.microsoft.com/office/drawing/2014/main" id="{EF6ADD5F-A8ED-4843-84AF-618136A7E668}"/>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2" name="Line 57">
            <a:extLst>
              <a:ext uri="{FF2B5EF4-FFF2-40B4-BE49-F238E27FC236}">
                <a16:creationId xmlns:a16="http://schemas.microsoft.com/office/drawing/2014/main" id="{0B54B02A-D62A-A34A-BA8E-F6495E3081CC}"/>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3" name="Line 58">
            <a:extLst>
              <a:ext uri="{FF2B5EF4-FFF2-40B4-BE49-F238E27FC236}">
                <a16:creationId xmlns:a16="http://schemas.microsoft.com/office/drawing/2014/main" id="{3BF2E405-7CB9-4B4A-9A75-58B503738102}"/>
              </a:ext>
            </a:extLst>
          </p:cNvPr>
          <p:cNvSpPr>
            <a:spLocks noChangeShapeType="1"/>
          </p:cNvSpPr>
          <p:nvPr/>
        </p:nvSpPr>
        <p:spPr bwMode="auto">
          <a:xfrm>
            <a:off x="4500563" y="1185863"/>
            <a:ext cx="0" cy="1022350"/>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4" name="Line 59">
            <a:extLst>
              <a:ext uri="{FF2B5EF4-FFF2-40B4-BE49-F238E27FC236}">
                <a16:creationId xmlns:a16="http://schemas.microsoft.com/office/drawing/2014/main" id="{29B8B63C-52A6-714E-80DC-2FF1CA996AF1}"/>
              </a:ext>
            </a:extLst>
          </p:cNvPr>
          <p:cNvSpPr>
            <a:spLocks noChangeShapeType="1"/>
          </p:cNvSpPr>
          <p:nvPr/>
        </p:nvSpPr>
        <p:spPr bwMode="auto">
          <a:xfrm>
            <a:off x="8602663" y="1171575"/>
            <a:ext cx="0" cy="1933575"/>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5" name="Line 60">
            <a:extLst>
              <a:ext uri="{FF2B5EF4-FFF2-40B4-BE49-F238E27FC236}">
                <a16:creationId xmlns:a16="http://schemas.microsoft.com/office/drawing/2014/main" id="{56A306E0-DACB-5C4D-BF89-CC7A731CCE78}"/>
              </a:ext>
            </a:extLst>
          </p:cNvPr>
          <p:cNvSpPr>
            <a:spLocks noChangeShapeType="1"/>
          </p:cNvSpPr>
          <p:nvPr/>
        </p:nvSpPr>
        <p:spPr bwMode="auto">
          <a:xfrm>
            <a:off x="8334375" y="3092450"/>
            <a:ext cx="268288" cy="0"/>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6" name="Line 61">
            <a:extLst>
              <a:ext uri="{FF2B5EF4-FFF2-40B4-BE49-F238E27FC236}">
                <a16:creationId xmlns:a16="http://schemas.microsoft.com/office/drawing/2014/main" id="{4E196348-D53F-864C-B1DA-B82C0427C3FD}"/>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7" name="Line 62">
            <a:extLst>
              <a:ext uri="{FF2B5EF4-FFF2-40B4-BE49-F238E27FC236}">
                <a16:creationId xmlns:a16="http://schemas.microsoft.com/office/drawing/2014/main" id="{EE78B3C3-6734-FD48-AF9E-AF416046571F}"/>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8" name="Line 63">
            <a:extLst>
              <a:ext uri="{FF2B5EF4-FFF2-40B4-BE49-F238E27FC236}">
                <a16:creationId xmlns:a16="http://schemas.microsoft.com/office/drawing/2014/main" id="{9DEE1A77-48DE-7643-B1CD-BBD22005A2EA}"/>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9" name="Line 64">
            <a:extLst>
              <a:ext uri="{FF2B5EF4-FFF2-40B4-BE49-F238E27FC236}">
                <a16:creationId xmlns:a16="http://schemas.microsoft.com/office/drawing/2014/main" id="{16C383ED-BBC3-7949-8B9F-31B1B7B18BFF}"/>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70" name="Line 65">
            <a:extLst>
              <a:ext uri="{FF2B5EF4-FFF2-40B4-BE49-F238E27FC236}">
                <a16:creationId xmlns:a16="http://schemas.microsoft.com/office/drawing/2014/main" id="{F331588B-800C-DB47-8020-E19892FFB8AC}"/>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71" name="Line 66">
            <a:extLst>
              <a:ext uri="{FF2B5EF4-FFF2-40B4-BE49-F238E27FC236}">
                <a16:creationId xmlns:a16="http://schemas.microsoft.com/office/drawing/2014/main" id="{4DF7375D-3CFE-9E47-BB0B-9E9CE5FDA231}"/>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72" name="Line 67">
            <a:extLst>
              <a:ext uri="{FF2B5EF4-FFF2-40B4-BE49-F238E27FC236}">
                <a16:creationId xmlns:a16="http://schemas.microsoft.com/office/drawing/2014/main" id="{C06B7CB7-2A84-6647-9C0B-4B90AD33D3F9}"/>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73" name="Line 68">
            <a:extLst>
              <a:ext uri="{FF2B5EF4-FFF2-40B4-BE49-F238E27FC236}">
                <a16:creationId xmlns:a16="http://schemas.microsoft.com/office/drawing/2014/main" id="{BFA956E3-9563-9548-B35B-ACB4A2B48AFC}"/>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74" name="Text Box 69">
            <a:extLst>
              <a:ext uri="{FF2B5EF4-FFF2-40B4-BE49-F238E27FC236}">
                <a16:creationId xmlns:a16="http://schemas.microsoft.com/office/drawing/2014/main" id="{4FA45CB3-ECB3-9A4B-9958-F1CAB9587592}"/>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4575" name="AutoShape 70">
            <a:extLst>
              <a:ext uri="{FF2B5EF4-FFF2-40B4-BE49-F238E27FC236}">
                <a16:creationId xmlns:a16="http://schemas.microsoft.com/office/drawing/2014/main" id="{7A402E45-0AB1-D34D-BF6B-EA7704DA7A79}"/>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76" name="AutoShape 71">
            <a:extLst>
              <a:ext uri="{FF2B5EF4-FFF2-40B4-BE49-F238E27FC236}">
                <a16:creationId xmlns:a16="http://schemas.microsoft.com/office/drawing/2014/main" id="{DC72E137-616E-CE4C-A940-8B3DF002209F}"/>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77" name="AutoShape 72">
            <a:extLst>
              <a:ext uri="{FF2B5EF4-FFF2-40B4-BE49-F238E27FC236}">
                <a16:creationId xmlns:a16="http://schemas.microsoft.com/office/drawing/2014/main" id="{9D0C7CF6-A7F3-8F41-B0ED-7BC9718C0F22}"/>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78" name="AutoShape 73">
            <a:extLst>
              <a:ext uri="{FF2B5EF4-FFF2-40B4-BE49-F238E27FC236}">
                <a16:creationId xmlns:a16="http://schemas.microsoft.com/office/drawing/2014/main" id="{001AA832-6FBD-9943-8F0C-879C96810234}"/>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79" name="AutoShape 74">
            <a:extLst>
              <a:ext uri="{FF2B5EF4-FFF2-40B4-BE49-F238E27FC236}">
                <a16:creationId xmlns:a16="http://schemas.microsoft.com/office/drawing/2014/main" id="{C46CFA1A-7CE3-D34C-88FD-4F2E6464FB44}"/>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80" name="AutoShape 75">
            <a:extLst>
              <a:ext uri="{FF2B5EF4-FFF2-40B4-BE49-F238E27FC236}">
                <a16:creationId xmlns:a16="http://schemas.microsoft.com/office/drawing/2014/main" id="{8AF35465-4C15-0C43-BA8C-5D0ED079D891}"/>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4581" name="Group 76">
            <a:extLst>
              <a:ext uri="{FF2B5EF4-FFF2-40B4-BE49-F238E27FC236}">
                <a16:creationId xmlns:a16="http://schemas.microsoft.com/office/drawing/2014/main" id="{6C2D3B4B-3AD2-F849-9674-AEB84894D420}"/>
              </a:ext>
            </a:extLst>
          </p:cNvPr>
          <p:cNvGrpSpPr>
            <a:grpSpLocks/>
          </p:cNvGrpSpPr>
          <p:nvPr/>
        </p:nvGrpSpPr>
        <p:grpSpPr bwMode="auto">
          <a:xfrm>
            <a:off x="2576513" y="2547938"/>
            <a:ext cx="1084262" cy="2093912"/>
            <a:chOff x="1623" y="1605"/>
            <a:chExt cx="683" cy="1319"/>
          </a:xfrm>
        </p:grpSpPr>
        <p:sp>
          <p:nvSpPr>
            <p:cNvPr id="64645" name="Rectangle 77">
              <a:extLst>
                <a:ext uri="{FF2B5EF4-FFF2-40B4-BE49-F238E27FC236}">
                  <a16:creationId xmlns:a16="http://schemas.microsoft.com/office/drawing/2014/main" id="{42DCF64C-5680-6A46-AAD6-093EFDDF8AA4}"/>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4646" name="AutoShape 78">
              <a:extLst>
                <a:ext uri="{FF2B5EF4-FFF2-40B4-BE49-F238E27FC236}">
                  <a16:creationId xmlns:a16="http://schemas.microsoft.com/office/drawing/2014/main" id="{C2025531-19C0-C546-AB72-CBE756AC47B5}"/>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647" name="Text Box 79">
              <a:extLst>
                <a:ext uri="{FF2B5EF4-FFF2-40B4-BE49-F238E27FC236}">
                  <a16:creationId xmlns:a16="http://schemas.microsoft.com/office/drawing/2014/main" id="{67830BFA-02AF-A540-822D-10038CB25F82}"/>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4648" name="Text Box 80">
              <a:extLst>
                <a:ext uri="{FF2B5EF4-FFF2-40B4-BE49-F238E27FC236}">
                  <a16:creationId xmlns:a16="http://schemas.microsoft.com/office/drawing/2014/main" id="{F92AACF1-B91D-734C-AAF3-FCE7DC29249F}"/>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4649" name="Text Box 81">
              <a:extLst>
                <a:ext uri="{FF2B5EF4-FFF2-40B4-BE49-F238E27FC236}">
                  <a16:creationId xmlns:a16="http://schemas.microsoft.com/office/drawing/2014/main" id="{557EB9AB-B1D7-8E47-9DEC-C70059AA881E}"/>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4650" name="Text Box 82">
              <a:extLst>
                <a:ext uri="{FF2B5EF4-FFF2-40B4-BE49-F238E27FC236}">
                  <a16:creationId xmlns:a16="http://schemas.microsoft.com/office/drawing/2014/main" id="{A7B263A4-27E8-7A46-9E32-8B89B416F60E}"/>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4651" name="Text Box 83">
              <a:extLst>
                <a:ext uri="{FF2B5EF4-FFF2-40B4-BE49-F238E27FC236}">
                  <a16:creationId xmlns:a16="http://schemas.microsoft.com/office/drawing/2014/main" id="{99A4F9B2-FC41-4440-B5FA-8FE8400B9B10}"/>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4582" name="AutoShape 84">
            <a:extLst>
              <a:ext uri="{FF2B5EF4-FFF2-40B4-BE49-F238E27FC236}">
                <a16:creationId xmlns:a16="http://schemas.microsoft.com/office/drawing/2014/main" id="{0FE44DC8-7D9F-9845-B9AC-442AD632DB78}"/>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28575">
            <a:solidFill>
              <a:schemeClr val="tx1"/>
            </a:solidFill>
            <a:miter lim="800000"/>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83" name="Line 85">
            <a:extLst>
              <a:ext uri="{FF2B5EF4-FFF2-40B4-BE49-F238E27FC236}">
                <a16:creationId xmlns:a16="http://schemas.microsoft.com/office/drawing/2014/main" id="{330FF454-64A7-BC49-AE63-9F13EED8F0E7}"/>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84" name="Oval 86">
            <a:extLst>
              <a:ext uri="{FF2B5EF4-FFF2-40B4-BE49-F238E27FC236}">
                <a16:creationId xmlns:a16="http://schemas.microsoft.com/office/drawing/2014/main" id="{5F42CCCD-9BAC-8047-A3C2-0192C819305B}"/>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4585" name="Group 87">
            <a:extLst>
              <a:ext uri="{FF2B5EF4-FFF2-40B4-BE49-F238E27FC236}">
                <a16:creationId xmlns:a16="http://schemas.microsoft.com/office/drawing/2014/main" id="{849CA1F5-4B29-4E4E-B327-B7AC69C6EDDD}"/>
              </a:ext>
            </a:extLst>
          </p:cNvPr>
          <p:cNvGrpSpPr>
            <a:grpSpLocks/>
          </p:cNvGrpSpPr>
          <p:nvPr/>
        </p:nvGrpSpPr>
        <p:grpSpPr bwMode="auto">
          <a:xfrm>
            <a:off x="4065588" y="2646363"/>
            <a:ext cx="400050" cy="1689100"/>
            <a:chOff x="2561" y="1667"/>
            <a:chExt cx="252" cy="1064"/>
          </a:xfrm>
        </p:grpSpPr>
        <p:sp>
          <p:nvSpPr>
            <p:cNvPr id="64638" name="Rectangle 88">
              <a:extLst>
                <a:ext uri="{FF2B5EF4-FFF2-40B4-BE49-F238E27FC236}">
                  <a16:creationId xmlns:a16="http://schemas.microsoft.com/office/drawing/2014/main" id="{A8477A95-C807-6140-B73C-4372129D0185}"/>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639" name="AutoShape 89">
              <a:extLst>
                <a:ext uri="{FF2B5EF4-FFF2-40B4-BE49-F238E27FC236}">
                  <a16:creationId xmlns:a16="http://schemas.microsoft.com/office/drawing/2014/main" id="{F1266ED4-843F-7740-91C6-C8675AEA39AB}"/>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640" name="Text Box 90">
              <a:extLst>
                <a:ext uri="{FF2B5EF4-FFF2-40B4-BE49-F238E27FC236}">
                  <a16:creationId xmlns:a16="http://schemas.microsoft.com/office/drawing/2014/main" id="{44AF2DC5-FF90-B141-8F09-F9016BA4D262}"/>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4641" name="Text Box 91">
              <a:extLst>
                <a:ext uri="{FF2B5EF4-FFF2-40B4-BE49-F238E27FC236}">
                  <a16:creationId xmlns:a16="http://schemas.microsoft.com/office/drawing/2014/main" id="{6C0E9A14-DC52-5F40-9439-CC6C97118175}"/>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4642" name="Text Box 92">
              <a:extLst>
                <a:ext uri="{FF2B5EF4-FFF2-40B4-BE49-F238E27FC236}">
                  <a16:creationId xmlns:a16="http://schemas.microsoft.com/office/drawing/2014/main" id="{95C31B4D-3E33-C445-A727-C31B718016E1}"/>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4643" name="Text Box 93">
              <a:extLst>
                <a:ext uri="{FF2B5EF4-FFF2-40B4-BE49-F238E27FC236}">
                  <a16:creationId xmlns:a16="http://schemas.microsoft.com/office/drawing/2014/main" id="{DAA90349-D032-7D47-94F1-883D76CB6A27}"/>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4644" name="Text Box 94">
              <a:extLst>
                <a:ext uri="{FF2B5EF4-FFF2-40B4-BE49-F238E27FC236}">
                  <a16:creationId xmlns:a16="http://schemas.microsoft.com/office/drawing/2014/main" id="{279F4E09-CC27-DB4E-9589-CE737DC489E3}"/>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4586" name="Oval 95">
            <a:extLst>
              <a:ext uri="{FF2B5EF4-FFF2-40B4-BE49-F238E27FC236}">
                <a16:creationId xmlns:a16="http://schemas.microsoft.com/office/drawing/2014/main" id="{123EA23B-FC28-C34E-B133-09A096EE8A8C}"/>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4587" name="Group 96">
            <a:extLst>
              <a:ext uri="{FF2B5EF4-FFF2-40B4-BE49-F238E27FC236}">
                <a16:creationId xmlns:a16="http://schemas.microsoft.com/office/drawing/2014/main" id="{D4E62E1B-807F-6E4D-A8F3-B97F3384820F}"/>
              </a:ext>
            </a:extLst>
          </p:cNvPr>
          <p:cNvGrpSpPr>
            <a:grpSpLocks/>
          </p:cNvGrpSpPr>
          <p:nvPr/>
        </p:nvGrpSpPr>
        <p:grpSpPr bwMode="auto">
          <a:xfrm>
            <a:off x="6832600" y="1433513"/>
            <a:ext cx="636588" cy="828675"/>
            <a:chOff x="4304" y="903"/>
            <a:chExt cx="401" cy="522"/>
          </a:xfrm>
        </p:grpSpPr>
        <p:sp>
          <p:nvSpPr>
            <p:cNvPr id="64636" name="Rectangle 97">
              <a:extLst>
                <a:ext uri="{FF2B5EF4-FFF2-40B4-BE49-F238E27FC236}">
                  <a16:creationId xmlns:a16="http://schemas.microsoft.com/office/drawing/2014/main" id="{A476CE60-3E2C-8B47-895B-61D3F1D2045C}"/>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637" name="Text Box 98">
              <a:extLst>
                <a:ext uri="{FF2B5EF4-FFF2-40B4-BE49-F238E27FC236}">
                  <a16:creationId xmlns:a16="http://schemas.microsoft.com/office/drawing/2014/main" id="{4119D125-6E46-7D44-B99F-2E02B6CD5148}"/>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sp>
        <p:nvSpPr>
          <p:cNvPr id="64588" name="Freeform 100">
            <a:extLst>
              <a:ext uri="{FF2B5EF4-FFF2-40B4-BE49-F238E27FC236}">
                <a16:creationId xmlns:a16="http://schemas.microsoft.com/office/drawing/2014/main" id="{2498596C-CDEF-CA4D-892B-27F3A9519E4E}"/>
              </a:ext>
            </a:extLst>
          </p:cNvPr>
          <p:cNvSpPr>
            <a:spLocks/>
          </p:cNvSpPr>
          <p:nvPr/>
        </p:nvSpPr>
        <p:spPr bwMode="auto">
          <a:xfrm>
            <a:off x="7224713" y="2500313"/>
            <a:ext cx="404812" cy="914400"/>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57150">
            <a:solidFill>
              <a:srgbClr val="FF0000"/>
            </a:solidFill>
            <a:round/>
            <a:headEnd/>
            <a:tailEnd type="none" w="sm" len="sm"/>
          </a:ln>
        </p:spPr>
        <p:txBody>
          <a:bodyPr lIns="92075" tIns="46038" rIns="92075" bIns="46038"/>
          <a:lstStyle/>
          <a:p>
            <a:endParaRPr lang="zh-TW" altLang="en-US"/>
          </a:p>
        </p:txBody>
      </p:sp>
      <p:sp>
        <p:nvSpPr>
          <p:cNvPr id="64589" name="Text Box 101">
            <a:extLst>
              <a:ext uri="{FF2B5EF4-FFF2-40B4-BE49-F238E27FC236}">
                <a16:creationId xmlns:a16="http://schemas.microsoft.com/office/drawing/2014/main" id="{FDEE4507-A23E-394C-8035-67E623FAA5A3}"/>
              </a:ext>
            </a:extLst>
          </p:cNvPr>
          <p:cNvSpPr txBox="1">
            <a:spLocks noChangeArrowheads="1"/>
          </p:cNvSpPr>
          <p:nvPr/>
        </p:nvSpPr>
        <p:spPr bwMode="auto">
          <a:xfrm>
            <a:off x="7258050" y="2579688"/>
            <a:ext cx="3127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sp>
        <p:nvSpPr>
          <p:cNvPr id="64590" name="Oval 102">
            <a:extLst>
              <a:ext uri="{FF2B5EF4-FFF2-40B4-BE49-F238E27FC236}">
                <a16:creationId xmlns:a16="http://schemas.microsoft.com/office/drawing/2014/main" id="{C7A6FFED-0745-0345-BA5E-F604948F012C}"/>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91" name="Oval 103">
            <a:extLst>
              <a:ext uri="{FF2B5EF4-FFF2-40B4-BE49-F238E27FC236}">
                <a16:creationId xmlns:a16="http://schemas.microsoft.com/office/drawing/2014/main" id="{79CAF672-8F96-7641-95EA-AE4F6C01FA17}"/>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92" name="Oval 104">
            <a:extLst>
              <a:ext uri="{FF2B5EF4-FFF2-40B4-BE49-F238E27FC236}">
                <a16:creationId xmlns:a16="http://schemas.microsoft.com/office/drawing/2014/main" id="{995D7AF6-FBFA-E54C-B8A5-921975FFAEEF}"/>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93" name="Oval 105">
            <a:extLst>
              <a:ext uri="{FF2B5EF4-FFF2-40B4-BE49-F238E27FC236}">
                <a16:creationId xmlns:a16="http://schemas.microsoft.com/office/drawing/2014/main" id="{6CA4DD95-A08C-504D-A0F4-07491D24A802}"/>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94" name="Oval 106">
            <a:extLst>
              <a:ext uri="{FF2B5EF4-FFF2-40B4-BE49-F238E27FC236}">
                <a16:creationId xmlns:a16="http://schemas.microsoft.com/office/drawing/2014/main" id="{2F9046AE-D4F2-6041-8CAC-AE02241BECB8}"/>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95" name="Oval 107">
            <a:extLst>
              <a:ext uri="{FF2B5EF4-FFF2-40B4-BE49-F238E27FC236}">
                <a16:creationId xmlns:a16="http://schemas.microsoft.com/office/drawing/2014/main" id="{CE830DF8-CBF2-DB41-BAE9-8841526F9C86}"/>
              </a:ext>
            </a:extLst>
          </p:cNvPr>
          <p:cNvSpPr>
            <a:spLocks noChangeAspect="1" noChangeArrowheads="1"/>
          </p:cNvSpPr>
          <p:nvPr/>
        </p:nvSpPr>
        <p:spPr bwMode="auto">
          <a:xfrm>
            <a:off x="1477963" y="3074988"/>
            <a:ext cx="53975" cy="53975"/>
          </a:xfrm>
          <a:prstGeom prst="ellipse">
            <a:avLst/>
          </a:prstGeom>
          <a:solidFill>
            <a:schemeClr val="tx1"/>
          </a:solidFill>
          <a:ln w="28575">
            <a:solidFill>
              <a:schemeClr val="tx1"/>
            </a:solidFill>
            <a:round/>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96" name="Line 108">
            <a:extLst>
              <a:ext uri="{FF2B5EF4-FFF2-40B4-BE49-F238E27FC236}">
                <a16:creationId xmlns:a16="http://schemas.microsoft.com/office/drawing/2014/main" id="{85EDEB94-CFB0-3749-838E-3B5FBD200F77}"/>
              </a:ext>
            </a:extLst>
          </p:cNvPr>
          <p:cNvSpPr>
            <a:spLocks noChangeShapeType="1"/>
          </p:cNvSpPr>
          <p:nvPr/>
        </p:nvSpPr>
        <p:spPr bwMode="auto">
          <a:xfrm>
            <a:off x="5327650" y="2400300"/>
            <a:ext cx="173038" cy="0"/>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97" name="Line 109">
            <a:extLst>
              <a:ext uri="{FF2B5EF4-FFF2-40B4-BE49-F238E27FC236}">
                <a16:creationId xmlns:a16="http://schemas.microsoft.com/office/drawing/2014/main" id="{456FC5CE-1F3F-6945-92DC-D0DCA63C1796}"/>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98" name="Line 110">
            <a:extLst>
              <a:ext uri="{FF2B5EF4-FFF2-40B4-BE49-F238E27FC236}">
                <a16:creationId xmlns:a16="http://schemas.microsoft.com/office/drawing/2014/main" id="{B293D2C5-0675-7442-AA27-AD5DECC65F59}"/>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99" name="Line 111">
            <a:extLst>
              <a:ext uri="{FF2B5EF4-FFF2-40B4-BE49-F238E27FC236}">
                <a16:creationId xmlns:a16="http://schemas.microsoft.com/office/drawing/2014/main" id="{68F1B390-018A-0845-BF48-3D521AE39F26}"/>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0" name="Line 112">
            <a:extLst>
              <a:ext uri="{FF2B5EF4-FFF2-40B4-BE49-F238E27FC236}">
                <a16:creationId xmlns:a16="http://schemas.microsoft.com/office/drawing/2014/main" id="{3F63A564-E004-254E-910C-9D8571102346}"/>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1" name="Line 113">
            <a:extLst>
              <a:ext uri="{FF2B5EF4-FFF2-40B4-BE49-F238E27FC236}">
                <a16:creationId xmlns:a16="http://schemas.microsoft.com/office/drawing/2014/main" id="{D3E456AA-CD82-064C-8829-242830BF98DB}"/>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2" name="Line 114">
            <a:extLst>
              <a:ext uri="{FF2B5EF4-FFF2-40B4-BE49-F238E27FC236}">
                <a16:creationId xmlns:a16="http://schemas.microsoft.com/office/drawing/2014/main" id="{CC492F00-DDC4-3041-B4F1-67D99F4A53BA}"/>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3" name="Line 115">
            <a:extLst>
              <a:ext uri="{FF2B5EF4-FFF2-40B4-BE49-F238E27FC236}">
                <a16:creationId xmlns:a16="http://schemas.microsoft.com/office/drawing/2014/main" id="{FFD7FF76-80F6-6A4C-B82C-1CAF3ADD9612}"/>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4" name="Line 116">
            <a:extLst>
              <a:ext uri="{FF2B5EF4-FFF2-40B4-BE49-F238E27FC236}">
                <a16:creationId xmlns:a16="http://schemas.microsoft.com/office/drawing/2014/main" id="{D7C06C58-9C30-DA4C-BEE0-B2B2DE2FBF14}"/>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5" name="Line 117">
            <a:extLst>
              <a:ext uri="{FF2B5EF4-FFF2-40B4-BE49-F238E27FC236}">
                <a16:creationId xmlns:a16="http://schemas.microsoft.com/office/drawing/2014/main" id="{C1829994-88A9-E345-B8D0-46ADDE360E9E}"/>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6" name="Line 118">
            <a:extLst>
              <a:ext uri="{FF2B5EF4-FFF2-40B4-BE49-F238E27FC236}">
                <a16:creationId xmlns:a16="http://schemas.microsoft.com/office/drawing/2014/main" id="{2227E1B5-4155-2E47-A8EA-7AF49A52E6C4}"/>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7" name="Line 119">
            <a:extLst>
              <a:ext uri="{FF2B5EF4-FFF2-40B4-BE49-F238E27FC236}">
                <a16:creationId xmlns:a16="http://schemas.microsoft.com/office/drawing/2014/main" id="{918322AC-C428-4E4A-9C53-916E3F02B064}"/>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8" name="Line 120">
            <a:extLst>
              <a:ext uri="{FF2B5EF4-FFF2-40B4-BE49-F238E27FC236}">
                <a16:creationId xmlns:a16="http://schemas.microsoft.com/office/drawing/2014/main" id="{263B0A98-4E16-034F-BE9E-AF342DDDF8FA}"/>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9" name="Text Box 121">
            <a:extLst>
              <a:ext uri="{FF2B5EF4-FFF2-40B4-BE49-F238E27FC236}">
                <a16:creationId xmlns:a16="http://schemas.microsoft.com/office/drawing/2014/main" id="{5B24FEF8-0E77-8041-9313-4A3411230D4D}"/>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4610" name="Text Box 122">
            <a:extLst>
              <a:ext uri="{FF2B5EF4-FFF2-40B4-BE49-F238E27FC236}">
                <a16:creationId xmlns:a16="http://schemas.microsoft.com/office/drawing/2014/main" id="{D1608178-FA00-FA45-9E4C-C2924D89CF9C}"/>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4611" name="Line 123">
            <a:extLst>
              <a:ext uri="{FF2B5EF4-FFF2-40B4-BE49-F238E27FC236}">
                <a16:creationId xmlns:a16="http://schemas.microsoft.com/office/drawing/2014/main" id="{7CF5F229-DA43-3248-BA06-B3ABF7F7A6A7}"/>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12" name="Line 124">
            <a:extLst>
              <a:ext uri="{FF2B5EF4-FFF2-40B4-BE49-F238E27FC236}">
                <a16:creationId xmlns:a16="http://schemas.microsoft.com/office/drawing/2014/main" id="{0BB1D1C3-DF5F-224E-80CE-272C25C19EF1}"/>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13" name="Text Box 125">
            <a:extLst>
              <a:ext uri="{FF2B5EF4-FFF2-40B4-BE49-F238E27FC236}">
                <a16:creationId xmlns:a16="http://schemas.microsoft.com/office/drawing/2014/main" id="{B5941D55-2F6E-2449-A4B3-1337AAA9E10B}"/>
              </a:ext>
            </a:extLst>
          </p:cNvPr>
          <p:cNvSpPr txBox="1">
            <a:spLocks noChangeArrowheads="1"/>
          </p:cNvSpPr>
          <p:nvPr/>
        </p:nvSpPr>
        <p:spPr bwMode="auto">
          <a:xfrm>
            <a:off x="993775" y="2360613"/>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21</a:t>
            </a:r>
          </a:p>
        </p:txBody>
      </p:sp>
      <p:sp>
        <p:nvSpPr>
          <p:cNvPr id="64614" name="Text Box 126">
            <a:extLst>
              <a:ext uri="{FF2B5EF4-FFF2-40B4-BE49-F238E27FC236}">
                <a16:creationId xmlns:a16="http://schemas.microsoft.com/office/drawing/2014/main" id="{545227AA-B57F-CA4F-A9B4-1BACFB7EBBE1}"/>
              </a:ext>
            </a:extLst>
          </p:cNvPr>
          <p:cNvSpPr txBox="1">
            <a:spLocks noChangeArrowheads="1"/>
          </p:cNvSpPr>
          <p:nvPr/>
        </p:nvSpPr>
        <p:spPr bwMode="auto">
          <a:xfrm>
            <a:off x="3962400" y="24018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1234</a:t>
            </a:r>
          </a:p>
        </p:txBody>
      </p:sp>
      <p:sp>
        <p:nvSpPr>
          <p:cNvPr id="64615" name="Text Box 127">
            <a:extLst>
              <a:ext uri="{FF2B5EF4-FFF2-40B4-BE49-F238E27FC236}">
                <a16:creationId xmlns:a16="http://schemas.microsoft.com/office/drawing/2014/main" id="{E9361DFB-FBCD-CE40-A42B-CD9ACD3D03AA}"/>
              </a:ext>
            </a:extLst>
          </p:cNvPr>
          <p:cNvSpPr txBox="1">
            <a:spLocks noChangeArrowheads="1"/>
          </p:cNvSpPr>
          <p:nvPr/>
        </p:nvSpPr>
        <p:spPr bwMode="auto">
          <a:xfrm>
            <a:off x="4397375" y="292735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a:t>
            </a:r>
          </a:p>
        </p:txBody>
      </p:sp>
      <p:sp>
        <p:nvSpPr>
          <p:cNvPr id="64616" name="Text Box 128">
            <a:extLst>
              <a:ext uri="{FF2B5EF4-FFF2-40B4-BE49-F238E27FC236}">
                <a16:creationId xmlns:a16="http://schemas.microsoft.com/office/drawing/2014/main" id="{3D6666C3-CBF4-F64D-A5EA-F95D9FCC3717}"/>
              </a:ext>
            </a:extLst>
          </p:cNvPr>
          <p:cNvSpPr txBox="1">
            <a:spLocks noChangeArrowheads="1"/>
          </p:cNvSpPr>
          <p:nvPr/>
        </p:nvSpPr>
        <p:spPr bwMode="auto">
          <a:xfrm>
            <a:off x="4383088" y="33178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a:t>
            </a:r>
          </a:p>
        </p:txBody>
      </p:sp>
      <p:sp>
        <p:nvSpPr>
          <p:cNvPr id="64617" name="Text Box 129">
            <a:extLst>
              <a:ext uri="{FF2B5EF4-FFF2-40B4-BE49-F238E27FC236}">
                <a16:creationId xmlns:a16="http://schemas.microsoft.com/office/drawing/2014/main" id="{7076BAB4-6BE3-7B4A-879D-BFA8F3C320FA}"/>
              </a:ext>
            </a:extLst>
          </p:cNvPr>
          <p:cNvSpPr txBox="1">
            <a:spLocks noChangeArrowheads="1"/>
          </p:cNvSpPr>
          <p:nvPr/>
        </p:nvSpPr>
        <p:spPr bwMode="auto">
          <a:xfrm>
            <a:off x="4376738" y="36671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3</a:t>
            </a:r>
          </a:p>
        </p:txBody>
      </p:sp>
      <p:sp>
        <p:nvSpPr>
          <p:cNvPr id="64618" name="Text Box 130">
            <a:extLst>
              <a:ext uri="{FF2B5EF4-FFF2-40B4-BE49-F238E27FC236}">
                <a16:creationId xmlns:a16="http://schemas.microsoft.com/office/drawing/2014/main" id="{3F2A7DDE-2A4F-EF40-B829-A7B8482CAA02}"/>
              </a:ext>
            </a:extLst>
          </p:cNvPr>
          <p:cNvSpPr txBox="1">
            <a:spLocks noChangeArrowheads="1"/>
          </p:cNvSpPr>
          <p:nvPr/>
        </p:nvSpPr>
        <p:spPr bwMode="auto">
          <a:xfrm>
            <a:off x="4381500" y="40163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4</a:t>
            </a:r>
          </a:p>
        </p:txBody>
      </p:sp>
      <p:sp>
        <p:nvSpPr>
          <p:cNvPr id="64619" name="AutoShape 131">
            <a:extLst>
              <a:ext uri="{FF2B5EF4-FFF2-40B4-BE49-F238E27FC236}">
                <a16:creationId xmlns:a16="http://schemas.microsoft.com/office/drawing/2014/main" id="{4B436CCA-6E44-564D-85F7-C8543F5FA120}"/>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620" name="AutoShape 132">
            <a:extLst>
              <a:ext uri="{FF2B5EF4-FFF2-40B4-BE49-F238E27FC236}">
                <a16:creationId xmlns:a16="http://schemas.microsoft.com/office/drawing/2014/main" id="{B35ED840-5A89-C246-B7FB-B3FE32F9D269}"/>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621" name="Text Box 133">
            <a:extLst>
              <a:ext uri="{FF2B5EF4-FFF2-40B4-BE49-F238E27FC236}">
                <a16:creationId xmlns:a16="http://schemas.microsoft.com/office/drawing/2014/main" id="{C0095EFD-6744-6049-85C0-5945314583EC}"/>
              </a:ext>
            </a:extLst>
          </p:cNvPr>
          <p:cNvSpPr txBox="1">
            <a:spLocks noChangeArrowheads="1"/>
          </p:cNvSpPr>
          <p:nvPr/>
        </p:nvSpPr>
        <p:spPr bwMode="auto">
          <a:xfrm>
            <a:off x="3714750" y="5272088"/>
            <a:ext cx="10906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PC=21</a:t>
            </a:r>
          </a:p>
          <a:p>
            <a:r>
              <a:rPr lang="en-US" altLang="zh-TW" sz="1800">
                <a:ea typeface="新細明體" panose="02020500000000000000" pitchFamily="18" charset="-120"/>
              </a:rPr>
              <a:t>IR=1234</a:t>
            </a:r>
          </a:p>
        </p:txBody>
      </p:sp>
      <p:sp>
        <p:nvSpPr>
          <p:cNvPr id="64622" name="Text Box 134">
            <a:extLst>
              <a:ext uri="{FF2B5EF4-FFF2-40B4-BE49-F238E27FC236}">
                <a16:creationId xmlns:a16="http://schemas.microsoft.com/office/drawing/2014/main" id="{17B08519-9BF0-B740-8ED1-A6EB338E3738}"/>
              </a:ext>
            </a:extLst>
          </p:cNvPr>
          <p:cNvSpPr txBox="1">
            <a:spLocks noChangeArrowheads="1"/>
          </p:cNvSpPr>
          <p:nvPr/>
        </p:nvSpPr>
        <p:spPr bwMode="auto">
          <a:xfrm>
            <a:off x="409575" y="5351463"/>
            <a:ext cx="25098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Mem[20]=1234</a:t>
            </a:r>
          </a:p>
          <a:p>
            <a:r>
              <a:rPr lang="en-US" altLang="zh-TW" sz="1800">
                <a:ea typeface="新細明體" panose="02020500000000000000" pitchFamily="18" charset="-120"/>
              </a:rPr>
              <a:t>R[3]=0028 R[4]=0064</a:t>
            </a:r>
          </a:p>
        </p:txBody>
      </p:sp>
      <p:sp>
        <p:nvSpPr>
          <p:cNvPr id="64623" name="Text Box 136">
            <a:extLst>
              <a:ext uri="{FF2B5EF4-FFF2-40B4-BE49-F238E27FC236}">
                <a16:creationId xmlns:a16="http://schemas.microsoft.com/office/drawing/2014/main" id="{8209FC84-F003-BD45-AA87-F2D503EA63FB}"/>
              </a:ext>
            </a:extLst>
          </p:cNvPr>
          <p:cNvSpPr txBox="1">
            <a:spLocks noChangeArrowheads="1"/>
          </p:cNvSpPr>
          <p:nvPr/>
        </p:nvSpPr>
        <p:spPr bwMode="auto">
          <a:xfrm>
            <a:off x="5251450" y="40354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4</a:t>
            </a:r>
          </a:p>
        </p:txBody>
      </p:sp>
      <p:sp>
        <p:nvSpPr>
          <p:cNvPr id="64624" name="Text Box 138">
            <a:extLst>
              <a:ext uri="{FF2B5EF4-FFF2-40B4-BE49-F238E27FC236}">
                <a16:creationId xmlns:a16="http://schemas.microsoft.com/office/drawing/2014/main" id="{3659192E-729B-AC4C-B00A-489B402A1C96}"/>
              </a:ext>
            </a:extLst>
          </p:cNvPr>
          <p:cNvSpPr txBox="1">
            <a:spLocks noChangeArrowheads="1"/>
          </p:cNvSpPr>
          <p:nvPr/>
        </p:nvSpPr>
        <p:spPr bwMode="auto">
          <a:xfrm>
            <a:off x="5268913" y="364331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3</a:t>
            </a:r>
          </a:p>
        </p:txBody>
      </p:sp>
      <p:sp>
        <p:nvSpPr>
          <p:cNvPr id="64625" name="Text Box 139">
            <a:extLst>
              <a:ext uri="{FF2B5EF4-FFF2-40B4-BE49-F238E27FC236}">
                <a16:creationId xmlns:a16="http://schemas.microsoft.com/office/drawing/2014/main" id="{5E88FC28-38FF-9F40-8D94-B52CCF97A92E}"/>
              </a:ext>
            </a:extLst>
          </p:cNvPr>
          <p:cNvSpPr txBox="1">
            <a:spLocks noChangeArrowheads="1"/>
          </p:cNvSpPr>
          <p:nvPr/>
        </p:nvSpPr>
        <p:spPr bwMode="auto">
          <a:xfrm>
            <a:off x="7693025" y="2540000"/>
            <a:ext cx="677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008C</a:t>
            </a:r>
          </a:p>
        </p:txBody>
      </p:sp>
      <p:sp>
        <p:nvSpPr>
          <p:cNvPr id="64626" name="Text Box 141">
            <a:extLst>
              <a:ext uri="{FF2B5EF4-FFF2-40B4-BE49-F238E27FC236}">
                <a16:creationId xmlns:a16="http://schemas.microsoft.com/office/drawing/2014/main" id="{7AD9FFC8-5FD5-0746-9833-D8EC68B49BD3}"/>
              </a:ext>
            </a:extLst>
          </p:cNvPr>
          <p:cNvSpPr txBox="1">
            <a:spLocks noChangeArrowheads="1"/>
          </p:cNvSpPr>
          <p:nvPr/>
        </p:nvSpPr>
        <p:spPr bwMode="auto">
          <a:xfrm>
            <a:off x="4838700" y="1884363"/>
            <a:ext cx="677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008C</a:t>
            </a:r>
          </a:p>
        </p:txBody>
      </p:sp>
      <p:grpSp>
        <p:nvGrpSpPr>
          <p:cNvPr id="64627" name="Group 142">
            <a:extLst>
              <a:ext uri="{FF2B5EF4-FFF2-40B4-BE49-F238E27FC236}">
                <a16:creationId xmlns:a16="http://schemas.microsoft.com/office/drawing/2014/main" id="{17085EEC-76CD-E040-A6B6-AB97DBD04A2E}"/>
              </a:ext>
            </a:extLst>
          </p:cNvPr>
          <p:cNvGrpSpPr>
            <a:grpSpLocks/>
          </p:cNvGrpSpPr>
          <p:nvPr/>
        </p:nvGrpSpPr>
        <p:grpSpPr bwMode="auto">
          <a:xfrm>
            <a:off x="563563" y="2144713"/>
            <a:ext cx="7643812" cy="1709737"/>
            <a:chOff x="355" y="1351"/>
            <a:chExt cx="4815" cy="1077"/>
          </a:xfrm>
        </p:grpSpPr>
        <p:grpSp>
          <p:nvGrpSpPr>
            <p:cNvPr id="64628" name="Group 143">
              <a:extLst>
                <a:ext uri="{FF2B5EF4-FFF2-40B4-BE49-F238E27FC236}">
                  <a16:creationId xmlns:a16="http://schemas.microsoft.com/office/drawing/2014/main" id="{145BA267-6560-424C-95F7-96C76C2D6875}"/>
                </a:ext>
              </a:extLst>
            </p:cNvPr>
            <p:cNvGrpSpPr>
              <a:grpSpLocks/>
            </p:cNvGrpSpPr>
            <p:nvPr/>
          </p:nvGrpSpPr>
          <p:grpSpPr bwMode="auto">
            <a:xfrm>
              <a:off x="355" y="1789"/>
              <a:ext cx="1156" cy="288"/>
              <a:chOff x="355" y="1789"/>
              <a:chExt cx="1156" cy="288"/>
            </a:xfrm>
          </p:grpSpPr>
          <p:sp>
            <p:nvSpPr>
              <p:cNvPr id="64634" name="Text Box 144">
                <a:extLst>
                  <a:ext uri="{FF2B5EF4-FFF2-40B4-BE49-F238E27FC236}">
                    <a16:creationId xmlns:a16="http://schemas.microsoft.com/office/drawing/2014/main" id="{915AA021-DACC-494E-9372-E0C9EA69ED9E}"/>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4635" name="Text Box 145">
                <a:extLst>
                  <a:ext uri="{FF2B5EF4-FFF2-40B4-BE49-F238E27FC236}">
                    <a16:creationId xmlns:a16="http://schemas.microsoft.com/office/drawing/2014/main" id="{A9489AA5-5839-C847-B89F-986DD3F13C0C}"/>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64629" name="Group 146">
              <a:extLst>
                <a:ext uri="{FF2B5EF4-FFF2-40B4-BE49-F238E27FC236}">
                  <a16:creationId xmlns:a16="http://schemas.microsoft.com/office/drawing/2014/main" id="{B4D0E9AE-0FBB-F64D-ABCA-509AC1FD9AE9}"/>
                </a:ext>
              </a:extLst>
            </p:cNvPr>
            <p:cNvGrpSpPr>
              <a:grpSpLocks/>
            </p:cNvGrpSpPr>
            <p:nvPr/>
          </p:nvGrpSpPr>
          <p:grpSpPr bwMode="auto">
            <a:xfrm>
              <a:off x="3057" y="1351"/>
              <a:ext cx="2113" cy="1077"/>
              <a:chOff x="3057" y="1351"/>
              <a:chExt cx="2113" cy="1077"/>
            </a:xfrm>
          </p:grpSpPr>
          <p:sp>
            <p:nvSpPr>
              <p:cNvPr id="64630" name="Text Box 147">
                <a:extLst>
                  <a:ext uri="{FF2B5EF4-FFF2-40B4-BE49-F238E27FC236}">
                    <a16:creationId xmlns:a16="http://schemas.microsoft.com/office/drawing/2014/main" id="{9E29FB5F-9F3C-F94B-94D9-A691310F1425}"/>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64631" name="Group 148">
                <a:extLst>
                  <a:ext uri="{FF2B5EF4-FFF2-40B4-BE49-F238E27FC236}">
                    <a16:creationId xmlns:a16="http://schemas.microsoft.com/office/drawing/2014/main" id="{F922777E-B973-504E-BA37-C7781698C3A0}"/>
                  </a:ext>
                </a:extLst>
              </p:cNvPr>
              <p:cNvGrpSpPr>
                <a:grpSpLocks/>
              </p:cNvGrpSpPr>
              <p:nvPr/>
            </p:nvGrpSpPr>
            <p:grpSpPr bwMode="auto">
              <a:xfrm>
                <a:off x="3057" y="1351"/>
                <a:ext cx="206" cy="1077"/>
                <a:chOff x="3057" y="1351"/>
                <a:chExt cx="206" cy="1077"/>
              </a:xfrm>
            </p:grpSpPr>
            <p:sp>
              <p:nvSpPr>
                <p:cNvPr id="64632" name="Text Box 149">
                  <a:extLst>
                    <a:ext uri="{FF2B5EF4-FFF2-40B4-BE49-F238E27FC236}">
                      <a16:creationId xmlns:a16="http://schemas.microsoft.com/office/drawing/2014/main" id="{B5A33F2E-E7E0-8D4C-8D1E-A9CEFF8E2A8C}"/>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4633" name="Text Box 150">
                  <a:extLst>
                    <a:ext uri="{FF2B5EF4-FFF2-40B4-BE49-F238E27FC236}">
                      <a16:creationId xmlns:a16="http://schemas.microsoft.com/office/drawing/2014/main" id="{3AE5DAF0-EB35-6B4B-93FF-A3302E5F7200}"/>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編號版面配置區 3">
            <a:extLst>
              <a:ext uri="{FF2B5EF4-FFF2-40B4-BE49-F238E27FC236}">
                <a16:creationId xmlns:a16="http://schemas.microsoft.com/office/drawing/2014/main" id="{05071C8E-08B3-2E49-B3EE-0593C09280A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BFFA3504-C202-9441-A01B-C0914016E9BE}" type="slidenum">
              <a:rPr lang="zh-TW" altLang="en-US" sz="800"/>
              <a:pPr/>
              <a:t>44</a:t>
            </a:fld>
            <a:endParaRPr lang="en-US" altLang="zh-TW" sz="1400"/>
          </a:p>
        </p:txBody>
      </p:sp>
      <p:sp>
        <p:nvSpPr>
          <p:cNvPr id="65539" name="Rectangle 4">
            <a:extLst>
              <a:ext uri="{FF2B5EF4-FFF2-40B4-BE49-F238E27FC236}">
                <a16:creationId xmlns:a16="http://schemas.microsoft.com/office/drawing/2014/main" id="{2DCE1ADF-9292-F14B-9A43-4AADA8718E73}"/>
              </a:ext>
            </a:extLst>
          </p:cNvPr>
          <p:cNvSpPr>
            <a:spLocks noGrp="1" noChangeArrowheads="1"/>
          </p:cNvSpPr>
          <p:nvPr>
            <p:ph type="title"/>
          </p:nvPr>
        </p:nvSpPr>
        <p:spPr/>
        <p:txBody>
          <a:bodyPr/>
          <a:lstStyle/>
          <a:p>
            <a:r>
              <a:rPr lang="en-US" altLang="zh-TW">
                <a:ea typeface="新細明體" panose="02020500000000000000" pitchFamily="18" charset="-120"/>
              </a:rPr>
              <a:t>Example: ADD (execute and clock)</a:t>
            </a:r>
            <a:endParaRPr lang="zh-TW" altLang="en-US">
              <a:ea typeface="新細明體" panose="02020500000000000000" pitchFamily="18" charset="-120"/>
            </a:endParaRPr>
          </a:p>
        </p:txBody>
      </p:sp>
      <p:sp>
        <p:nvSpPr>
          <p:cNvPr id="65540" name="Rectangle 5">
            <a:extLst>
              <a:ext uri="{FF2B5EF4-FFF2-40B4-BE49-F238E27FC236}">
                <a16:creationId xmlns:a16="http://schemas.microsoft.com/office/drawing/2014/main" id="{D00E4A9D-6E36-6349-B782-BCF0C6F9A0AA}"/>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5541" name="AutoShape 6">
            <a:extLst>
              <a:ext uri="{FF2B5EF4-FFF2-40B4-BE49-F238E27FC236}">
                <a16:creationId xmlns:a16="http://schemas.microsoft.com/office/drawing/2014/main" id="{0C8EC872-412F-244B-A03A-29FE1FF34A36}"/>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542" name="AutoShape 7">
            <a:extLst>
              <a:ext uri="{FF2B5EF4-FFF2-40B4-BE49-F238E27FC236}">
                <a16:creationId xmlns:a16="http://schemas.microsoft.com/office/drawing/2014/main" id="{F0F2C46C-0C51-7048-B35F-17BE2117F32F}"/>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543" name="AutoShape 8">
            <a:extLst>
              <a:ext uri="{FF2B5EF4-FFF2-40B4-BE49-F238E27FC236}">
                <a16:creationId xmlns:a16="http://schemas.microsoft.com/office/drawing/2014/main" id="{96F0C3A7-EDC2-5341-8901-38456AF66D62}"/>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544" name="AutoShape 9">
            <a:extLst>
              <a:ext uri="{FF2B5EF4-FFF2-40B4-BE49-F238E27FC236}">
                <a16:creationId xmlns:a16="http://schemas.microsoft.com/office/drawing/2014/main" id="{A09D0F2E-0876-8C49-A824-13E1BDA1B90B}"/>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5545" name="Group 10">
            <a:extLst>
              <a:ext uri="{FF2B5EF4-FFF2-40B4-BE49-F238E27FC236}">
                <a16:creationId xmlns:a16="http://schemas.microsoft.com/office/drawing/2014/main" id="{AE377E03-3460-AF4C-8065-68A0211BFD83}"/>
              </a:ext>
            </a:extLst>
          </p:cNvPr>
          <p:cNvGrpSpPr>
            <a:grpSpLocks/>
          </p:cNvGrpSpPr>
          <p:nvPr/>
        </p:nvGrpSpPr>
        <p:grpSpPr bwMode="auto">
          <a:xfrm>
            <a:off x="5446713" y="1882775"/>
            <a:ext cx="1193800" cy="2595563"/>
            <a:chOff x="3431" y="1186"/>
            <a:chExt cx="752" cy="1635"/>
          </a:xfrm>
        </p:grpSpPr>
        <p:sp>
          <p:nvSpPr>
            <p:cNvPr id="65672" name="Rectangle 11">
              <a:extLst>
                <a:ext uri="{FF2B5EF4-FFF2-40B4-BE49-F238E27FC236}">
                  <a16:creationId xmlns:a16="http://schemas.microsoft.com/office/drawing/2014/main" id="{793EB912-62C6-4349-866C-F9AAF2222E29}"/>
                </a:ext>
              </a:extLst>
            </p:cNvPr>
            <p:cNvSpPr>
              <a:spLocks noChangeArrowheads="1"/>
            </p:cNvSpPr>
            <p:nvPr/>
          </p:nvSpPr>
          <p:spPr bwMode="auto">
            <a:xfrm>
              <a:off x="3470" y="1200"/>
              <a:ext cx="657" cy="1579"/>
            </a:xfrm>
            <a:prstGeom prst="rect">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73" name="AutoShape 12">
              <a:extLst>
                <a:ext uri="{FF2B5EF4-FFF2-40B4-BE49-F238E27FC236}">
                  <a16:creationId xmlns:a16="http://schemas.microsoft.com/office/drawing/2014/main" id="{E28B24D4-D14F-E348-AC6C-2D00C86E5C24}"/>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74" name="Text Box 13">
              <a:extLst>
                <a:ext uri="{FF2B5EF4-FFF2-40B4-BE49-F238E27FC236}">
                  <a16:creationId xmlns:a16="http://schemas.microsoft.com/office/drawing/2014/main" id="{FAF5F0FA-DD5C-A74F-9034-894F1FFC4BFD}"/>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5675" name="Text Box 14">
              <a:extLst>
                <a:ext uri="{FF2B5EF4-FFF2-40B4-BE49-F238E27FC236}">
                  <a16:creationId xmlns:a16="http://schemas.microsoft.com/office/drawing/2014/main" id="{335E9D3E-DA08-F14A-AD88-BFC1F7AD0F72}"/>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5676" name="Text Box 15">
              <a:extLst>
                <a:ext uri="{FF2B5EF4-FFF2-40B4-BE49-F238E27FC236}">
                  <a16:creationId xmlns:a16="http://schemas.microsoft.com/office/drawing/2014/main" id="{A09C65EB-51EF-D54E-80C9-EBCB8F99AED7}"/>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5677" name="Text Box 16">
              <a:extLst>
                <a:ext uri="{FF2B5EF4-FFF2-40B4-BE49-F238E27FC236}">
                  <a16:creationId xmlns:a16="http://schemas.microsoft.com/office/drawing/2014/main" id="{27AAF56C-BAA0-E342-8F18-910F4C6A773C}"/>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5678" name="Text Box 17">
              <a:extLst>
                <a:ext uri="{FF2B5EF4-FFF2-40B4-BE49-F238E27FC236}">
                  <a16:creationId xmlns:a16="http://schemas.microsoft.com/office/drawing/2014/main" id="{4AAEF88B-0503-8F4D-B1CE-6FCF0E0FD0DB}"/>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5679" name="Text Box 18">
              <a:extLst>
                <a:ext uri="{FF2B5EF4-FFF2-40B4-BE49-F238E27FC236}">
                  <a16:creationId xmlns:a16="http://schemas.microsoft.com/office/drawing/2014/main" id="{877E72BE-12AC-AC46-AB66-028948771E0E}"/>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5680" name="Text Box 19">
              <a:extLst>
                <a:ext uri="{FF2B5EF4-FFF2-40B4-BE49-F238E27FC236}">
                  <a16:creationId xmlns:a16="http://schemas.microsoft.com/office/drawing/2014/main" id="{B3E81B29-C8DA-8140-84B8-F943ACAE6954}"/>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5681" name="Text Box 20">
              <a:extLst>
                <a:ext uri="{FF2B5EF4-FFF2-40B4-BE49-F238E27FC236}">
                  <a16:creationId xmlns:a16="http://schemas.microsoft.com/office/drawing/2014/main" id="{4BD8D506-533B-7549-A6BC-10A897E8AF59}"/>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5546" name="Freeform 21">
            <a:extLst>
              <a:ext uri="{FF2B5EF4-FFF2-40B4-BE49-F238E27FC236}">
                <a16:creationId xmlns:a16="http://schemas.microsoft.com/office/drawing/2014/main" id="{324AFD64-AC5E-214E-B314-C53AA7DDD747}"/>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65547" name="Text Box 22">
            <a:extLst>
              <a:ext uri="{FF2B5EF4-FFF2-40B4-BE49-F238E27FC236}">
                <a16:creationId xmlns:a16="http://schemas.microsoft.com/office/drawing/2014/main" id="{92CDB3F0-3677-F24D-995D-F6CCC3A0810C}"/>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5548" name="Line 23">
            <a:extLst>
              <a:ext uri="{FF2B5EF4-FFF2-40B4-BE49-F238E27FC236}">
                <a16:creationId xmlns:a16="http://schemas.microsoft.com/office/drawing/2014/main" id="{24B811BC-2420-0A48-A2E1-0760C9016B1A}"/>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49" name="Line 24">
            <a:extLst>
              <a:ext uri="{FF2B5EF4-FFF2-40B4-BE49-F238E27FC236}">
                <a16:creationId xmlns:a16="http://schemas.microsoft.com/office/drawing/2014/main" id="{99F8E24C-E4E7-C945-96B3-1B6EE6A5E349}"/>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0" name="Line 25">
            <a:extLst>
              <a:ext uri="{FF2B5EF4-FFF2-40B4-BE49-F238E27FC236}">
                <a16:creationId xmlns:a16="http://schemas.microsoft.com/office/drawing/2014/main" id="{3B27F433-0418-DE45-BD0F-20160969B52C}"/>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1" name="Line 26">
            <a:extLst>
              <a:ext uri="{FF2B5EF4-FFF2-40B4-BE49-F238E27FC236}">
                <a16:creationId xmlns:a16="http://schemas.microsoft.com/office/drawing/2014/main" id="{25C68669-58FD-AB44-9FDE-6C5FDA239D09}"/>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2" name="Line 27">
            <a:extLst>
              <a:ext uri="{FF2B5EF4-FFF2-40B4-BE49-F238E27FC236}">
                <a16:creationId xmlns:a16="http://schemas.microsoft.com/office/drawing/2014/main" id="{BE22A6B2-BADE-C447-8BFC-9A054A51BF53}"/>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3" name="Line 28">
            <a:extLst>
              <a:ext uri="{FF2B5EF4-FFF2-40B4-BE49-F238E27FC236}">
                <a16:creationId xmlns:a16="http://schemas.microsoft.com/office/drawing/2014/main" id="{3464E221-8865-4C4B-A0FB-6AD8FF1B1522}"/>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4" name="Line 29">
            <a:extLst>
              <a:ext uri="{FF2B5EF4-FFF2-40B4-BE49-F238E27FC236}">
                <a16:creationId xmlns:a16="http://schemas.microsoft.com/office/drawing/2014/main" id="{AF645FFC-6673-5841-AD58-414612CEF295}"/>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5" name="Oval 30">
            <a:extLst>
              <a:ext uri="{FF2B5EF4-FFF2-40B4-BE49-F238E27FC236}">
                <a16:creationId xmlns:a16="http://schemas.microsoft.com/office/drawing/2014/main" id="{DB2B0F43-D8A6-AD41-BB7F-DD77BCF7EFFE}"/>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556" name="Line 31">
            <a:extLst>
              <a:ext uri="{FF2B5EF4-FFF2-40B4-BE49-F238E27FC236}">
                <a16:creationId xmlns:a16="http://schemas.microsoft.com/office/drawing/2014/main" id="{D20C06C8-70FF-A943-8C59-45F41EB7A5BA}"/>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7" name="Line 32">
            <a:extLst>
              <a:ext uri="{FF2B5EF4-FFF2-40B4-BE49-F238E27FC236}">
                <a16:creationId xmlns:a16="http://schemas.microsoft.com/office/drawing/2014/main" id="{00FA8E50-3229-2A4A-AD2D-B54358316497}"/>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8" name="Line 33">
            <a:extLst>
              <a:ext uri="{FF2B5EF4-FFF2-40B4-BE49-F238E27FC236}">
                <a16:creationId xmlns:a16="http://schemas.microsoft.com/office/drawing/2014/main" id="{727AF566-6398-0F4E-97C1-A35963743AB0}"/>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9" name="Line 34">
            <a:extLst>
              <a:ext uri="{FF2B5EF4-FFF2-40B4-BE49-F238E27FC236}">
                <a16:creationId xmlns:a16="http://schemas.microsoft.com/office/drawing/2014/main" id="{3D6E36B1-148C-AB45-8F8C-E99B6C88ED9B}"/>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0" name="Line 35">
            <a:extLst>
              <a:ext uri="{FF2B5EF4-FFF2-40B4-BE49-F238E27FC236}">
                <a16:creationId xmlns:a16="http://schemas.microsoft.com/office/drawing/2014/main" id="{7925C09B-23BB-DD40-B931-C374FB0D52EF}"/>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1" name="Line 36">
            <a:extLst>
              <a:ext uri="{FF2B5EF4-FFF2-40B4-BE49-F238E27FC236}">
                <a16:creationId xmlns:a16="http://schemas.microsoft.com/office/drawing/2014/main" id="{342F1168-F018-944E-9206-9B18171ADD1C}"/>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2" name="Line 37">
            <a:extLst>
              <a:ext uri="{FF2B5EF4-FFF2-40B4-BE49-F238E27FC236}">
                <a16:creationId xmlns:a16="http://schemas.microsoft.com/office/drawing/2014/main" id="{770EB553-B931-2445-ABBD-9EF12CAFD994}"/>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3" name="Line 38">
            <a:extLst>
              <a:ext uri="{FF2B5EF4-FFF2-40B4-BE49-F238E27FC236}">
                <a16:creationId xmlns:a16="http://schemas.microsoft.com/office/drawing/2014/main" id="{FB040192-EA51-3446-A993-2FFFDEF807A7}"/>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4" name="Line 39">
            <a:extLst>
              <a:ext uri="{FF2B5EF4-FFF2-40B4-BE49-F238E27FC236}">
                <a16:creationId xmlns:a16="http://schemas.microsoft.com/office/drawing/2014/main" id="{3CA5708A-6C9F-DC49-81A7-AE5E3DB9213C}"/>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5" name="Line 40">
            <a:extLst>
              <a:ext uri="{FF2B5EF4-FFF2-40B4-BE49-F238E27FC236}">
                <a16:creationId xmlns:a16="http://schemas.microsoft.com/office/drawing/2014/main" id="{B9D6A92E-CF1C-6A43-82E4-68DA02DE701B}"/>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6" name="Line 41">
            <a:extLst>
              <a:ext uri="{FF2B5EF4-FFF2-40B4-BE49-F238E27FC236}">
                <a16:creationId xmlns:a16="http://schemas.microsoft.com/office/drawing/2014/main" id="{1FCC534B-B8BF-7D4C-B671-DDDE8CB74046}"/>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7" name="Line 42">
            <a:extLst>
              <a:ext uri="{FF2B5EF4-FFF2-40B4-BE49-F238E27FC236}">
                <a16:creationId xmlns:a16="http://schemas.microsoft.com/office/drawing/2014/main" id="{47AAC234-23E5-D04A-A165-1C355FAAC8F5}"/>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8" name="Line 43">
            <a:extLst>
              <a:ext uri="{FF2B5EF4-FFF2-40B4-BE49-F238E27FC236}">
                <a16:creationId xmlns:a16="http://schemas.microsoft.com/office/drawing/2014/main" id="{21DFC39A-60D4-1D4B-A2D8-C83D32FA54C3}"/>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9" name="Line 44">
            <a:extLst>
              <a:ext uri="{FF2B5EF4-FFF2-40B4-BE49-F238E27FC236}">
                <a16:creationId xmlns:a16="http://schemas.microsoft.com/office/drawing/2014/main" id="{B0183838-2871-5E4A-B24B-2E62D02110F5}"/>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0" name="Line 45">
            <a:extLst>
              <a:ext uri="{FF2B5EF4-FFF2-40B4-BE49-F238E27FC236}">
                <a16:creationId xmlns:a16="http://schemas.microsoft.com/office/drawing/2014/main" id="{95234E19-F7D1-1041-B222-36DDDFDF7602}"/>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1" name="Line 46">
            <a:extLst>
              <a:ext uri="{FF2B5EF4-FFF2-40B4-BE49-F238E27FC236}">
                <a16:creationId xmlns:a16="http://schemas.microsoft.com/office/drawing/2014/main" id="{8225118D-ECA0-3D42-A81E-5F71C2406D8B}"/>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2" name="Line 47">
            <a:extLst>
              <a:ext uri="{FF2B5EF4-FFF2-40B4-BE49-F238E27FC236}">
                <a16:creationId xmlns:a16="http://schemas.microsoft.com/office/drawing/2014/main" id="{4DF53858-5026-C849-A5DB-BFA45B90B983}"/>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3" name="Line 48">
            <a:extLst>
              <a:ext uri="{FF2B5EF4-FFF2-40B4-BE49-F238E27FC236}">
                <a16:creationId xmlns:a16="http://schemas.microsoft.com/office/drawing/2014/main" id="{12485956-EEF2-E446-80B2-3F039C0C580A}"/>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4" name="Line 49">
            <a:extLst>
              <a:ext uri="{FF2B5EF4-FFF2-40B4-BE49-F238E27FC236}">
                <a16:creationId xmlns:a16="http://schemas.microsoft.com/office/drawing/2014/main" id="{E1A234FD-6495-B547-A7FB-30DE261586E6}"/>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5" name="Line 50">
            <a:extLst>
              <a:ext uri="{FF2B5EF4-FFF2-40B4-BE49-F238E27FC236}">
                <a16:creationId xmlns:a16="http://schemas.microsoft.com/office/drawing/2014/main" id="{AB832D1E-FCF9-DC4E-B05C-C30A49F0444C}"/>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6" name="Line 51">
            <a:extLst>
              <a:ext uri="{FF2B5EF4-FFF2-40B4-BE49-F238E27FC236}">
                <a16:creationId xmlns:a16="http://schemas.microsoft.com/office/drawing/2014/main" id="{608CA3BA-13A6-3A4E-991E-FFBB5A70167B}"/>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7" name="Line 52">
            <a:extLst>
              <a:ext uri="{FF2B5EF4-FFF2-40B4-BE49-F238E27FC236}">
                <a16:creationId xmlns:a16="http://schemas.microsoft.com/office/drawing/2014/main" id="{57F2C70B-9610-5F45-8996-5EB23EE95FE4}"/>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8" name="Line 53">
            <a:extLst>
              <a:ext uri="{FF2B5EF4-FFF2-40B4-BE49-F238E27FC236}">
                <a16:creationId xmlns:a16="http://schemas.microsoft.com/office/drawing/2014/main" id="{E6DB6156-A13F-6B46-BFE4-270322F7C45D}"/>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9" name="Line 54">
            <a:extLst>
              <a:ext uri="{FF2B5EF4-FFF2-40B4-BE49-F238E27FC236}">
                <a16:creationId xmlns:a16="http://schemas.microsoft.com/office/drawing/2014/main" id="{54F7B3F2-5367-D341-99A2-4BCA19FA87FD}"/>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0" name="Line 55">
            <a:extLst>
              <a:ext uri="{FF2B5EF4-FFF2-40B4-BE49-F238E27FC236}">
                <a16:creationId xmlns:a16="http://schemas.microsoft.com/office/drawing/2014/main" id="{8418F5D1-F5A9-D04C-A4CD-64FB71602759}"/>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1" name="Line 56">
            <a:extLst>
              <a:ext uri="{FF2B5EF4-FFF2-40B4-BE49-F238E27FC236}">
                <a16:creationId xmlns:a16="http://schemas.microsoft.com/office/drawing/2014/main" id="{79A6FFB2-A4A2-4A48-AF95-978525EADBDC}"/>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2" name="Line 57">
            <a:extLst>
              <a:ext uri="{FF2B5EF4-FFF2-40B4-BE49-F238E27FC236}">
                <a16:creationId xmlns:a16="http://schemas.microsoft.com/office/drawing/2014/main" id="{89CFECA5-4997-824D-B583-3609273B59F7}"/>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3" name="Line 58">
            <a:extLst>
              <a:ext uri="{FF2B5EF4-FFF2-40B4-BE49-F238E27FC236}">
                <a16:creationId xmlns:a16="http://schemas.microsoft.com/office/drawing/2014/main" id="{06596BCF-E603-AB4B-8036-B7865CFFCB07}"/>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4" name="Line 59">
            <a:extLst>
              <a:ext uri="{FF2B5EF4-FFF2-40B4-BE49-F238E27FC236}">
                <a16:creationId xmlns:a16="http://schemas.microsoft.com/office/drawing/2014/main" id="{EDCF8B6A-BEB8-2245-B2DE-5E3E454F8AAF}"/>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5" name="Line 60">
            <a:extLst>
              <a:ext uri="{FF2B5EF4-FFF2-40B4-BE49-F238E27FC236}">
                <a16:creationId xmlns:a16="http://schemas.microsoft.com/office/drawing/2014/main" id="{3517B8FF-3270-6141-8DA9-35E5DF5430E2}"/>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6" name="Line 61">
            <a:extLst>
              <a:ext uri="{FF2B5EF4-FFF2-40B4-BE49-F238E27FC236}">
                <a16:creationId xmlns:a16="http://schemas.microsoft.com/office/drawing/2014/main" id="{6C99B645-BBEB-6D43-A62F-A8BD2CD94C47}"/>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7" name="Line 62">
            <a:extLst>
              <a:ext uri="{FF2B5EF4-FFF2-40B4-BE49-F238E27FC236}">
                <a16:creationId xmlns:a16="http://schemas.microsoft.com/office/drawing/2014/main" id="{AD7A1DBF-C9FD-9D46-9FBD-63E3A8CDE09D}"/>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8" name="Line 63">
            <a:extLst>
              <a:ext uri="{FF2B5EF4-FFF2-40B4-BE49-F238E27FC236}">
                <a16:creationId xmlns:a16="http://schemas.microsoft.com/office/drawing/2014/main" id="{025EC07E-FBF9-1243-B06A-42F1F5AD8734}"/>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9" name="Line 64">
            <a:extLst>
              <a:ext uri="{FF2B5EF4-FFF2-40B4-BE49-F238E27FC236}">
                <a16:creationId xmlns:a16="http://schemas.microsoft.com/office/drawing/2014/main" id="{A60D79C2-AE69-E547-AF40-082FF285C62C}"/>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0" name="Line 65">
            <a:extLst>
              <a:ext uri="{FF2B5EF4-FFF2-40B4-BE49-F238E27FC236}">
                <a16:creationId xmlns:a16="http://schemas.microsoft.com/office/drawing/2014/main" id="{4AAE91CD-33E9-3D44-8B84-6C1A363F2425}"/>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1" name="Line 66">
            <a:extLst>
              <a:ext uri="{FF2B5EF4-FFF2-40B4-BE49-F238E27FC236}">
                <a16:creationId xmlns:a16="http://schemas.microsoft.com/office/drawing/2014/main" id="{F160F444-E0FE-5D40-9D55-65D9F810AF9D}"/>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2" name="Line 67">
            <a:extLst>
              <a:ext uri="{FF2B5EF4-FFF2-40B4-BE49-F238E27FC236}">
                <a16:creationId xmlns:a16="http://schemas.microsoft.com/office/drawing/2014/main" id="{D8345E8C-1C1F-5C41-9D7E-68EC2A3837EA}"/>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3" name="Line 68">
            <a:extLst>
              <a:ext uri="{FF2B5EF4-FFF2-40B4-BE49-F238E27FC236}">
                <a16:creationId xmlns:a16="http://schemas.microsoft.com/office/drawing/2014/main" id="{AC02B586-8FCE-A944-8DCD-9D25C064BB55}"/>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4" name="Line 69">
            <a:extLst>
              <a:ext uri="{FF2B5EF4-FFF2-40B4-BE49-F238E27FC236}">
                <a16:creationId xmlns:a16="http://schemas.microsoft.com/office/drawing/2014/main" id="{F22939BE-ABA2-1847-BB39-F6D362B1E233}"/>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5" name="Line 70">
            <a:extLst>
              <a:ext uri="{FF2B5EF4-FFF2-40B4-BE49-F238E27FC236}">
                <a16:creationId xmlns:a16="http://schemas.microsoft.com/office/drawing/2014/main" id="{9439F378-7B45-6C44-BCEA-E405F3FB4FC6}"/>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6" name="Text Box 71">
            <a:extLst>
              <a:ext uri="{FF2B5EF4-FFF2-40B4-BE49-F238E27FC236}">
                <a16:creationId xmlns:a16="http://schemas.microsoft.com/office/drawing/2014/main" id="{E3D44BFE-B70D-9A45-834F-C1A40C1D6AB0}"/>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5597" name="AutoShape 72">
            <a:extLst>
              <a:ext uri="{FF2B5EF4-FFF2-40B4-BE49-F238E27FC236}">
                <a16:creationId xmlns:a16="http://schemas.microsoft.com/office/drawing/2014/main" id="{384C70C7-8BAE-1044-ACD4-07FB04C530FD}"/>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598" name="AutoShape 73">
            <a:extLst>
              <a:ext uri="{FF2B5EF4-FFF2-40B4-BE49-F238E27FC236}">
                <a16:creationId xmlns:a16="http://schemas.microsoft.com/office/drawing/2014/main" id="{2E5731F0-844C-A846-9783-F20AA3B65793}"/>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599" name="AutoShape 74">
            <a:extLst>
              <a:ext uri="{FF2B5EF4-FFF2-40B4-BE49-F238E27FC236}">
                <a16:creationId xmlns:a16="http://schemas.microsoft.com/office/drawing/2014/main" id="{93512B6A-0B9F-DF4F-8F73-FA19F7649D34}"/>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00" name="AutoShape 75">
            <a:extLst>
              <a:ext uri="{FF2B5EF4-FFF2-40B4-BE49-F238E27FC236}">
                <a16:creationId xmlns:a16="http://schemas.microsoft.com/office/drawing/2014/main" id="{7DCFC125-37A5-2742-9EC1-97C7BE1F019A}"/>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01" name="AutoShape 76">
            <a:extLst>
              <a:ext uri="{FF2B5EF4-FFF2-40B4-BE49-F238E27FC236}">
                <a16:creationId xmlns:a16="http://schemas.microsoft.com/office/drawing/2014/main" id="{3A911315-5C64-4148-98C8-D64C5926F32D}"/>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02" name="AutoShape 77">
            <a:extLst>
              <a:ext uri="{FF2B5EF4-FFF2-40B4-BE49-F238E27FC236}">
                <a16:creationId xmlns:a16="http://schemas.microsoft.com/office/drawing/2014/main" id="{7A419807-8E04-3641-8031-03AD5E96D1E3}"/>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5603" name="Group 78">
            <a:extLst>
              <a:ext uri="{FF2B5EF4-FFF2-40B4-BE49-F238E27FC236}">
                <a16:creationId xmlns:a16="http://schemas.microsoft.com/office/drawing/2014/main" id="{59A5F0F3-5358-0941-9E17-764ADFA322AF}"/>
              </a:ext>
            </a:extLst>
          </p:cNvPr>
          <p:cNvGrpSpPr>
            <a:grpSpLocks/>
          </p:cNvGrpSpPr>
          <p:nvPr/>
        </p:nvGrpSpPr>
        <p:grpSpPr bwMode="auto">
          <a:xfrm>
            <a:off x="2576513" y="2547938"/>
            <a:ext cx="1084262" cy="2093912"/>
            <a:chOff x="1623" y="1605"/>
            <a:chExt cx="683" cy="1319"/>
          </a:xfrm>
        </p:grpSpPr>
        <p:sp>
          <p:nvSpPr>
            <p:cNvPr id="65665" name="Rectangle 79">
              <a:extLst>
                <a:ext uri="{FF2B5EF4-FFF2-40B4-BE49-F238E27FC236}">
                  <a16:creationId xmlns:a16="http://schemas.microsoft.com/office/drawing/2014/main" id="{59FE63B6-F4B0-CE40-B694-24835AED54E8}"/>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5666" name="AutoShape 80">
              <a:extLst>
                <a:ext uri="{FF2B5EF4-FFF2-40B4-BE49-F238E27FC236}">
                  <a16:creationId xmlns:a16="http://schemas.microsoft.com/office/drawing/2014/main" id="{442F1720-253A-A14B-B1B3-76AC3EA485C8}"/>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67" name="Text Box 81">
              <a:extLst>
                <a:ext uri="{FF2B5EF4-FFF2-40B4-BE49-F238E27FC236}">
                  <a16:creationId xmlns:a16="http://schemas.microsoft.com/office/drawing/2014/main" id="{BC88D53A-41EA-9B4A-BBC8-77446713C16A}"/>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5668" name="Text Box 82">
              <a:extLst>
                <a:ext uri="{FF2B5EF4-FFF2-40B4-BE49-F238E27FC236}">
                  <a16:creationId xmlns:a16="http://schemas.microsoft.com/office/drawing/2014/main" id="{40715B5A-FFFF-014D-856A-0259363F877B}"/>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5669" name="Text Box 83">
              <a:extLst>
                <a:ext uri="{FF2B5EF4-FFF2-40B4-BE49-F238E27FC236}">
                  <a16:creationId xmlns:a16="http://schemas.microsoft.com/office/drawing/2014/main" id="{04B5659A-7EF4-AF43-BD0C-BC2A0235FF47}"/>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5670" name="Text Box 84">
              <a:extLst>
                <a:ext uri="{FF2B5EF4-FFF2-40B4-BE49-F238E27FC236}">
                  <a16:creationId xmlns:a16="http://schemas.microsoft.com/office/drawing/2014/main" id="{1172E64C-578B-A44F-81F1-B971DEFDBEA2}"/>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5671" name="Text Box 85">
              <a:extLst>
                <a:ext uri="{FF2B5EF4-FFF2-40B4-BE49-F238E27FC236}">
                  <a16:creationId xmlns:a16="http://schemas.microsoft.com/office/drawing/2014/main" id="{FD2179EC-03F3-5B4F-91FE-D0537BFB2C08}"/>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5604" name="AutoShape 86">
            <a:extLst>
              <a:ext uri="{FF2B5EF4-FFF2-40B4-BE49-F238E27FC236}">
                <a16:creationId xmlns:a16="http://schemas.microsoft.com/office/drawing/2014/main" id="{1D1DE4AD-EB11-054B-A53A-F0C84D8CBB2A}"/>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28575">
            <a:solidFill>
              <a:schemeClr val="tx1"/>
            </a:solidFill>
            <a:miter lim="800000"/>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05" name="Line 87">
            <a:extLst>
              <a:ext uri="{FF2B5EF4-FFF2-40B4-BE49-F238E27FC236}">
                <a16:creationId xmlns:a16="http://schemas.microsoft.com/office/drawing/2014/main" id="{5CBF2098-B8A5-9743-A67C-E112AA5A6A9C}"/>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06" name="Oval 88">
            <a:extLst>
              <a:ext uri="{FF2B5EF4-FFF2-40B4-BE49-F238E27FC236}">
                <a16:creationId xmlns:a16="http://schemas.microsoft.com/office/drawing/2014/main" id="{5441B8A7-1974-014C-8A7E-ED14554A3CC2}"/>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5607" name="Group 89">
            <a:extLst>
              <a:ext uri="{FF2B5EF4-FFF2-40B4-BE49-F238E27FC236}">
                <a16:creationId xmlns:a16="http://schemas.microsoft.com/office/drawing/2014/main" id="{4C17C1F1-B103-CA46-AE88-2D89D311013D}"/>
              </a:ext>
            </a:extLst>
          </p:cNvPr>
          <p:cNvGrpSpPr>
            <a:grpSpLocks/>
          </p:cNvGrpSpPr>
          <p:nvPr/>
        </p:nvGrpSpPr>
        <p:grpSpPr bwMode="auto">
          <a:xfrm>
            <a:off x="4065588" y="2646363"/>
            <a:ext cx="400050" cy="1689100"/>
            <a:chOff x="2561" y="1667"/>
            <a:chExt cx="252" cy="1064"/>
          </a:xfrm>
        </p:grpSpPr>
        <p:sp>
          <p:nvSpPr>
            <p:cNvPr id="65658" name="Rectangle 90">
              <a:extLst>
                <a:ext uri="{FF2B5EF4-FFF2-40B4-BE49-F238E27FC236}">
                  <a16:creationId xmlns:a16="http://schemas.microsoft.com/office/drawing/2014/main" id="{233C8367-D713-6448-8C77-402F0A7E2C97}"/>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59" name="AutoShape 91">
              <a:extLst>
                <a:ext uri="{FF2B5EF4-FFF2-40B4-BE49-F238E27FC236}">
                  <a16:creationId xmlns:a16="http://schemas.microsoft.com/office/drawing/2014/main" id="{BD165B82-22B9-E244-ABF0-230F43351AF4}"/>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60" name="Text Box 92">
              <a:extLst>
                <a:ext uri="{FF2B5EF4-FFF2-40B4-BE49-F238E27FC236}">
                  <a16:creationId xmlns:a16="http://schemas.microsoft.com/office/drawing/2014/main" id="{0CC781CD-1C81-DE46-ADDA-A37BAF3BCA01}"/>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5661" name="Text Box 93">
              <a:extLst>
                <a:ext uri="{FF2B5EF4-FFF2-40B4-BE49-F238E27FC236}">
                  <a16:creationId xmlns:a16="http://schemas.microsoft.com/office/drawing/2014/main" id="{FAC6A15E-36FA-9345-AA8A-5A32AC74D8B2}"/>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5662" name="Text Box 94">
              <a:extLst>
                <a:ext uri="{FF2B5EF4-FFF2-40B4-BE49-F238E27FC236}">
                  <a16:creationId xmlns:a16="http://schemas.microsoft.com/office/drawing/2014/main" id="{29A5993F-BE49-AF4F-9A2F-B840845B9A63}"/>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5663" name="Text Box 95">
              <a:extLst>
                <a:ext uri="{FF2B5EF4-FFF2-40B4-BE49-F238E27FC236}">
                  <a16:creationId xmlns:a16="http://schemas.microsoft.com/office/drawing/2014/main" id="{4CF1DC91-B0A2-004A-B770-604C8655DDB7}"/>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5664" name="Text Box 96">
              <a:extLst>
                <a:ext uri="{FF2B5EF4-FFF2-40B4-BE49-F238E27FC236}">
                  <a16:creationId xmlns:a16="http://schemas.microsoft.com/office/drawing/2014/main" id="{BF548512-97DB-6D4A-A04A-8BF6B2BF7E71}"/>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5608" name="Oval 97">
            <a:extLst>
              <a:ext uri="{FF2B5EF4-FFF2-40B4-BE49-F238E27FC236}">
                <a16:creationId xmlns:a16="http://schemas.microsoft.com/office/drawing/2014/main" id="{94E9AA2F-2B74-B145-BB9D-DC9B8BD78ABD}"/>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5609" name="Group 98">
            <a:extLst>
              <a:ext uri="{FF2B5EF4-FFF2-40B4-BE49-F238E27FC236}">
                <a16:creationId xmlns:a16="http://schemas.microsoft.com/office/drawing/2014/main" id="{F884DCD7-5352-7B4C-B56F-530265EC748A}"/>
              </a:ext>
            </a:extLst>
          </p:cNvPr>
          <p:cNvGrpSpPr>
            <a:grpSpLocks/>
          </p:cNvGrpSpPr>
          <p:nvPr/>
        </p:nvGrpSpPr>
        <p:grpSpPr bwMode="auto">
          <a:xfrm>
            <a:off x="6832600" y="1433513"/>
            <a:ext cx="636588" cy="828675"/>
            <a:chOff x="4304" y="903"/>
            <a:chExt cx="401" cy="522"/>
          </a:xfrm>
        </p:grpSpPr>
        <p:sp>
          <p:nvSpPr>
            <p:cNvPr id="65656" name="Rectangle 99">
              <a:extLst>
                <a:ext uri="{FF2B5EF4-FFF2-40B4-BE49-F238E27FC236}">
                  <a16:creationId xmlns:a16="http://schemas.microsoft.com/office/drawing/2014/main" id="{7612A34B-85B8-1B43-8F54-5C9AE45C5419}"/>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57" name="Text Box 100">
              <a:extLst>
                <a:ext uri="{FF2B5EF4-FFF2-40B4-BE49-F238E27FC236}">
                  <a16:creationId xmlns:a16="http://schemas.microsoft.com/office/drawing/2014/main" id="{B1DAE825-8975-9042-927C-0D718148A637}"/>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sp>
        <p:nvSpPr>
          <p:cNvPr id="65610" name="Freeform 101">
            <a:extLst>
              <a:ext uri="{FF2B5EF4-FFF2-40B4-BE49-F238E27FC236}">
                <a16:creationId xmlns:a16="http://schemas.microsoft.com/office/drawing/2014/main" id="{B68CE96F-C175-B64A-9AFA-A01088EA18A4}"/>
              </a:ext>
            </a:extLst>
          </p:cNvPr>
          <p:cNvSpPr>
            <a:spLocks/>
          </p:cNvSpPr>
          <p:nvPr/>
        </p:nvSpPr>
        <p:spPr bwMode="auto">
          <a:xfrm>
            <a:off x="7224713" y="2500313"/>
            <a:ext cx="404812" cy="914400"/>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65611" name="Text Box 102">
            <a:extLst>
              <a:ext uri="{FF2B5EF4-FFF2-40B4-BE49-F238E27FC236}">
                <a16:creationId xmlns:a16="http://schemas.microsoft.com/office/drawing/2014/main" id="{B47DAFCA-B16F-E646-B65D-8C22D145CCDB}"/>
              </a:ext>
            </a:extLst>
          </p:cNvPr>
          <p:cNvSpPr txBox="1">
            <a:spLocks noChangeArrowheads="1"/>
          </p:cNvSpPr>
          <p:nvPr/>
        </p:nvSpPr>
        <p:spPr bwMode="auto">
          <a:xfrm>
            <a:off x="7258050" y="2579688"/>
            <a:ext cx="3127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sp>
        <p:nvSpPr>
          <p:cNvPr id="65612" name="Oval 103">
            <a:extLst>
              <a:ext uri="{FF2B5EF4-FFF2-40B4-BE49-F238E27FC236}">
                <a16:creationId xmlns:a16="http://schemas.microsoft.com/office/drawing/2014/main" id="{988E9582-678B-0540-8F08-04031E282A68}"/>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13" name="Oval 104">
            <a:extLst>
              <a:ext uri="{FF2B5EF4-FFF2-40B4-BE49-F238E27FC236}">
                <a16:creationId xmlns:a16="http://schemas.microsoft.com/office/drawing/2014/main" id="{8C4DEE31-1106-784B-925A-A1522FD9CF00}"/>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14" name="Oval 105">
            <a:extLst>
              <a:ext uri="{FF2B5EF4-FFF2-40B4-BE49-F238E27FC236}">
                <a16:creationId xmlns:a16="http://schemas.microsoft.com/office/drawing/2014/main" id="{B87FF37C-DC50-1946-A916-71CC42B12880}"/>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15" name="Oval 106">
            <a:extLst>
              <a:ext uri="{FF2B5EF4-FFF2-40B4-BE49-F238E27FC236}">
                <a16:creationId xmlns:a16="http://schemas.microsoft.com/office/drawing/2014/main" id="{4C4FF060-D25A-E34F-BAFD-AF0A19A205E5}"/>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16" name="Oval 107">
            <a:extLst>
              <a:ext uri="{FF2B5EF4-FFF2-40B4-BE49-F238E27FC236}">
                <a16:creationId xmlns:a16="http://schemas.microsoft.com/office/drawing/2014/main" id="{6A039C5E-9AE8-224C-BD3D-6006289EE475}"/>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17" name="Oval 108">
            <a:extLst>
              <a:ext uri="{FF2B5EF4-FFF2-40B4-BE49-F238E27FC236}">
                <a16:creationId xmlns:a16="http://schemas.microsoft.com/office/drawing/2014/main" id="{C5D504AC-E6A4-174A-845E-E35816F693C8}"/>
              </a:ext>
            </a:extLst>
          </p:cNvPr>
          <p:cNvSpPr>
            <a:spLocks noChangeAspect="1" noChangeArrowheads="1"/>
          </p:cNvSpPr>
          <p:nvPr/>
        </p:nvSpPr>
        <p:spPr bwMode="auto">
          <a:xfrm>
            <a:off x="1477963" y="3074988"/>
            <a:ext cx="53975" cy="53975"/>
          </a:xfrm>
          <a:prstGeom prst="ellipse">
            <a:avLst/>
          </a:prstGeom>
          <a:solidFill>
            <a:schemeClr val="tx1"/>
          </a:solidFill>
          <a:ln w="28575">
            <a:solidFill>
              <a:schemeClr val="tx1"/>
            </a:solidFill>
            <a:round/>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18" name="Line 109">
            <a:extLst>
              <a:ext uri="{FF2B5EF4-FFF2-40B4-BE49-F238E27FC236}">
                <a16:creationId xmlns:a16="http://schemas.microsoft.com/office/drawing/2014/main" id="{EE72FB2E-0B43-6542-A527-2BE3D3B452AE}"/>
              </a:ext>
            </a:extLst>
          </p:cNvPr>
          <p:cNvSpPr>
            <a:spLocks noChangeShapeType="1"/>
          </p:cNvSpPr>
          <p:nvPr/>
        </p:nvSpPr>
        <p:spPr bwMode="auto">
          <a:xfrm>
            <a:off x="5327650" y="2400300"/>
            <a:ext cx="173038" cy="0"/>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19" name="Line 110">
            <a:extLst>
              <a:ext uri="{FF2B5EF4-FFF2-40B4-BE49-F238E27FC236}">
                <a16:creationId xmlns:a16="http://schemas.microsoft.com/office/drawing/2014/main" id="{60E5C4DB-E0FD-0042-AF07-758AE4843794}"/>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0" name="Line 111">
            <a:extLst>
              <a:ext uri="{FF2B5EF4-FFF2-40B4-BE49-F238E27FC236}">
                <a16:creationId xmlns:a16="http://schemas.microsoft.com/office/drawing/2014/main" id="{064CF08C-DC07-294A-8168-4695CDCA40CA}"/>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1" name="Line 112">
            <a:extLst>
              <a:ext uri="{FF2B5EF4-FFF2-40B4-BE49-F238E27FC236}">
                <a16:creationId xmlns:a16="http://schemas.microsoft.com/office/drawing/2014/main" id="{D9844E98-643C-1448-A2AD-EB64ADA95731}"/>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2" name="Line 113">
            <a:extLst>
              <a:ext uri="{FF2B5EF4-FFF2-40B4-BE49-F238E27FC236}">
                <a16:creationId xmlns:a16="http://schemas.microsoft.com/office/drawing/2014/main" id="{8CE3001F-CA12-8D44-86B2-8D57F2D14DFD}"/>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3" name="Line 114">
            <a:extLst>
              <a:ext uri="{FF2B5EF4-FFF2-40B4-BE49-F238E27FC236}">
                <a16:creationId xmlns:a16="http://schemas.microsoft.com/office/drawing/2014/main" id="{99560B39-2598-0C46-AF35-0A6134875382}"/>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4" name="Line 115">
            <a:extLst>
              <a:ext uri="{FF2B5EF4-FFF2-40B4-BE49-F238E27FC236}">
                <a16:creationId xmlns:a16="http://schemas.microsoft.com/office/drawing/2014/main" id="{B8335423-CB61-B043-93AB-0C25D5D558F4}"/>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5" name="Line 116">
            <a:extLst>
              <a:ext uri="{FF2B5EF4-FFF2-40B4-BE49-F238E27FC236}">
                <a16:creationId xmlns:a16="http://schemas.microsoft.com/office/drawing/2014/main" id="{7D07EAFF-8690-D04C-A01C-56BC5D1942BD}"/>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6" name="Line 117">
            <a:extLst>
              <a:ext uri="{FF2B5EF4-FFF2-40B4-BE49-F238E27FC236}">
                <a16:creationId xmlns:a16="http://schemas.microsoft.com/office/drawing/2014/main" id="{484BDBB4-3D9D-F744-AAC2-5FDA205E31D5}"/>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7" name="Line 118">
            <a:extLst>
              <a:ext uri="{FF2B5EF4-FFF2-40B4-BE49-F238E27FC236}">
                <a16:creationId xmlns:a16="http://schemas.microsoft.com/office/drawing/2014/main" id="{F5820ED5-7B1F-A84A-BD72-98A4FCFCAF10}"/>
              </a:ext>
            </a:extLst>
          </p:cNvPr>
          <p:cNvSpPr>
            <a:spLocks noChangeShapeType="1"/>
          </p:cNvSpPr>
          <p:nvPr/>
        </p:nvSpPr>
        <p:spPr bwMode="auto">
          <a:xfrm>
            <a:off x="6246813" y="4425950"/>
            <a:ext cx="0" cy="752475"/>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8" name="Line 119">
            <a:extLst>
              <a:ext uri="{FF2B5EF4-FFF2-40B4-BE49-F238E27FC236}">
                <a16:creationId xmlns:a16="http://schemas.microsoft.com/office/drawing/2014/main" id="{771E8A6F-C73E-F641-A099-8FF8B54DD294}"/>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9" name="Line 120">
            <a:extLst>
              <a:ext uri="{FF2B5EF4-FFF2-40B4-BE49-F238E27FC236}">
                <a16:creationId xmlns:a16="http://schemas.microsoft.com/office/drawing/2014/main" id="{8126DC0C-874E-394F-9AC9-B82516DCA1F6}"/>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30" name="Line 121">
            <a:extLst>
              <a:ext uri="{FF2B5EF4-FFF2-40B4-BE49-F238E27FC236}">
                <a16:creationId xmlns:a16="http://schemas.microsoft.com/office/drawing/2014/main" id="{3F84B9FD-B64E-E942-BFC0-75ABAD462A0F}"/>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31" name="Text Box 122">
            <a:extLst>
              <a:ext uri="{FF2B5EF4-FFF2-40B4-BE49-F238E27FC236}">
                <a16:creationId xmlns:a16="http://schemas.microsoft.com/office/drawing/2014/main" id="{5F6A3A3F-E296-E240-9A5B-33F0DF2964E0}"/>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5632" name="Text Box 123">
            <a:extLst>
              <a:ext uri="{FF2B5EF4-FFF2-40B4-BE49-F238E27FC236}">
                <a16:creationId xmlns:a16="http://schemas.microsoft.com/office/drawing/2014/main" id="{4E176790-920E-1F41-BA5F-F865AC270ADD}"/>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5633" name="Line 124">
            <a:extLst>
              <a:ext uri="{FF2B5EF4-FFF2-40B4-BE49-F238E27FC236}">
                <a16:creationId xmlns:a16="http://schemas.microsoft.com/office/drawing/2014/main" id="{123BC922-38D8-2848-9ECD-8180BE82E767}"/>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34" name="Line 125">
            <a:extLst>
              <a:ext uri="{FF2B5EF4-FFF2-40B4-BE49-F238E27FC236}">
                <a16:creationId xmlns:a16="http://schemas.microsoft.com/office/drawing/2014/main" id="{5581E83F-DDAA-6845-9CE1-6C362D39F994}"/>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35" name="Text Box 126">
            <a:extLst>
              <a:ext uri="{FF2B5EF4-FFF2-40B4-BE49-F238E27FC236}">
                <a16:creationId xmlns:a16="http://schemas.microsoft.com/office/drawing/2014/main" id="{9AC9E065-3A9E-9246-B614-81E04417435E}"/>
              </a:ext>
            </a:extLst>
          </p:cNvPr>
          <p:cNvSpPr txBox="1">
            <a:spLocks noChangeArrowheads="1"/>
          </p:cNvSpPr>
          <p:nvPr/>
        </p:nvSpPr>
        <p:spPr bwMode="auto">
          <a:xfrm>
            <a:off x="993775" y="2360613"/>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21</a:t>
            </a:r>
          </a:p>
        </p:txBody>
      </p:sp>
      <p:sp>
        <p:nvSpPr>
          <p:cNvPr id="65636" name="Text Box 127">
            <a:extLst>
              <a:ext uri="{FF2B5EF4-FFF2-40B4-BE49-F238E27FC236}">
                <a16:creationId xmlns:a16="http://schemas.microsoft.com/office/drawing/2014/main" id="{579BD8D3-71A7-B342-AAAC-1958473E73C0}"/>
              </a:ext>
            </a:extLst>
          </p:cNvPr>
          <p:cNvSpPr txBox="1">
            <a:spLocks noChangeArrowheads="1"/>
          </p:cNvSpPr>
          <p:nvPr/>
        </p:nvSpPr>
        <p:spPr bwMode="auto">
          <a:xfrm>
            <a:off x="3962400" y="24018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1234</a:t>
            </a:r>
          </a:p>
        </p:txBody>
      </p:sp>
      <p:sp>
        <p:nvSpPr>
          <p:cNvPr id="65637" name="Text Box 128">
            <a:extLst>
              <a:ext uri="{FF2B5EF4-FFF2-40B4-BE49-F238E27FC236}">
                <a16:creationId xmlns:a16="http://schemas.microsoft.com/office/drawing/2014/main" id="{E27E9D91-9BDD-AF41-A638-F0114172674C}"/>
              </a:ext>
            </a:extLst>
          </p:cNvPr>
          <p:cNvSpPr txBox="1">
            <a:spLocks noChangeArrowheads="1"/>
          </p:cNvSpPr>
          <p:nvPr/>
        </p:nvSpPr>
        <p:spPr bwMode="auto">
          <a:xfrm>
            <a:off x="4397375" y="292735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a:t>
            </a:r>
          </a:p>
        </p:txBody>
      </p:sp>
      <p:sp>
        <p:nvSpPr>
          <p:cNvPr id="65638" name="Text Box 129">
            <a:extLst>
              <a:ext uri="{FF2B5EF4-FFF2-40B4-BE49-F238E27FC236}">
                <a16:creationId xmlns:a16="http://schemas.microsoft.com/office/drawing/2014/main" id="{3E2F9D3B-9DF5-334A-B3C4-6D4844469B8B}"/>
              </a:ext>
            </a:extLst>
          </p:cNvPr>
          <p:cNvSpPr txBox="1">
            <a:spLocks noChangeArrowheads="1"/>
          </p:cNvSpPr>
          <p:nvPr/>
        </p:nvSpPr>
        <p:spPr bwMode="auto">
          <a:xfrm>
            <a:off x="4383088" y="33178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a:t>
            </a:r>
          </a:p>
        </p:txBody>
      </p:sp>
      <p:sp>
        <p:nvSpPr>
          <p:cNvPr id="65639" name="Text Box 130">
            <a:extLst>
              <a:ext uri="{FF2B5EF4-FFF2-40B4-BE49-F238E27FC236}">
                <a16:creationId xmlns:a16="http://schemas.microsoft.com/office/drawing/2014/main" id="{C0573022-CF60-AE41-BE17-E14521A01F09}"/>
              </a:ext>
            </a:extLst>
          </p:cNvPr>
          <p:cNvSpPr txBox="1">
            <a:spLocks noChangeArrowheads="1"/>
          </p:cNvSpPr>
          <p:nvPr/>
        </p:nvSpPr>
        <p:spPr bwMode="auto">
          <a:xfrm>
            <a:off x="4376738" y="36671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3</a:t>
            </a:r>
          </a:p>
        </p:txBody>
      </p:sp>
      <p:sp>
        <p:nvSpPr>
          <p:cNvPr id="65640" name="Text Box 131">
            <a:extLst>
              <a:ext uri="{FF2B5EF4-FFF2-40B4-BE49-F238E27FC236}">
                <a16:creationId xmlns:a16="http://schemas.microsoft.com/office/drawing/2014/main" id="{B71BE832-16E8-6144-900E-2FE7CC753374}"/>
              </a:ext>
            </a:extLst>
          </p:cNvPr>
          <p:cNvSpPr txBox="1">
            <a:spLocks noChangeArrowheads="1"/>
          </p:cNvSpPr>
          <p:nvPr/>
        </p:nvSpPr>
        <p:spPr bwMode="auto">
          <a:xfrm>
            <a:off x="4381500" y="40163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4</a:t>
            </a:r>
          </a:p>
        </p:txBody>
      </p:sp>
      <p:sp>
        <p:nvSpPr>
          <p:cNvPr id="65641" name="AutoShape 132">
            <a:extLst>
              <a:ext uri="{FF2B5EF4-FFF2-40B4-BE49-F238E27FC236}">
                <a16:creationId xmlns:a16="http://schemas.microsoft.com/office/drawing/2014/main" id="{A9000627-4E3D-2B40-BE3F-800F7DF38C33}"/>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42" name="AutoShape 133">
            <a:extLst>
              <a:ext uri="{FF2B5EF4-FFF2-40B4-BE49-F238E27FC236}">
                <a16:creationId xmlns:a16="http://schemas.microsoft.com/office/drawing/2014/main" id="{E92BD941-6D23-5249-BE7D-00C06AEAE77E}"/>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43" name="Text Box 134">
            <a:extLst>
              <a:ext uri="{FF2B5EF4-FFF2-40B4-BE49-F238E27FC236}">
                <a16:creationId xmlns:a16="http://schemas.microsoft.com/office/drawing/2014/main" id="{275CE6EB-62BA-904A-8409-03B2E1C3F9D3}"/>
              </a:ext>
            </a:extLst>
          </p:cNvPr>
          <p:cNvSpPr txBox="1">
            <a:spLocks noChangeArrowheads="1"/>
          </p:cNvSpPr>
          <p:nvPr/>
        </p:nvSpPr>
        <p:spPr bwMode="auto">
          <a:xfrm>
            <a:off x="3714750" y="5272088"/>
            <a:ext cx="1311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PC=21</a:t>
            </a:r>
          </a:p>
          <a:p>
            <a:r>
              <a:rPr lang="en-US" altLang="zh-TW" sz="1800">
                <a:ea typeface="新細明體" panose="02020500000000000000" pitchFamily="18" charset="-120"/>
              </a:rPr>
              <a:t>IR=1234</a:t>
            </a:r>
          </a:p>
          <a:p>
            <a:r>
              <a:rPr lang="en-US" altLang="zh-TW" sz="1800">
                <a:ea typeface="新細明體" panose="02020500000000000000" pitchFamily="18" charset="-120"/>
              </a:rPr>
              <a:t>R[2]=008C</a:t>
            </a:r>
          </a:p>
        </p:txBody>
      </p:sp>
      <p:sp>
        <p:nvSpPr>
          <p:cNvPr id="65644" name="Text Box 135">
            <a:extLst>
              <a:ext uri="{FF2B5EF4-FFF2-40B4-BE49-F238E27FC236}">
                <a16:creationId xmlns:a16="http://schemas.microsoft.com/office/drawing/2014/main" id="{AC4540A0-FC9F-6343-9C39-865E36601B04}"/>
              </a:ext>
            </a:extLst>
          </p:cNvPr>
          <p:cNvSpPr txBox="1">
            <a:spLocks noChangeArrowheads="1"/>
          </p:cNvSpPr>
          <p:nvPr/>
        </p:nvSpPr>
        <p:spPr bwMode="auto">
          <a:xfrm>
            <a:off x="409575" y="5351463"/>
            <a:ext cx="25098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Mem[20]=1234</a:t>
            </a:r>
          </a:p>
          <a:p>
            <a:r>
              <a:rPr lang="en-US" altLang="zh-TW" sz="1800">
                <a:ea typeface="新細明體" panose="02020500000000000000" pitchFamily="18" charset="-120"/>
              </a:rPr>
              <a:t>R[3]=0028 R[4]=0064</a:t>
            </a:r>
          </a:p>
        </p:txBody>
      </p:sp>
      <p:sp>
        <p:nvSpPr>
          <p:cNvPr id="65645" name="Text Box 139">
            <a:extLst>
              <a:ext uri="{FF2B5EF4-FFF2-40B4-BE49-F238E27FC236}">
                <a16:creationId xmlns:a16="http://schemas.microsoft.com/office/drawing/2014/main" id="{B58D586C-47E2-0D4F-AF1F-A566146CD6F3}"/>
              </a:ext>
            </a:extLst>
          </p:cNvPr>
          <p:cNvSpPr txBox="1">
            <a:spLocks noChangeArrowheads="1"/>
          </p:cNvSpPr>
          <p:nvPr/>
        </p:nvSpPr>
        <p:spPr bwMode="auto">
          <a:xfrm>
            <a:off x="4838700" y="1884363"/>
            <a:ext cx="677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008C</a:t>
            </a:r>
          </a:p>
        </p:txBody>
      </p:sp>
      <p:sp>
        <p:nvSpPr>
          <p:cNvPr id="65646" name="Text Box 140">
            <a:extLst>
              <a:ext uri="{FF2B5EF4-FFF2-40B4-BE49-F238E27FC236}">
                <a16:creationId xmlns:a16="http://schemas.microsoft.com/office/drawing/2014/main" id="{6B5AFFB5-2E1A-6D4B-9546-703ECA92C6F3}"/>
              </a:ext>
            </a:extLst>
          </p:cNvPr>
          <p:cNvSpPr txBox="1">
            <a:spLocks noChangeArrowheads="1"/>
          </p:cNvSpPr>
          <p:nvPr/>
        </p:nvSpPr>
        <p:spPr bwMode="auto">
          <a:xfrm>
            <a:off x="5262563" y="3316288"/>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a:t>
            </a:r>
          </a:p>
        </p:txBody>
      </p:sp>
      <p:grpSp>
        <p:nvGrpSpPr>
          <p:cNvPr id="65647" name="Group 141">
            <a:extLst>
              <a:ext uri="{FF2B5EF4-FFF2-40B4-BE49-F238E27FC236}">
                <a16:creationId xmlns:a16="http://schemas.microsoft.com/office/drawing/2014/main" id="{65D8EF0D-6B1C-AD4B-83CF-C411B1D18660}"/>
              </a:ext>
            </a:extLst>
          </p:cNvPr>
          <p:cNvGrpSpPr>
            <a:grpSpLocks/>
          </p:cNvGrpSpPr>
          <p:nvPr/>
        </p:nvGrpSpPr>
        <p:grpSpPr bwMode="auto">
          <a:xfrm>
            <a:off x="563563" y="2144713"/>
            <a:ext cx="7643812" cy="1709737"/>
            <a:chOff x="355" y="1351"/>
            <a:chExt cx="4815" cy="1077"/>
          </a:xfrm>
        </p:grpSpPr>
        <p:grpSp>
          <p:nvGrpSpPr>
            <p:cNvPr id="65648" name="Group 142">
              <a:extLst>
                <a:ext uri="{FF2B5EF4-FFF2-40B4-BE49-F238E27FC236}">
                  <a16:creationId xmlns:a16="http://schemas.microsoft.com/office/drawing/2014/main" id="{223D66A4-1084-ED47-8138-3D834A3D8DC5}"/>
                </a:ext>
              </a:extLst>
            </p:cNvPr>
            <p:cNvGrpSpPr>
              <a:grpSpLocks/>
            </p:cNvGrpSpPr>
            <p:nvPr/>
          </p:nvGrpSpPr>
          <p:grpSpPr bwMode="auto">
            <a:xfrm>
              <a:off x="355" y="1789"/>
              <a:ext cx="1156" cy="288"/>
              <a:chOff x="355" y="1789"/>
              <a:chExt cx="1156" cy="288"/>
            </a:xfrm>
          </p:grpSpPr>
          <p:sp>
            <p:nvSpPr>
              <p:cNvPr id="65654" name="Text Box 143">
                <a:extLst>
                  <a:ext uri="{FF2B5EF4-FFF2-40B4-BE49-F238E27FC236}">
                    <a16:creationId xmlns:a16="http://schemas.microsoft.com/office/drawing/2014/main" id="{4E1F6E7B-A13E-D34C-82DA-B508E59C0438}"/>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5655" name="Text Box 144">
                <a:extLst>
                  <a:ext uri="{FF2B5EF4-FFF2-40B4-BE49-F238E27FC236}">
                    <a16:creationId xmlns:a16="http://schemas.microsoft.com/office/drawing/2014/main" id="{DBCC1DAF-EE0A-CA46-97D8-6469BB023385}"/>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65649" name="Group 145">
              <a:extLst>
                <a:ext uri="{FF2B5EF4-FFF2-40B4-BE49-F238E27FC236}">
                  <a16:creationId xmlns:a16="http://schemas.microsoft.com/office/drawing/2014/main" id="{8D9A0BFC-46C0-D441-82AE-2216A9570449}"/>
                </a:ext>
              </a:extLst>
            </p:cNvPr>
            <p:cNvGrpSpPr>
              <a:grpSpLocks/>
            </p:cNvGrpSpPr>
            <p:nvPr/>
          </p:nvGrpSpPr>
          <p:grpSpPr bwMode="auto">
            <a:xfrm>
              <a:off x="3057" y="1351"/>
              <a:ext cx="2113" cy="1077"/>
              <a:chOff x="3057" y="1351"/>
              <a:chExt cx="2113" cy="1077"/>
            </a:xfrm>
          </p:grpSpPr>
          <p:sp>
            <p:nvSpPr>
              <p:cNvPr id="65650" name="Text Box 146">
                <a:extLst>
                  <a:ext uri="{FF2B5EF4-FFF2-40B4-BE49-F238E27FC236}">
                    <a16:creationId xmlns:a16="http://schemas.microsoft.com/office/drawing/2014/main" id="{63E7688D-D6DC-EB4D-B636-EE34D068C60C}"/>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65651" name="Group 147">
                <a:extLst>
                  <a:ext uri="{FF2B5EF4-FFF2-40B4-BE49-F238E27FC236}">
                    <a16:creationId xmlns:a16="http://schemas.microsoft.com/office/drawing/2014/main" id="{30F98084-3BE6-8D4B-9272-A80526B0D525}"/>
                  </a:ext>
                </a:extLst>
              </p:cNvPr>
              <p:cNvGrpSpPr>
                <a:grpSpLocks/>
              </p:cNvGrpSpPr>
              <p:nvPr/>
            </p:nvGrpSpPr>
            <p:grpSpPr bwMode="auto">
              <a:xfrm>
                <a:off x="3057" y="1351"/>
                <a:ext cx="206" cy="1077"/>
                <a:chOff x="3057" y="1351"/>
                <a:chExt cx="206" cy="1077"/>
              </a:xfrm>
            </p:grpSpPr>
            <p:sp>
              <p:nvSpPr>
                <p:cNvPr id="65652" name="Text Box 148">
                  <a:extLst>
                    <a:ext uri="{FF2B5EF4-FFF2-40B4-BE49-F238E27FC236}">
                      <a16:creationId xmlns:a16="http://schemas.microsoft.com/office/drawing/2014/main" id="{E22092DD-E476-654D-B647-BB6FF1870833}"/>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5653" name="Text Box 149">
                  <a:extLst>
                    <a:ext uri="{FF2B5EF4-FFF2-40B4-BE49-F238E27FC236}">
                      <a16:creationId xmlns:a16="http://schemas.microsoft.com/office/drawing/2014/main" id="{8485D571-04DA-024B-9378-ABB00CB8F179}"/>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編號版面配置區 3">
            <a:extLst>
              <a:ext uri="{FF2B5EF4-FFF2-40B4-BE49-F238E27FC236}">
                <a16:creationId xmlns:a16="http://schemas.microsoft.com/office/drawing/2014/main" id="{48953D1E-C635-164F-B6DD-0DB87A73866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F909331A-783C-714F-AAD7-F8D6E49D8001}" type="slidenum">
              <a:rPr lang="zh-TW" altLang="en-US" sz="800"/>
              <a:pPr/>
              <a:t>45</a:t>
            </a:fld>
            <a:endParaRPr lang="en-US" altLang="zh-TW" sz="1400"/>
          </a:p>
        </p:txBody>
      </p:sp>
      <p:sp>
        <p:nvSpPr>
          <p:cNvPr id="66563" name="Rectangle 2">
            <a:extLst>
              <a:ext uri="{FF2B5EF4-FFF2-40B4-BE49-F238E27FC236}">
                <a16:creationId xmlns:a16="http://schemas.microsoft.com/office/drawing/2014/main" id="{25987319-B9AB-3E49-8A49-39564F19BBA9}"/>
              </a:ext>
            </a:extLst>
          </p:cNvPr>
          <p:cNvSpPr>
            <a:spLocks noGrp="1" noChangeArrowheads="1"/>
          </p:cNvSpPr>
          <p:nvPr>
            <p:ph type="title"/>
          </p:nvPr>
        </p:nvSpPr>
        <p:spPr/>
        <p:txBody>
          <a:bodyPr/>
          <a:lstStyle/>
          <a:p>
            <a:r>
              <a:rPr lang="en-US" altLang="zh-TW">
                <a:ea typeface="新細明體" panose="02020500000000000000" pitchFamily="18" charset="-120"/>
              </a:rPr>
              <a:t>Example: Jump and link</a:t>
            </a:r>
            <a:endParaRPr lang="zh-TW" altLang="en-US">
              <a:ea typeface="新細明體" panose="02020500000000000000" pitchFamily="18" charset="-120"/>
            </a:endParaRPr>
          </a:p>
        </p:txBody>
      </p:sp>
      <p:sp>
        <p:nvSpPr>
          <p:cNvPr id="66564" name="Rectangle 3">
            <a:extLst>
              <a:ext uri="{FF2B5EF4-FFF2-40B4-BE49-F238E27FC236}">
                <a16:creationId xmlns:a16="http://schemas.microsoft.com/office/drawing/2014/main" id="{4DF058BD-9130-8549-A038-7CAAE12BF185}"/>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6565" name="AutoShape 4">
            <a:extLst>
              <a:ext uri="{FF2B5EF4-FFF2-40B4-BE49-F238E27FC236}">
                <a16:creationId xmlns:a16="http://schemas.microsoft.com/office/drawing/2014/main" id="{9BAE1D2F-4D25-7649-9275-A2F7D3BF42D6}"/>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566" name="AutoShape 5">
            <a:extLst>
              <a:ext uri="{FF2B5EF4-FFF2-40B4-BE49-F238E27FC236}">
                <a16:creationId xmlns:a16="http://schemas.microsoft.com/office/drawing/2014/main" id="{582EC9DF-68A8-1842-9AAB-D9C3F35F23AE}"/>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567" name="AutoShape 6">
            <a:extLst>
              <a:ext uri="{FF2B5EF4-FFF2-40B4-BE49-F238E27FC236}">
                <a16:creationId xmlns:a16="http://schemas.microsoft.com/office/drawing/2014/main" id="{D19393E5-60F5-0F4F-AB7A-52883654CB43}"/>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568" name="AutoShape 7">
            <a:extLst>
              <a:ext uri="{FF2B5EF4-FFF2-40B4-BE49-F238E27FC236}">
                <a16:creationId xmlns:a16="http://schemas.microsoft.com/office/drawing/2014/main" id="{B5CAE38C-C6D3-BF41-BF80-0A285935C437}"/>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6569" name="Group 8">
            <a:extLst>
              <a:ext uri="{FF2B5EF4-FFF2-40B4-BE49-F238E27FC236}">
                <a16:creationId xmlns:a16="http://schemas.microsoft.com/office/drawing/2014/main" id="{872EE6F9-B640-A841-9899-9044F7FE1EDC}"/>
              </a:ext>
            </a:extLst>
          </p:cNvPr>
          <p:cNvGrpSpPr>
            <a:grpSpLocks/>
          </p:cNvGrpSpPr>
          <p:nvPr/>
        </p:nvGrpSpPr>
        <p:grpSpPr bwMode="auto">
          <a:xfrm>
            <a:off x="5446713" y="1882775"/>
            <a:ext cx="1193800" cy="2595563"/>
            <a:chOff x="3431" y="1186"/>
            <a:chExt cx="752" cy="1635"/>
          </a:xfrm>
        </p:grpSpPr>
        <p:sp>
          <p:nvSpPr>
            <p:cNvPr id="66686" name="Rectangle 9">
              <a:extLst>
                <a:ext uri="{FF2B5EF4-FFF2-40B4-BE49-F238E27FC236}">
                  <a16:creationId xmlns:a16="http://schemas.microsoft.com/office/drawing/2014/main" id="{91C4185C-2236-7C48-908C-B05BF6BB2BFB}"/>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87" name="AutoShape 10">
              <a:extLst>
                <a:ext uri="{FF2B5EF4-FFF2-40B4-BE49-F238E27FC236}">
                  <a16:creationId xmlns:a16="http://schemas.microsoft.com/office/drawing/2014/main" id="{5176C245-6EEE-5140-AFE4-4DD715344862}"/>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88" name="Text Box 11">
              <a:extLst>
                <a:ext uri="{FF2B5EF4-FFF2-40B4-BE49-F238E27FC236}">
                  <a16:creationId xmlns:a16="http://schemas.microsoft.com/office/drawing/2014/main" id="{CFBDFD1C-69E1-B946-801C-9A9DCA75F68F}"/>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6689" name="Text Box 12">
              <a:extLst>
                <a:ext uri="{FF2B5EF4-FFF2-40B4-BE49-F238E27FC236}">
                  <a16:creationId xmlns:a16="http://schemas.microsoft.com/office/drawing/2014/main" id="{17CA5D55-A94B-3847-884E-E62B36304201}"/>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6690" name="Text Box 13">
              <a:extLst>
                <a:ext uri="{FF2B5EF4-FFF2-40B4-BE49-F238E27FC236}">
                  <a16:creationId xmlns:a16="http://schemas.microsoft.com/office/drawing/2014/main" id="{DC2D970B-E143-5841-BBEC-48100C1A3AFA}"/>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6691" name="Text Box 14">
              <a:extLst>
                <a:ext uri="{FF2B5EF4-FFF2-40B4-BE49-F238E27FC236}">
                  <a16:creationId xmlns:a16="http://schemas.microsoft.com/office/drawing/2014/main" id="{392DA078-3A4F-954B-B78E-9849E49EA4CF}"/>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6692" name="Text Box 15">
              <a:extLst>
                <a:ext uri="{FF2B5EF4-FFF2-40B4-BE49-F238E27FC236}">
                  <a16:creationId xmlns:a16="http://schemas.microsoft.com/office/drawing/2014/main" id="{A331D16F-CC1F-A94E-A489-0EDBEBBE98A8}"/>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6693" name="Text Box 16">
              <a:extLst>
                <a:ext uri="{FF2B5EF4-FFF2-40B4-BE49-F238E27FC236}">
                  <a16:creationId xmlns:a16="http://schemas.microsoft.com/office/drawing/2014/main" id="{26B7244B-7D72-1449-A2AA-11031327EA6A}"/>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6694" name="Text Box 17">
              <a:extLst>
                <a:ext uri="{FF2B5EF4-FFF2-40B4-BE49-F238E27FC236}">
                  <a16:creationId xmlns:a16="http://schemas.microsoft.com/office/drawing/2014/main" id="{8D580C22-A25C-8C48-8F1B-60CCF2879A01}"/>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6695" name="Text Box 18">
              <a:extLst>
                <a:ext uri="{FF2B5EF4-FFF2-40B4-BE49-F238E27FC236}">
                  <a16:creationId xmlns:a16="http://schemas.microsoft.com/office/drawing/2014/main" id="{8A4478DE-2586-4949-8686-2BF72C51E75F}"/>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6570" name="Freeform 19">
            <a:extLst>
              <a:ext uri="{FF2B5EF4-FFF2-40B4-BE49-F238E27FC236}">
                <a16:creationId xmlns:a16="http://schemas.microsoft.com/office/drawing/2014/main" id="{BE28F177-C849-6E42-BBBD-1B3E42A8DE5C}"/>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66571" name="Text Box 20">
            <a:extLst>
              <a:ext uri="{FF2B5EF4-FFF2-40B4-BE49-F238E27FC236}">
                <a16:creationId xmlns:a16="http://schemas.microsoft.com/office/drawing/2014/main" id="{D8576097-13DD-954D-998F-66DA067EC558}"/>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6572" name="Line 21">
            <a:extLst>
              <a:ext uri="{FF2B5EF4-FFF2-40B4-BE49-F238E27FC236}">
                <a16:creationId xmlns:a16="http://schemas.microsoft.com/office/drawing/2014/main" id="{1F61D85F-9265-744A-8222-2B95A7237AFB}"/>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3" name="Line 22">
            <a:extLst>
              <a:ext uri="{FF2B5EF4-FFF2-40B4-BE49-F238E27FC236}">
                <a16:creationId xmlns:a16="http://schemas.microsoft.com/office/drawing/2014/main" id="{6859DEBD-8717-3A4D-A4F5-E06984321BD7}"/>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4" name="Line 23">
            <a:extLst>
              <a:ext uri="{FF2B5EF4-FFF2-40B4-BE49-F238E27FC236}">
                <a16:creationId xmlns:a16="http://schemas.microsoft.com/office/drawing/2014/main" id="{A8A21A66-B658-A94D-BB4C-CFDD2274D82F}"/>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5" name="Line 24">
            <a:extLst>
              <a:ext uri="{FF2B5EF4-FFF2-40B4-BE49-F238E27FC236}">
                <a16:creationId xmlns:a16="http://schemas.microsoft.com/office/drawing/2014/main" id="{42BFD187-E7AF-0240-912B-32EBCE46A524}"/>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6" name="Line 25">
            <a:extLst>
              <a:ext uri="{FF2B5EF4-FFF2-40B4-BE49-F238E27FC236}">
                <a16:creationId xmlns:a16="http://schemas.microsoft.com/office/drawing/2014/main" id="{7206F648-8C7D-8E45-8F06-F9AE0F2CB273}"/>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7" name="Line 26">
            <a:extLst>
              <a:ext uri="{FF2B5EF4-FFF2-40B4-BE49-F238E27FC236}">
                <a16:creationId xmlns:a16="http://schemas.microsoft.com/office/drawing/2014/main" id="{FB86F23B-B2D1-B845-AE7A-58DAB7E87894}"/>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8" name="Line 27">
            <a:extLst>
              <a:ext uri="{FF2B5EF4-FFF2-40B4-BE49-F238E27FC236}">
                <a16:creationId xmlns:a16="http://schemas.microsoft.com/office/drawing/2014/main" id="{6CCB0B1E-F9B3-AD40-90F1-17A2F579FB5C}"/>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9" name="Oval 28">
            <a:extLst>
              <a:ext uri="{FF2B5EF4-FFF2-40B4-BE49-F238E27FC236}">
                <a16:creationId xmlns:a16="http://schemas.microsoft.com/office/drawing/2014/main" id="{AE2064C7-1D65-D048-BA94-8156FA6D71E7}"/>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580" name="Line 29">
            <a:extLst>
              <a:ext uri="{FF2B5EF4-FFF2-40B4-BE49-F238E27FC236}">
                <a16:creationId xmlns:a16="http://schemas.microsoft.com/office/drawing/2014/main" id="{01F7D037-8CA5-0F44-9B01-3A3C7F27B3C8}"/>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1" name="Line 30">
            <a:extLst>
              <a:ext uri="{FF2B5EF4-FFF2-40B4-BE49-F238E27FC236}">
                <a16:creationId xmlns:a16="http://schemas.microsoft.com/office/drawing/2014/main" id="{F46F1D59-1798-A844-B296-C6404B6DE20B}"/>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2" name="Line 31">
            <a:extLst>
              <a:ext uri="{FF2B5EF4-FFF2-40B4-BE49-F238E27FC236}">
                <a16:creationId xmlns:a16="http://schemas.microsoft.com/office/drawing/2014/main" id="{C0384317-DBDA-DF44-9E82-BBDEAFE027CE}"/>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3" name="Line 32">
            <a:extLst>
              <a:ext uri="{FF2B5EF4-FFF2-40B4-BE49-F238E27FC236}">
                <a16:creationId xmlns:a16="http://schemas.microsoft.com/office/drawing/2014/main" id="{8DA05C53-DB17-4040-BC04-F60B9970BD93}"/>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4" name="Line 33">
            <a:extLst>
              <a:ext uri="{FF2B5EF4-FFF2-40B4-BE49-F238E27FC236}">
                <a16:creationId xmlns:a16="http://schemas.microsoft.com/office/drawing/2014/main" id="{B9F897D8-B3A0-9B4B-BC06-EB9A9A91984C}"/>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5" name="Line 34">
            <a:extLst>
              <a:ext uri="{FF2B5EF4-FFF2-40B4-BE49-F238E27FC236}">
                <a16:creationId xmlns:a16="http://schemas.microsoft.com/office/drawing/2014/main" id="{7BEBFAA3-8E0F-2349-8BF3-357AF1ED295A}"/>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6" name="Line 35">
            <a:extLst>
              <a:ext uri="{FF2B5EF4-FFF2-40B4-BE49-F238E27FC236}">
                <a16:creationId xmlns:a16="http://schemas.microsoft.com/office/drawing/2014/main" id="{B6C142CD-47AA-2444-AE39-681FAC39FD81}"/>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7" name="Line 36">
            <a:extLst>
              <a:ext uri="{FF2B5EF4-FFF2-40B4-BE49-F238E27FC236}">
                <a16:creationId xmlns:a16="http://schemas.microsoft.com/office/drawing/2014/main" id="{44F981EA-BA4D-A047-A46D-69E52C3ACA69}"/>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8" name="Line 37">
            <a:extLst>
              <a:ext uri="{FF2B5EF4-FFF2-40B4-BE49-F238E27FC236}">
                <a16:creationId xmlns:a16="http://schemas.microsoft.com/office/drawing/2014/main" id="{8AC260B8-EBFE-754A-9F37-B5B115C915EA}"/>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9" name="Line 38">
            <a:extLst>
              <a:ext uri="{FF2B5EF4-FFF2-40B4-BE49-F238E27FC236}">
                <a16:creationId xmlns:a16="http://schemas.microsoft.com/office/drawing/2014/main" id="{2F15129E-7D65-3148-B506-D9A917708456}"/>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0" name="Line 39">
            <a:extLst>
              <a:ext uri="{FF2B5EF4-FFF2-40B4-BE49-F238E27FC236}">
                <a16:creationId xmlns:a16="http://schemas.microsoft.com/office/drawing/2014/main" id="{7557284F-0AEF-0049-AEFE-B5A15B9EC865}"/>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1" name="Line 40">
            <a:extLst>
              <a:ext uri="{FF2B5EF4-FFF2-40B4-BE49-F238E27FC236}">
                <a16:creationId xmlns:a16="http://schemas.microsoft.com/office/drawing/2014/main" id="{632571F1-4735-7046-B477-46E8753E1D56}"/>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2" name="Line 41">
            <a:extLst>
              <a:ext uri="{FF2B5EF4-FFF2-40B4-BE49-F238E27FC236}">
                <a16:creationId xmlns:a16="http://schemas.microsoft.com/office/drawing/2014/main" id="{3815C2C4-2DB1-624C-A683-93374FC30C7F}"/>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3" name="Line 42">
            <a:extLst>
              <a:ext uri="{FF2B5EF4-FFF2-40B4-BE49-F238E27FC236}">
                <a16:creationId xmlns:a16="http://schemas.microsoft.com/office/drawing/2014/main" id="{DFE6BF33-A8C1-4C4E-8AC6-3A98616C0833}"/>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4" name="Line 43">
            <a:extLst>
              <a:ext uri="{FF2B5EF4-FFF2-40B4-BE49-F238E27FC236}">
                <a16:creationId xmlns:a16="http://schemas.microsoft.com/office/drawing/2014/main" id="{95F1B83A-10D8-8F41-BFCF-14155184C145}"/>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5" name="Line 44">
            <a:extLst>
              <a:ext uri="{FF2B5EF4-FFF2-40B4-BE49-F238E27FC236}">
                <a16:creationId xmlns:a16="http://schemas.microsoft.com/office/drawing/2014/main" id="{7B2C982F-7F01-354F-A078-612FEB4AD9A6}"/>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6" name="Line 45">
            <a:extLst>
              <a:ext uri="{FF2B5EF4-FFF2-40B4-BE49-F238E27FC236}">
                <a16:creationId xmlns:a16="http://schemas.microsoft.com/office/drawing/2014/main" id="{2F311C42-06E2-6E4C-AB5B-8FC9D5B2A5B1}"/>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7" name="Line 46">
            <a:extLst>
              <a:ext uri="{FF2B5EF4-FFF2-40B4-BE49-F238E27FC236}">
                <a16:creationId xmlns:a16="http://schemas.microsoft.com/office/drawing/2014/main" id="{8B10AA23-6FE0-3B48-A1DB-2D3EC39D0BDC}"/>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8" name="Line 47">
            <a:extLst>
              <a:ext uri="{FF2B5EF4-FFF2-40B4-BE49-F238E27FC236}">
                <a16:creationId xmlns:a16="http://schemas.microsoft.com/office/drawing/2014/main" id="{B219FE5E-B472-CC44-B60C-0EF3AF6AB4B8}"/>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9" name="Line 48">
            <a:extLst>
              <a:ext uri="{FF2B5EF4-FFF2-40B4-BE49-F238E27FC236}">
                <a16:creationId xmlns:a16="http://schemas.microsoft.com/office/drawing/2014/main" id="{CFEBF883-8D56-4F45-AAC8-A12C1DAFA9E7}"/>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0" name="Line 49">
            <a:extLst>
              <a:ext uri="{FF2B5EF4-FFF2-40B4-BE49-F238E27FC236}">
                <a16:creationId xmlns:a16="http://schemas.microsoft.com/office/drawing/2014/main" id="{2FCC3410-1DB6-7542-B633-470BD8DD88A4}"/>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1" name="Line 50">
            <a:extLst>
              <a:ext uri="{FF2B5EF4-FFF2-40B4-BE49-F238E27FC236}">
                <a16:creationId xmlns:a16="http://schemas.microsoft.com/office/drawing/2014/main" id="{3F8B04AE-84B4-E74D-87FA-8C8895464884}"/>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2" name="Line 51">
            <a:extLst>
              <a:ext uri="{FF2B5EF4-FFF2-40B4-BE49-F238E27FC236}">
                <a16:creationId xmlns:a16="http://schemas.microsoft.com/office/drawing/2014/main" id="{D089CE72-831C-3941-A5E1-E85757B848E6}"/>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3" name="Line 52">
            <a:extLst>
              <a:ext uri="{FF2B5EF4-FFF2-40B4-BE49-F238E27FC236}">
                <a16:creationId xmlns:a16="http://schemas.microsoft.com/office/drawing/2014/main" id="{EA1D030C-C22F-894D-8D37-E35C94314E30}"/>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4" name="Line 53">
            <a:extLst>
              <a:ext uri="{FF2B5EF4-FFF2-40B4-BE49-F238E27FC236}">
                <a16:creationId xmlns:a16="http://schemas.microsoft.com/office/drawing/2014/main" id="{B32F16F8-5C84-AB47-B12B-350FD3EED89D}"/>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5" name="Line 54">
            <a:extLst>
              <a:ext uri="{FF2B5EF4-FFF2-40B4-BE49-F238E27FC236}">
                <a16:creationId xmlns:a16="http://schemas.microsoft.com/office/drawing/2014/main" id="{FF9060C1-5930-A94F-BD2C-B6EEBFBD8828}"/>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6" name="Line 55">
            <a:extLst>
              <a:ext uri="{FF2B5EF4-FFF2-40B4-BE49-F238E27FC236}">
                <a16:creationId xmlns:a16="http://schemas.microsoft.com/office/drawing/2014/main" id="{C1F17A14-12E3-A94A-A362-A2BDCB4BE7C3}"/>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7" name="Line 56">
            <a:extLst>
              <a:ext uri="{FF2B5EF4-FFF2-40B4-BE49-F238E27FC236}">
                <a16:creationId xmlns:a16="http://schemas.microsoft.com/office/drawing/2014/main" id="{DAF9DF32-8E33-BE40-8FF3-D5FA7E7A2F5C}"/>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8" name="Line 57">
            <a:extLst>
              <a:ext uri="{FF2B5EF4-FFF2-40B4-BE49-F238E27FC236}">
                <a16:creationId xmlns:a16="http://schemas.microsoft.com/office/drawing/2014/main" id="{DEBD0AAA-572F-924A-A1DF-CB4D70CC7082}"/>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9" name="Line 58">
            <a:extLst>
              <a:ext uri="{FF2B5EF4-FFF2-40B4-BE49-F238E27FC236}">
                <a16:creationId xmlns:a16="http://schemas.microsoft.com/office/drawing/2014/main" id="{4318EE59-662E-2646-953F-AAEF591AC142}"/>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0" name="Line 59">
            <a:extLst>
              <a:ext uri="{FF2B5EF4-FFF2-40B4-BE49-F238E27FC236}">
                <a16:creationId xmlns:a16="http://schemas.microsoft.com/office/drawing/2014/main" id="{E7FAC302-9328-6046-B8FA-2D6E30259B71}"/>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1" name="Line 60">
            <a:extLst>
              <a:ext uri="{FF2B5EF4-FFF2-40B4-BE49-F238E27FC236}">
                <a16:creationId xmlns:a16="http://schemas.microsoft.com/office/drawing/2014/main" id="{F9E87002-6A76-CC4C-9778-61C1EDEE036E}"/>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2" name="Line 61">
            <a:extLst>
              <a:ext uri="{FF2B5EF4-FFF2-40B4-BE49-F238E27FC236}">
                <a16:creationId xmlns:a16="http://schemas.microsoft.com/office/drawing/2014/main" id="{3DDD6DE1-9E58-5B46-87DE-7C03D44D0374}"/>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3" name="Line 62">
            <a:extLst>
              <a:ext uri="{FF2B5EF4-FFF2-40B4-BE49-F238E27FC236}">
                <a16:creationId xmlns:a16="http://schemas.microsoft.com/office/drawing/2014/main" id="{95B18654-15F7-984C-9E42-A8B28A6378C5}"/>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4" name="Line 63">
            <a:extLst>
              <a:ext uri="{FF2B5EF4-FFF2-40B4-BE49-F238E27FC236}">
                <a16:creationId xmlns:a16="http://schemas.microsoft.com/office/drawing/2014/main" id="{70CD1030-9DE3-744C-B6FC-223842490899}"/>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5" name="Line 64">
            <a:extLst>
              <a:ext uri="{FF2B5EF4-FFF2-40B4-BE49-F238E27FC236}">
                <a16:creationId xmlns:a16="http://schemas.microsoft.com/office/drawing/2014/main" id="{E5CD734F-A4F7-8045-A5DB-D289B3267138}"/>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6" name="Line 65">
            <a:extLst>
              <a:ext uri="{FF2B5EF4-FFF2-40B4-BE49-F238E27FC236}">
                <a16:creationId xmlns:a16="http://schemas.microsoft.com/office/drawing/2014/main" id="{84C30B58-1B9B-0343-99CC-68525BEFDBCF}"/>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7" name="Line 66">
            <a:extLst>
              <a:ext uri="{FF2B5EF4-FFF2-40B4-BE49-F238E27FC236}">
                <a16:creationId xmlns:a16="http://schemas.microsoft.com/office/drawing/2014/main" id="{7E4ED4C7-E8BB-2F41-8C0A-A62FA955D2A0}"/>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8" name="Line 67">
            <a:extLst>
              <a:ext uri="{FF2B5EF4-FFF2-40B4-BE49-F238E27FC236}">
                <a16:creationId xmlns:a16="http://schemas.microsoft.com/office/drawing/2014/main" id="{BE68BA33-2EB8-4745-AA7E-143173BDD103}"/>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9" name="Line 68">
            <a:extLst>
              <a:ext uri="{FF2B5EF4-FFF2-40B4-BE49-F238E27FC236}">
                <a16:creationId xmlns:a16="http://schemas.microsoft.com/office/drawing/2014/main" id="{8D9188C0-351D-0E4B-95A5-DECD94A5D919}"/>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20" name="Text Box 69">
            <a:extLst>
              <a:ext uri="{FF2B5EF4-FFF2-40B4-BE49-F238E27FC236}">
                <a16:creationId xmlns:a16="http://schemas.microsoft.com/office/drawing/2014/main" id="{C1CC7623-CF15-0E40-939A-E41E6FC56D08}"/>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6621" name="AutoShape 70">
            <a:extLst>
              <a:ext uri="{FF2B5EF4-FFF2-40B4-BE49-F238E27FC236}">
                <a16:creationId xmlns:a16="http://schemas.microsoft.com/office/drawing/2014/main" id="{1FD13006-03E6-4543-989B-4F915486218D}"/>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22" name="AutoShape 71">
            <a:extLst>
              <a:ext uri="{FF2B5EF4-FFF2-40B4-BE49-F238E27FC236}">
                <a16:creationId xmlns:a16="http://schemas.microsoft.com/office/drawing/2014/main" id="{D3BFC486-969A-0A4D-964A-208AA404A19B}"/>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23" name="AutoShape 72">
            <a:extLst>
              <a:ext uri="{FF2B5EF4-FFF2-40B4-BE49-F238E27FC236}">
                <a16:creationId xmlns:a16="http://schemas.microsoft.com/office/drawing/2014/main" id="{351C1EE6-C7B0-2945-9C5D-67D1B2521032}"/>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24" name="AutoShape 73">
            <a:extLst>
              <a:ext uri="{FF2B5EF4-FFF2-40B4-BE49-F238E27FC236}">
                <a16:creationId xmlns:a16="http://schemas.microsoft.com/office/drawing/2014/main" id="{9E641B96-4ED9-DB41-ABA2-12CFA7F462A1}"/>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25" name="AutoShape 74">
            <a:extLst>
              <a:ext uri="{FF2B5EF4-FFF2-40B4-BE49-F238E27FC236}">
                <a16:creationId xmlns:a16="http://schemas.microsoft.com/office/drawing/2014/main" id="{92AF8AD5-056D-BA46-A55F-A6F7AA4AE65D}"/>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26" name="AutoShape 75">
            <a:extLst>
              <a:ext uri="{FF2B5EF4-FFF2-40B4-BE49-F238E27FC236}">
                <a16:creationId xmlns:a16="http://schemas.microsoft.com/office/drawing/2014/main" id="{8D7CE681-0E3A-D346-AF59-FC2002311966}"/>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6627" name="Group 76">
            <a:extLst>
              <a:ext uri="{FF2B5EF4-FFF2-40B4-BE49-F238E27FC236}">
                <a16:creationId xmlns:a16="http://schemas.microsoft.com/office/drawing/2014/main" id="{4EC37B14-31E7-3941-8D7E-ECCD9521EBED}"/>
              </a:ext>
            </a:extLst>
          </p:cNvPr>
          <p:cNvGrpSpPr>
            <a:grpSpLocks/>
          </p:cNvGrpSpPr>
          <p:nvPr/>
        </p:nvGrpSpPr>
        <p:grpSpPr bwMode="auto">
          <a:xfrm>
            <a:off x="2576513" y="2547938"/>
            <a:ext cx="1084262" cy="2093912"/>
            <a:chOff x="1623" y="1605"/>
            <a:chExt cx="683" cy="1319"/>
          </a:xfrm>
        </p:grpSpPr>
        <p:sp>
          <p:nvSpPr>
            <p:cNvPr id="66679" name="Rectangle 77">
              <a:extLst>
                <a:ext uri="{FF2B5EF4-FFF2-40B4-BE49-F238E27FC236}">
                  <a16:creationId xmlns:a16="http://schemas.microsoft.com/office/drawing/2014/main" id="{4F1FE182-EE23-E848-949C-FE97CE3011B8}"/>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6680" name="AutoShape 78">
              <a:extLst>
                <a:ext uri="{FF2B5EF4-FFF2-40B4-BE49-F238E27FC236}">
                  <a16:creationId xmlns:a16="http://schemas.microsoft.com/office/drawing/2014/main" id="{639D3081-D298-7145-9256-5A9BAB0BC9B4}"/>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81" name="Text Box 79">
              <a:extLst>
                <a:ext uri="{FF2B5EF4-FFF2-40B4-BE49-F238E27FC236}">
                  <a16:creationId xmlns:a16="http://schemas.microsoft.com/office/drawing/2014/main" id="{C75CC72A-31FD-0245-8E1C-EF0A3EA57128}"/>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6682" name="Text Box 80">
              <a:extLst>
                <a:ext uri="{FF2B5EF4-FFF2-40B4-BE49-F238E27FC236}">
                  <a16:creationId xmlns:a16="http://schemas.microsoft.com/office/drawing/2014/main" id="{EAE55771-D566-704C-BC5A-9FE1910DC09B}"/>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6683" name="Text Box 81">
              <a:extLst>
                <a:ext uri="{FF2B5EF4-FFF2-40B4-BE49-F238E27FC236}">
                  <a16:creationId xmlns:a16="http://schemas.microsoft.com/office/drawing/2014/main" id="{5C222924-D80D-EA49-A3A9-9849E13005BC}"/>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6684" name="Text Box 82">
              <a:extLst>
                <a:ext uri="{FF2B5EF4-FFF2-40B4-BE49-F238E27FC236}">
                  <a16:creationId xmlns:a16="http://schemas.microsoft.com/office/drawing/2014/main" id="{54C11A1E-28DE-B74B-A0E4-A3627D614B49}"/>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6685" name="Text Box 83">
              <a:extLst>
                <a:ext uri="{FF2B5EF4-FFF2-40B4-BE49-F238E27FC236}">
                  <a16:creationId xmlns:a16="http://schemas.microsoft.com/office/drawing/2014/main" id="{7742F207-DE45-A546-AC42-9493F0B97537}"/>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6628" name="AutoShape 84">
            <a:extLst>
              <a:ext uri="{FF2B5EF4-FFF2-40B4-BE49-F238E27FC236}">
                <a16:creationId xmlns:a16="http://schemas.microsoft.com/office/drawing/2014/main" id="{A071259C-1C03-F843-B89A-AF0B23B68D39}"/>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29" name="Line 85">
            <a:extLst>
              <a:ext uri="{FF2B5EF4-FFF2-40B4-BE49-F238E27FC236}">
                <a16:creationId xmlns:a16="http://schemas.microsoft.com/office/drawing/2014/main" id="{CB75BAA2-2612-8740-AE35-DEF017D58F29}"/>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30" name="Oval 86">
            <a:extLst>
              <a:ext uri="{FF2B5EF4-FFF2-40B4-BE49-F238E27FC236}">
                <a16:creationId xmlns:a16="http://schemas.microsoft.com/office/drawing/2014/main" id="{0926F060-0A0D-A149-B187-2CF64B780B52}"/>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6631" name="Group 87">
            <a:extLst>
              <a:ext uri="{FF2B5EF4-FFF2-40B4-BE49-F238E27FC236}">
                <a16:creationId xmlns:a16="http://schemas.microsoft.com/office/drawing/2014/main" id="{6FA583B0-DF6F-D248-8B41-05335E42973C}"/>
              </a:ext>
            </a:extLst>
          </p:cNvPr>
          <p:cNvGrpSpPr>
            <a:grpSpLocks/>
          </p:cNvGrpSpPr>
          <p:nvPr/>
        </p:nvGrpSpPr>
        <p:grpSpPr bwMode="auto">
          <a:xfrm>
            <a:off x="4065588" y="2646363"/>
            <a:ext cx="400050" cy="1689100"/>
            <a:chOff x="2561" y="1667"/>
            <a:chExt cx="252" cy="1064"/>
          </a:xfrm>
        </p:grpSpPr>
        <p:sp>
          <p:nvSpPr>
            <p:cNvPr id="66672" name="Rectangle 88">
              <a:extLst>
                <a:ext uri="{FF2B5EF4-FFF2-40B4-BE49-F238E27FC236}">
                  <a16:creationId xmlns:a16="http://schemas.microsoft.com/office/drawing/2014/main" id="{033C21C1-E1DD-1D46-BD53-088095517D08}"/>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73" name="AutoShape 89">
              <a:extLst>
                <a:ext uri="{FF2B5EF4-FFF2-40B4-BE49-F238E27FC236}">
                  <a16:creationId xmlns:a16="http://schemas.microsoft.com/office/drawing/2014/main" id="{05759344-6186-694C-97E8-831D8B2027D6}"/>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74" name="Text Box 90">
              <a:extLst>
                <a:ext uri="{FF2B5EF4-FFF2-40B4-BE49-F238E27FC236}">
                  <a16:creationId xmlns:a16="http://schemas.microsoft.com/office/drawing/2014/main" id="{BDB5984D-3E3E-5B46-9E49-483B266E9D8A}"/>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6675" name="Text Box 91">
              <a:extLst>
                <a:ext uri="{FF2B5EF4-FFF2-40B4-BE49-F238E27FC236}">
                  <a16:creationId xmlns:a16="http://schemas.microsoft.com/office/drawing/2014/main" id="{2D197E04-2DBA-D340-B692-27A835199E6F}"/>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6676" name="Text Box 92">
              <a:extLst>
                <a:ext uri="{FF2B5EF4-FFF2-40B4-BE49-F238E27FC236}">
                  <a16:creationId xmlns:a16="http://schemas.microsoft.com/office/drawing/2014/main" id="{BFED4A08-800C-7F41-A780-C10FDB643665}"/>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6677" name="Text Box 93">
              <a:extLst>
                <a:ext uri="{FF2B5EF4-FFF2-40B4-BE49-F238E27FC236}">
                  <a16:creationId xmlns:a16="http://schemas.microsoft.com/office/drawing/2014/main" id="{16F8AC13-59C4-844E-AF07-7C4C49ABD7E7}"/>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6678" name="Text Box 94">
              <a:extLst>
                <a:ext uri="{FF2B5EF4-FFF2-40B4-BE49-F238E27FC236}">
                  <a16:creationId xmlns:a16="http://schemas.microsoft.com/office/drawing/2014/main" id="{3FC1447B-25BC-D642-816E-69B1E6A90597}"/>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6632" name="Oval 95">
            <a:extLst>
              <a:ext uri="{FF2B5EF4-FFF2-40B4-BE49-F238E27FC236}">
                <a16:creationId xmlns:a16="http://schemas.microsoft.com/office/drawing/2014/main" id="{183EB5EF-4BCC-1446-A435-9A078011AA9D}"/>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6633" name="Group 96">
            <a:extLst>
              <a:ext uri="{FF2B5EF4-FFF2-40B4-BE49-F238E27FC236}">
                <a16:creationId xmlns:a16="http://schemas.microsoft.com/office/drawing/2014/main" id="{65B4E46F-6340-E24F-8E96-D257C484A76F}"/>
              </a:ext>
            </a:extLst>
          </p:cNvPr>
          <p:cNvGrpSpPr>
            <a:grpSpLocks/>
          </p:cNvGrpSpPr>
          <p:nvPr/>
        </p:nvGrpSpPr>
        <p:grpSpPr bwMode="auto">
          <a:xfrm>
            <a:off x="6832600" y="1433513"/>
            <a:ext cx="636588" cy="828675"/>
            <a:chOff x="4304" y="903"/>
            <a:chExt cx="401" cy="522"/>
          </a:xfrm>
        </p:grpSpPr>
        <p:sp>
          <p:nvSpPr>
            <p:cNvPr id="66670" name="Rectangle 97">
              <a:extLst>
                <a:ext uri="{FF2B5EF4-FFF2-40B4-BE49-F238E27FC236}">
                  <a16:creationId xmlns:a16="http://schemas.microsoft.com/office/drawing/2014/main" id="{BE3FA687-CDFF-4142-9E4E-23FAFEB2B57F}"/>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71" name="Text Box 98">
              <a:extLst>
                <a:ext uri="{FF2B5EF4-FFF2-40B4-BE49-F238E27FC236}">
                  <a16:creationId xmlns:a16="http://schemas.microsoft.com/office/drawing/2014/main" id="{0AB322B2-0B99-4C47-84F1-AB91F5643F6F}"/>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66634" name="Group 99">
            <a:extLst>
              <a:ext uri="{FF2B5EF4-FFF2-40B4-BE49-F238E27FC236}">
                <a16:creationId xmlns:a16="http://schemas.microsoft.com/office/drawing/2014/main" id="{86F9D1B8-C797-024C-98E3-BAAF11370875}"/>
              </a:ext>
            </a:extLst>
          </p:cNvPr>
          <p:cNvGrpSpPr>
            <a:grpSpLocks/>
          </p:cNvGrpSpPr>
          <p:nvPr/>
        </p:nvGrpSpPr>
        <p:grpSpPr bwMode="auto">
          <a:xfrm>
            <a:off x="7224713" y="2500313"/>
            <a:ext cx="404812" cy="914400"/>
            <a:chOff x="4551" y="1575"/>
            <a:chExt cx="255" cy="576"/>
          </a:xfrm>
        </p:grpSpPr>
        <p:sp>
          <p:nvSpPr>
            <p:cNvPr id="66668" name="Freeform 100">
              <a:extLst>
                <a:ext uri="{FF2B5EF4-FFF2-40B4-BE49-F238E27FC236}">
                  <a16:creationId xmlns:a16="http://schemas.microsoft.com/office/drawing/2014/main" id="{AC8761B0-F903-4849-96AE-7315CD7A3DC0}"/>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66669" name="Text Box 101">
              <a:extLst>
                <a:ext uri="{FF2B5EF4-FFF2-40B4-BE49-F238E27FC236}">
                  <a16:creationId xmlns:a16="http://schemas.microsoft.com/office/drawing/2014/main" id="{B370D1DF-F180-9A41-84B7-2B9F92DE458D}"/>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66635" name="Oval 102">
            <a:extLst>
              <a:ext uri="{FF2B5EF4-FFF2-40B4-BE49-F238E27FC236}">
                <a16:creationId xmlns:a16="http://schemas.microsoft.com/office/drawing/2014/main" id="{5F5BBB10-E8A5-EB4D-B3D6-937F5A1619C0}"/>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36" name="Oval 103">
            <a:extLst>
              <a:ext uri="{FF2B5EF4-FFF2-40B4-BE49-F238E27FC236}">
                <a16:creationId xmlns:a16="http://schemas.microsoft.com/office/drawing/2014/main" id="{9579D265-75D4-5842-8132-9FA77D0F6B42}"/>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37" name="Oval 104">
            <a:extLst>
              <a:ext uri="{FF2B5EF4-FFF2-40B4-BE49-F238E27FC236}">
                <a16:creationId xmlns:a16="http://schemas.microsoft.com/office/drawing/2014/main" id="{2899037D-87E4-2046-9C19-A9E088D5D790}"/>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38" name="Oval 105">
            <a:extLst>
              <a:ext uri="{FF2B5EF4-FFF2-40B4-BE49-F238E27FC236}">
                <a16:creationId xmlns:a16="http://schemas.microsoft.com/office/drawing/2014/main" id="{EA44442B-1BE5-CD4A-AA84-0828A2D40E8F}"/>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39" name="Oval 106">
            <a:extLst>
              <a:ext uri="{FF2B5EF4-FFF2-40B4-BE49-F238E27FC236}">
                <a16:creationId xmlns:a16="http://schemas.microsoft.com/office/drawing/2014/main" id="{AB5CB893-F72B-7745-8CB3-D232547FCB6E}"/>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40" name="Oval 107">
            <a:extLst>
              <a:ext uri="{FF2B5EF4-FFF2-40B4-BE49-F238E27FC236}">
                <a16:creationId xmlns:a16="http://schemas.microsoft.com/office/drawing/2014/main" id="{54FC9284-BA20-3D4F-9386-5C59B965AE9E}"/>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41" name="Line 108">
            <a:extLst>
              <a:ext uri="{FF2B5EF4-FFF2-40B4-BE49-F238E27FC236}">
                <a16:creationId xmlns:a16="http://schemas.microsoft.com/office/drawing/2014/main" id="{3F45D85C-35DD-4441-B3EC-90666608D505}"/>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42" name="Line 109">
            <a:extLst>
              <a:ext uri="{FF2B5EF4-FFF2-40B4-BE49-F238E27FC236}">
                <a16:creationId xmlns:a16="http://schemas.microsoft.com/office/drawing/2014/main" id="{36FBE4D5-D68F-4F4F-8C01-814E2A6C8D26}"/>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43" name="Line 110">
            <a:extLst>
              <a:ext uri="{FF2B5EF4-FFF2-40B4-BE49-F238E27FC236}">
                <a16:creationId xmlns:a16="http://schemas.microsoft.com/office/drawing/2014/main" id="{3B4750F0-3892-CF4B-914B-F58D7311ADA5}"/>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44" name="Line 111">
            <a:extLst>
              <a:ext uri="{FF2B5EF4-FFF2-40B4-BE49-F238E27FC236}">
                <a16:creationId xmlns:a16="http://schemas.microsoft.com/office/drawing/2014/main" id="{32B57430-1A60-D245-A918-E004E57A6F6D}"/>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45" name="Line 112">
            <a:extLst>
              <a:ext uri="{FF2B5EF4-FFF2-40B4-BE49-F238E27FC236}">
                <a16:creationId xmlns:a16="http://schemas.microsoft.com/office/drawing/2014/main" id="{5B7CC666-758F-4A43-BFFE-8AD31520FA7C}"/>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46" name="Line 113">
            <a:extLst>
              <a:ext uri="{FF2B5EF4-FFF2-40B4-BE49-F238E27FC236}">
                <a16:creationId xmlns:a16="http://schemas.microsoft.com/office/drawing/2014/main" id="{C33AF767-E9BB-864E-8519-0800BE29A96F}"/>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47" name="Line 114">
            <a:extLst>
              <a:ext uri="{FF2B5EF4-FFF2-40B4-BE49-F238E27FC236}">
                <a16:creationId xmlns:a16="http://schemas.microsoft.com/office/drawing/2014/main" id="{1B7E6629-0BF3-B140-8995-984A90EE2BDE}"/>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48" name="Line 115">
            <a:extLst>
              <a:ext uri="{FF2B5EF4-FFF2-40B4-BE49-F238E27FC236}">
                <a16:creationId xmlns:a16="http://schemas.microsoft.com/office/drawing/2014/main" id="{C3097789-939F-BD4D-8BED-68DAB6F5F65F}"/>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49" name="Line 116">
            <a:extLst>
              <a:ext uri="{FF2B5EF4-FFF2-40B4-BE49-F238E27FC236}">
                <a16:creationId xmlns:a16="http://schemas.microsoft.com/office/drawing/2014/main" id="{388503DE-D107-7C40-8431-8F2892EC93CE}"/>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50" name="Line 117">
            <a:extLst>
              <a:ext uri="{FF2B5EF4-FFF2-40B4-BE49-F238E27FC236}">
                <a16:creationId xmlns:a16="http://schemas.microsoft.com/office/drawing/2014/main" id="{2DBE6CD6-3DBF-0944-BE8D-6B53301C311D}"/>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51" name="Line 118">
            <a:extLst>
              <a:ext uri="{FF2B5EF4-FFF2-40B4-BE49-F238E27FC236}">
                <a16:creationId xmlns:a16="http://schemas.microsoft.com/office/drawing/2014/main" id="{3FB607EB-D2DF-C344-A1CF-83B123D24F30}"/>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52" name="Line 119">
            <a:extLst>
              <a:ext uri="{FF2B5EF4-FFF2-40B4-BE49-F238E27FC236}">
                <a16:creationId xmlns:a16="http://schemas.microsoft.com/office/drawing/2014/main" id="{1F0EDF43-F63A-BE4B-A1F7-FE404E8F3F40}"/>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53" name="Line 120">
            <a:extLst>
              <a:ext uri="{FF2B5EF4-FFF2-40B4-BE49-F238E27FC236}">
                <a16:creationId xmlns:a16="http://schemas.microsoft.com/office/drawing/2014/main" id="{B4E6F762-4185-3645-AEE2-5F9EF6D952D1}"/>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54" name="Text Box 121">
            <a:extLst>
              <a:ext uri="{FF2B5EF4-FFF2-40B4-BE49-F238E27FC236}">
                <a16:creationId xmlns:a16="http://schemas.microsoft.com/office/drawing/2014/main" id="{0175DB64-048E-5142-937B-70A8B8182EA8}"/>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6655" name="Text Box 122">
            <a:extLst>
              <a:ext uri="{FF2B5EF4-FFF2-40B4-BE49-F238E27FC236}">
                <a16:creationId xmlns:a16="http://schemas.microsoft.com/office/drawing/2014/main" id="{BECEEFC0-3A5B-0042-819F-6903C1D10473}"/>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6656" name="Line 123">
            <a:extLst>
              <a:ext uri="{FF2B5EF4-FFF2-40B4-BE49-F238E27FC236}">
                <a16:creationId xmlns:a16="http://schemas.microsoft.com/office/drawing/2014/main" id="{2FFD57AA-DF8A-374E-AD91-E34EEF4E2004}"/>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57" name="Line 124">
            <a:extLst>
              <a:ext uri="{FF2B5EF4-FFF2-40B4-BE49-F238E27FC236}">
                <a16:creationId xmlns:a16="http://schemas.microsoft.com/office/drawing/2014/main" id="{50CEC821-4D2C-0142-A262-95835FBD91FB}"/>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58" name="Text Box 125">
            <a:extLst>
              <a:ext uri="{FF2B5EF4-FFF2-40B4-BE49-F238E27FC236}">
                <a16:creationId xmlns:a16="http://schemas.microsoft.com/office/drawing/2014/main" id="{009C9F4B-F60D-ED44-B43A-600DB1329C2A}"/>
              </a:ext>
            </a:extLst>
          </p:cNvPr>
          <p:cNvSpPr txBox="1">
            <a:spLocks noChangeArrowheads="1"/>
          </p:cNvSpPr>
          <p:nvPr/>
        </p:nvSpPr>
        <p:spPr bwMode="auto">
          <a:xfrm>
            <a:off x="409575" y="5353050"/>
            <a:ext cx="25098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ea typeface="新細明體" panose="02020500000000000000" pitchFamily="18" charset="-120"/>
              </a:rPr>
              <a:t>PC=20</a:t>
            </a:r>
          </a:p>
          <a:p>
            <a:r>
              <a:rPr lang="en-US" altLang="zh-TW" sz="1800">
                <a:ea typeface="新細明體" panose="02020500000000000000" pitchFamily="18" charset="-120"/>
              </a:rPr>
              <a:t>Mem[20]=FF30</a:t>
            </a:r>
          </a:p>
          <a:p>
            <a:r>
              <a:rPr lang="en-US" altLang="zh-TW" sz="1800">
                <a:ea typeface="新細明體" panose="02020500000000000000" pitchFamily="18" charset="-120"/>
              </a:rPr>
              <a:t>R[3]=0028 R[4]=0064</a:t>
            </a:r>
          </a:p>
        </p:txBody>
      </p:sp>
      <p:grpSp>
        <p:nvGrpSpPr>
          <p:cNvPr id="66659" name="Group 128">
            <a:extLst>
              <a:ext uri="{FF2B5EF4-FFF2-40B4-BE49-F238E27FC236}">
                <a16:creationId xmlns:a16="http://schemas.microsoft.com/office/drawing/2014/main" id="{F2B84380-61B4-4C42-B7FC-C51F5C25ED40}"/>
              </a:ext>
            </a:extLst>
          </p:cNvPr>
          <p:cNvGrpSpPr>
            <a:grpSpLocks/>
          </p:cNvGrpSpPr>
          <p:nvPr/>
        </p:nvGrpSpPr>
        <p:grpSpPr bwMode="auto">
          <a:xfrm>
            <a:off x="563563" y="2144713"/>
            <a:ext cx="7643812" cy="1709737"/>
            <a:chOff x="355" y="1351"/>
            <a:chExt cx="4815" cy="1077"/>
          </a:xfrm>
        </p:grpSpPr>
        <p:grpSp>
          <p:nvGrpSpPr>
            <p:cNvPr id="66660" name="Group 129">
              <a:extLst>
                <a:ext uri="{FF2B5EF4-FFF2-40B4-BE49-F238E27FC236}">
                  <a16:creationId xmlns:a16="http://schemas.microsoft.com/office/drawing/2014/main" id="{AAA8FA85-DD62-0A4B-BE44-326AD15A2E45}"/>
                </a:ext>
              </a:extLst>
            </p:cNvPr>
            <p:cNvGrpSpPr>
              <a:grpSpLocks/>
            </p:cNvGrpSpPr>
            <p:nvPr/>
          </p:nvGrpSpPr>
          <p:grpSpPr bwMode="auto">
            <a:xfrm>
              <a:off x="355" y="1789"/>
              <a:ext cx="1156" cy="288"/>
              <a:chOff x="355" y="1789"/>
              <a:chExt cx="1156" cy="288"/>
            </a:xfrm>
          </p:grpSpPr>
          <p:sp>
            <p:nvSpPr>
              <p:cNvPr id="66666" name="Text Box 130">
                <a:extLst>
                  <a:ext uri="{FF2B5EF4-FFF2-40B4-BE49-F238E27FC236}">
                    <a16:creationId xmlns:a16="http://schemas.microsoft.com/office/drawing/2014/main" id="{1BA179DB-9F7E-7F46-A708-5D178FC93E26}"/>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6667" name="Text Box 131">
                <a:extLst>
                  <a:ext uri="{FF2B5EF4-FFF2-40B4-BE49-F238E27FC236}">
                    <a16:creationId xmlns:a16="http://schemas.microsoft.com/office/drawing/2014/main" id="{9A4F739E-1769-664D-B68C-656DECA3CB92}"/>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66661" name="Group 132">
              <a:extLst>
                <a:ext uri="{FF2B5EF4-FFF2-40B4-BE49-F238E27FC236}">
                  <a16:creationId xmlns:a16="http://schemas.microsoft.com/office/drawing/2014/main" id="{6744A473-B581-FE47-B687-28AF819910BF}"/>
                </a:ext>
              </a:extLst>
            </p:cNvPr>
            <p:cNvGrpSpPr>
              <a:grpSpLocks/>
            </p:cNvGrpSpPr>
            <p:nvPr/>
          </p:nvGrpSpPr>
          <p:grpSpPr bwMode="auto">
            <a:xfrm>
              <a:off x="3057" y="1351"/>
              <a:ext cx="2113" cy="1077"/>
              <a:chOff x="3057" y="1351"/>
              <a:chExt cx="2113" cy="1077"/>
            </a:xfrm>
          </p:grpSpPr>
          <p:sp>
            <p:nvSpPr>
              <p:cNvPr id="66662" name="Text Box 133">
                <a:extLst>
                  <a:ext uri="{FF2B5EF4-FFF2-40B4-BE49-F238E27FC236}">
                    <a16:creationId xmlns:a16="http://schemas.microsoft.com/office/drawing/2014/main" id="{BCC0A30A-4467-7E41-A782-6EAAD11EADE8}"/>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66663" name="Group 134">
                <a:extLst>
                  <a:ext uri="{FF2B5EF4-FFF2-40B4-BE49-F238E27FC236}">
                    <a16:creationId xmlns:a16="http://schemas.microsoft.com/office/drawing/2014/main" id="{C3CDC93A-1238-284B-8C20-2E9537DB1703}"/>
                  </a:ext>
                </a:extLst>
              </p:cNvPr>
              <p:cNvGrpSpPr>
                <a:grpSpLocks/>
              </p:cNvGrpSpPr>
              <p:nvPr/>
            </p:nvGrpSpPr>
            <p:grpSpPr bwMode="auto">
              <a:xfrm>
                <a:off x="3057" y="1351"/>
                <a:ext cx="206" cy="1077"/>
                <a:chOff x="3057" y="1351"/>
                <a:chExt cx="206" cy="1077"/>
              </a:xfrm>
            </p:grpSpPr>
            <p:sp>
              <p:nvSpPr>
                <p:cNvPr id="66664" name="Text Box 135">
                  <a:extLst>
                    <a:ext uri="{FF2B5EF4-FFF2-40B4-BE49-F238E27FC236}">
                      <a16:creationId xmlns:a16="http://schemas.microsoft.com/office/drawing/2014/main" id="{D40A1B1B-9C30-0841-B105-F26777EDCF3D}"/>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6665" name="Text Box 136">
                  <a:extLst>
                    <a:ext uri="{FF2B5EF4-FFF2-40B4-BE49-F238E27FC236}">
                      <a16:creationId xmlns:a16="http://schemas.microsoft.com/office/drawing/2014/main" id="{378EA2C9-E043-2F43-9978-2DF8DF40A909}"/>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編號版面配置區 3">
            <a:extLst>
              <a:ext uri="{FF2B5EF4-FFF2-40B4-BE49-F238E27FC236}">
                <a16:creationId xmlns:a16="http://schemas.microsoft.com/office/drawing/2014/main" id="{EB9603D0-8C5C-F04C-A0E1-86D10F7327E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48D140D0-6259-8D42-8D14-6E35B0333E0C}" type="slidenum">
              <a:rPr lang="zh-TW" altLang="en-US" sz="800"/>
              <a:pPr/>
              <a:t>46</a:t>
            </a:fld>
            <a:endParaRPr lang="en-US" altLang="zh-TW" sz="1400"/>
          </a:p>
        </p:txBody>
      </p:sp>
      <p:sp>
        <p:nvSpPr>
          <p:cNvPr id="67587" name="Rectangle 2">
            <a:extLst>
              <a:ext uri="{FF2B5EF4-FFF2-40B4-BE49-F238E27FC236}">
                <a16:creationId xmlns:a16="http://schemas.microsoft.com/office/drawing/2014/main" id="{10B0A66D-0B94-4446-960D-1C9AFD7FF303}"/>
              </a:ext>
            </a:extLst>
          </p:cNvPr>
          <p:cNvSpPr>
            <a:spLocks noGrp="1" noChangeArrowheads="1"/>
          </p:cNvSpPr>
          <p:nvPr>
            <p:ph type="title"/>
          </p:nvPr>
        </p:nvSpPr>
        <p:spPr/>
        <p:txBody>
          <a:bodyPr/>
          <a:lstStyle/>
          <a:p>
            <a:r>
              <a:rPr lang="en-US" altLang="zh-TW">
                <a:ea typeface="新細明體" panose="02020500000000000000" pitchFamily="18" charset="-120"/>
              </a:rPr>
              <a:t>Fetch</a:t>
            </a:r>
            <a:endParaRPr lang="zh-TW" altLang="en-US">
              <a:ea typeface="新細明體" panose="02020500000000000000" pitchFamily="18" charset="-120"/>
            </a:endParaRPr>
          </a:p>
        </p:txBody>
      </p:sp>
      <p:sp>
        <p:nvSpPr>
          <p:cNvPr id="67588" name="Rectangle 3">
            <a:extLst>
              <a:ext uri="{FF2B5EF4-FFF2-40B4-BE49-F238E27FC236}">
                <a16:creationId xmlns:a16="http://schemas.microsoft.com/office/drawing/2014/main" id="{C2B87222-F270-BB4B-81F0-677CE6A9319E}"/>
              </a:ext>
            </a:extLst>
          </p:cNvPr>
          <p:cNvSpPr>
            <a:spLocks noChangeArrowheads="1"/>
          </p:cNvSpPr>
          <p:nvPr/>
        </p:nvSpPr>
        <p:spPr bwMode="auto">
          <a:xfrm>
            <a:off x="1033463" y="2668588"/>
            <a:ext cx="342900" cy="881062"/>
          </a:xfrm>
          <a:prstGeom prst="rect">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7589" name="AutoShape 4">
            <a:extLst>
              <a:ext uri="{FF2B5EF4-FFF2-40B4-BE49-F238E27FC236}">
                <a16:creationId xmlns:a16="http://schemas.microsoft.com/office/drawing/2014/main" id="{B41AB97E-7A11-1546-BB04-9981A5015AB3}"/>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590" name="AutoShape 5">
            <a:extLst>
              <a:ext uri="{FF2B5EF4-FFF2-40B4-BE49-F238E27FC236}">
                <a16:creationId xmlns:a16="http://schemas.microsoft.com/office/drawing/2014/main" id="{E43CDB12-314A-F540-A12B-B112F57CB6CC}"/>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591" name="AutoShape 6">
            <a:extLst>
              <a:ext uri="{FF2B5EF4-FFF2-40B4-BE49-F238E27FC236}">
                <a16:creationId xmlns:a16="http://schemas.microsoft.com/office/drawing/2014/main" id="{82458A91-C2EA-D54F-8AAD-6328184A4585}"/>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592" name="AutoShape 7">
            <a:extLst>
              <a:ext uri="{FF2B5EF4-FFF2-40B4-BE49-F238E27FC236}">
                <a16:creationId xmlns:a16="http://schemas.microsoft.com/office/drawing/2014/main" id="{50166A16-92BB-8641-810F-16EA591EE8D6}"/>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7593" name="Group 8">
            <a:extLst>
              <a:ext uri="{FF2B5EF4-FFF2-40B4-BE49-F238E27FC236}">
                <a16:creationId xmlns:a16="http://schemas.microsoft.com/office/drawing/2014/main" id="{66C491E6-4B76-2644-9969-9C8B0F59524A}"/>
              </a:ext>
            </a:extLst>
          </p:cNvPr>
          <p:cNvGrpSpPr>
            <a:grpSpLocks/>
          </p:cNvGrpSpPr>
          <p:nvPr/>
        </p:nvGrpSpPr>
        <p:grpSpPr bwMode="auto">
          <a:xfrm>
            <a:off x="5446713" y="1882775"/>
            <a:ext cx="1193800" cy="2595563"/>
            <a:chOff x="3431" y="1186"/>
            <a:chExt cx="752" cy="1635"/>
          </a:xfrm>
        </p:grpSpPr>
        <p:sp>
          <p:nvSpPr>
            <p:cNvPr id="67767" name="Rectangle 9">
              <a:extLst>
                <a:ext uri="{FF2B5EF4-FFF2-40B4-BE49-F238E27FC236}">
                  <a16:creationId xmlns:a16="http://schemas.microsoft.com/office/drawing/2014/main" id="{E7921087-6D0F-BD48-8CBE-CE52E24D454F}"/>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68" name="AutoShape 10">
              <a:extLst>
                <a:ext uri="{FF2B5EF4-FFF2-40B4-BE49-F238E27FC236}">
                  <a16:creationId xmlns:a16="http://schemas.microsoft.com/office/drawing/2014/main" id="{71B354B5-4181-C945-AAD6-B5EBE0B25673}"/>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69" name="Text Box 11">
              <a:extLst>
                <a:ext uri="{FF2B5EF4-FFF2-40B4-BE49-F238E27FC236}">
                  <a16:creationId xmlns:a16="http://schemas.microsoft.com/office/drawing/2014/main" id="{A8E9007A-AA2D-5F4D-93FC-CA9BA559749C}"/>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7770" name="Text Box 12">
              <a:extLst>
                <a:ext uri="{FF2B5EF4-FFF2-40B4-BE49-F238E27FC236}">
                  <a16:creationId xmlns:a16="http://schemas.microsoft.com/office/drawing/2014/main" id="{1D431152-13C6-7642-BE5F-10CC417E77AE}"/>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7771" name="Text Box 13">
              <a:extLst>
                <a:ext uri="{FF2B5EF4-FFF2-40B4-BE49-F238E27FC236}">
                  <a16:creationId xmlns:a16="http://schemas.microsoft.com/office/drawing/2014/main" id="{BDEA1533-5318-2C49-A74E-37FAF5A77251}"/>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7772" name="Text Box 14">
              <a:extLst>
                <a:ext uri="{FF2B5EF4-FFF2-40B4-BE49-F238E27FC236}">
                  <a16:creationId xmlns:a16="http://schemas.microsoft.com/office/drawing/2014/main" id="{ECECEF3A-4C52-0443-B557-8E8E4A788470}"/>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7773" name="Text Box 15">
              <a:extLst>
                <a:ext uri="{FF2B5EF4-FFF2-40B4-BE49-F238E27FC236}">
                  <a16:creationId xmlns:a16="http://schemas.microsoft.com/office/drawing/2014/main" id="{0D352A4D-2E4D-6F46-9392-2C3DD834E30E}"/>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7774" name="Text Box 16">
              <a:extLst>
                <a:ext uri="{FF2B5EF4-FFF2-40B4-BE49-F238E27FC236}">
                  <a16:creationId xmlns:a16="http://schemas.microsoft.com/office/drawing/2014/main" id="{F924C78C-76CB-3743-BCDF-D6506C508358}"/>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7775" name="Text Box 17">
              <a:extLst>
                <a:ext uri="{FF2B5EF4-FFF2-40B4-BE49-F238E27FC236}">
                  <a16:creationId xmlns:a16="http://schemas.microsoft.com/office/drawing/2014/main" id="{D9BDC566-5D81-834C-B821-134D008CF526}"/>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7776" name="Text Box 18">
              <a:extLst>
                <a:ext uri="{FF2B5EF4-FFF2-40B4-BE49-F238E27FC236}">
                  <a16:creationId xmlns:a16="http://schemas.microsoft.com/office/drawing/2014/main" id="{7CFB2C13-A6BC-F44B-973E-71985EDD2945}"/>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7594" name="Freeform 19">
            <a:extLst>
              <a:ext uri="{FF2B5EF4-FFF2-40B4-BE49-F238E27FC236}">
                <a16:creationId xmlns:a16="http://schemas.microsoft.com/office/drawing/2014/main" id="{C0E1E568-205A-474D-BA56-07742B96579B}"/>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57150">
            <a:solidFill>
              <a:srgbClr val="FF0000"/>
            </a:solidFill>
            <a:round/>
            <a:headEnd/>
            <a:tailEnd type="none" w="sm" len="sm"/>
          </a:ln>
        </p:spPr>
        <p:txBody>
          <a:bodyPr wrap="none" lIns="92075" tIns="46038" rIns="92075" bIns="46038" anchor="ctr"/>
          <a:lstStyle/>
          <a:p>
            <a:endParaRPr lang="zh-TW" altLang="en-US"/>
          </a:p>
        </p:txBody>
      </p:sp>
      <p:sp>
        <p:nvSpPr>
          <p:cNvPr id="67595" name="Text Box 20">
            <a:extLst>
              <a:ext uri="{FF2B5EF4-FFF2-40B4-BE49-F238E27FC236}">
                <a16:creationId xmlns:a16="http://schemas.microsoft.com/office/drawing/2014/main" id="{EB7384E9-0943-B74F-A11A-19E75C2BE5E1}"/>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7596" name="Rectangle 21">
            <a:extLst>
              <a:ext uri="{FF2B5EF4-FFF2-40B4-BE49-F238E27FC236}">
                <a16:creationId xmlns:a16="http://schemas.microsoft.com/office/drawing/2014/main" id="{4EDDCF60-F718-8C4A-8510-DBE4E4BEF56C}"/>
              </a:ext>
            </a:extLst>
          </p:cNvPr>
          <p:cNvSpPr>
            <a:spLocks noChangeArrowheads="1"/>
          </p:cNvSpPr>
          <p:nvPr/>
        </p:nvSpPr>
        <p:spPr bwMode="auto">
          <a:xfrm>
            <a:off x="3705225" y="5410200"/>
            <a:ext cx="742950" cy="581025"/>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solidFill>
                  <a:srgbClr val="003399"/>
                </a:solidFill>
                <a:latin typeface="Arial" panose="020B0604020202020204" pitchFamily="34" charset="0"/>
                <a:ea typeface="新細明體" panose="02020500000000000000" pitchFamily="18" charset="-120"/>
              </a:rPr>
              <a:t>1-bit</a:t>
            </a:r>
          </a:p>
          <a:p>
            <a:pPr algn="ctr"/>
            <a:r>
              <a:rPr lang="en-US" altLang="zh-TW" sz="1400" b="1">
                <a:solidFill>
                  <a:srgbClr val="003399"/>
                </a:solidFill>
                <a:latin typeface="Arial" panose="020B0604020202020204" pitchFamily="34" charset="0"/>
                <a:ea typeface="新細明體" panose="02020500000000000000" pitchFamily="18" charset="-120"/>
              </a:rPr>
              <a:t>counter</a:t>
            </a:r>
          </a:p>
        </p:txBody>
      </p:sp>
      <p:grpSp>
        <p:nvGrpSpPr>
          <p:cNvPr id="67597" name="Group 22">
            <a:extLst>
              <a:ext uri="{FF2B5EF4-FFF2-40B4-BE49-F238E27FC236}">
                <a16:creationId xmlns:a16="http://schemas.microsoft.com/office/drawing/2014/main" id="{0F2477E6-CDA0-0F47-AD28-17CB60B5C0E9}"/>
              </a:ext>
            </a:extLst>
          </p:cNvPr>
          <p:cNvGrpSpPr>
            <a:grpSpLocks/>
          </p:cNvGrpSpPr>
          <p:nvPr/>
        </p:nvGrpSpPr>
        <p:grpSpPr bwMode="auto">
          <a:xfrm>
            <a:off x="4873625" y="5802313"/>
            <a:ext cx="200025" cy="179387"/>
            <a:chOff x="3070" y="3655"/>
            <a:chExt cx="126" cy="113"/>
          </a:xfrm>
        </p:grpSpPr>
        <p:sp>
          <p:nvSpPr>
            <p:cNvPr id="67765" name="AutoShape 23">
              <a:extLst>
                <a:ext uri="{FF2B5EF4-FFF2-40B4-BE49-F238E27FC236}">
                  <a16:creationId xmlns:a16="http://schemas.microsoft.com/office/drawing/2014/main" id="{FE8A6402-E8FB-C540-9839-DD6F8CD57A03}"/>
                </a:ext>
              </a:extLst>
            </p:cNvPr>
            <p:cNvSpPr>
              <a:spLocks noChangeArrowheads="1"/>
            </p:cNvSpPr>
            <p:nvPr/>
          </p:nvSpPr>
          <p:spPr bwMode="auto">
            <a:xfrm rot="5400000">
              <a:off x="3056" y="3669"/>
              <a:ext cx="113" cy="86"/>
            </a:xfrm>
            <a:prstGeom prst="triangle">
              <a:avLst>
                <a:gd name="adj" fmla="val 50000"/>
              </a:avLst>
            </a:prstGeom>
            <a:solidFill>
              <a:srgbClr val="003399"/>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66" name="Oval 24">
              <a:extLst>
                <a:ext uri="{FF2B5EF4-FFF2-40B4-BE49-F238E27FC236}">
                  <a16:creationId xmlns:a16="http://schemas.microsoft.com/office/drawing/2014/main" id="{538C14A9-975C-EB46-92CE-ED9378A7DB4A}"/>
                </a:ext>
              </a:extLst>
            </p:cNvPr>
            <p:cNvSpPr>
              <a:spLocks noChangeArrowheads="1"/>
            </p:cNvSpPr>
            <p:nvPr/>
          </p:nvSpPr>
          <p:spPr bwMode="auto">
            <a:xfrm>
              <a:off x="3164" y="3693"/>
              <a:ext cx="32" cy="32"/>
            </a:xfrm>
            <a:prstGeom prst="ellipse">
              <a:avLst/>
            </a:prstGeom>
            <a:solidFill>
              <a:srgbClr val="003399"/>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sp>
        <p:nvSpPr>
          <p:cNvPr id="67598" name="Line 25">
            <a:extLst>
              <a:ext uri="{FF2B5EF4-FFF2-40B4-BE49-F238E27FC236}">
                <a16:creationId xmlns:a16="http://schemas.microsoft.com/office/drawing/2014/main" id="{D52F453F-E311-AF4F-B89D-5C61206797FC}"/>
              </a:ext>
            </a:extLst>
          </p:cNvPr>
          <p:cNvSpPr>
            <a:spLocks noChangeShapeType="1"/>
          </p:cNvSpPr>
          <p:nvPr/>
        </p:nvSpPr>
        <p:spPr bwMode="auto">
          <a:xfrm>
            <a:off x="4446588" y="5638800"/>
            <a:ext cx="21431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599" name="Line 26">
            <a:extLst>
              <a:ext uri="{FF2B5EF4-FFF2-40B4-BE49-F238E27FC236}">
                <a16:creationId xmlns:a16="http://schemas.microsoft.com/office/drawing/2014/main" id="{CE49A42C-CD13-A64F-8545-7AB99E372E36}"/>
              </a:ext>
            </a:extLst>
          </p:cNvPr>
          <p:cNvSpPr>
            <a:spLocks noChangeShapeType="1"/>
          </p:cNvSpPr>
          <p:nvPr/>
        </p:nvSpPr>
        <p:spPr bwMode="auto">
          <a:xfrm>
            <a:off x="5078413" y="5889625"/>
            <a:ext cx="1503362"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0" name="Line 27">
            <a:extLst>
              <a:ext uri="{FF2B5EF4-FFF2-40B4-BE49-F238E27FC236}">
                <a16:creationId xmlns:a16="http://schemas.microsoft.com/office/drawing/2014/main" id="{84F4F642-2D72-8B47-B2A5-8B7EC4E68AEA}"/>
              </a:ext>
            </a:extLst>
          </p:cNvPr>
          <p:cNvSpPr>
            <a:spLocks noChangeShapeType="1"/>
          </p:cNvSpPr>
          <p:nvPr/>
        </p:nvSpPr>
        <p:spPr bwMode="auto">
          <a:xfrm>
            <a:off x="3057525" y="5815013"/>
            <a:ext cx="64293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7601" name="Group 28">
            <a:extLst>
              <a:ext uri="{FF2B5EF4-FFF2-40B4-BE49-F238E27FC236}">
                <a16:creationId xmlns:a16="http://schemas.microsoft.com/office/drawing/2014/main" id="{ACAB727B-1B2C-1C41-ABB7-F389C5F00791}"/>
              </a:ext>
            </a:extLst>
          </p:cNvPr>
          <p:cNvGrpSpPr>
            <a:grpSpLocks/>
          </p:cNvGrpSpPr>
          <p:nvPr/>
        </p:nvGrpSpPr>
        <p:grpSpPr bwMode="auto">
          <a:xfrm>
            <a:off x="3414713" y="5803900"/>
            <a:ext cx="3171825" cy="287338"/>
            <a:chOff x="2151" y="3656"/>
            <a:chExt cx="1998" cy="181"/>
          </a:xfrm>
        </p:grpSpPr>
        <p:sp>
          <p:nvSpPr>
            <p:cNvPr id="67763" name="Line 29">
              <a:extLst>
                <a:ext uri="{FF2B5EF4-FFF2-40B4-BE49-F238E27FC236}">
                  <a16:creationId xmlns:a16="http://schemas.microsoft.com/office/drawing/2014/main" id="{699484A6-55A3-A34C-B186-332BFF6CBF95}"/>
                </a:ext>
              </a:extLst>
            </p:cNvPr>
            <p:cNvSpPr>
              <a:spLocks noChangeShapeType="1"/>
            </p:cNvSpPr>
            <p:nvPr/>
          </p:nvSpPr>
          <p:spPr bwMode="auto">
            <a:xfrm flipV="1">
              <a:off x="2155" y="3656"/>
              <a:ext cx="0" cy="181"/>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764" name="Line 30">
              <a:extLst>
                <a:ext uri="{FF2B5EF4-FFF2-40B4-BE49-F238E27FC236}">
                  <a16:creationId xmlns:a16="http://schemas.microsoft.com/office/drawing/2014/main" id="{94372242-2D71-AF46-AE83-B4B98ACB92EE}"/>
                </a:ext>
              </a:extLst>
            </p:cNvPr>
            <p:cNvSpPr>
              <a:spLocks noChangeShapeType="1"/>
            </p:cNvSpPr>
            <p:nvPr/>
          </p:nvSpPr>
          <p:spPr bwMode="auto">
            <a:xfrm>
              <a:off x="2151" y="3825"/>
              <a:ext cx="199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7602" name="Oval 31">
            <a:extLst>
              <a:ext uri="{FF2B5EF4-FFF2-40B4-BE49-F238E27FC236}">
                <a16:creationId xmlns:a16="http://schemas.microsoft.com/office/drawing/2014/main" id="{C52ED6A2-892E-D042-B645-D13D5E21245B}"/>
              </a:ext>
            </a:extLst>
          </p:cNvPr>
          <p:cNvSpPr>
            <a:spLocks noChangeAspect="1" noChangeArrowheads="1"/>
          </p:cNvSpPr>
          <p:nvPr/>
        </p:nvSpPr>
        <p:spPr bwMode="auto">
          <a:xfrm>
            <a:off x="3409950" y="5795963"/>
            <a:ext cx="42863"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603" name="Line 32">
            <a:extLst>
              <a:ext uri="{FF2B5EF4-FFF2-40B4-BE49-F238E27FC236}">
                <a16:creationId xmlns:a16="http://schemas.microsoft.com/office/drawing/2014/main" id="{884680C7-0245-1C44-8B44-F150F1EA7C8E}"/>
              </a:ext>
            </a:extLst>
          </p:cNvPr>
          <p:cNvSpPr>
            <a:spLocks noChangeShapeType="1"/>
          </p:cNvSpPr>
          <p:nvPr/>
        </p:nvSpPr>
        <p:spPr bwMode="auto">
          <a:xfrm flipH="1">
            <a:off x="4933950" y="5434013"/>
            <a:ext cx="1662113"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4" name="Line 33">
            <a:extLst>
              <a:ext uri="{FF2B5EF4-FFF2-40B4-BE49-F238E27FC236}">
                <a16:creationId xmlns:a16="http://schemas.microsoft.com/office/drawing/2014/main" id="{D1E62FC9-5C96-284D-9A16-05A6F8FE36E7}"/>
              </a:ext>
            </a:extLst>
          </p:cNvPr>
          <p:cNvSpPr>
            <a:spLocks noChangeShapeType="1"/>
          </p:cNvSpPr>
          <p:nvPr/>
        </p:nvSpPr>
        <p:spPr bwMode="auto">
          <a:xfrm flipV="1">
            <a:off x="4938713" y="3090863"/>
            <a:ext cx="0" cy="2347912"/>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5" name="Line 34">
            <a:extLst>
              <a:ext uri="{FF2B5EF4-FFF2-40B4-BE49-F238E27FC236}">
                <a16:creationId xmlns:a16="http://schemas.microsoft.com/office/drawing/2014/main" id="{C51A7906-E7E9-614C-81D3-A459B81F55DA}"/>
              </a:ext>
            </a:extLst>
          </p:cNvPr>
          <p:cNvSpPr>
            <a:spLocks noChangeShapeType="1"/>
          </p:cNvSpPr>
          <p:nvPr/>
        </p:nvSpPr>
        <p:spPr bwMode="auto">
          <a:xfrm flipH="1">
            <a:off x="4419600" y="3095625"/>
            <a:ext cx="5143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6" name="Line 35">
            <a:extLst>
              <a:ext uri="{FF2B5EF4-FFF2-40B4-BE49-F238E27FC236}">
                <a16:creationId xmlns:a16="http://schemas.microsoft.com/office/drawing/2014/main" id="{C5B22677-D4DE-1148-B8B5-9C5883F5ADC4}"/>
              </a:ext>
            </a:extLst>
          </p:cNvPr>
          <p:cNvSpPr>
            <a:spLocks noChangeShapeType="1"/>
          </p:cNvSpPr>
          <p:nvPr/>
        </p:nvSpPr>
        <p:spPr bwMode="auto">
          <a:xfrm flipH="1">
            <a:off x="4576763" y="301942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7" name="Line 36">
            <a:extLst>
              <a:ext uri="{FF2B5EF4-FFF2-40B4-BE49-F238E27FC236}">
                <a16:creationId xmlns:a16="http://schemas.microsoft.com/office/drawing/2014/main" id="{796C04F8-B9F8-A940-8D0C-18D6F0500DBB}"/>
              </a:ext>
            </a:extLst>
          </p:cNvPr>
          <p:cNvSpPr>
            <a:spLocks noChangeShapeType="1"/>
          </p:cNvSpPr>
          <p:nvPr/>
        </p:nvSpPr>
        <p:spPr bwMode="auto">
          <a:xfrm>
            <a:off x="8559800" y="5762625"/>
            <a:ext cx="1397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8" name="Line 37">
            <a:extLst>
              <a:ext uri="{FF2B5EF4-FFF2-40B4-BE49-F238E27FC236}">
                <a16:creationId xmlns:a16="http://schemas.microsoft.com/office/drawing/2014/main" id="{C4748D5E-842A-BF43-B5A3-2C00B22D29FC}"/>
              </a:ext>
            </a:extLst>
          </p:cNvPr>
          <p:cNvSpPr>
            <a:spLocks noChangeShapeType="1"/>
          </p:cNvSpPr>
          <p:nvPr/>
        </p:nvSpPr>
        <p:spPr bwMode="auto">
          <a:xfrm flipV="1">
            <a:off x="8705850" y="2044700"/>
            <a:ext cx="0" cy="372745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9" name="Line 38">
            <a:extLst>
              <a:ext uri="{FF2B5EF4-FFF2-40B4-BE49-F238E27FC236}">
                <a16:creationId xmlns:a16="http://schemas.microsoft.com/office/drawing/2014/main" id="{D8D374B5-BEDC-0B42-A67F-3272F2A3CB9E}"/>
              </a:ext>
            </a:extLst>
          </p:cNvPr>
          <p:cNvSpPr>
            <a:spLocks noChangeShapeType="1"/>
          </p:cNvSpPr>
          <p:nvPr/>
        </p:nvSpPr>
        <p:spPr bwMode="auto">
          <a:xfrm flipH="1">
            <a:off x="7397750" y="2051050"/>
            <a:ext cx="13144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0" name="Line 39">
            <a:extLst>
              <a:ext uri="{FF2B5EF4-FFF2-40B4-BE49-F238E27FC236}">
                <a16:creationId xmlns:a16="http://schemas.microsoft.com/office/drawing/2014/main" id="{442D5182-773C-D742-8975-B4CBFC9477FA}"/>
              </a:ext>
            </a:extLst>
          </p:cNvPr>
          <p:cNvSpPr>
            <a:spLocks noChangeShapeType="1"/>
          </p:cNvSpPr>
          <p:nvPr/>
        </p:nvSpPr>
        <p:spPr bwMode="auto">
          <a:xfrm>
            <a:off x="8553450" y="5949950"/>
            <a:ext cx="2413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1" name="Line 40">
            <a:extLst>
              <a:ext uri="{FF2B5EF4-FFF2-40B4-BE49-F238E27FC236}">
                <a16:creationId xmlns:a16="http://schemas.microsoft.com/office/drawing/2014/main" id="{CF122018-DB11-D040-992E-0B49BC57F32F}"/>
              </a:ext>
            </a:extLst>
          </p:cNvPr>
          <p:cNvSpPr>
            <a:spLocks noChangeShapeType="1"/>
          </p:cNvSpPr>
          <p:nvPr/>
        </p:nvSpPr>
        <p:spPr bwMode="auto">
          <a:xfrm flipV="1">
            <a:off x="8794750" y="1638300"/>
            <a:ext cx="0" cy="431800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2" name="Line 41">
            <a:extLst>
              <a:ext uri="{FF2B5EF4-FFF2-40B4-BE49-F238E27FC236}">
                <a16:creationId xmlns:a16="http://schemas.microsoft.com/office/drawing/2014/main" id="{1EF30D70-A42E-5A4A-9FBA-FD06E51C6EAB}"/>
              </a:ext>
            </a:extLst>
          </p:cNvPr>
          <p:cNvSpPr>
            <a:spLocks noChangeShapeType="1"/>
          </p:cNvSpPr>
          <p:nvPr/>
        </p:nvSpPr>
        <p:spPr bwMode="auto">
          <a:xfrm flipH="1">
            <a:off x="7404100" y="1643063"/>
            <a:ext cx="13906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3" name="Line 42">
            <a:extLst>
              <a:ext uri="{FF2B5EF4-FFF2-40B4-BE49-F238E27FC236}">
                <a16:creationId xmlns:a16="http://schemas.microsoft.com/office/drawing/2014/main" id="{75CB707F-58E9-9A47-AEDA-BC870E4BA7DE}"/>
              </a:ext>
            </a:extLst>
          </p:cNvPr>
          <p:cNvSpPr>
            <a:spLocks noChangeShapeType="1"/>
          </p:cNvSpPr>
          <p:nvPr/>
        </p:nvSpPr>
        <p:spPr bwMode="auto">
          <a:xfrm>
            <a:off x="4706938" y="5648325"/>
            <a:ext cx="0" cy="24130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4" name="Line 43">
            <a:extLst>
              <a:ext uri="{FF2B5EF4-FFF2-40B4-BE49-F238E27FC236}">
                <a16:creationId xmlns:a16="http://schemas.microsoft.com/office/drawing/2014/main" id="{4179AE9B-B4CE-024D-9988-744BC658E83A}"/>
              </a:ext>
            </a:extLst>
          </p:cNvPr>
          <p:cNvSpPr>
            <a:spLocks noChangeShapeType="1"/>
          </p:cNvSpPr>
          <p:nvPr/>
        </p:nvSpPr>
        <p:spPr bwMode="auto">
          <a:xfrm>
            <a:off x="4706938" y="5884863"/>
            <a:ext cx="169862" cy="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5" name="Oval 44">
            <a:extLst>
              <a:ext uri="{FF2B5EF4-FFF2-40B4-BE49-F238E27FC236}">
                <a16:creationId xmlns:a16="http://schemas.microsoft.com/office/drawing/2014/main" id="{8CAC52E2-626C-BE43-9764-A971C4C244EC}"/>
              </a:ext>
            </a:extLst>
          </p:cNvPr>
          <p:cNvSpPr>
            <a:spLocks noChangeAspect="1" noChangeArrowheads="1"/>
          </p:cNvSpPr>
          <p:nvPr/>
        </p:nvSpPr>
        <p:spPr bwMode="auto">
          <a:xfrm>
            <a:off x="4684713" y="5608638"/>
            <a:ext cx="42862"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616" name="Line 45">
            <a:extLst>
              <a:ext uri="{FF2B5EF4-FFF2-40B4-BE49-F238E27FC236}">
                <a16:creationId xmlns:a16="http://schemas.microsoft.com/office/drawing/2014/main" id="{69117635-C760-B447-A0C2-1CF3E0D71D0D}"/>
              </a:ext>
            </a:extLst>
          </p:cNvPr>
          <p:cNvSpPr>
            <a:spLocks noChangeShapeType="1"/>
          </p:cNvSpPr>
          <p:nvPr/>
        </p:nvSpPr>
        <p:spPr bwMode="auto">
          <a:xfrm flipV="1">
            <a:off x="8343900" y="3949700"/>
            <a:ext cx="0" cy="14097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7" name="Line 46">
            <a:extLst>
              <a:ext uri="{FF2B5EF4-FFF2-40B4-BE49-F238E27FC236}">
                <a16:creationId xmlns:a16="http://schemas.microsoft.com/office/drawing/2014/main" id="{14D2FDDE-734B-E142-93B1-7F36F56293EF}"/>
              </a:ext>
            </a:extLst>
          </p:cNvPr>
          <p:cNvSpPr>
            <a:spLocks noChangeShapeType="1"/>
          </p:cNvSpPr>
          <p:nvPr/>
        </p:nvSpPr>
        <p:spPr bwMode="auto">
          <a:xfrm>
            <a:off x="5180013" y="3949700"/>
            <a:ext cx="31702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8" name="Line 47">
            <a:extLst>
              <a:ext uri="{FF2B5EF4-FFF2-40B4-BE49-F238E27FC236}">
                <a16:creationId xmlns:a16="http://schemas.microsoft.com/office/drawing/2014/main" id="{5B820922-CFEE-5F40-B629-800FCC508E3F}"/>
              </a:ext>
            </a:extLst>
          </p:cNvPr>
          <p:cNvSpPr>
            <a:spLocks noChangeShapeType="1"/>
          </p:cNvSpPr>
          <p:nvPr/>
        </p:nvSpPr>
        <p:spPr bwMode="auto">
          <a:xfrm flipV="1">
            <a:off x="8108950" y="4889500"/>
            <a:ext cx="0" cy="4635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9" name="Line 48">
            <a:extLst>
              <a:ext uri="{FF2B5EF4-FFF2-40B4-BE49-F238E27FC236}">
                <a16:creationId xmlns:a16="http://schemas.microsoft.com/office/drawing/2014/main" id="{9AC94C56-7925-7744-BC34-47A654D34209}"/>
              </a:ext>
            </a:extLst>
          </p:cNvPr>
          <p:cNvSpPr>
            <a:spLocks noChangeShapeType="1"/>
          </p:cNvSpPr>
          <p:nvPr/>
        </p:nvSpPr>
        <p:spPr bwMode="auto">
          <a:xfrm flipV="1">
            <a:off x="8026400" y="4953000"/>
            <a:ext cx="0" cy="3873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0" name="Line 49">
            <a:extLst>
              <a:ext uri="{FF2B5EF4-FFF2-40B4-BE49-F238E27FC236}">
                <a16:creationId xmlns:a16="http://schemas.microsoft.com/office/drawing/2014/main" id="{7958C162-BEA3-1644-8D3C-6615F1C98FBC}"/>
              </a:ext>
            </a:extLst>
          </p:cNvPr>
          <p:cNvSpPr>
            <a:spLocks noChangeShapeType="1"/>
          </p:cNvSpPr>
          <p:nvPr/>
        </p:nvSpPr>
        <p:spPr bwMode="auto">
          <a:xfrm flipV="1">
            <a:off x="7715250" y="5022850"/>
            <a:ext cx="0" cy="317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1" name="Line 50">
            <a:extLst>
              <a:ext uri="{FF2B5EF4-FFF2-40B4-BE49-F238E27FC236}">
                <a16:creationId xmlns:a16="http://schemas.microsoft.com/office/drawing/2014/main" id="{5223F5CA-E974-9240-BBE7-11C052A39227}"/>
              </a:ext>
            </a:extLst>
          </p:cNvPr>
          <p:cNvSpPr>
            <a:spLocks noChangeShapeType="1"/>
          </p:cNvSpPr>
          <p:nvPr/>
        </p:nvSpPr>
        <p:spPr bwMode="auto">
          <a:xfrm flipV="1">
            <a:off x="7594600" y="5245100"/>
            <a:ext cx="0" cy="107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2" name="Line 51">
            <a:extLst>
              <a:ext uri="{FF2B5EF4-FFF2-40B4-BE49-F238E27FC236}">
                <a16:creationId xmlns:a16="http://schemas.microsoft.com/office/drawing/2014/main" id="{C7FA56ED-C6A4-0945-97FE-D84E43B81E46}"/>
              </a:ext>
            </a:extLst>
          </p:cNvPr>
          <p:cNvSpPr>
            <a:spLocks noChangeShapeType="1"/>
          </p:cNvSpPr>
          <p:nvPr/>
        </p:nvSpPr>
        <p:spPr bwMode="auto">
          <a:xfrm flipV="1">
            <a:off x="7216775" y="5181600"/>
            <a:ext cx="0" cy="192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3" name="Line 52">
            <a:extLst>
              <a:ext uri="{FF2B5EF4-FFF2-40B4-BE49-F238E27FC236}">
                <a16:creationId xmlns:a16="http://schemas.microsoft.com/office/drawing/2014/main" id="{4A583067-C57A-2144-AFD8-5365203E6F0A}"/>
              </a:ext>
            </a:extLst>
          </p:cNvPr>
          <p:cNvSpPr>
            <a:spLocks noChangeShapeType="1"/>
          </p:cNvSpPr>
          <p:nvPr/>
        </p:nvSpPr>
        <p:spPr bwMode="auto">
          <a:xfrm flipV="1">
            <a:off x="7131050" y="4416425"/>
            <a:ext cx="0" cy="946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4" name="Line 53">
            <a:extLst>
              <a:ext uri="{FF2B5EF4-FFF2-40B4-BE49-F238E27FC236}">
                <a16:creationId xmlns:a16="http://schemas.microsoft.com/office/drawing/2014/main" id="{3F2A077D-9767-714F-A665-59A4C5E0F1F2}"/>
              </a:ext>
            </a:extLst>
          </p:cNvPr>
          <p:cNvSpPr>
            <a:spLocks noChangeShapeType="1"/>
          </p:cNvSpPr>
          <p:nvPr/>
        </p:nvSpPr>
        <p:spPr bwMode="auto">
          <a:xfrm flipV="1">
            <a:off x="7007225" y="4533900"/>
            <a:ext cx="0" cy="8223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5" name="Line 54">
            <a:extLst>
              <a:ext uri="{FF2B5EF4-FFF2-40B4-BE49-F238E27FC236}">
                <a16:creationId xmlns:a16="http://schemas.microsoft.com/office/drawing/2014/main" id="{5F373E6A-F2D4-F94F-A034-8D4850BC5D1C}"/>
              </a:ext>
            </a:extLst>
          </p:cNvPr>
          <p:cNvSpPr>
            <a:spLocks noChangeShapeType="1"/>
          </p:cNvSpPr>
          <p:nvPr/>
        </p:nvSpPr>
        <p:spPr bwMode="auto">
          <a:xfrm>
            <a:off x="5060950" y="4648200"/>
            <a:ext cx="28892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6" name="Line 55">
            <a:extLst>
              <a:ext uri="{FF2B5EF4-FFF2-40B4-BE49-F238E27FC236}">
                <a16:creationId xmlns:a16="http://schemas.microsoft.com/office/drawing/2014/main" id="{4F22DF6D-7C62-094C-A84C-D91103241D23}"/>
              </a:ext>
            </a:extLst>
          </p:cNvPr>
          <p:cNvSpPr>
            <a:spLocks noChangeShapeType="1"/>
          </p:cNvSpPr>
          <p:nvPr/>
        </p:nvSpPr>
        <p:spPr bwMode="auto">
          <a:xfrm flipV="1">
            <a:off x="7943850" y="4648200"/>
            <a:ext cx="0" cy="692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7" name="Line 56">
            <a:extLst>
              <a:ext uri="{FF2B5EF4-FFF2-40B4-BE49-F238E27FC236}">
                <a16:creationId xmlns:a16="http://schemas.microsoft.com/office/drawing/2014/main" id="{E3CA9974-FE06-0A44-A33A-86A2A2623D05}"/>
              </a:ext>
            </a:extLst>
          </p:cNvPr>
          <p:cNvSpPr>
            <a:spLocks noChangeShapeType="1"/>
          </p:cNvSpPr>
          <p:nvPr/>
        </p:nvSpPr>
        <p:spPr bwMode="auto">
          <a:xfrm>
            <a:off x="5975350" y="4895850"/>
            <a:ext cx="21336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8" name="Line 57">
            <a:extLst>
              <a:ext uri="{FF2B5EF4-FFF2-40B4-BE49-F238E27FC236}">
                <a16:creationId xmlns:a16="http://schemas.microsoft.com/office/drawing/2014/main" id="{5A80170C-4BCD-AF4E-A4B9-D83FF3C434CD}"/>
              </a:ext>
            </a:extLst>
          </p:cNvPr>
          <p:cNvSpPr>
            <a:spLocks noChangeShapeType="1"/>
          </p:cNvSpPr>
          <p:nvPr/>
        </p:nvSpPr>
        <p:spPr bwMode="auto">
          <a:xfrm>
            <a:off x="6216650" y="4959350"/>
            <a:ext cx="18288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9" name="Line 58">
            <a:extLst>
              <a:ext uri="{FF2B5EF4-FFF2-40B4-BE49-F238E27FC236}">
                <a16:creationId xmlns:a16="http://schemas.microsoft.com/office/drawing/2014/main" id="{14D85060-93BD-DC41-BFEA-3D5A9F7A2329}"/>
              </a:ext>
            </a:extLst>
          </p:cNvPr>
          <p:cNvSpPr>
            <a:spLocks noChangeShapeType="1"/>
          </p:cNvSpPr>
          <p:nvPr/>
        </p:nvSpPr>
        <p:spPr bwMode="auto">
          <a:xfrm>
            <a:off x="4279900" y="5029200"/>
            <a:ext cx="3441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0" name="Line 59">
            <a:extLst>
              <a:ext uri="{FF2B5EF4-FFF2-40B4-BE49-F238E27FC236}">
                <a16:creationId xmlns:a16="http://schemas.microsoft.com/office/drawing/2014/main" id="{0D861520-5908-E84C-9ABD-842426BF1DA1}"/>
              </a:ext>
            </a:extLst>
          </p:cNvPr>
          <p:cNvSpPr>
            <a:spLocks noChangeShapeType="1"/>
          </p:cNvSpPr>
          <p:nvPr/>
        </p:nvSpPr>
        <p:spPr bwMode="auto">
          <a:xfrm flipV="1">
            <a:off x="7512050" y="3206750"/>
            <a:ext cx="0" cy="2139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1" name="Line 60">
            <a:extLst>
              <a:ext uri="{FF2B5EF4-FFF2-40B4-BE49-F238E27FC236}">
                <a16:creationId xmlns:a16="http://schemas.microsoft.com/office/drawing/2014/main" id="{AC1208B5-4A9D-E949-81F7-F38CC22D35FC}"/>
              </a:ext>
            </a:extLst>
          </p:cNvPr>
          <p:cNvSpPr>
            <a:spLocks noChangeShapeType="1"/>
          </p:cNvSpPr>
          <p:nvPr/>
        </p:nvSpPr>
        <p:spPr bwMode="auto">
          <a:xfrm>
            <a:off x="3009900" y="5251450"/>
            <a:ext cx="4584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2" name="Line 61">
            <a:extLst>
              <a:ext uri="{FF2B5EF4-FFF2-40B4-BE49-F238E27FC236}">
                <a16:creationId xmlns:a16="http://schemas.microsoft.com/office/drawing/2014/main" id="{02DD896C-DE1B-B14E-8390-7FA555D547B5}"/>
              </a:ext>
            </a:extLst>
          </p:cNvPr>
          <p:cNvSpPr>
            <a:spLocks noChangeShapeType="1"/>
          </p:cNvSpPr>
          <p:nvPr/>
        </p:nvSpPr>
        <p:spPr bwMode="auto">
          <a:xfrm flipV="1">
            <a:off x="3003550" y="4565650"/>
            <a:ext cx="0" cy="698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3" name="Line 62">
            <a:extLst>
              <a:ext uri="{FF2B5EF4-FFF2-40B4-BE49-F238E27FC236}">
                <a16:creationId xmlns:a16="http://schemas.microsoft.com/office/drawing/2014/main" id="{60661832-C532-C646-8A7C-E9CE29669932}"/>
              </a:ext>
            </a:extLst>
          </p:cNvPr>
          <p:cNvSpPr>
            <a:spLocks noChangeShapeType="1"/>
          </p:cNvSpPr>
          <p:nvPr/>
        </p:nvSpPr>
        <p:spPr bwMode="auto">
          <a:xfrm flipV="1">
            <a:off x="3289300" y="4572000"/>
            <a:ext cx="0" cy="615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4" name="Line 63">
            <a:extLst>
              <a:ext uri="{FF2B5EF4-FFF2-40B4-BE49-F238E27FC236}">
                <a16:creationId xmlns:a16="http://schemas.microsoft.com/office/drawing/2014/main" id="{94B062B4-7A45-5B4E-B8FB-449F09084573}"/>
              </a:ext>
            </a:extLst>
          </p:cNvPr>
          <p:cNvSpPr>
            <a:spLocks noChangeShapeType="1"/>
          </p:cNvSpPr>
          <p:nvPr/>
        </p:nvSpPr>
        <p:spPr bwMode="auto">
          <a:xfrm>
            <a:off x="3286125" y="5178425"/>
            <a:ext cx="3937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5" name="Line 64">
            <a:extLst>
              <a:ext uri="{FF2B5EF4-FFF2-40B4-BE49-F238E27FC236}">
                <a16:creationId xmlns:a16="http://schemas.microsoft.com/office/drawing/2014/main" id="{DDA50B90-A032-884A-B65B-68471088A7DA}"/>
              </a:ext>
            </a:extLst>
          </p:cNvPr>
          <p:cNvSpPr>
            <a:spLocks noChangeShapeType="1"/>
          </p:cNvSpPr>
          <p:nvPr/>
        </p:nvSpPr>
        <p:spPr bwMode="auto">
          <a:xfrm flipV="1">
            <a:off x="7302500" y="4711700"/>
            <a:ext cx="0" cy="6540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6" name="Line 65">
            <a:extLst>
              <a:ext uri="{FF2B5EF4-FFF2-40B4-BE49-F238E27FC236}">
                <a16:creationId xmlns:a16="http://schemas.microsoft.com/office/drawing/2014/main" id="{6B4602A4-B3C5-8149-90AD-48DC9693E465}"/>
              </a:ext>
            </a:extLst>
          </p:cNvPr>
          <p:cNvSpPr>
            <a:spLocks noChangeShapeType="1"/>
          </p:cNvSpPr>
          <p:nvPr/>
        </p:nvSpPr>
        <p:spPr bwMode="auto">
          <a:xfrm>
            <a:off x="1206500" y="4724400"/>
            <a:ext cx="6096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7" name="Line 66">
            <a:extLst>
              <a:ext uri="{FF2B5EF4-FFF2-40B4-BE49-F238E27FC236}">
                <a16:creationId xmlns:a16="http://schemas.microsoft.com/office/drawing/2014/main" id="{5E7B70EF-EA71-3346-8337-6046DD3F7E9A}"/>
              </a:ext>
            </a:extLst>
          </p:cNvPr>
          <p:cNvSpPr>
            <a:spLocks noChangeShapeType="1"/>
          </p:cNvSpPr>
          <p:nvPr/>
        </p:nvSpPr>
        <p:spPr bwMode="auto">
          <a:xfrm flipV="1">
            <a:off x="2286000" y="3168650"/>
            <a:ext cx="0" cy="12446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8" name="Line 67">
            <a:extLst>
              <a:ext uri="{FF2B5EF4-FFF2-40B4-BE49-F238E27FC236}">
                <a16:creationId xmlns:a16="http://schemas.microsoft.com/office/drawing/2014/main" id="{0516A058-6C0E-C745-9381-1657C49D5D24}"/>
              </a:ext>
            </a:extLst>
          </p:cNvPr>
          <p:cNvSpPr>
            <a:spLocks noChangeShapeType="1"/>
          </p:cNvSpPr>
          <p:nvPr/>
        </p:nvSpPr>
        <p:spPr bwMode="auto">
          <a:xfrm flipV="1">
            <a:off x="1206500" y="3559175"/>
            <a:ext cx="0" cy="11684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9" name="Line 68">
            <a:extLst>
              <a:ext uri="{FF2B5EF4-FFF2-40B4-BE49-F238E27FC236}">
                <a16:creationId xmlns:a16="http://schemas.microsoft.com/office/drawing/2014/main" id="{9A376156-6C3C-5C4D-9DBF-5103295F20F4}"/>
              </a:ext>
            </a:extLst>
          </p:cNvPr>
          <p:cNvSpPr>
            <a:spLocks noChangeShapeType="1"/>
          </p:cNvSpPr>
          <p:nvPr/>
        </p:nvSpPr>
        <p:spPr bwMode="auto">
          <a:xfrm flipV="1">
            <a:off x="774700" y="3206750"/>
            <a:ext cx="0" cy="1335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0" name="Line 69">
            <a:extLst>
              <a:ext uri="{FF2B5EF4-FFF2-40B4-BE49-F238E27FC236}">
                <a16:creationId xmlns:a16="http://schemas.microsoft.com/office/drawing/2014/main" id="{79B768F8-97CC-FA4E-89B4-29B784793F65}"/>
              </a:ext>
            </a:extLst>
          </p:cNvPr>
          <p:cNvSpPr>
            <a:spLocks noChangeShapeType="1"/>
          </p:cNvSpPr>
          <p:nvPr/>
        </p:nvSpPr>
        <p:spPr bwMode="auto">
          <a:xfrm flipV="1">
            <a:off x="5180013" y="2497138"/>
            <a:ext cx="0" cy="14525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1" name="Line 70">
            <a:extLst>
              <a:ext uri="{FF2B5EF4-FFF2-40B4-BE49-F238E27FC236}">
                <a16:creationId xmlns:a16="http://schemas.microsoft.com/office/drawing/2014/main" id="{0373FDB7-51DC-124F-A427-5B1E7C7A4BBD}"/>
              </a:ext>
            </a:extLst>
          </p:cNvPr>
          <p:cNvSpPr>
            <a:spLocks noChangeShapeType="1"/>
          </p:cNvSpPr>
          <p:nvPr/>
        </p:nvSpPr>
        <p:spPr bwMode="auto">
          <a:xfrm flipV="1">
            <a:off x="5064125" y="3787775"/>
            <a:ext cx="0" cy="8620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2" name="Line 71">
            <a:extLst>
              <a:ext uri="{FF2B5EF4-FFF2-40B4-BE49-F238E27FC236}">
                <a16:creationId xmlns:a16="http://schemas.microsoft.com/office/drawing/2014/main" id="{98826C64-79FB-5340-990A-CD0F84954DBC}"/>
              </a:ext>
            </a:extLst>
          </p:cNvPr>
          <p:cNvSpPr>
            <a:spLocks noChangeShapeType="1"/>
          </p:cNvSpPr>
          <p:nvPr/>
        </p:nvSpPr>
        <p:spPr bwMode="auto">
          <a:xfrm flipV="1">
            <a:off x="4275138" y="4327525"/>
            <a:ext cx="0" cy="7096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3" name="Line 72">
            <a:extLst>
              <a:ext uri="{FF2B5EF4-FFF2-40B4-BE49-F238E27FC236}">
                <a16:creationId xmlns:a16="http://schemas.microsoft.com/office/drawing/2014/main" id="{0F47ECCF-8707-F844-BA88-51D898DD4801}"/>
              </a:ext>
            </a:extLst>
          </p:cNvPr>
          <p:cNvSpPr>
            <a:spLocks noChangeShapeType="1"/>
          </p:cNvSpPr>
          <p:nvPr/>
        </p:nvSpPr>
        <p:spPr bwMode="auto">
          <a:xfrm flipV="1">
            <a:off x="6229350" y="4398963"/>
            <a:ext cx="0" cy="5492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4" name="Line 73">
            <a:extLst>
              <a:ext uri="{FF2B5EF4-FFF2-40B4-BE49-F238E27FC236}">
                <a16:creationId xmlns:a16="http://schemas.microsoft.com/office/drawing/2014/main" id="{5A5F0FE6-4CE2-0B46-8CFC-34EEF7E1283C}"/>
              </a:ext>
            </a:extLst>
          </p:cNvPr>
          <p:cNvSpPr>
            <a:spLocks noChangeShapeType="1"/>
          </p:cNvSpPr>
          <p:nvPr/>
        </p:nvSpPr>
        <p:spPr bwMode="auto">
          <a:xfrm flipV="1">
            <a:off x="5961063" y="4400550"/>
            <a:ext cx="0" cy="495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5" name="Line 74">
            <a:extLst>
              <a:ext uri="{FF2B5EF4-FFF2-40B4-BE49-F238E27FC236}">
                <a16:creationId xmlns:a16="http://schemas.microsoft.com/office/drawing/2014/main" id="{299A1AB8-D545-554B-82EA-7D17FFD5FFEA}"/>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6" name="Line 75">
            <a:extLst>
              <a:ext uri="{FF2B5EF4-FFF2-40B4-BE49-F238E27FC236}">
                <a16:creationId xmlns:a16="http://schemas.microsoft.com/office/drawing/2014/main" id="{029AD729-AC9B-824B-8751-BDFAC33D0629}"/>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7" name="Line 76">
            <a:extLst>
              <a:ext uri="{FF2B5EF4-FFF2-40B4-BE49-F238E27FC236}">
                <a16:creationId xmlns:a16="http://schemas.microsoft.com/office/drawing/2014/main" id="{15A5A5E6-A1DE-6840-A8B7-385D4CDEBF42}"/>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8" name="Line 77">
            <a:extLst>
              <a:ext uri="{FF2B5EF4-FFF2-40B4-BE49-F238E27FC236}">
                <a16:creationId xmlns:a16="http://schemas.microsoft.com/office/drawing/2014/main" id="{25C90151-21D2-3344-8A75-222C4DA2FB0E}"/>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9" name="Line 78">
            <a:extLst>
              <a:ext uri="{FF2B5EF4-FFF2-40B4-BE49-F238E27FC236}">
                <a16:creationId xmlns:a16="http://schemas.microsoft.com/office/drawing/2014/main" id="{69E0BD8C-AD23-194C-8A3B-4D3E61968607}"/>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0" name="Line 79">
            <a:extLst>
              <a:ext uri="{FF2B5EF4-FFF2-40B4-BE49-F238E27FC236}">
                <a16:creationId xmlns:a16="http://schemas.microsoft.com/office/drawing/2014/main" id="{1B364FCF-C6AE-4344-8962-9F0087730902}"/>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1" name="Line 80">
            <a:extLst>
              <a:ext uri="{FF2B5EF4-FFF2-40B4-BE49-F238E27FC236}">
                <a16:creationId xmlns:a16="http://schemas.microsoft.com/office/drawing/2014/main" id="{7C5E0093-2C8C-CE49-92A6-3A2DF3C79A54}"/>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2" name="Oval 81">
            <a:extLst>
              <a:ext uri="{FF2B5EF4-FFF2-40B4-BE49-F238E27FC236}">
                <a16:creationId xmlns:a16="http://schemas.microsoft.com/office/drawing/2014/main" id="{31ACDFFD-4FEC-3145-8BA8-74C40E4A803A}"/>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653" name="Line 82">
            <a:extLst>
              <a:ext uri="{FF2B5EF4-FFF2-40B4-BE49-F238E27FC236}">
                <a16:creationId xmlns:a16="http://schemas.microsoft.com/office/drawing/2014/main" id="{64191CB5-462A-5A4A-BDF5-9B744943500C}"/>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4" name="Line 83">
            <a:extLst>
              <a:ext uri="{FF2B5EF4-FFF2-40B4-BE49-F238E27FC236}">
                <a16:creationId xmlns:a16="http://schemas.microsoft.com/office/drawing/2014/main" id="{149E279A-96F4-CC4D-9B6C-BAEA8B84A37A}"/>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5" name="Line 84">
            <a:extLst>
              <a:ext uri="{FF2B5EF4-FFF2-40B4-BE49-F238E27FC236}">
                <a16:creationId xmlns:a16="http://schemas.microsoft.com/office/drawing/2014/main" id="{47A623EC-DD8B-3046-B7A0-196D739746D5}"/>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6" name="Line 85">
            <a:extLst>
              <a:ext uri="{FF2B5EF4-FFF2-40B4-BE49-F238E27FC236}">
                <a16:creationId xmlns:a16="http://schemas.microsoft.com/office/drawing/2014/main" id="{B126F957-4BE5-9A48-8206-756A1ADD10C0}"/>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7" name="Line 86">
            <a:extLst>
              <a:ext uri="{FF2B5EF4-FFF2-40B4-BE49-F238E27FC236}">
                <a16:creationId xmlns:a16="http://schemas.microsoft.com/office/drawing/2014/main" id="{2AA4253A-271C-D24E-8CDC-65688DDC9931}"/>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8" name="Line 87">
            <a:extLst>
              <a:ext uri="{FF2B5EF4-FFF2-40B4-BE49-F238E27FC236}">
                <a16:creationId xmlns:a16="http://schemas.microsoft.com/office/drawing/2014/main" id="{8DAFD479-6AE2-3C48-92CE-221C88DDF0B3}"/>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9" name="Line 88">
            <a:extLst>
              <a:ext uri="{FF2B5EF4-FFF2-40B4-BE49-F238E27FC236}">
                <a16:creationId xmlns:a16="http://schemas.microsoft.com/office/drawing/2014/main" id="{31D9B500-0C9E-A644-8900-44E2ACAC85B5}"/>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0" name="Line 89">
            <a:extLst>
              <a:ext uri="{FF2B5EF4-FFF2-40B4-BE49-F238E27FC236}">
                <a16:creationId xmlns:a16="http://schemas.microsoft.com/office/drawing/2014/main" id="{1FA5FE58-4BF1-4B43-A220-C38F196CA8FA}"/>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1" name="Line 90">
            <a:extLst>
              <a:ext uri="{FF2B5EF4-FFF2-40B4-BE49-F238E27FC236}">
                <a16:creationId xmlns:a16="http://schemas.microsoft.com/office/drawing/2014/main" id="{3CA1243C-8E68-A942-B4FC-883626A33013}"/>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2" name="Line 91">
            <a:extLst>
              <a:ext uri="{FF2B5EF4-FFF2-40B4-BE49-F238E27FC236}">
                <a16:creationId xmlns:a16="http://schemas.microsoft.com/office/drawing/2014/main" id="{38B62396-48B0-1F40-8265-49C0CE0CD74F}"/>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3" name="Line 92">
            <a:extLst>
              <a:ext uri="{FF2B5EF4-FFF2-40B4-BE49-F238E27FC236}">
                <a16:creationId xmlns:a16="http://schemas.microsoft.com/office/drawing/2014/main" id="{080042F5-02B8-D64A-846B-F94513EDF0D6}"/>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4" name="Line 93">
            <a:extLst>
              <a:ext uri="{FF2B5EF4-FFF2-40B4-BE49-F238E27FC236}">
                <a16:creationId xmlns:a16="http://schemas.microsoft.com/office/drawing/2014/main" id="{10A46275-6CBD-D54F-9625-36B91049C69D}"/>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5" name="Line 94">
            <a:extLst>
              <a:ext uri="{FF2B5EF4-FFF2-40B4-BE49-F238E27FC236}">
                <a16:creationId xmlns:a16="http://schemas.microsoft.com/office/drawing/2014/main" id="{770776E5-12AB-0D4B-BDFA-66139760865B}"/>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6" name="Line 95">
            <a:extLst>
              <a:ext uri="{FF2B5EF4-FFF2-40B4-BE49-F238E27FC236}">
                <a16:creationId xmlns:a16="http://schemas.microsoft.com/office/drawing/2014/main" id="{E0D15FEE-382D-2B47-ABFD-BE7E0F5E7F40}"/>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7" name="Line 96">
            <a:extLst>
              <a:ext uri="{FF2B5EF4-FFF2-40B4-BE49-F238E27FC236}">
                <a16:creationId xmlns:a16="http://schemas.microsoft.com/office/drawing/2014/main" id="{908E4089-5314-2E40-98BA-ADC78C3E7BF1}"/>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8" name="Line 97">
            <a:extLst>
              <a:ext uri="{FF2B5EF4-FFF2-40B4-BE49-F238E27FC236}">
                <a16:creationId xmlns:a16="http://schemas.microsoft.com/office/drawing/2014/main" id="{00F59993-C07E-D14A-BE2A-6F8D59545C29}"/>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9" name="Line 98">
            <a:extLst>
              <a:ext uri="{FF2B5EF4-FFF2-40B4-BE49-F238E27FC236}">
                <a16:creationId xmlns:a16="http://schemas.microsoft.com/office/drawing/2014/main" id="{A9839FC7-4F5D-694A-B340-4E91B919BF4D}"/>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0" name="Line 99">
            <a:extLst>
              <a:ext uri="{FF2B5EF4-FFF2-40B4-BE49-F238E27FC236}">
                <a16:creationId xmlns:a16="http://schemas.microsoft.com/office/drawing/2014/main" id="{29C429CA-88C9-2A47-8AD5-A782276D4565}"/>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1" name="Line 100">
            <a:extLst>
              <a:ext uri="{FF2B5EF4-FFF2-40B4-BE49-F238E27FC236}">
                <a16:creationId xmlns:a16="http://schemas.microsoft.com/office/drawing/2014/main" id="{16EEE2B4-F0A8-194D-A86C-29B8E1718A41}"/>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2" name="Line 101">
            <a:extLst>
              <a:ext uri="{FF2B5EF4-FFF2-40B4-BE49-F238E27FC236}">
                <a16:creationId xmlns:a16="http://schemas.microsoft.com/office/drawing/2014/main" id="{FEA071AE-2EF7-3D4D-8523-1D0BA3082512}"/>
              </a:ext>
            </a:extLst>
          </p:cNvPr>
          <p:cNvSpPr>
            <a:spLocks noChangeShapeType="1"/>
          </p:cNvSpPr>
          <p:nvPr/>
        </p:nvSpPr>
        <p:spPr bwMode="auto">
          <a:xfrm>
            <a:off x="387350" y="5087938"/>
            <a:ext cx="18018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3" name="Line 102">
            <a:extLst>
              <a:ext uri="{FF2B5EF4-FFF2-40B4-BE49-F238E27FC236}">
                <a16:creationId xmlns:a16="http://schemas.microsoft.com/office/drawing/2014/main" id="{872A7DEE-6593-0F4D-9373-B3F8840523F0}"/>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4" name="Line 103">
            <a:extLst>
              <a:ext uri="{FF2B5EF4-FFF2-40B4-BE49-F238E27FC236}">
                <a16:creationId xmlns:a16="http://schemas.microsoft.com/office/drawing/2014/main" id="{DE82E275-5350-C04D-A6D4-40B6AD56C002}"/>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5" name="Line 104">
            <a:extLst>
              <a:ext uri="{FF2B5EF4-FFF2-40B4-BE49-F238E27FC236}">
                <a16:creationId xmlns:a16="http://schemas.microsoft.com/office/drawing/2014/main" id="{A7F9FD06-6DA3-3F4B-868F-916F48D38584}"/>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6" name="Line 105">
            <a:extLst>
              <a:ext uri="{FF2B5EF4-FFF2-40B4-BE49-F238E27FC236}">
                <a16:creationId xmlns:a16="http://schemas.microsoft.com/office/drawing/2014/main" id="{6C9DFA59-0D2F-E944-8A92-DE13229A798B}"/>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7" name="Line 106">
            <a:extLst>
              <a:ext uri="{FF2B5EF4-FFF2-40B4-BE49-F238E27FC236}">
                <a16:creationId xmlns:a16="http://schemas.microsoft.com/office/drawing/2014/main" id="{28377697-29F5-DB44-8F70-25665FB88AA3}"/>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8" name="Line 107">
            <a:extLst>
              <a:ext uri="{FF2B5EF4-FFF2-40B4-BE49-F238E27FC236}">
                <a16:creationId xmlns:a16="http://schemas.microsoft.com/office/drawing/2014/main" id="{5B78EA41-ECC7-B748-8961-D918A485EFF6}"/>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9" name="Line 108">
            <a:extLst>
              <a:ext uri="{FF2B5EF4-FFF2-40B4-BE49-F238E27FC236}">
                <a16:creationId xmlns:a16="http://schemas.microsoft.com/office/drawing/2014/main" id="{BD2FA83A-9DCE-FA47-869A-3182878AB837}"/>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0" name="Line 109">
            <a:extLst>
              <a:ext uri="{FF2B5EF4-FFF2-40B4-BE49-F238E27FC236}">
                <a16:creationId xmlns:a16="http://schemas.microsoft.com/office/drawing/2014/main" id="{C146512C-398F-4C4A-8795-EBC4CA6EDFD7}"/>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1" name="Line 110">
            <a:extLst>
              <a:ext uri="{FF2B5EF4-FFF2-40B4-BE49-F238E27FC236}">
                <a16:creationId xmlns:a16="http://schemas.microsoft.com/office/drawing/2014/main" id="{1A82E892-4FC6-F645-B7A2-90F86B95D727}"/>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2" name="Line 111">
            <a:extLst>
              <a:ext uri="{FF2B5EF4-FFF2-40B4-BE49-F238E27FC236}">
                <a16:creationId xmlns:a16="http://schemas.microsoft.com/office/drawing/2014/main" id="{EFE76B35-9003-CB40-ADE7-0EC79198E30E}"/>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3" name="Line 112">
            <a:extLst>
              <a:ext uri="{FF2B5EF4-FFF2-40B4-BE49-F238E27FC236}">
                <a16:creationId xmlns:a16="http://schemas.microsoft.com/office/drawing/2014/main" id="{F1ACFCE4-FEAC-3F44-ABFB-78D7FB7BC910}"/>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4" name="Line 113">
            <a:extLst>
              <a:ext uri="{FF2B5EF4-FFF2-40B4-BE49-F238E27FC236}">
                <a16:creationId xmlns:a16="http://schemas.microsoft.com/office/drawing/2014/main" id="{F3ED1247-1BAA-D14F-ADDD-3D90E783AA43}"/>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5" name="Line 114">
            <a:extLst>
              <a:ext uri="{FF2B5EF4-FFF2-40B4-BE49-F238E27FC236}">
                <a16:creationId xmlns:a16="http://schemas.microsoft.com/office/drawing/2014/main" id="{E8EA8E7F-3656-C24E-BD05-4C275169A70F}"/>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6" name="Line 115">
            <a:extLst>
              <a:ext uri="{FF2B5EF4-FFF2-40B4-BE49-F238E27FC236}">
                <a16:creationId xmlns:a16="http://schemas.microsoft.com/office/drawing/2014/main" id="{74537AE0-E95B-744D-B4F9-E9AC7BCB4CA4}"/>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7" name="Line 116">
            <a:extLst>
              <a:ext uri="{FF2B5EF4-FFF2-40B4-BE49-F238E27FC236}">
                <a16:creationId xmlns:a16="http://schemas.microsoft.com/office/drawing/2014/main" id="{11AFFCA2-2B33-D949-B374-66AD37B1FB37}"/>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8" name="Line 117">
            <a:extLst>
              <a:ext uri="{FF2B5EF4-FFF2-40B4-BE49-F238E27FC236}">
                <a16:creationId xmlns:a16="http://schemas.microsoft.com/office/drawing/2014/main" id="{E577263B-196F-D543-ADF1-EFC3352D7574}"/>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9" name="Line 118">
            <a:extLst>
              <a:ext uri="{FF2B5EF4-FFF2-40B4-BE49-F238E27FC236}">
                <a16:creationId xmlns:a16="http://schemas.microsoft.com/office/drawing/2014/main" id="{30988AA1-FD66-1E48-B6FF-E22581F779AF}"/>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90" name="Line 119">
            <a:extLst>
              <a:ext uri="{FF2B5EF4-FFF2-40B4-BE49-F238E27FC236}">
                <a16:creationId xmlns:a16="http://schemas.microsoft.com/office/drawing/2014/main" id="{C5C77804-FFEA-4048-8B05-566502D56DDE}"/>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91" name="Line 120">
            <a:extLst>
              <a:ext uri="{FF2B5EF4-FFF2-40B4-BE49-F238E27FC236}">
                <a16:creationId xmlns:a16="http://schemas.microsoft.com/office/drawing/2014/main" id="{3D501B05-746E-F746-BAF8-100DE6B0F72A}"/>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92" name="Line 121">
            <a:extLst>
              <a:ext uri="{FF2B5EF4-FFF2-40B4-BE49-F238E27FC236}">
                <a16:creationId xmlns:a16="http://schemas.microsoft.com/office/drawing/2014/main" id="{5BF93DD6-6199-084E-9754-E4F39A1A354A}"/>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93" name="Text Box 122">
            <a:extLst>
              <a:ext uri="{FF2B5EF4-FFF2-40B4-BE49-F238E27FC236}">
                <a16:creationId xmlns:a16="http://schemas.microsoft.com/office/drawing/2014/main" id="{83A17B70-BE24-6542-A1C8-60A8F044425E}"/>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7694" name="Text Box 123">
            <a:extLst>
              <a:ext uri="{FF2B5EF4-FFF2-40B4-BE49-F238E27FC236}">
                <a16:creationId xmlns:a16="http://schemas.microsoft.com/office/drawing/2014/main" id="{988C6C28-20A2-7A48-B548-357E706EC4BA}"/>
              </a:ext>
            </a:extLst>
          </p:cNvPr>
          <p:cNvSpPr txBox="1">
            <a:spLocks noChangeArrowheads="1"/>
          </p:cNvSpPr>
          <p:nvPr/>
        </p:nvSpPr>
        <p:spPr bwMode="auto">
          <a:xfrm>
            <a:off x="7512050" y="32178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7695" name="Text Box 124">
            <a:extLst>
              <a:ext uri="{FF2B5EF4-FFF2-40B4-BE49-F238E27FC236}">
                <a16:creationId xmlns:a16="http://schemas.microsoft.com/office/drawing/2014/main" id="{F4784358-D942-DB4A-9030-5D0ADA3CC4E1}"/>
              </a:ext>
            </a:extLst>
          </p:cNvPr>
          <p:cNvSpPr txBox="1">
            <a:spLocks noChangeArrowheads="1"/>
          </p:cNvSpPr>
          <p:nvPr/>
        </p:nvSpPr>
        <p:spPr bwMode="auto">
          <a:xfrm>
            <a:off x="5135563" y="24638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7696" name="Text Box 125">
            <a:extLst>
              <a:ext uri="{FF2B5EF4-FFF2-40B4-BE49-F238E27FC236}">
                <a16:creationId xmlns:a16="http://schemas.microsoft.com/office/drawing/2014/main" id="{ABA5D125-BE30-1A48-B8FC-3F4AB7DAF8BA}"/>
              </a:ext>
            </a:extLst>
          </p:cNvPr>
          <p:cNvSpPr txBox="1">
            <a:spLocks noChangeArrowheads="1"/>
          </p:cNvSpPr>
          <p:nvPr/>
        </p:nvSpPr>
        <p:spPr bwMode="auto">
          <a:xfrm>
            <a:off x="4456113" y="27876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4</a:t>
            </a:r>
          </a:p>
        </p:txBody>
      </p:sp>
      <p:sp>
        <p:nvSpPr>
          <p:cNvPr id="67697" name="Text Box 126">
            <a:extLst>
              <a:ext uri="{FF2B5EF4-FFF2-40B4-BE49-F238E27FC236}">
                <a16:creationId xmlns:a16="http://schemas.microsoft.com/office/drawing/2014/main" id="{8E02450E-17A2-7441-9387-F6C49CCA6239}"/>
              </a:ext>
            </a:extLst>
          </p:cNvPr>
          <p:cNvSpPr txBox="1">
            <a:spLocks noChangeArrowheads="1"/>
          </p:cNvSpPr>
          <p:nvPr/>
        </p:nvSpPr>
        <p:spPr bwMode="auto">
          <a:xfrm>
            <a:off x="7456488" y="1622425"/>
            <a:ext cx="385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=0</a:t>
            </a:r>
          </a:p>
        </p:txBody>
      </p:sp>
      <p:sp>
        <p:nvSpPr>
          <p:cNvPr id="67698" name="Text Box 127">
            <a:extLst>
              <a:ext uri="{FF2B5EF4-FFF2-40B4-BE49-F238E27FC236}">
                <a16:creationId xmlns:a16="http://schemas.microsoft.com/office/drawing/2014/main" id="{584EC8E0-D488-E646-B647-DD7D263E4A0B}"/>
              </a:ext>
            </a:extLst>
          </p:cNvPr>
          <p:cNvSpPr txBox="1">
            <a:spLocks noChangeArrowheads="1"/>
          </p:cNvSpPr>
          <p:nvPr/>
        </p:nvSpPr>
        <p:spPr bwMode="auto">
          <a:xfrm>
            <a:off x="7451725" y="2001838"/>
            <a:ext cx="385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&gt;0</a:t>
            </a:r>
          </a:p>
        </p:txBody>
      </p:sp>
      <p:sp>
        <p:nvSpPr>
          <p:cNvPr id="67699" name="Line 128">
            <a:extLst>
              <a:ext uri="{FF2B5EF4-FFF2-40B4-BE49-F238E27FC236}">
                <a16:creationId xmlns:a16="http://schemas.microsoft.com/office/drawing/2014/main" id="{5B6E732B-AA47-9144-B4A5-AD6C52F3AE72}"/>
              </a:ext>
            </a:extLst>
          </p:cNvPr>
          <p:cNvSpPr>
            <a:spLocks noChangeShapeType="1"/>
          </p:cNvSpPr>
          <p:nvPr/>
        </p:nvSpPr>
        <p:spPr bwMode="auto">
          <a:xfrm flipH="1">
            <a:off x="7450138" y="3289300"/>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700" name="Line 129">
            <a:extLst>
              <a:ext uri="{FF2B5EF4-FFF2-40B4-BE49-F238E27FC236}">
                <a16:creationId xmlns:a16="http://schemas.microsoft.com/office/drawing/2014/main" id="{60E6859D-2F0C-FC4D-BE02-226F9319FE36}"/>
              </a:ext>
            </a:extLst>
          </p:cNvPr>
          <p:cNvSpPr>
            <a:spLocks noChangeShapeType="1"/>
          </p:cNvSpPr>
          <p:nvPr/>
        </p:nvSpPr>
        <p:spPr bwMode="auto">
          <a:xfrm rot="16200000" flipH="1">
            <a:off x="5114925" y="2617788"/>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701" name="Line 130">
            <a:extLst>
              <a:ext uri="{FF2B5EF4-FFF2-40B4-BE49-F238E27FC236}">
                <a16:creationId xmlns:a16="http://schemas.microsoft.com/office/drawing/2014/main" id="{DEAF9ECC-BEA1-9449-BB7C-656412FFC1F5}"/>
              </a:ext>
            </a:extLst>
          </p:cNvPr>
          <p:cNvSpPr>
            <a:spLocks noChangeShapeType="1"/>
          </p:cNvSpPr>
          <p:nvPr/>
        </p:nvSpPr>
        <p:spPr bwMode="auto">
          <a:xfrm flipH="1">
            <a:off x="4556125" y="303847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702" name="Text Box 131">
            <a:extLst>
              <a:ext uri="{FF2B5EF4-FFF2-40B4-BE49-F238E27FC236}">
                <a16:creationId xmlns:a16="http://schemas.microsoft.com/office/drawing/2014/main" id="{2AFB9C1F-5599-134B-A95F-86286A48AD0B}"/>
              </a:ext>
            </a:extLst>
          </p:cNvPr>
          <p:cNvSpPr txBox="1">
            <a:spLocks noChangeArrowheads="1"/>
          </p:cNvSpPr>
          <p:nvPr/>
        </p:nvSpPr>
        <p:spPr bwMode="auto">
          <a:xfrm>
            <a:off x="5084763" y="537527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Opcode</a:t>
            </a:r>
          </a:p>
        </p:txBody>
      </p:sp>
      <p:sp>
        <p:nvSpPr>
          <p:cNvPr id="67703" name="Text Box 132">
            <a:extLst>
              <a:ext uri="{FF2B5EF4-FFF2-40B4-BE49-F238E27FC236}">
                <a16:creationId xmlns:a16="http://schemas.microsoft.com/office/drawing/2014/main" id="{505EE41B-1ABC-1440-8897-A10B93F9C44F}"/>
              </a:ext>
            </a:extLst>
          </p:cNvPr>
          <p:cNvSpPr txBox="1">
            <a:spLocks noChangeArrowheads="1"/>
          </p:cNvSpPr>
          <p:nvPr/>
        </p:nvSpPr>
        <p:spPr bwMode="auto">
          <a:xfrm>
            <a:off x="5091113" y="5591175"/>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Execute</a:t>
            </a:r>
          </a:p>
        </p:txBody>
      </p:sp>
      <p:sp>
        <p:nvSpPr>
          <p:cNvPr id="67704" name="Text Box 133">
            <a:extLst>
              <a:ext uri="{FF2B5EF4-FFF2-40B4-BE49-F238E27FC236}">
                <a16:creationId xmlns:a16="http://schemas.microsoft.com/office/drawing/2014/main" id="{69F660F7-B225-C248-AEAB-67EBBA1B185D}"/>
              </a:ext>
            </a:extLst>
          </p:cNvPr>
          <p:cNvSpPr txBox="1">
            <a:spLocks noChangeArrowheads="1"/>
          </p:cNvSpPr>
          <p:nvPr/>
        </p:nvSpPr>
        <p:spPr bwMode="auto">
          <a:xfrm>
            <a:off x="5145088" y="5826125"/>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Fetch</a:t>
            </a:r>
          </a:p>
        </p:txBody>
      </p:sp>
      <p:sp>
        <p:nvSpPr>
          <p:cNvPr id="67705" name="Text Box 134">
            <a:extLst>
              <a:ext uri="{FF2B5EF4-FFF2-40B4-BE49-F238E27FC236}">
                <a16:creationId xmlns:a16="http://schemas.microsoft.com/office/drawing/2014/main" id="{8237F97B-10A8-044C-8D12-A9707A548E4E}"/>
              </a:ext>
            </a:extLst>
          </p:cNvPr>
          <p:cNvSpPr txBox="1">
            <a:spLocks noChangeArrowheads="1"/>
          </p:cNvSpPr>
          <p:nvPr/>
        </p:nvSpPr>
        <p:spPr bwMode="auto">
          <a:xfrm>
            <a:off x="5162550" y="6053138"/>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67706" name="AutoShape 135">
            <a:extLst>
              <a:ext uri="{FF2B5EF4-FFF2-40B4-BE49-F238E27FC236}">
                <a16:creationId xmlns:a16="http://schemas.microsoft.com/office/drawing/2014/main" id="{5FE04D70-2BA9-C34D-A6E9-12AE8A057DD2}"/>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07" name="AutoShape 136">
            <a:extLst>
              <a:ext uri="{FF2B5EF4-FFF2-40B4-BE49-F238E27FC236}">
                <a16:creationId xmlns:a16="http://schemas.microsoft.com/office/drawing/2014/main" id="{97A7DC4F-1ED9-8E41-9764-D6307B42A380}"/>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08" name="AutoShape 137">
            <a:extLst>
              <a:ext uri="{FF2B5EF4-FFF2-40B4-BE49-F238E27FC236}">
                <a16:creationId xmlns:a16="http://schemas.microsoft.com/office/drawing/2014/main" id="{4D58806B-F70D-3E49-8885-743D897C17B4}"/>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09" name="AutoShape 138">
            <a:extLst>
              <a:ext uri="{FF2B5EF4-FFF2-40B4-BE49-F238E27FC236}">
                <a16:creationId xmlns:a16="http://schemas.microsoft.com/office/drawing/2014/main" id="{4BE52DC7-276E-9C45-9E61-9415EC719936}"/>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10" name="AutoShape 139">
            <a:extLst>
              <a:ext uri="{FF2B5EF4-FFF2-40B4-BE49-F238E27FC236}">
                <a16:creationId xmlns:a16="http://schemas.microsoft.com/office/drawing/2014/main" id="{1B6BEBE7-9EB4-C542-94A6-982782608711}"/>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11" name="AutoShape 140">
            <a:extLst>
              <a:ext uri="{FF2B5EF4-FFF2-40B4-BE49-F238E27FC236}">
                <a16:creationId xmlns:a16="http://schemas.microsoft.com/office/drawing/2014/main" id="{674558ED-2EC7-C74C-8DE5-A12320E35957}"/>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7712" name="Group 141">
            <a:extLst>
              <a:ext uri="{FF2B5EF4-FFF2-40B4-BE49-F238E27FC236}">
                <a16:creationId xmlns:a16="http://schemas.microsoft.com/office/drawing/2014/main" id="{51464D8A-7F3D-5544-A47F-C70920BC4EE6}"/>
              </a:ext>
            </a:extLst>
          </p:cNvPr>
          <p:cNvGrpSpPr>
            <a:grpSpLocks/>
          </p:cNvGrpSpPr>
          <p:nvPr/>
        </p:nvGrpSpPr>
        <p:grpSpPr bwMode="auto">
          <a:xfrm>
            <a:off x="2576513" y="2547938"/>
            <a:ext cx="1084262" cy="2093912"/>
            <a:chOff x="1623" y="1605"/>
            <a:chExt cx="683" cy="1319"/>
          </a:xfrm>
        </p:grpSpPr>
        <p:sp>
          <p:nvSpPr>
            <p:cNvPr id="67756" name="Rectangle 142">
              <a:extLst>
                <a:ext uri="{FF2B5EF4-FFF2-40B4-BE49-F238E27FC236}">
                  <a16:creationId xmlns:a16="http://schemas.microsoft.com/office/drawing/2014/main" id="{6737A3DF-0B18-D442-8504-9EE294EC3C7F}"/>
                </a:ext>
              </a:extLst>
            </p:cNvPr>
            <p:cNvSpPr>
              <a:spLocks noChangeArrowheads="1"/>
            </p:cNvSpPr>
            <p:nvPr/>
          </p:nvSpPr>
          <p:spPr bwMode="auto">
            <a:xfrm>
              <a:off x="1647" y="1613"/>
              <a:ext cx="630" cy="1267"/>
            </a:xfrm>
            <a:prstGeom prst="rect">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7757" name="AutoShape 143">
              <a:extLst>
                <a:ext uri="{FF2B5EF4-FFF2-40B4-BE49-F238E27FC236}">
                  <a16:creationId xmlns:a16="http://schemas.microsoft.com/office/drawing/2014/main" id="{908178C9-AB35-B74F-AC6F-7378A536420D}"/>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58" name="Text Box 144">
              <a:extLst>
                <a:ext uri="{FF2B5EF4-FFF2-40B4-BE49-F238E27FC236}">
                  <a16:creationId xmlns:a16="http://schemas.microsoft.com/office/drawing/2014/main" id="{366080B6-550C-504A-BABC-20446DE9C547}"/>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7759" name="Text Box 145">
              <a:extLst>
                <a:ext uri="{FF2B5EF4-FFF2-40B4-BE49-F238E27FC236}">
                  <a16:creationId xmlns:a16="http://schemas.microsoft.com/office/drawing/2014/main" id="{D62C621F-A703-7145-990D-B20DB1024556}"/>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7760" name="Text Box 146">
              <a:extLst>
                <a:ext uri="{FF2B5EF4-FFF2-40B4-BE49-F238E27FC236}">
                  <a16:creationId xmlns:a16="http://schemas.microsoft.com/office/drawing/2014/main" id="{E830FD84-F4C4-6441-90FC-C96FFC055F51}"/>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7761" name="Text Box 147">
              <a:extLst>
                <a:ext uri="{FF2B5EF4-FFF2-40B4-BE49-F238E27FC236}">
                  <a16:creationId xmlns:a16="http://schemas.microsoft.com/office/drawing/2014/main" id="{08F6D076-3A78-8A42-AB2F-EAAD27B261F7}"/>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7762" name="Text Box 148">
              <a:extLst>
                <a:ext uri="{FF2B5EF4-FFF2-40B4-BE49-F238E27FC236}">
                  <a16:creationId xmlns:a16="http://schemas.microsoft.com/office/drawing/2014/main" id="{1ACCDD58-10A2-ED4A-B2AE-2E18F3C59BD8}"/>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7713" name="AutoShape 149">
            <a:extLst>
              <a:ext uri="{FF2B5EF4-FFF2-40B4-BE49-F238E27FC236}">
                <a16:creationId xmlns:a16="http://schemas.microsoft.com/office/drawing/2014/main" id="{E54D1240-BC13-F840-AA9B-05AC7709AA8E}"/>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14" name="Line 150">
            <a:extLst>
              <a:ext uri="{FF2B5EF4-FFF2-40B4-BE49-F238E27FC236}">
                <a16:creationId xmlns:a16="http://schemas.microsoft.com/office/drawing/2014/main" id="{174BA3C1-C6C6-E84F-93AD-858E58B6AF09}"/>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715" name="Oval 151">
            <a:extLst>
              <a:ext uri="{FF2B5EF4-FFF2-40B4-BE49-F238E27FC236}">
                <a16:creationId xmlns:a16="http://schemas.microsoft.com/office/drawing/2014/main" id="{2D47EDAD-5808-4445-B437-14CCAF5FA1A9}"/>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7716" name="Group 152">
            <a:extLst>
              <a:ext uri="{FF2B5EF4-FFF2-40B4-BE49-F238E27FC236}">
                <a16:creationId xmlns:a16="http://schemas.microsoft.com/office/drawing/2014/main" id="{4D50B64B-70FD-2547-BFE3-ACE4B9293C09}"/>
              </a:ext>
            </a:extLst>
          </p:cNvPr>
          <p:cNvGrpSpPr>
            <a:grpSpLocks/>
          </p:cNvGrpSpPr>
          <p:nvPr/>
        </p:nvGrpSpPr>
        <p:grpSpPr bwMode="auto">
          <a:xfrm>
            <a:off x="4065588" y="2646363"/>
            <a:ext cx="400050" cy="1689100"/>
            <a:chOff x="2561" y="1667"/>
            <a:chExt cx="252" cy="1064"/>
          </a:xfrm>
        </p:grpSpPr>
        <p:sp>
          <p:nvSpPr>
            <p:cNvPr id="67749" name="Rectangle 153">
              <a:extLst>
                <a:ext uri="{FF2B5EF4-FFF2-40B4-BE49-F238E27FC236}">
                  <a16:creationId xmlns:a16="http://schemas.microsoft.com/office/drawing/2014/main" id="{32DB1E7E-104C-BA4B-8EF3-E9B74E877105}"/>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50" name="AutoShape 154">
              <a:extLst>
                <a:ext uri="{FF2B5EF4-FFF2-40B4-BE49-F238E27FC236}">
                  <a16:creationId xmlns:a16="http://schemas.microsoft.com/office/drawing/2014/main" id="{B40B3854-EE05-D249-9A12-815A8381D86B}"/>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51" name="Text Box 155">
              <a:extLst>
                <a:ext uri="{FF2B5EF4-FFF2-40B4-BE49-F238E27FC236}">
                  <a16:creationId xmlns:a16="http://schemas.microsoft.com/office/drawing/2014/main" id="{3AEFF7A9-40D5-BF4E-8CE7-C523284FEA94}"/>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7752" name="Text Box 156">
              <a:extLst>
                <a:ext uri="{FF2B5EF4-FFF2-40B4-BE49-F238E27FC236}">
                  <a16:creationId xmlns:a16="http://schemas.microsoft.com/office/drawing/2014/main" id="{06BCF0B0-B229-0D4B-A876-778CCF0FDD34}"/>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7753" name="Text Box 157">
              <a:extLst>
                <a:ext uri="{FF2B5EF4-FFF2-40B4-BE49-F238E27FC236}">
                  <a16:creationId xmlns:a16="http://schemas.microsoft.com/office/drawing/2014/main" id="{0C977DA0-22E3-8F43-9CEE-1C1A4C22E610}"/>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7754" name="Text Box 158">
              <a:extLst>
                <a:ext uri="{FF2B5EF4-FFF2-40B4-BE49-F238E27FC236}">
                  <a16:creationId xmlns:a16="http://schemas.microsoft.com/office/drawing/2014/main" id="{898A683D-89D8-7B45-8169-664766FA7276}"/>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7755" name="Text Box 159">
              <a:extLst>
                <a:ext uri="{FF2B5EF4-FFF2-40B4-BE49-F238E27FC236}">
                  <a16:creationId xmlns:a16="http://schemas.microsoft.com/office/drawing/2014/main" id="{8BEAF107-2BF9-1448-8B5B-C7EFCDBD5F51}"/>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7717" name="Oval 160">
            <a:extLst>
              <a:ext uri="{FF2B5EF4-FFF2-40B4-BE49-F238E27FC236}">
                <a16:creationId xmlns:a16="http://schemas.microsoft.com/office/drawing/2014/main" id="{3F9966C0-D48F-D74B-BD12-13C3E7129A94}"/>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7718" name="Group 161">
            <a:extLst>
              <a:ext uri="{FF2B5EF4-FFF2-40B4-BE49-F238E27FC236}">
                <a16:creationId xmlns:a16="http://schemas.microsoft.com/office/drawing/2014/main" id="{0DC7709C-3B62-BB41-BD8B-F5BE14BA69F8}"/>
              </a:ext>
            </a:extLst>
          </p:cNvPr>
          <p:cNvGrpSpPr>
            <a:grpSpLocks/>
          </p:cNvGrpSpPr>
          <p:nvPr/>
        </p:nvGrpSpPr>
        <p:grpSpPr bwMode="auto">
          <a:xfrm>
            <a:off x="6832600" y="1433513"/>
            <a:ext cx="636588" cy="828675"/>
            <a:chOff x="4304" y="903"/>
            <a:chExt cx="401" cy="522"/>
          </a:xfrm>
        </p:grpSpPr>
        <p:sp>
          <p:nvSpPr>
            <p:cNvPr id="67747" name="Rectangle 162">
              <a:extLst>
                <a:ext uri="{FF2B5EF4-FFF2-40B4-BE49-F238E27FC236}">
                  <a16:creationId xmlns:a16="http://schemas.microsoft.com/office/drawing/2014/main" id="{C8A195A5-235A-754E-A5F5-745260021CBC}"/>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48" name="Text Box 163">
              <a:extLst>
                <a:ext uri="{FF2B5EF4-FFF2-40B4-BE49-F238E27FC236}">
                  <a16:creationId xmlns:a16="http://schemas.microsoft.com/office/drawing/2014/main" id="{20715295-F8AF-D747-B27F-ABF53BC457A3}"/>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67719" name="Group 164">
            <a:extLst>
              <a:ext uri="{FF2B5EF4-FFF2-40B4-BE49-F238E27FC236}">
                <a16:creationId xmlns:a16="http://schemas.microsoft.com/office/drawing/2014/main" id="{CBA188B3-68A8-8F40-8540-0A43F966280D}"/>
              </a:ext>
            </a:extLst>
          </p:cNvPr>
          <p:cNvGrpSpPr>
            <a:grpSpLocks/>
          </p:cNvGrpSpPr>
          <p:nvPr/>
        </p:nvGrpSpPr>
        <p:grpSpPr bwMode="auto">
          <a:xfrm>
            <a:off x="7224713" y="2500313"/>
            <a:ext cx="404812" cy="914400"/>
            <a:chOff x="4551" y="1575"/>
            <a:chExt cx="255" cy="576"/>
          </a:xfrm>
        </p:grpSpPr>
        <p:sp>
          <p:nvSpPr>
            <p:cNvPr id="67745" name="Freeform 165">
              <a:extLst>
                <a:ext uri="{FF2B5EF4-FFF2-40B4-BE49-F238E27FC236}">
                  <a16:creationId xmlns:a16="http://schemas.microsoft.com/office/drawing/2014/main" id="{8AF94928-FE73-6F46-9A63-80D29960AC74}"/>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67746" name="Text Box 166">
              <a:extLst>
                <a:ext uri="{FF2B5EF4-FFF2-40B4-BE49-F238E27FC236}">
                  <a16:creationId xmlns:a16="http://schemas.microsoft.com/office/drawing/2014/main" id="{EEC1967E-5255-8F4C-9F9D-DCD0DA1B98C5}"/>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grpSp>
        <p:nvGrpSpPr>
          <p:cNvPr id="67720" name="Group 167">
            <a:extLst>
              <a:ext uri="{FF2B5EF4-FFF2-40B4-BE49-F238E27FC236}">
                <a16:creationId xmlns:a16="http://schemas.microsoft.com/office/drawing/2014/main" id="{37132568-8E8B-3040-8A1E-87F06C00350A}"/>
              </a:ext>
            </a:extLst>
          </p:cNvPr>
          <p:cNvGrpSpPr>
            <a:grpSpLocks/>
          </p:cNvGrpSpPr>
          <p:nvPr/>
        </p:nvGrpSpPr>
        <p:grpSpPr bwMode="auto">
          <a:xfrm>
            <a:off x="6588125" y="5359400"/>
            <a:ext cx="1962150" cy="742950"/>
            <a:chOff x="4150" y="3376"/>
            <a:chExt cx="1236" cy="468"/>
          </a:xfrm>
        </p:grpSpPr>
        <p:sp>
          <p:nvSpPr>
            <p:cNvPr id="67743" name="Rectangle 168">
              <a:extLst>
                <a:ext uri="{FF2B5EF4-FFF2-40B4-BE49-F238E27FC236}">
                  <a16:creationId xmlns:a16="http://schemas.microsoft.com/office/drawing/2014/main" id="{ECFFCCDD-0C8F-FB4C-BC46-2920E151A611}"/>
                </a:ext>
              </a:extLst>
            </p:cNvPr>
            <p:cNvSpPr>
              <a:spLocks noChangeArrowheads="1"/>
            </p:cNvSpPr>
            <p:nvPr/>
          </p:nvSpPr>
          <p:spPr bwMode="auto">
            <a:xfrm>
              <a:off x="4150" y="3376"/>
              <a:ext cx="1236" cy="468"/>
            </a:xfrm>
            <a:prstGeom prst="rect">
              <a:avLst/>
            </a:prstGeom>
            <a:solidFill>
              <a:schemeClr val="bg1"/>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44" name="Text Box 169">
              <a:extLst>
                <a:ext uri="{FF2B5EF4-FFF2-40B4-BE49-F238E27FC236}">
                  <a16:creationId xmlns:a16="http://schemas.microsoft.com/office/drawing/2014/main" id="{B5C49B95-C2D0-4846-81C8-4B818C5CF909}"/>
                </a:ext>
              </a:extLst>
            </p:cNvPr>
            <p:cNvSpPr txBox="1">
              <a:spLocks noChangeArrowheads="1"/>
            </p:cNvSpPr>
            <p:nvPr/>
          </p:nvSpPr>
          <p:spPr bwMode="auto">
            <a:xfrm>
              <a:off x="4460" y="3497"/>
              <a:ext cx="62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b="1">
                  <a:latin typeface="Arial" panose="020B0604020202020204" pitchFamily="34" charset="0"/>
                  <a:ea typeface="新細明體" panose="02020500000000000000" pitchFamily="18" charset="-120"/>
                </a:rPr>
                <a:t>Control</a:t>
              </a:r>
            </a:p>
          </p:txBody>
        </p:sp>
      </p:grpSp>
      <p:sp>
        <p:nvSpPr>
          <p:cNvPr id="67721" name="Oval 170">
            <a:extLst>
              <a:ext uri="{FF2B5EF4-FFF2-40B4-BE49-F238E27FC236}">
                <a16:creationId xmlns:a16="http://schemas.microsoft.com/office/drawing/2014/main" id="{3B19DB42-4C9E-E24D-AE4E-C1EC879C615B}"/>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22" name="Oval 171">
            <a:extLst>
              <a:ext uri="{FF2B5EF4-FFF2-40B4-BE49-F238E27FC236}">
                <a16:creationId xmlns:a16="http://schemas.microsoft.com/office/drawing/2014/main" id="{59CA2AC8-D65E-CA43-B9C4-B0F8753C0A9D}"/>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23" name="Oval 172">
            <a:extLst>
              <a:ext uri="{FF2B5EF4-FFF2-40B4-BE49-F238E27FC236}">
                <a16:creationId xmlns:a16="http://schemas.microsoft.com/office/drawing/2014/main" id="{D25FBBB3-0B4A-D447-B52D-0B0ED6C66658}"/>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24" name="Oval 173">
            <a:extLst>
              <a:ext uri="{FF2B5EF4-FFF2-40B4-BE49-F238E27FC236}">
                <a16:creationId xmlns:a16="http://schemas.microsoft.com/office/drawing/2014/main" id="{F58FE556-BDB7-0543-B199-004E72E77561}"/>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25" name="Oval 174">
            <a:extLst>
              <a:ext uri="{FF2B5EF4-FFF2-40B4-BE49-F238E27FC236}">
                <a16:creationId xmlns:a16="http://schemas.microsoft.com/office/drawing/2014/main" id="{829862B8-C787-4D45-BAAC-73A0FF0F91E1}"/>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26" name="Oval 175">
            <a:extLst>
              <a:ext uri="{FF2B5EF4-FFF2-40B4-BE49-F238E27FC236}">
                <a16:creationId xmlns:a16="http://schemas.microsoft.com/office/drawing/2014/main" id="{4C2FD3A7-139F-214E-9E73-F28C4C1E3F4C}"/>
              </a:ext>
            </a:extLst>
          </p:cNvPr>
          <p:cNvSpPr>
            <a:spLocks noChangeAspect="1" noChangeArrowheads="1"/>
          </p:cNvSpPr>
          <p:nvPr/>
        </p:nvSpPr>
        <p:spPr bwMode="auto">
          <a:xfrm>
            <a:off x="4906963" y="3071813"/>
            <a:ext cx="53975" cy="53975"/>
          </a:xfrm>
          <a:prstGeom prst="ellipse">
            <a:avLst/>
          </a:prstGeom>
          <a:solidFill>
            <a:srgbClr val="006600"/>
          </a:solidFill>
          <a:ln w="9525">
            <a:solidFill>
              <a:srgbClr val="006600"/>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27" name="Oval 176">
            <a:extLst>
              <a:ext uri="{FF2B5EF4-FFF2-40B4-BE49-F238E27FC236}">
                <a16:creationId xmlns:a16="http://schemas.microsoft.com/office/drawing/2014/main" id="{4E48832E-7115-FA48-9685-3FA42624ADBC}"/>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28" name="Line 177">
            <a:extLst>
              <a:ext uri="{FF2B5EF4-FFF2-40B4-BE49-F238E27FC236}">
                <a16:creationId xmlns:a16="http://schemas.microsoft.com/office/drawing/2014/main" id="{446F2E92-0E03-EC45-A478-61AD0716C8D2}"/>
              </a:ext>
            </a:extLst>
          </p:cNvPr>
          <p:cNvSpPr>
            <a:spLocks noChangeShapeType="1"/>
          </p:cNvSpPr>
          <p:nvPr/>
        </p:nvSpPr>
        <p:spPr bwMode="auto">
          <a:xfrm>
            <a:off x="774700" y="4533900"/>
            <a:ext cx="62420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729" name="Line 178">
            <a:extLst>
              <a:ext uri="{FF2B5EF4-FFF2-40B4-BE49-F238E27FC236}">
                <a16:creationId xmlns:a16="http://schemas.microsoft.com/office/drawing/2014/main" id="{5D810401-12F8-5D42-A215-65C5C600E190}"/>
              </a:ext>
            </a:extLst>
          </p:cNvPr>
          <p:cNvSpPr>
            <a:spLocks noChangeShapeType="1"/>
          </p:cNvSpPr>
          <p:nvPr/>
        </p:nvSpPr>
        <p:spPr bwMode="auto">
          <a:xfrm>
            <a:off x="2274888" y="4419600"/>
            <a:ext cx="4862512"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pic>
        <p:nvPicPr>
          <p:cNvPr id="67730" name="Picture 179">
            <a:extLst>
              <a:ext uri="{FF2B5EF4-FFF2-40B4-BE49-F238E27FC236}">
                <a16:creationId xmlns:a16="http://schemas.microsoft.com/office/drawing/2014/main" id="{D57EBA20-DC57-BC40-9BAE-9ED1F37A2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5591175"/>
            <a:ext cx="2667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67731" name="Text Box 180">
            <a:extLst>
              <a:ext uri="{FF2B5EF4-FFF2-40B4-BE49-F238E27FC236}">
                <a16:creationId xmlns:a16="http://schemas.microsoft.com/office/drawing/2014/main" id="{CA39F040-7FB5-C641-9C9F-F8EEAABC0FCD}"/>
              </a:ext>
            </a:extLst>
          </p:cNvPr>
          <p:cNvSpPr txBox="1">
            <a:spLocks noChangeArrowheads="1"/>
          </p:cNvSpPr>
          <p:nvPr/>
        </p:nvSpPr>
        <p:spPr bwMode="auto">
          <a:xfrm>
            <a:off x="2595563" y="5999163"/>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67732" name="Line 183">
            <a:extLst>
              <a:ext uri="{FF2B5EF4-FFF2-40B4-BE49-F238E27FC236}">
                <a16:creationId xmlns:a16="http://schemas.microsoft.com/office/drawing/2014/main" id="{DCB783AA-341A-2142-BD67-C54F5C402CAB}"/>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733" name="Line 184">
            <a:extLst>
              <a:ext uri="{FF2B5EF4-FFF2-40B4-BE49-F238E27FC236}">
                <a16:creationId xmlns:a16="http://schemas.microsoft.com/office/drawing/2014/main" id="{D6410966-5CAC-8541-B8D2-C35117348B51}"/>
              </a:ext>
            </a:extLst>
          </p:cNvPr>
          <p:cNvSpPr>
            <a:spLocks noChangeShapeType="1"/>
          </p:cNvSpPr>
          <p:nvPr/>
        </p:nvSpPr>
        <p:spPr bwMode="auto">
          <a:xfrm>
            <a:off x="8193088" y="3194050"/>
            <a:ext cx="0" cy="21685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7734" name="Group 186">
            <a:extLst>
              <a:ext uri="{FF2B5EF4-FFF2-40B4-BE49-F238E27FC236}">
                <a16:creationId xmlns:a16="http://schemas.microsoft.com/office/drawing/2014/main" id="{543A97DE-D09D-1840-A679-22493143438A}"/>
              </a:ext>
            </a:extLst>
          </p:cNvPr>
          <p:cNvGrpSpPr>
            <a:grpSpLocks/>
          </p:cNvGrpSpPr>
          <p:nvPr/>
        </p:nvGrpSpPr>
        <p:grpSpPr bwMode="auto">
          <a:xfrm>
            <a:off x="563563" y="2144713"/>
            <a:ext cx="7643812" cy="1709737"/>
            <a:chOff x="355" y="1351"/>
            <a:chExt cx="4815" cy="1077"/>
          </a:xfrm>
        </p:grpSpPr>
        <p:grpSp>
          <p:nvGrpSpPr>
            <p:cNvPr id="67735" name="Group 187">
              <a:extLst>
                <a:ext uri="{FF2B5EF4-FFF2-40B4-BE49-F238E27FC236}">
                  <a16:creationId xmlns:a16="http://schemas.microsoft.com/office/drawing/2014/main" id="{337E7C55-6981-994E-BD87-58B54951F2B3}"/>
                </a:ext>
              </a:extLst>
            </p:cNvPr>
            <p:cNvGrpSpPr>
              <a:grpSpLocks/>
            </p:cNvGrpSpPr>
            <p:nvPr/>
          </p:nvGrpSpPr>
          <p:grpSpPr bwMode="auto">
            <a:xfrm>
              <a:off x="355" y="1789"/>
              <a:ext cx="1156" cy="288"/>
              <a:chOff x="355" y="1789"/>
              <a:chExt cx="1156" cy="288"/>
            </a:xfrm>
          </p:grpSpPr>
          <p:sp>
            <p:nvSpPr>
              <p:cNvPr id="67741" name="Text Box 188">
                <a:extLst>
                  <a:ext uri="{FF2B5EF4-FFF2-40B4-BE49-F238E27FC236}">
                    <a16:creationId xmlns:a16="http://schemas.microsoft.com/office/drawing/2014/main" id="{F56BBBA7-C825-6B47-BCF0-48725D852249}"/>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7742" name="Text Box 189">
                <a:extLst>
                  <a:ext uri="{FF2B5EF4-FFF2-40B4-BE49-F238E27FC236}">
                    <a16:creationId xmlns:a16="http://schemas.microsoft.com/office/drawing/2014/main" id="{CC940915-8FF5-5F4B-99EC-A47EE6D3F510}"/>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67736" name="Group 190">
              <a:extLst>
                <a:ext uri="{FF2B5EF4-FFF2-40B4-BE49-F238E27FC236}">
                  <a16:creationId xmlns:a16="http://schemas.microsoft.com/office/drawing/2014/main" id="{FDAB288A-08E0-364F-B33A-90B914CDC64F}"/>
                </a:ext>
              </a:extLst>
            </p:cNvPr>
            <p:cNvGrpSpPr>
              <a:grpSpLocks/>
            </p:cNvGrpSpPr>
            <p:nvPr/>
          </p:nvGrpSpPr>
          <p:grpSpPr bwMode="auto">
            <a:xfrm>
              <a:off x="3057" y="1351"/>
              <a:ext cx="2113" cy="1077"/>
              <a:chOff x="3057" y="1351"/>
              <a:chExt cx="2113" cy="1077"/>
            </a:xfrm>
          </p:grpSpPr>
          <p:sp>
            <p:nvSpPr>
              <p:cNvPr id="67737" name="Text Box 191">
                <a:extLst>
                  <a:ext uri="{FF2B5EF4-FFF2-40B4-BE49-F238E27FC236}">
                    <a16:creationId xmlns:a16="http://schemas.microsoft.com/office/drawing/2014/main" id="{CBEBECE1-E230-AA4E-B345-D1C54904C5BB}"/>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67738" name="Group 192">
                <a:extLst>
                  <a:ext uri="{FF2B5EF4-FFF2-40B4-BE49-F238E27FC236}">
                    <a16:creationId xmlns:a16="http://schemas.microsoft.com/office/drawing/2014/main" id="{6172F905-7099-8F4D-A6E6-D209B6D09912}"/>
                  </a:ext>
                </a:extLst>
              </p:cNvPr>
              <p:cNvGrpSpPr>
                <a:grpSpLocks/>
              </p:cNvGrpSpPr>
              <p:nvPr/>
            </p:nvGrpSpPr>
            <p:grpSpPr bwMode="auto">
              <a:xfrm>
                <a:off x="3057" y="1351"/>
                <a:ext cx="206" cy="1077"/>
                <a:chOff x="3057" y="1351"/>
                <a:chExt cx="206" cy="1077"/>
              </a:xfrm>
            </p:grpSpPr>
            <p:sp>
              <p:nvSpPr>
                <p:cNvPr id="67739" name="Text Box 193">
                  <a:extLst>
                    <a:ext uri="{FF2B5EF4-FFF2-40B4-BE49-F238E27FC236}">
                      <a16:creationId xmlns:a16="http://schemas.microsoft.com/office/drawing/2014/main" id="{8E9E0B82-DAD4-7D41-80EE-F61C9F53748F}"/>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7740" name="Text Box 194">
                  <a:extLst>
                    <a:ext uri="{FF2B5EF4-FFF2-40B4-BE49-F238E27FC236}">
                      <a16:creationId xmlns:a16="http://schemas.microsoft.com/office/drawing/2014/main" id="{20FB128B-8C96-704B-B1DC-E51FAD951971}"/>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編號版面配置區 3">
            <a:extLst>
              <a:ext uri="{FF2B5EF4-FFF2-40B4-BE49-F238E27FC236}">
                <a16:creationId xmlns:a16="http://schemas.microsoft.com/office/drawing/2014/main" id="{6C9AA891-68ED-274E-AB36-E74C3254BDE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E30966B6-0B7D-324F-A334-CC632C4DBF1F}" type="slidenum">
              <a:rPr lang="zh-TW" altLang="en-US" sz="800"/>
              <a:pPr/>
              <a:t>47</a:t>
            </a:fld>
            <a:endParaRPr lang="en-US" altLang="zh-TW" sz="1400"/>
          </a:p>
        </p:txBody>
      </p:sp>
      <p:sp>
        <p:nvSpPr>
          <p:cNvPr id="68611" name="Rectangle 2">
            <a:extLst>
              <a:ext uri="{FF2B5EF4-FFF2-40B4-BE49-F238E27FC236}">
                <a16:creationId xmlns:a16="http://schemas.microsoft.com/office/drawing/2014/main" id="{FECF9BB5-5CBD-9E44-9A1D-1A9776DBB8D9}"/>
              </a:ext>
            </a:extLst>
          </p:cNvPr>
          <p:cNvSpPr>
            <a:spLocks noGrp="1" noChangeArrowheads="1"/>
          </p:cNvSpPr>
          <p:nvPr>
            <p:ph type="title"/>
          </p:nvPr>
        </p:nvSpPr>
        <p:spPr/>
        <p:txBody>
          <a:bodyPr/>
          <a:lstStyle/>
          <a:p>
            <a:r>
              <a:rPr lang="en-US" altLang="zh-TW">
                <a:ea typeface="新細明體" panose="02020500000000000000" pitchFamily="18" charset="-120"/>
              </a:rPr>
              <a:t>Fetch and clock</a:t>
            </a:r>
            <a:endParaRPr lang="zh-TW" altLang="en-US">
              <a:ea typeface="新細明體" panose="02020500000000000000" pitchFamily="18" charset="-120"/>
            </a:endParaRPr>
          </a:p>
        </p:txBody>
      </p:sp>
      <p:sp>
        <p:nvSpPr>
          <p:cNvPr id="68612" name="Rectangle 3">
            <a:extLst>
              <a:ext uri="{FF2B5EF4-FFF2-40B4-BE49-F238E27FC236}">
                <a16:creationId xmlns:a16="http://schemas.microsoft.com/office/drawing/2014/main" id="{40E5599D-A4CD-3D49-9186-FF5B0519C83B}"/>
              </a:ext>
            </a:extLst>
          </p:cNvPr>
          <p:cNvSpPr>
            <a:spLocks noChangeArrowheads="1"/>
          </p:cNvSpPr>
          <p:nvPr/>
        </p:nvSpPr>
        <p:spPr bwMode="auto">
          <a:xfrm>
            <a:off x="1033463" y="2668588"/>
            <a:ext cx="342900" cy="881062"/>
          </a:xfrm>
          <a:prstGeom prst="rect">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8613" name="AutoShape 4">
            <a:extLst>
              <a:ext uri="{FF2B5EF4-FFF2-40B4-BE49-F238E27FC236}">
                <a16:creationId xmlns:a16="http://schemas.microsoft.com/office/drawing/2014/main" id="{04C60635-8CAB-8E43-8912-1C59A962F318}"/>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614" name="AutoShape 5">
            <a:extLst>
              <a:ext uri="{FF2B5EF4-FFF2-40B4-BE49-F238E27FC236}">
                <a16:creationId xmlns:a16="http://schemas.microsoft.com/office/drawing/2014/main" id="{5A534352-2B4B-3A47-9866-4F9D2BA3F69E}"/>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615" name="AutoShape 6">
            <a:extLst>
              <a:ext uri="{FF2B5EF4-FFF2-40B4-BE49-F238E27FC236}">
                <a16:creationId xmlns:a16="http://schemas.microsoft.com/office/drawing/2014/main" id="{859A5070-836F-A844-8B04-05C91BF1281F}"/>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616" name="AutoShape 7">
            <a:extLst>
              <a:ext uri="{FF2B5EF4-FFF2-40B4-BE49-F238E27FC236}">
                <a16:creationId xmlns:a16="http://schemas.microsoft.com/office/drawing/2014/main" id="{3807348A-50FD-9F47-8AA5-030F7AEE4372}"/>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8617" name="Group 8">
            <a:extLst>
              <a:ext uri="{FF2B5EF4-FFF2-40B4-BE49-F238E27FC236}">
                <a16:creationId xmlns:a16="http://schemas.microsoft.com/office/drawing/2014/main" id="{2679A9EB-045D-7042-9D95-F42038B4A396}"/>
              </a:ext>
            </a:extLst>
          </p:cNvPr>
          <p:cNvGrpSpPr>
            <a:grpSpLocks/>
          </p:cNvGrpSpPr>
          <p:nvPr/>
        </p:nvGrpSpPr>
        <p:grpSpPr bwMode="auto">
          <a:xfrm>
            <a:off x="5446713" y="1882775"/>
            <a:ext cx="1193800" cy="2595563"/>
            <a:chOff x="3431" y="1186"/>
            <a:chExt cx="752" cy="1635"/>
          </a:xfrm>
        </p:grpSpPr>
        <p:sp>
          <p:nvSpPr>
            <p:cNvPr id="68791" name="Rectangle 9">
              <a:extLst>
                <a:ext uri="{FF2B5EF4-FFF2-40B4-BE49-F238E27FC236}">
                  <a16:creationId xmlns:a16="http://schemas.microsoft.com/office/drawing/2014/main" id="{BED22DF6-4699-5E49-9FE5-F887BFD0C009}"/>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92" name="AutoShape 10">
              <a:extLst>
                <a:ext uri="{FF2B5EF4-FFF2-40B4-BE49-F238E27FC236}">
                  <a16:creationId xmlns:a16="http://schemas.microsoft.com/office/drawing/2014/main" id="{F589A953-5253-D04E-A184-A409FEE016BB}"/>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93" name="Text Box 11">
              <a:extLst>
                <a:ext uri="{FF2B5EF4-FFF2-40B4-BE49-F238E27FC236}">
                  <a16:creationId xmlns:a16="http://schemas.microsoft.com/office/drawing/2014/main" id="{14F077FF-8E8B-A846-9E66-1B12E8E7AF53}"/>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8794" name="Text Box 12">
              <a:extLst>
                <a:ext uri="{FF2B5EF4-FFF2-40B4-BE49-F238E27FC236}">
                  <a16:creationId xmlns:a16="http://schemas.microsoft.com/office/drawing/2014/main" id="{60A1F701-78C4-9942-95E6-2DFDCBB0D1AB}"/>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8795" name="Text Box 13">
              <a:extLst>
                <a:ext uri="{FF2B5EF4-FFF2-40B4-BE49-F238E27FC236}">
                  <a16:creationId xmlns:a16="http://schemas.microsoft.com/office/drawing/2014/main" id="{E64EDAC6-72EF-D244-96A5-C1CBE8BB23F2}"/>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8796" name="Text Box 14">
              <a:extLst>
                <a:ext uri="{FF2B5EF4-FFF2-40B4-BE49-F238E27FC236}">
                  <a16:creationId xmlns:a16="http://schemas.microsoft.com/office/drawing/2014/main" id="{D3A60253-04AF-3143-B61C-FE4DC8EE488D}"/>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8797" name="Text Box 15">
              <a:extLst>
                <a:ext uri="{FF2B5EF4-FFF2-40B4-BE49-F238E27FC236}">
                  <a16:creationId xmlns:a16="http://schemas.microsoft.com/office/drawing/2014/main" id="{06BE9895-220D-7049-8FA7-85AA71F7EE8B}"/>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8798" name="Text Box 16">
              <a:extLst>
                <a:ext uri="{FF2B5EF4-FFF2-40B4-BE49-F238E27FC236}">
                  <a16:creationId xmlns:a16="http://schemas.microsoft.com/office/drawing/2014/main" id="{C66C1A60-E77E-CC4B-AFBD-32ACAF9E136C}"/>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8799" name="Text Box 17">
              <a:extLst>
                <a:ext uri="{FF2B5EF4-FFF2-40B4-BE49-F238E27FC236}">
                  <a16:creationId xmlns:a16="http://schemas.microsoft.com/office/drawing/2014/main" id="{CD6CAF85-C74D-854B-AB3F-3DAB561DBB22}"/>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8800" name="Text Box 18">
              <a:extLst>
                <a:ext uri="{FF2B5EF4-FFF2-40B4-BE49-F238E27FC236}">
                  <a16:creationId xmlns:a16="http://schemas.microsoft.com/office/drawing/2014/main" id="{770D55BC-AF50-2F4A-817A-BCD858A000BE}"/>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8618" name="Freeform 19">
            <a:extLst>
              <a:ext uri="{FF2B5EF4-FFF2-40B4-BE49-F238E27FC236}">
                <a16:creationId xmlns:a16="http://schemas.microsoft.com/office/drawing/2014/main" id="{6D36AFA6-59E7-F940-AB97-0FFA083D4A1A}"/>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68619" name="Text Box 20">
            <a:extLst>
              <a:ext uri="{FF2B5EF4-FFF2-40B4-BE49-F238E27FC236}">
                <a16:creationId xmlns:a16="http://schemas.microsoft.com/office/drawing/2014/main" id="{1106B704-C28A-034A-9A53-D649360FE33F}"/>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8620" name="Rectangle 21">
            <a:extLst>
              <a:ext uri="{FF2B5EF4-FFF2-40B4-BE49-F238E27FC236}">
                <a16:creationId xmlns:a16="http://schemas.microsoft.com/office/drawing/2014/main" id="{767E75FC-91A1-EE44-8B31-C0E08ECAD7A2}"/>
              </a:ext>
            </a:extLst>
          </p:cNvPr>
          <p:cNvSpPr>
            <a:spLocks noChangeArrowheads="1"/>
          </p:cNvSpPr>
          <p:nvPr/>
        </p:nvSpPr>
        <p:spPr bwMode="auto">
          <a:xfrm>
            <a:off x="3705225" y="5410200"/>
            <a:ext cx="742950" cy="581025"/>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solidFill>
                  <a:srgbClr val="003399"/>
                </a:solidFill>
                <a:latin typeface="Arial" panose="020B0604020202020204" pitchFamily="34" charset="0"/>
                <a:ea typeface="新細明體" panose="02020500000000000000" pitchFamily="18" charset="-120"/>
              </a:rPr>
              <a:t>1-bit</a:t>
            </a:r>
          </a:p>
          <a:p>
            <a:pPr algn="ctr"/>
            <a:r>
              <a:rPr lang="en-US" altLang="zh-TW" sz="1400" b="1">
                <a:solidFill>
                  <a:srgbClr val="003399"/>
                </a:solidFill>
                <a:latin typeface="Arial" panose="020B0604020202020204" pitchFamily="34" charset="0"/>
                <a:ea typeface="新細明體" panose="02020500000000000000" pitchFamily="18" charset="-120"/>
              </a:rPr>
              <a:t>counter</a:t>
            </a:r>
          </a:p>
        </p:txBody>
      </p:sp>
      <p:grpSp>
        <p:nvGrpSpPr>
          <p:cNvPr id="68621" name="Group 22">
            <a:extLst>
              <a:ext uri="{FF2B5EF4-FFF2-40B4-BE49-F238E27FC236}">
                <a16:creationId xmlns:a16="http://schemas.microsoft.com/office/drawing/2014/main" id="{CC61A599-CB89-F541-B19E-0A8E729D214D}"/>
              </a:ext>
            </a:extLst>
          </p:cNvPr>
          <p:cNvGrpSpPr>
            <a:grpSpLocks/>
          </p:cNvGrpSpPr>
          <p:nvPr/>
        </p:nvGrpSpPr>
        <p:grpSpPr bwMode="auto">
          <a:xfrm>
            <a:off x="4873625" y="5802313"/>
            <a:ext cx="200025" cy="179387"/>
            <a:chOff x="3070" y="3655"/>
            <a:chExt cx="126" cy="113"/>
          </a:xfrm>
        </p:grpSpPr>
        <p:sp>
          <p:nvSpPr>
            <p:cNvPr id="68789" name="AutoShape 23">
              <a:extLst>
                <a:ext uri="{FF2B5EF4-FFF2-40B4-BE49-F238E27FC236}">
                  <a16:creationId xmlns:a16="http://schemas.microsoft.com/office/drawing/2014/main" id="{C5501EAD-7566-424E-8F96-CF6656DE1690}"/>
                </a:ext>
              </a:extLst>
            </p:cNvPr>
            <p:cNvSpPr>
              <a:spLocks noChangeArrowheads="1"/>
            </p:cNvSpPr>
            <p:nvPr/>
          </p:nvSpPr>
          <p:spPr bwMode="auto">
            <a:xfrm rot="5400000">
              <a:off x="3056" y="3669"/>
              <a:ext cx="113" cy="86"/>
            </a:xfrm>
            <a:prstGeom prst="triangle">
              <a:avLst>
                <a:gd name="adj" fmla="val 50000"/>
              </a:avLst>
            </a:prstGeom>
            <a:solidFill>
              <a:srgbClr val="003399"/>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90" name="Oval 24">
              <a:extLst>
                <a:ext uri="{FF2B5EF4-FFF2-40B4-BE49-F238E27FC236}">
                  <a16:creationId xmlns:a16="http://schemas.microsoft.com/office/drawing/2014/main" id="{62966F96-131A-194B-BC20-45FFA5313F1F}"/>
                </a:ext>
              </a:extLst>
            </p:cNvPr>
            <p:cNvSpPr>
              <a:spLocks noChangeArrowheads="1"/>
            </p:cNvSpPr>
            <p:nvPr/>
          </p:nvSpPr>
          <p:spPr bwMode="auto">
            <a:xfrm>
              <a:off x="3164" y="3693"/>
              <a:ext cx="32" cy="32"/>
            </a:xfrm>
            <a:prstGeom prst="ellipse">
              <a:avLst/>
            </a:prstGeom>
            <a:solidFill>
              <a:srgbClr val="003399"/>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sp>
        <p:nvSpPr>
          <p:cNvPr id="68622" name="Line 25">
            <a:extLst>
              <a:ext uri="{FF2B5EF4-FFF2-40B4-BE49-F238E27FC236}">
                <a16:creationId xmlns:a16="http://schemas.microsoft.com/office/drawing/2014/main" id="{42250FFF-0AD0-3D4D-97AC-4DF25BE4DB88}"/>
              </a:ext>
            </a:extLst>
          </p:cNvPr>
          <p:cNvSpPr>
            <a:spLocks noChangeShapeType="1"/>
          </p:cNvSpPr>
          <p:nvPr/>
        </p:nvSpPr>
        <p:spPr bwMode="auto">
          <a:xfrm>
            <a:off x="4446588" y="5638800"/>
            <a:ext cx="21431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3" name="Line 26">
            <a:extLst>
              <a:ext uri="{FF2B5EF4-FFF2-40B4-BE49-F238E27FC236}">
                <a16:creationId xmlns:a16="http://schemas.microsoft.com/office/drawing/2014/main" id="{385D04F5-DFA9-3346-B596-5402E9F51F17}"/>
              </a:ext>
            </a:extLst>
          </p:cNvPr>
          <p:cNvSpPr>
            <a:spLocks noChangeShapeType="1"/>
          </p:cNvSpPr>
          <p:nvPr/>
        </p:nvSpPr>
        <p:spPr bwMode="auto">
          <a:xfrm>
            <a:off x="5078413" y="5889625"/>
            <a:ext cx="1503362"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4" name="Line 27">
            <a:extLst>
              <a:ext uri="{FF2B5EF4-FFF2-40B4-BE49-F238E27FC236}">
                <a16:creationId xmlns:a16="http://schemas.microsoft.com/office/drawing/2014/main" id="{4846F016-FFCF-D34E-89DE-192BD48D97A8}"/>
              </a:ext>
            </a:extLst>
          </p:cNvPr>
          <p:cNvSpPr>
            <a:spLocks noChangeShapeType="1"/>
          </p:cNvSpPr>
          <p:nvPr/>
        </p:nvSpPr>
        <p:spPr bwMode="auto">
          <a:xfrm>
            <a:off x="3057525" y="5815013"/>
            <a:ext cx="64293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8625" name="Group 28">
            <a:extLst>
              <a:ext uri="{FF2B5EF4-FFF2-40B4-BE49-F238E27FC236}">
                <a16:creationId xmlns:a16="http://schemas.microsoft.com/office/drawing/2014/main" id="{8F4C2AC2-CB84-FB47-B84F-6AB7F5A82AE0}"/>
              </a:ext>
            </a:extLst>
          </p:cNvPr>
          <p:cNvGrpSpPr>
            <a:grpSpLocks/>
          </p:cNvGrpSpPr>
          <p:nvPr/>
        </p:nvGrpSpPr>
        <p:grpSpPr bwMode="auto">
          <a:xfrm>
            <a:off x="3414713" y="5803900"/>
            <a:ext cx="3171825" cy="287338"/>
            <a:chOff x="2151" y="3656"/>
            <a:chExt cx="1998" cy="181"/>
          </a:xfrm>
        </p:grpSpPr>
        <p:sp>
          <p:nvSpPr>
            <p:cNvPr id="68787" name="Line 29">
              <a:extLst>
                <a:ext uri="{FF2B5EF4-FFF2-40B4-BE49-F238E27FC236}">
                  <a16:creationId xmlns:a16="http://schemas.microsoft.com/office/drawing/2014/main" id="{BF6B0F9E-7AC0-9B4E-AC8D-D6BABD859FEF}"/>
                </a:ext>
              </a:extLst>
            </p:cNvPr>
            <p:cNvSpPr>
              <a:spLocks noChangeShapeType="1"/>
            </p:cNvSpPr>
            <p:nvPr/>
          </p:nvSpPr>
          <p:spPr bwMode="auto">
            <a:xfrm flipV="1">
              <a:off x="2155" y="3656"/>
              <a:ext cx="0" cy="181"/>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88" name="Line 30">
              <a:extLst>
                <a:ext uri="{FF2B5EF4-FFF2-40B4-BE49-F238E27FC236}">
                  <a16:creationId xmlns:a16="http://schemas.microsoft.com/office/drawing/2014/main" id="{ADB94C7D-B449-5345-9E2A-2F4D284A1313}"/>
                </a:ext>
              </a:extLst>
            </p:cNvPr>
            <p:cNvSpPr>
              <a:spLocks noChangeShapeType="1"/>
            </p:cNvSpPr>
            <p:nvPr/>
          </p:nvSpPr>
          <p:spPr bwMode="auto">
            <a:xfrm>
              <a:off x="2151" y="3825"/>
              <a:ext cx="199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8626" name="Oval 31">
            <a:extLst>
              <a:ext uri="{FF2B5EF4-FFF2-40B4-BE49-F238E27FC236}">
                <a16:creationId xmlns:a16="http://schemas.microsoft.com/office/drawing/2014/main" id="{B424CD49-ED84-4441-B86A-F888B8AE886B}"/>
              </a:ext>
            </a:extLst>
          </p:cNvPr>
          <p:cNvSpPr>
            <a:spLocks noChangeAspect="1" noChangeArrowheads="1"/>
          </p:cNvSpPr>
          <p:nvPr/>
        </p:nvSpPr>
        <p:spPr bwMode="auto">
          <a:xfrm>
            <a:off x="3409950" y="5795963"/>
            <a:ext cx="42863"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627" name="Line 32">
            <a:extLst>
              <a:ext uri="{FF2B5EF4-FFF2-40B4-BE49-F238E27FC236}">
                <a16:creationId xmlns:a16="http://schemas.microsoft.com/office/drawing/2014/main" id="{DE03325B-71AA-1D46-8436-0A55CBEE8CC8}"/>
              </a:ext>
            </a:extLst>
          </p:cNvPr>
          <p:cNvSpPr>
            <a:spLocks noChangeShapeType="1"/>
          </p:cNvSpPr>
          <p:nvPr/>
        </p:nvSpPr>
        <p:spPr bwMode="auto">
          <a:xfrm flipH="1">
            <a:off x="4933950" y="5434013"/>
            <a:ext cx="1662113"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8" name="Line 33">
            <a:extLst>
              <a:ext uri="{FF2B5EF4-FFF2-40B4-BE49-F238E27FC236}">
                <a16:creationId xmlns:a16="http://schemas.microsoft.com/office/drawing/2014/main" id="{A4982463-F1FB-614C-8103-ACD3D0290B20}"/>
              </a:ext>
            </a:extLst>
          </p:cNvPr>
          <p:cNvSpPr>
            <a:spLocks noChangeShapeType="1"/>
          </p:cNvSpPr>
          <p:nvPr/>
        </p:nvSpPr>
        <p:spPr bwMode="auto">
          <a:xfrm flipV="1">
            <a:off x="4938713" y="3090863"/>
            <a:ext cx="0" cy="2347912"/>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9" name="Line 34">
            <a:extLst>
              <a:ext uri="{FF2B5EF4-FFF2-40B4-BE49-F238E27FC236}">
                <a16:creationId xmlns:a16="http://schemas.microsoft.com/office/drawing/2014/main" id="{38369124-BA18-754E-B281-DCD45FE19D1B}"/>
              </a:ext>
            </a:extLst>
          </p:cNvPr>
          <p:cNvSpPr>
            <a:spLocks noChangeShapeType="1"/>
          </p:cNvSpPr>
          <p:nvPr/>
        </p:nvSpPr>
        <p:spPr bwMode="auto">
          <a:xfrm flipH="1">
            <a:off x="4419600" y="3095625"/>
            <a:ext cx="5143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0" name="Line 35">
            <a:extLst>
              <a:ext uri="{FF2B5EF4-FFF2-40B4-BE49-F238E27FC236}">
                <a16:creationId xmlns:a16="http://schemas.microsoft.com/office/drawing/2014/main" id="{6808D3CD-152B-C742-A7DF-D89F42FCFA41}"/>
              </a:ext>
            </a:extLst>
          </p:cNvPr>
          <p:cNvSpPr>
            <a:spLocks noChangeShapeType="1"/>
          </p:cNvSpPr>
          <p:nvPr/>
        </p:nvSpPr>
        <p:spPr bwMode="auto">
          <a:xfrm flipH="1">
            <a:off x="4576763" y="301942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1" name="Line 36">
            <a:extLst>
              <a:ext uri="{FF2B5EF4-FFF2-40B4-BE49-F238E27FC236}">
                <a16:creationId xmlns:a16="http://schemas.microsoft.com/office/drawing/2014/main" id="{C0CBA760-06E7-764B-81F3-40F936D9535A}"/>
              </a:ext>
            </a:extLst>
          </p:cNvPr>
          <p:cNvSpPr>
            <a:spLocks noChangeShapeType="1"/>
          </p:cNvSpPr>
          <p:nvPr/>
        </p:nvSpPr>
        <p:spPr bwMode="auto">
          <a:xfrm>
            <a:off x="8559800" y="5762625"/>
            <a:ext cx="1397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2" name="Line 37">
            <a:extLst>
              <a:ext uri="{FF2B5EF4-FFF2-40B4-BE49-F238E27FC236}">
                <a16:creationId xmlns:a16="http://schemas.microsoft.com/office/drawing/2014/main" id="{E4F088FD-94C7-EF4E-92DC-90EE3395606C}"/>
              </a:ext>
            </a:extLst>
          </p:cNvPr>
          <p:cNvSpPr>
            <a:spLocks noChangeShapeType="1"/>
          </p:cNvSpPr>
          <p:nvPr/>
        </p:nvSpPr>
        <p:spPr bwMode="auto">
          <a:xfrm flipV="1">
            <a:off x="8705850" y="2044700"/>
            <a:ext cx="0" cy="372745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3" name="Line 38">
            <a:extLst>
              <a:ext uri="{FF2B5EF4-FFF2-40B4-BE49-F238E27FC236}">
                <a16:creationId xmlns:a16="http://schemas.microsoft.com/office/drawing/2014/main" id="{609CB9CE-E3B1-A94A-BC4A-2CDFB9695C6A}"/>
              </a:ext>
            </a:extLst>
          </p:cNvPr>
          <p:cNvSpPr>
            <a:spLocks noChangeShapeType="1"/>
          </p:cNvSpPr>
          <p:nvPr/>
        </p:nvSpPr>
        <p:spPr bwMode="auto">
          <a:xfrm flipH="1">
            <a:off x="7397750" y="2051050"/>
            <a:ext cx="13144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4" name="Line 39">
            <a:extLst>
              <a:ext uri="{FF2B5EF4-FFF2-40B4-BE49-F238E27FC236}">
                <a16:creationId xmlns:a16="http://schemas.microsoft.com/office/drawing/2014/main" id="{DC47D0FF-C099-C043-BD30-FEA7A848F041}"/>
              </a:ext>
            </a:extLst>
          </p:cNvPr>
          <p:cNvSpPr>
            <a:spLocks noChangeShapeType="1"/>
          </p:cNvSpPr>
          <p:nvPr/>
        </p:nvSpPr>
        <p:spPr bwMode="auto">
          <a:xfrm>
            <a:off x="8553450" y="5949950"/>
            <a:ext cx="2413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5" name="Line 40">
            <a:extLst>
              <a:ext uri="{FF2B5EF4-FFF2-40B4-BE49-F238E27FC236}">
                <a16:creationId xmlns:a16="http://schemas.microsoft.com/office/drawing/2014/main" id="{FF81AF39-5DCB-854F-B33B-3EF3C05DAFF8}"/>
              </a:ext>
            </a:extLst>
          </p:cNvPr>
          <p:cNvSpPr>
            <a:spLocks noChangeShapeType="1"/>
          </p:cNvSpPr>
          <p:nvPr/>
        </p:nvSpPr>
        <p:spPr bwMode="auto">
          <a:xfrm flipV="1">
            <a:off x="8794750" y="1638300"/>
            <a:ext cx="0" cy="431800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6" name="Line 41">
            <a:extLst>
              <a:ext uri="{FF2B5EF4-FFF2-40B4-BE49-F238E27FC236}">
                <a16:creationId xmlns:a16="http://schemas.microsoft.com/office/drawing/2014/main" id="{F3C7F804-0289-CD4C-9421-4FAF1A7467D4}"/>
              </a:ext>
            </a:extLst>
          </p:cNvPr>
          <p:cNvSpPr>
            <a:spLocks noChangeShapeType="1"/>
          </p:cNvSpPr>
          <p:nvPr/>
        </p:nvSpPr>
        <p:spPr bwMode="auto">
          <a:xfrm flipH="1">
            <a:off x="7404100" y="1643063"/>
            <a:ext cx="13906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7" name="Line 42">
            <a:extLst>
              <a:ext uri="{FF2B5EF4-FFF2-40B4-BE49-F238E27FC236}">
                <a16:creationId xmlns:a16="http://schemas.microsoft.com/office/drawing/2014/main" id="{8CBABF01-E947-5142-8AE1-A074CE8CD3ED}"/>
              </a:ext>
            </a:extLst>
          </p:cNvPr>
          <p:cNvSpPr>
            <a:spLocks noChangeShapeType="1"/>
          </p:cNvSpPr>
          <p:nvPr/>
        </p:nvSpPr>
        <p:spPr bwMode="auto">
          <a:xfrm>
            <a:off x="4706938" y="5648325"/>
            <a:ext cx="0" cy="24130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8" name="Line 43">
            <a:extLst>
              <a:ext uri="{FF2B5EF4-FFF2-40B4-BE49-F238E27FC236}">
                <a16:creationId xmlns:a16="http://schemas.microsoft.com/office/drawing/2014/main" id="{DB87DDEB-2E26-C341-81ED-76BCF3CABBC5}"/>
              </a:ext>
            </a:extLst>
          </p:cNvPr>
          <p:cNvSpPr>
            <a:spLocks noChangeShapeType="1"/>
          </p:cNvSpPr>
          <p:nvPr/>
        </p:nvSpPr>
        <p:spPr bwMode="auto">
          <a:xfrm>
            <a:off x="4706938" y="5884863"/>
            <a:ext cx="169862" cy="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9" name="Oval 44">
            <a:extLst>
              <a:ext uri="{FF2B5EF4-FFF2-40B4-BE49-F238E27FC236}">
                <a16:creationId xmlns:a16="http://schemas.microsoft.com/office/drawing/2014/main" id="{D361AEA1-346F-C24D-B774-837DEBBAF465}"/>
              </a:ext>
            </a:extLst>
          </p:cNvPr>
          <p:cNvSpPr>
            <a:spLocks noChangeAspect="1" noChangeArrowheads="1"/>
          </p:cNvSpPr>
          <p:nvPr/>
        </p:nvSpPr>
        <p:spPr bwMode="auto">
          <a:xfrm>
            <a:off x="4684713" y="5608638"/>
            <a:ext cx="42862"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640" name="Line 45">
            <a:extLst>
              <a:ext uri="{FF2B5EF4-FFF2-40B4-BE49-F238E27FC236}">
                <a16:creationId xmlns:a16="http://schemas.microsoft.com/office/drawing/2014/main" id="{78D47B6C-5D4B-514B-8CAC-F57002ED210C}"/>
              </a:ext>
            </a:extLst>
          </p:cNvPr>
          <p:cNvSpPr>
            <a:spLocks noChangeShapeType="1"/>
          </p:cNvSpPr>
          <p:nvPr/>
        </p:nvSpPr>
        <p:spPr bwMode="auto">
          <a:xfrm flipV="1">
            <a:off x="8343900" y="3949700"/>
            <a:ext cx="0" cy="14097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1" name="Line 46">
            <a:extLst>
              <a:ext uri="{FF2B5EF4-FFF2-40B4-BE49-F238E27FC236}">
                <a16:creationId xmlns:a16="http://schemas.microsoft.com/office/drawing/2014/main" id="{7B04A755-3F5A-2341-94D4-059CFA677A53}"/>
              </a:ext>
            </a:extLst>
          </p:cNvPr>
          <p:cNvSpPr>
            <a:spLocks noChangeShapeType="1"/>
          </p:cNvSpPr>
          <p:nvPr/>
        </p:nvSpPr>
        <p:spPr bwMode="auto">
          <a:xfrm>
            <a:off x="5180013" y="3949700"/>
            <a:ext cx="31702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2" name="Line 47">
            <a:extLst>
              <a:ext uri="{FF2B5EF4-FFF2-40B4-BE49-F238E27FC236}">
                <a16:creationId xmlns:a16="http://schemas.microsoft.com/office/drawing/2014/main" id="{5DA356E3-8BB4-5744-B91C-98167789DBDE}"/>
              </a:ext>
            </a:extLst>
          </p:cNvPr>
          <p:cNvSpPr>
            <a:spLocks noChangeShapeType="1"/>
          </p:cNvSpPr>
          <p:nvPr/>
        </p:nvSpPr>
        <p:spPr bwMode="auto">
          <a:xfrm flipV="1">
            <a:off x="8108950" y="4889500"/>
            <a:ext cx="0" cy="4635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3" name="Line 48">
            <a:extLst>
              <a:ext uri="{FF2B5EF4-FFF2-40B4-BE49-F238E27FC236}">
                <a16:creationId xmlns:a16="http://schemas.microsoft.com/office/drawing/2014/main" id="{59CBF84D-68C9-3541-BA04-D15BA165A9D9}"/>
              </a:ext>
            </a:extLst>
          </p:cNvPr>
          <p:cNvSpPr>
            <a:spLocks noChangeShapeType="1"/>
          </p:cNvSpPr>
          <p:nvPr/>
        </p:nvSpPr>
        <p:spPr bwMode="auto">
          <a:xfrm flipV="1">
            <a:off x="8026400" y="4953000"/>
            <a:ext cx="0" cy="3873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4" name="Line 49">
            <a:extLst>
              <a:ext uri="{FF2B5EF4-FFF2-40B4-BE49-F238E27FC236}">
                <a16:creationId xmlns:a16="http://schemas.microsoft.com/office/drawing/2014/main" id="{9A7DE399-E50E-544F-B7AD-14C3B5C9E5C2}"/>
              </a:ext>
            </a:extLst>
          </p:cNvPr>
          <p:cNvSpPr>
            <a:spLocks noChangeShapeType="1"/>
          </p:cNvSpPr>
          <p:nvPr/>
        </p:nvSpPr>
        <p:spPr bwMode="auto">
          <a:xfrm flipV="1">
            <a:off x="7715250" y="5022850"/>
            <a:ext cx="0" cy="317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5" name="Line 50">
            <a:extLst>
              <a:ext uri="{FF2B5EF4-FFF2-40B4-BE49-F238E27FC236}">
                <a16:creationId xmlns:a16="http://schemas.microsoft.com/office/drawing/2014/main" id="{2229B3AC-F626-D14F-BA56-1BE2F46ADC47}"/>
              </a:ext>
            </a:extLst>
          </p:cNvPr>
          <p:cNvSpPr>
            <a:spLocks noChangeShapeType="1"/>
          </p:cNvSpPr>
          <p:nvPr/>
        </p:nvSpPr>
        <p:spPr bwMode="auto">
          <a:xfrm flipV="1">
            <a:off x="7594600" y="5245100"/>
            <a:ext cx="0" cy="107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6" name="Line 51">
            <a:extLst>
              <a:ext uri="{FF2B5EF4-FFF2-40B4-BE49-F238E27FC236}">
                <a16:creationId xmlns:a16="http://schemas.microsoft.com/office/drawing/2014/main" id="{75368A44-1CE6-4A41-A9C9-938AFF565462}"/>
              </a:ext>
            </a:extLst>
          </p:cNvPr>
          <p:cNvSpPr>
            <a:spLocks noChangeShapeType="1"/>
          </p:cNvSpPr>
          <p:nvPr/>
        </p:nvSpPr>
        <p:spPr bwMode="auto">
          <a:xfrm flipV="1">
            <a:off x="7216775" y="5181600"/>
            <a:ext cx="0" cy="192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7" name="Line 52">
            <a:extLst>
              <a:ext uri="{FF2B5EF4-FFF2-40B4-BE49-F238E27FC236}">
                <a16:creationId xmlns:a16="http://schemas.microsoft.com/office/drawing/2014/main" id="{B52590CA-14B2-BA4F-8338-20A24A126FBF}"/>
              </a:ext>
            </a:extLst>
          </p:cNvPr>
          <p:cNvSpPr>
            <a:spLocks noChangeShapeType="1"/>
          </p:cNvSpPr>
          <p:nvPr/>
        </p:nvSpPr>
        <p:spPr bwMode="auto">
          <a:xfrm flipV="1">
            <a:off x="7131050" y="4416425"/>
            <a:ext cx="0" cy="946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8" name="Line 53">
            <a:extLst>
              <a:ext uri="{FF2B5EF4-FFF2-40B4-BE49-F238E27FC236}">
                <a16:creationId xmlns:a16="http://schemas.microsoft.com/office/drawing/2014/main" id="{58A72B3E-34F8-AC44-956C-6F937307B160}"/>
              </a:ext>
            </a:extLst>
          </p:cNvPr>
          <p:cNvSpPr>
            <a:spLocks noChangeShapeType="1"/>
          </p:cNvSpPr>
          <p:nvPr/>
        </p:nvSpPr>
        <p:spPr bwMode="auto">
          <a:xfrm flipV="1">
            <a:off x="7007225" y="4533900"/>
            <a:ext cx="0" cy="8223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9" name="Line 54">
            <a:extLst>
              <a:ext uri="{FF2B5EF4-FFF2-40B4-BE49-F238E27FC236}">
                <a16:creationId xmlns:a16="http://schemas.microsoft.com/office/drawing/2014/main" id="{9F1A9F2A-9E0A-0F4D-AEF6-B3089ECD56B7}"/>
              </a:ext>
            </a:extLst>
          </p:cNvPr>
          <p:cNvSpPr>
            <a:spLocks noChangeShapeType="1"/>
          </p:cNvSpPr>
          <p:nvPr/>
        </p:nvSpPr>
        <p:spPr bwMode="auto">
          <a:xfrm>
            <a:off x="5060950" y="4648200"/>
            <a:ext cx="28892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0" name="Line 55">
            <a:extLst>
              <a:ext uri="{FF2B5EF4-FFF2-40B4-BE49-F238E27FC236}">
                <a16:creationId xmlns:a16="http://schemas.microsoft.com/office/drawing/2014/main" id="{DE47BBBF-7CAC-8F45-A5A9-345870473BB6}"/>
              </a:ext>
            </a:extLst>
          </p:cNvPr>
          <p:cNvSpPr>
            <a:spLocks noChangeShapeType="1"/>
          </p:cNvSpPr>
          <p:nvPr/>
        </p:nvSpPr>
        <p:spPr bwMode="auto">
          <a:xfrm flipV="1">
            <a:off x="7943850" y="4648200"/>
            <a:ext cx="0" cy="692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1" name="Line 56">
            <a:extLst>
              <a:ext uri="{FF2B5EF4-FFF2-40B4-BE49-F238E27FC236}">
                <a16:creationId xmlns:a16="http://schemas.microsoft.com/office/drawing/2014/main" id="{BF57BAE3-933D-124B-B108-000026D88CCE}"/>
              </a:ext>
            </a:extLst>
          </p:cNvPr>
          <p:cNvSpPr>
            <a:spLocks noChangeShapeType="1"/>
          </p:cNvSpPr>
          <p:nvPr/>
        </p:nvSpPr>
        <p:spPr bwMode="auto">
          <a:xfrm>
            <a:off x="5975350" y="4895850"/>
            <a:ext cx="21336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2" name="Line 57">
            <a:extLst>
              <a:ext uri="{FF2B5EF4-FFF2-40B4-BE49-F238E27FC236}">
                <a16:creationId xmlns:a16="http://schemas.microsoft.com/office/drawing/2014/main" id="{54E8292C-75C3-284C-843E-49F144549F5A}"/>
              </a:ext>
            </a:extLst>
          </p:cNvPr>
          <p:cNvSpPr>
            <a:spLocks noChangeShapeType="1"/>
          </p:cNvSpPr>
          <p:nvPr/>
        </p:nvSpPr>
        <p:spPr bwMode="auto">
          <a:xfrm>
            <a:off x="6216650" y="4959350"/>
            <a:ext cx="18288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3" name="Line 58">
            <a:extLst>
              <a:ext uri="{FF2B5EF4-FFF2-40B4-BE49-F238E27FC236}">
                <a16:creationId xmlns:a16="http://schemas.microsoft.com/office/drawing/2014/main" id="{BCB858E1-F407-0847-9D1E-98E2463F75FD}"/>
              </a:ext>
            </a:extLst>
          </p:cNvPr>
          <p:cNvSpPr>
            <a:spLocks noChangeShapeType="1"/>
          </p:cNvSpPr>
          <p:nvPr/>
        </p:nvSpPr>
        <p:spPr bwMode="auto">
          <a:xfrm>
            <a:off x="4279900" y="5029200"/>
            <a:ext cx="3441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4" name="Line 59">
            <a:extLst>
              <a:ext uri="{FF2B5EF4-FFF2-40B4-BE49-F238E27FC236}">
                <a16:creationId xmlns:a16="http://schemas.microsoft.com/office/drawing/2014/main" id="{AEB89DF3-B1F1-5240-B073-F8354AF0FEB3}"/>
              </a:ext>
            </a:extLst>
          </p:cNvPr>
          <p:cNvSpPr>
            <a:spLocks noChangeShapeType="1"/>
          </p:cNvSpPr>
          <p:nvPr/>
        </p:nvSpPr>
        <p:spPr bwMode="auto">
          <a:xfrm flipV="1">
            <a:off x="7512050" y="3206750"/>
            <a:ext cx="0" cy="2139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5" name="Line 60">
            <a:extLst>
              <a:ext uri="{FF2B5EF4-FFF2-40B4-BE49-F238E27FC236}">
                <a16:creationId xmlns:a16="http://schemas.microsoft.com/office/drawing/2014/main" id="{8F510AE1-FFBC-7545-B007-E1A9893C49D4}"/>
              </a:ext>
            </a:extLst>
          </p:cNvPr>
          <p:cNvSpPr>
            <a:spLocks noChangeShapeType="1"/>
          </p:cNvSpPr>
          <p:nvPr/>
        </p:nvSpPr>
        <p:spPr bwMode="auto">
          <a:xfrm>
            <a:off x="3009900" y="5251450"/>
            <a:ext cx="4584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6" name="Line 61">
            <a:extLst>
              <a:ext uri="{FF2B5EF4-FFF2-40B4-BE49-F238E27FC236}">
                <a16:creationId xmlns:a16="http://schemas.microsoft.com/office/drawing/2014/main" id="{0E1869B1-D1B0-DC47-9ED3-46212536F873}"/>
              </a:ext>
            </a:extLst>
          </p:cNvPr>
          <p:cNvSpPr>
            <a:spLocks noChangeShapeType="1"/>
          </p:cNvSpPr>
          <p:nvPr/>
        </p:nvSpPr>
        <p:spPr bwMode="auto">
          <a:xfrm flipV="1">
            <a:off x="3003550" y="4565650"/>
            <a:ext cx="0" cy="698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7" name="Line 62">
            <a:extLst>
              <a:ext uri="{FF2B5EF4-FFF2-40B4-BE49-F238E27FC236}">
                <a16:creationId xmlns:a16="http://schemas.microsoft.com/office/drawing/2014/main" id="{2073BD59-FE55-2946-9ADF-6F3309D037A1}"/>
              </a:ext>
            </a:extLst>
          </p:cNvPr>
          <p:cNvSpPr>
            <a:spLocks noChangeShapeType="1"/>
          </p:cNvSpPr>
          <p:nvPr/>
        </p:nvSpPr>
        <p:spPr bwMode="auto">
          <a:xfrm flipV="1">
            <a:off x="3289300" y="4572000"/>
            <a:ext cx="0" cy="615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8" name="Line 63">
            <a:extLst>
              <a:ext uri="{FF2B5EF4-FFF2-40B4-BE49-F238E27FC236}">
                <a16:creationId xmlns:a16="http://schemas.microsoft.com/office/drawing/2014/main" id="{086129FF-DBEF-914B-8934-4A0152521D8E}"/>
              </a:ext>
            </a:extLst>
          </p:cNvPr>
          <p:cNvSpPr>
            <a:spLocks noChangeShapeType="1"/>
          </p:cNvSpPr>
          <p:nvPr/>
        </p:nvSpPr>
        <p:spPr bwMode="auto">
          <a:xfrm>
            <a:off x="3286125" y="5178425"/>
            <a:ext cx="3937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9" name="Line 64">
            <a:extLst>
              <a:ext uri="{FF2B5EF4-FFF2-40B4-BE49-F238E27FC236}">
                <a16:creationId xmlns:a16="http://schemas.microsoft.com/office/drawing/2014/main" id="{C8E55933-7201-B14D-B85A-0232FAF065E9}"/>
              </a:ext>
            </a:extLst>
          </p:cNvPr>
          <p:cNvSpPr>
            <a:spLocks noChangeShapeType="1"/>
          </p:cNvSpPr>
          <p:nvPr/>
        </p:nvSpPr>
        <p:spPr bwMode="auto">
          <a:xfrm flipV="1">
            <a:off x="7302500" y="4711700"/>
            <a:ext cx="0" cy="6540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0" name="Line 65">
            <a:extLst>
              <a:ext uri="{FF2B5EF4-FFF2-40B4-BE49-F238E27FC236}">
                <a16:creationId xmlns:a16="http://schemas.microsoft.com/office/drawing/2014/main" id="{4E477A55-FFE3-9A4E-AD0D-A70104D6F3B5}"/>
              </a:ext>
            </a:extLst>
          </p:cNvPr>
          <p:cNvSpPr>
            <a:spLocks noChangeShapeType="1"/>
          </p:cNvSpPr>
          <p:nvPr/>
        </p:nvSpPr>
        <p:spPr bwMode="auto">
          <a:xfrm>
            <a:off x="1206500" y="4724400"/>
            <a:ext cx="6096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1" name="Line 66">
            <a:extLst>
              <a:ext uri="{FF2B5EF4-FFF2-40B4-BE49-F238E27FC236}">
                <a16:creationId xmlns:a16="http://schemas.microsoft.com/office/drawing/2014/main" id="{4C3ED709-A0E7-3444-9D9E-8917AF7389D3}"/>
              </a:ext>
            </a:extLst>
          </p:cNvPr>
          <p:cNvSpPr>
            <a:spLocks noChangeShapeType="1"/>
          </p:cNvSpPr>
          <p:nvPr/>
        </p:nvSpPr>
        <p:spPr bwMode="auto">
          <a:xfrm flipV="1">
            <a:off x="2286000" y="3168650"/>
            <a:ext cx="0" cy="12446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2" name="Line 67">
            <a:extLst>
              <a:ext uri="{FF2B5EF4-FFF2-40B4-BE49-F238E27FC236}">
                <a16:creationId xmlns:a16="http://schemas.microsoft.com/office/drawing/2014/main" id="{4EBDD9C2-A5AE-ED44-92DA-5720D76B2DE8}"/>
              </a:ext>
            </a:extLst>
          </p:cNvPr>
          <p:cNvSpPr>
            <a:spLocks noChangeShapeType="1"/>
          </p:cNvSpPr>
          <p:nvPr/>
        </p:nvSpPr>
        <p:spPr bwMode="auto">
          <a:xfrm flipV="1">
            <a:off x="1206500" y="3559175"/>
            <a:ext cx="0" cy="11684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3" name="Line 68">
            <a:extLst>
              <a:ext uri="{FF2B5EF4-FFF2-40B4-BE49-F238E27FC236}">
                <a16:creationId xmlns:a16="http://schemas.microsoft.com/office/drawing/2014/main" id="{497C8855-DEA2-1045-8E69-3533F0CAFF6E}"/>
              </a:ext>
            </a:extLst>
          </p:cNvPr>
          <p:cNvSpPr>
            <a:spLocks noChangeShapeType="1"/>
          </p:cNvSpPr>
          <p:nvPr/>
        </p:nvSpPr>
        <p:spPr bwMode="auto">
          <a:xfrm flipV="1">
            <a:off x="774700" y="3206750"/>
            <a:ext cx="0" cy="1335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4" name="Line 69">
            <a:extLst>
              <a:ext uri="{FF2B5EF4-FFF2-40B4-BE49-F238E27FC236}">
                <a16:creationId xmlns:a16="http://schemas.microsoft.com/office/drawing/2014/main" id="{EB5D73A4-EF1A-7044-9743-1D9C00FBA8C5}"/>
              </a:ext>
            </a:extLst>
          </p:cNvPr>
          <p:cNvSpPr>
            <a:spLocks noChangeShapeType="1"/>
          </p:cNvSpPr>
          <p:nvPr/>
        </p:nvSpPr>
        <p:spPr bwMode="auto">
          <a:xfrm flipV="1">
            <a:off x="5180013" y="2497138"/>
            <a:ext cx="0" cy="14525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5" name="Line 70">
            <a:extLst>
              <a:ext uri="{FF2B5EF4-FFF2-40B4-BE49-F238E27FC236}">
                <a16:creationId xmlns:a16="http://schemas.microsoft.com/office/drawing/2014/main" id="{FFA6BB0D-8CFC-7348-B650-C7643A5496D7}"/>
              </a:ext>
            </a:extLst>
          </p:cNvPr>
          <p:cNvSpPr>
            <a:spLocks noChangeShapeType="1"/>
          </p:cNvSpPr>
          <p:nvPr/>
        </p:nvSpPr>
        <p:spPr bwMode="auto">
          <a:xfrm flipV="1">
            <a:off x="5064125" y="3787775"/>
            <a:ext cx="0" cy="8620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6" name="Line 71">
            <a:extLst>
              <a:ext uri="{FF2B5EF4-FFF2-40B4-BE49-F238E27FC236}">
                <a16:creationId xmlns:a16="http://schemas.microsoft.com/office/drawing/2014/main" id="{09A702DB-73F3-9343-82E2-00F5640E8FC4}"/>
              </a:ext>
            </a:extLst>
          </p:cNvPr>
          <p:cNvSpPr>
            <a:spLocks noChangeShapeType="1"/>
          </p:cNvSpPr>
          <p:nvPr/>
        </p:nvSpPr>
        <p:spPr bwMode="auto">
          <a:xfrm flipV="1">
            <a:off x="4275138" y="4327525"/>
            <a:ext cx="0" cy="7096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7" name="Line 72">
            <a:extLst>
              <a:ext uri="{FF2B5EF4-FFF2-40B4-BE49-F238E27FC236}">
                <a16:creationId xmlns:a16="http://schemas.microsoft.com/office/drawing/2014/main" id="{E70471A3-B96C-AA47-B943-2AFADF2CD428}"/>
              </a:ext>
            </a:extLst>
          </p:cNvPr>
          <p:cNvSpPr>
            <a:spLocks noChangeShapeType="1"/>
          </p:cNvSpPr>
          <p:nvPr/>
        </p:nvSpPr>
        <p:spPr bwMode="auto">
          <a:xfrm flipV="1">
            <a:off x="6229350" y="4398963"/>
            <a:ext cx="0" cy="5492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8" name="Line 73">
            <a:extLst>
              <a:ext uri="{FF2B5EF4-FFF2-40B4-BE49-F238E27FC236}">
                <a16:creationId xmlns:a16="http://schemas.microsoft.com/office/drawing/2014/main" id="{37002A3F-ACC0-9947-9176-0CD955F60B61}"/>
              </a:ext>
            </a:extLst>
          </p:cNvPr>
          <p:cNvSpPr>
            <a:spLocks noChangeShapeType="1"/>
          </p:cNvSpPr>
          <p:nvPr/>
        </p:nvSpPr>
        <p:spPr bwMode="auto">
          <a:xfrm flipV="1">
            <a:off x="5961063" y="4400550"/>
            <a:ext cx="0" cy="495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9" name="Line 74">
            <a:extLst>
              <a:ext uri="{FF2B5EF4-FFF2-40B4-BE49-F238E27FC236}">
                <a16:creationId xmlns:a16="http://schemas.microsoft.com/office/drawing/2014/main" id="{620FFC20-BB78-AF4B-9973-12DCE28BA869}"/>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0" name="Line 75">
            <a:extLst>
              <a:ext uri="{FF2B5EF4-FFF2-40B4-BE49-F238E27FC236}">
                <a16:creationId xmlns:a16="http://schemas.microsoft.com/office/drawing/2014/main" id="{44B74230-429A-FE43-8C57-E37AC4F1DD3D}"/>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1" name="Line 76">
            <a:extLst>
              <a:ext uri="{FF2B5EF4-FFF2-40B4-BE49-F238E27FC236}">
                <a16:creationId xmlns:a16="http://schemas.microsoft.com/office/drawing/2014/main" id="{6E0471DE-F690-E646-8C07-7AE11A422396}"/>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2" name="Line 77">
            <a:extLst>
              <a:ext uri="{FF2B5EF4-FFF2-40B4-BE49-F238E27FC236}">
                <a16:creationId xmlns:a16="http://schemas.microsoft.com/office/drawing/2014/main" id="{FA5621B9-CE38-B546-B2BF-BA06F979A71A}"/>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3" name="Line 78">
            <a:extLst>
              <a:ext uri="{FF2B5EF4-FFF2-40B4-BE49-F238E27FC236}">
                <a16:creationId xmlns:a16="http://schemas.microsoft.com/office/drawing/2014/main" id="{8F51A089-AE66-1049-9CF8-463BCDC76307}"/>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4" name="Line 79">
            <a:extLst>
              <a:ext uri="{FF2B5EF4-FFF2-40B4-BE49-F238E27FC236}">
                <a16:creationId xmlns:a16="http://schemas.microsoft.com/office/drawing/2014/main" id="{B5F43191-E35B-6B42-87FD-A95E180B49FB}"/>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5" name="Line 80">
            <a:extLst>
              <a:ext uri="{FF2B5EF4-FFF2-40B4-BE49-F238E27FC236}">
                <a16:creationId xmlns:a16="http://schemas.microsoft.com/office/drawing/2014/main" id="{4C701B5E-C831-E84C-A4A8-20FD6EA39CBC}"/>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6" name="Oval 81">
            <a:extLst>
              <a:ext uri="{FF2B5EF4-FFF2-40B4-BE49-F238E27FC236}">
                <a16:creationId xmlns:a16="http://schemas.microsoft.com/office/drawing/2014/main" id="{DE440058-7269-184B-972D-F570888AE1C4}"/>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677" name="Line 82">
            <a:extLst>
              <a:ext uri="{FF2B5EF4-FFF2-40B4-BE49-F238E27FC236}">
                <a16:creationId xmlns:a16="http://schemas.microsoft.com/office/drawing/2014/main" id="{66970F44-F342-F24E-9EDB-7C0211AC2ED5}"/>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8" name="Line 83">
            <a:extLst>
              <a:ext uri="{FF2B5EF4-FFF2-40B4-BE49-F238E27FC236}">
                <a16:creationId xmlns:a16="http://schemas.microsoft.com/office/drawing/2014/main" id="{29036EEB-E035-0445-8725-93E1802DD8E3}"/>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9" name="Line 84">
            <a:extLst>
              <a:ext uri="{FF2B5EF4-FFF2-40B4-BE49-F238E27FC236}">
                <a16:creationId xmlns:a16="http://schemas.microsoft.com/office/drawing/2014/main" id="{900C82E9-3F2A-3449-BFA6-72AA2953EBA0}"/>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0" name="Line 85">
            <a:extLst>
              <a:ext uri="{FF2B5EF4-FFF2-40B4-BE49-F238E27FC236}">
                <a16:creationId xmlns:a16="http://schemas.microsoft.com/office/drawing/2014/main" id="{82476126-6D82-5B4B-8C11-8DFF78400AA4}"/>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1" name="Line 86">
            <a:extLst>
              <a:ext uri="{FF2B5EF4-FFF2-40B4-BE49-F238E27FC236}">
                <a16:creationId xmlns:a16="http://schemas.microsoft.com/office/drawing/2014/main" id="{7B3D54C2-F642-FF42-BABE-06C0162DAB01}"/>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2" name="Line 87">
            <a:extLst>
              <a:ext uri="{FF2B5EF4-FFF2-40B4-BE49-F238E27FC236}">
                <a16:creationId xmlns:a16="http://schemas.microsoft.com/office/drawing/2014/main" id="{1EE1AF89-81AC-9249-A375-27DFE32962DE}"/>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3" name="Line 88">
            <a:extLst>
              <a:ext uri="{FF2B5EF4-FFF2-40B4-BE49-F238E27FC236}">
                <a16:creationId xmlns:a16="http://schemas.microsoft.com/office/drawing/2014/main" id="{795DC7D2-5F70-124C-8394-4F2F6CA43EB7}"/>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4" name="Line 89">
            <a:extLst>
              <a:ext uri="{FF2B5EF4-FFF2-40B4-BE49-F238E27FC236}">
                <a16:creationId xmlns:a16="http://schemas.microsoft.com/office/drawing/2014/main" id="{A743C023-C8F7-EF4D-AE37-4DAB1DB46FDF}"/>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5" name="Line 90">
            <a:extLst>
              <a:ext uri="{FF2B5EF4-FFF2-40B4-BE49-F238E27FC236}">
                <a16:creationId xmlns:a16="http://schemas.microsoft.com/office/drawing/2014/main" id="{5BE9A0C6-2973-B946-BC8D-C7A89ABF19B7}"/>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6" name="Line 91">
            <a:extLst>
              <a:ext uri="{FF2B5EF4-FFF2-40B4-BE49-F238E27FC236}">
                <a16:creationId xmlns:a16="http://schemas.microsoft.com/office/drawing/2014/main" id="{1E9BA6D2-ABFC-4C46-AE3C-8CD8D505356C}"/>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7" name="Line 92">
            <a:extLst>
              <a:ext uri="{FF2B5EF4-FFF2-40B4-BE49-F238E27FC236}">
                <a16:creationId xmlns:a16="http://schemas.microsoft.com/office/drawing/2014/main" id="{4073969B-2D9E-C64C-BEB4-9FD0FF1615CD}"/>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8" name="Line 93">
            <a:extLst>
              <a:ext uri="{FF2B5EF4-FFF2-40B4-BE49-F238E27FC236}">
                <a16:creationId xmlns:a16="http://schemas.microsoft.com/office/drawing/2014/main" id="{13F81793-6C03-1249-A316-8BE86C544F6C}"/>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9" name="Line 94">
            <a:extLst>
              <a:ext uri="{FF2B5EF4-FFF2-40B4-BE49-F238E27FC236}">
                <a16:creationId xmlns:a16="http://schemas.microsoft.com/office/drawing/2014/main" id="{A15240CE-5189-9B46-8754-96CB4BF4DCF9}"/>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0" name="Line 95">
            <a:extLst>
              <a:ext uri="{FF2B5EF4-FFF2-40B4-BE49-F238E27FC236}">
                <a16:creationId xmlns:a16="http://schemas.microsoft.com/office/drawing/2014/main" id="{7129EBA1-43D7-3942-8A06-D9924261AABE}"/>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1" name="Line 96">
            <a:extLst>
              <a:ext uri="{FF2B5EF4-FFF2-40B4-BE49-F238E27FC236}">
                <a16:creationId xmlns:a16="http://schemas.microsoft.com/office/drawing/2014/main" id="{BBBCCE3E-E3BE-9B4D-B9B2-DA405035B54B}"/>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2" name="Line 97">
            <a:extLst>
              <a:ext uri="{FF2B5EF4-FFF2-40B4-BE49-F238E27FC236}">
                <a16:creationId xmlns:a16="http://schemas.microsoft.com/office/drawing/2014/main" id="{71433EA2-B80D-C14E-A185-693547F0F890}"/>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3" name="Line 98">
            <a:extLst>
              <a:ext uri="{FF2B5EF4-FFF2-40B4-BE49-F238E27FC236}">
                <a16:creationId xmlns:a16="http://schemas.microsoft.com/office/drawing/2014/main" id="{A8D03D39-1F35-E64C-ADEE-64E11C1DCBC3}"/>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4" name="Line 99">
            <a:extLst>
              <a:ext uri="{FF2B5EF4-FFF2-40B4-BE49-F238E27FC236}">
                <a16:creationId xmlns:a16="http://schemas.microsoft.com/office/drawing/2014/main" id="{F0DF4CB0-4D6D-6E44-B98C-CF526BEA0819}"/>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5" name="Line 100">
            <a:extLst>
              <a:ext uri="{FF2B5EF4-FFF2-40B4-BE49-F238E27FC236}">
                <a16:creationId xmlns:a16="http://schemas.microsoft.com/office/drawing/2014/main" id="{2DCBED1D-7866-3749-B030-CCFBD967CD78}"/>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6" name="Line 101">
            <a:extLst>
              <a:ext uri="{FF2B5EF4-FFF2-40B4-BE49-F238E27FC236}">
                <a16:creationId xmlns:a16="http://schemas.microsoft.com/office/drawing/2014/main" id="{AB96C9F7-DF05-1A4E-B0E9-9C5B0E918891}"/>
              </a:ext>
            </a:extLst>
          </p:cNvPr>
          <p:cNvSpPr>
            <a:spLocks noChangeShapeType="1"/>
          </p:cNvSpPr>
          <p:nvPr/>
        </p:nvSpPr>
        <p:spPr bwMode="auto">
          <a:xfrm>
            <a:off x="387350" y="5087938"/>
            <a:ext cx="18018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7" name="Line 102">
            <a:extLst>
              <a:ext uri="{FF2B5EF4-FFF2-40B4-BE49-F238E27FC236}">
                <a16:creationId xmlns:a16="http://schemas.microsoft.com/office/drawing/2014/main" id="{88439F3D-A3D4-5446-B0DF-279C15B8194F}"/>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8" name="Line 103">
            <a:extLst>
              <a:ext uri="{FF2B5EF4-FFF2-40B4-BE49-F238E27FC236}">
                <a16:creationId xmlns:a16="http://schemas.microsoft.com/office/drawing/2014/main" id="{A8251D99-7B96-C446-9E94-9C270DAC9D46}"/>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9" name="Line 104">
            <a:extLst>
              <a:ext uri="{FF2B5EF4-FFF2-40B4-BE49-F238E27FC236}">
                <a16:creationId xmlns:a16="http://schemas.microsoft.com/office/drawing/2014/main" id="{4B754BC9-224C-E343-9D6B-8CDA58A4D85E}"/>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0" name="Line 105">
            <a:extLst>
              <a:ext uri="{FF2B5EF4-FFF2-40B4-BE49-F238E27FC236}">
                <a16:creationId xmlns:a16="http://schemas.microsoft.com/office/drawing/2014/main" id="{2AF66999-33E4-144A-82D0-72C705CF804E}"/>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1" name="Line 106">
            <a:extLst>
              <a:ext uri="{FF2B5EF4-FFF2-40B4-BE49-F238E27FC236}">
                <a16:creationId xmlns:a16="http://schemas.microsoft.com/office/drawing/2014/main" id="{97970610-027D-1D4F-8F53-D683711BA13D}"/>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2" name="Line 107">
            <a:extLst>
              <a:ext uri="{FF2B5EF4-FFF2-40B4-BE49-F238E27FC236}">
                <a16:creationId xmlns:a16="http://schemas.microsoft.com/office/drawing/2014/main" id="{97368F37-B623-574B-83A3-11CB7F3D8928}"/>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3" name="Line 108">
            <a:extLst>
              <a:ext uri="{FF2B5EF4-FFF2-40B4-BE49-F238E27FC236}">
                <a16:creationId xmlns:a16="http://schemas.microsoft.com/office/drawing/2014/main" id="{43FE515A-2F68-C14C-A1C8-1B18018BFC8C}"/>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4" name="Line 109">
            <a:extLst>
              <a:ext uri="{FF2B5EF4-FFF2-40B4-BE49-F238E27FC236}">
                <a16:creationId xmlns:a16="http://schemas.microsoft.com/office/drawing/2014/main" id="{1964E5D7-F4E0-BE4C-AF53-E04C18804D5F}"/>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5" name="Line 110">
            <a:extLst>
              <a:ext uri="{FF2B5EF4-FFF2-40B4-BE49-F238E27FC236}">
                <a16:creationId xmlns:a16="http://schemas.microsoft.com/office/drawing/2014/main" id="{F716ED80-F01B-1D4D-A770-C1F1F479A442}"/>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6" name="Line 111">
            <a:extLst>
              <a:ext uri="{FF2B5EF4-FFF2-40B4-BE49-F238E27FC236}">
                <a16:creationId xmlns:a16="http://schemas.microsoft.com/office/drawing/2014/main" id="{9618340B-D652-1045-9C6F-390E2CE08E99}"/>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7" name="Line 112">
            <a:extLst>
              <a:ext uri="{FF2B5EF4-FFF2-40B4-BE49-F238E27FC236}">
                <a16:creationId xmlns:a16="http://schemas.microsoft.com/office/drawing/2014/main" id="{3F23A0AB-BE4F-F248-B542-9B8903D98D1B}"/>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8" name="Line 113">
            <a:extLst>
              <a:ext uri="{FF2B5EF4-FFF2-40B4-BE49-F238E27FC236}">
                <a16:creationId xmlns:a16="http://schemas.microsoft.com/office/drawing/2014/main" id="{8770F5CF-349F-0043-9418-AABC066F8858}"/>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9" name="Line 114">
            <a:extLst>
              <a:ext uri="{FF2B5EF4-FFF2-40B4-BE49-F238E27FC236}">
                <a16:creationId xmlns:a16="http://schemas.microsoft.com/office/drawing/2014/main" id="{DBEB4DBD-2998-D948-B623-9946F6E08E63}"/>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10" name="Line 115">
            <a:extLst>
              <a:ext uri="{FF2B5EF4-FFF2-40B4-BE49-F238E27FC236}">
                <a16:creationId xmlns:a16="http://schemas.microsoft.com/office/drawing/2014/main" id="{9AB21A73-B111-6647-9B5F-8B3B9E636D5D}"/>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11" name="Line 116">
            <a:extLst>
              <a:ext uri="{FF2B5EF4-FFF2-40B4-BE49-F238E27FC236}">
                <a16:creationId xmlns:a16="http://schemas.microsoft.com/office/drawing/2014/main" id="{8AD7C4F2-1ACE-A64A-8990-5D436D77C2E7}"/>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12" name="Line 117">
            <a:extLst>
              <a:ext uri="{FF2B5EF4-FFF2-40B4-BE49-F238E27FC236}">
                <a16:creationId xmlns:a16="http://schemas.microsoft.com/office/drawing/2014/main" id="{157C8E6E-784E-1242-8A82-C8738701B908}"/>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13" name="Line 118">
            <a:extLst>
              <a:ext uri="{FF2B5EF4-FFF2-40B4-BE49-F238E27FC236}">
                <a16:creationId xmlns:a16="http://schemas.microsoft.com/office/drawing/2014/main" id="{3EAAF044-E908-464A-98DE-667F1649B147}"/>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14" name="Line 119">
            <a:extLst>
              <a:ext uri="{FF2B5EF4-FFF2-40B4-BE49-F238E27FC236}">
                <a16:creationId xmlns:a16="http://schemas.microsoft.com/office/drawing/2014/main" id="{37DF45D2-B311-7745-B3E8-586427AACD95}"/>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15" name="Line 120">
            <a:extLst>
              <a:ext uri="{FF2B5EF4-FFF2-40B4-BE49-F238E27FC236}">
                <a16:creationId xmlns:a16="http://schemas.microsoft.com/office/drawing/2014/main" id="{D757DAD4-5C78-8D4B-A3DD-DFEC3066C133}"/>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16" name="Line 121">
            <a:extLst>
              <a:ext uri="{FF2B5EF4-FFF2-40B4-BE49-F238E27FC236}">
                <a16:creationId xmlns:a16="http://schemas.microsoft.com/office/drawing/2014/main" id="{5DCF2C60-E4F4-444F-A082-9C7A05D901F0}"/>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17" name="Text Box 122">
            <a:extLst>
              <a:ext uri="{FF2B5EF4-FFF2-40B4-BE49-F238E27FC236}">
                <a16:creationId xmlns:a16="http://schemas.microsoft.com/office/drawing/2014/main" id="{B1AB4122-09F5-694A-AC74-04AB47281E09}"/>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8718" name="Text Box 123">
            <a:extLst>
              <a:ext uri="{FF2B5EF4-FFF2-40B4-BE49-F238E27FC236}">
                <a16:creationId xmlns:a16="http://schemas.microsoft.com/office/drawing/2014/main" id="{4B2D40E4-206A-1A45-A591-9DD07CFB9825}"/>
              </a:ext>
            </a:extLst>
          </p:cNvPr>
          <p:cNvSpPr txBox="1">
            <a:spLocks noChangeArrowheads="1"/>
          </p:cNvSpPr>
          <p:nvPr/>
        </p:nvSpPr>
        <p:spPr bwMode="auto">
          <a:xfrm>
            <a:off x="7512050" y="32178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8719" name="Text Box 124">
            <a:extLst>
              <a:ext uri="{FF2B5EF4-FFF2-40B4-BE49-F238E27FC236}">
                <a16:creationId xmlns:a16="http://schemas.microsoft.com/office/drawing/2014/main" id="{C8BADB70-096B-FA4D-B8BF-339620E76D89}"/>
              </a:ext>
            </a:extLst>
          </p:cNvPr>
          <p:cNvSpPr txBox="1">
            <a:spLocks noChangeArrowheads="1"/>
          </p:cNvSpPr>
          <p:nvPr/>
        </p:nvSpPr>
        <p:spPr bwMode="auto">
          <a:xfrm>
            <a:off x="5135563" y="24638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8720" name="Text Box 125">
            <a:extLst>
              <a:ext uri="{FF2B5EF4-FFF2-40B4-BE49-F238E27FC236}">
                <a16:creationId xmlns:a16="http://schemas.microsoft.com/office/drawing/2014/main" id="{3D5D6BF2-E1B4-0449-82EF-1EDF6F269D5F}"/>
              </a:ext>
            </a:extLst>
          </p:cNvPr>
          <p:cNvSpPr txBox="1">
            <a:spLocks noChangeArrowheads="1"/>
          </p:cNvSpPr>
          <p:nvPr/>
        </p:nvSpPr>
        <p:spPr bwMode="auto">
          <a:xfrm>
            <a:off x="4456113" y="27876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4</a:t>
            </a:r>
          </a:p>
        </p:txBody>
      </p:sp>
      <p:sp>
        <p:nvSpPr>
          <p:cNvPr id="68721" name="Text Box 126">
            <a:extLst>
              <a:ext uri="{FF2B5EF4-FFF2-40B4-BE49-F238E27FC236}">
                <a16:creationId xmlns:a16="http://schemas.microsoft.com/office/drawing/2014/main" id="{32A6811B-7BC1-1845-B5F2-7E5EA0452B35}"/>
              </a:ext>
            </a:extLst>
          </p:cNvPr>
          <p:cNvSpPr txBox="1">
            <a:spLocks noChangeArrowheads="1"/>
          </p:cNvSpPr>
          <p:nvPr/>
        </p:nvSpPr>
        <p:spPr bwMode="auto">
          <a:xfrm>
            <a:off x="7456488" y="1622425"/>
            <a:ext cx="385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=0</a:t>
            </a:r>
          </a:p>
        </p:txBody>
      </p:sp>
      <p:sp>
        <p:nvSpPr>
          <p:cNvPr id="68722" name="Text Box 127">
            <a:extLst>
              <a:ext uri="{FF2B5EF4-FFF2-40B4-BE49-F238E27FC236}">
                <a16:creationId xmlns:a16="http://schemas.microsoft.com/office/drawing/2014/main" id="{FB8DB5B8-A45C-7A4C-870B-C88DE3659441}"/>
              </a:ext>
            </a:extLst>
          </p:cNvPr>
          <p:cNvSpPr txBox="1">
            <a:spLocks noChangeArrowheads="1"/>
          </p:cNvSpPr>
          <p:nvPr/>
        </p:nvSpPr>
        <p:spPr bwMode="auto">
          <a:xfrm>
            <a:off x="7451725" y="2001838"/>
            <a:ext cx="385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&gt;0</a:t>
            </a:r>
          </a:p>
        </p:txBody>
      </p:sp>
      <p:sp>
        <p:nvSpPr>
          <p:cNvPr id="68723" name="Line 128">
            <a:extLst>
              <a:ext uri="{FF2B5EF4-FFF2-40B4-BE49-F238E27FC236}">
                <a16:creationId xmlns:a16="http://schemas.microsoft.com/office/drawing/2014/main" id="{BF301936-D60A-634E-911F-1E1608D9F653}"/>
              </a:ext>
            </a:extLst>
          </p:cNvPr>
          <p:cNvSpPr>
            <a:spLocks noChangeShapeType="1"/>
          </p:cNvSpPr>
          <p:nvPr/>
        </p:nvSpPr>
        <p:spPr bwMode="auto">
          <a:xfrm flipH="1">
            <a:off x="7450138" y="3289300"/>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24" name="Line 129">
            <a:extLst>
              <a:ext uri="{FF2B5EF4-FFF2-40B4-BE49-F238E27FC236}">
                <a16:creationId xmlns:a16="http://schemas.microsoft.com/office/drawing/2014/main" id="{8E1A892A-6011-024B-9739-89C2B9EF4F0F}"/>
              </a:ext>
            </a:extLst>
          </p:cNvPr>
          <p:cNvSpPr>
            <a:spLocks noChangeShapeType="1"/>
          </p:cNvSpPr>
          <p:nvPr/>
        </p:nvSpPr>
        <p:spPr bwMode="auto">
          <a:xfrm rot="16200000" flipH="1">
            <a:off x="5114925" y="2617788"/>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25" name="Line 130">
            <a:extLst>
              <a:ext uri="{FF2B5EF4-FFF2-40B4-BE49-F238E27FC236}">
                <a16:creationId xmlns:a16="http://schemas.microsoft.com/office/drawing/2014/main" id="{F1BD3CEF-C9F4-0D4E-A2E2-BC3B428CC623}"/>
              </a:ext>
            </a:extLst>
          </p:cNvPr>
          <p:cNvSpPr>
            <a:spLocks noChangeShapeType="1"/>
          </p:cNvSpPr>
          <p:nvPr/>
        </p:nvSpPr>
        <p:spPr bwMode="auto">
          <a:xfrm flipH="1">
            <a:off x="4556125" y="303847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26" name="Text Box 131">
            <a:extLst>
              <a:ext uri="{FF2B5EF4-FFF2-40B4-BE49-F238E27FC236}">
                <a16:creationId xmlns:a16="http://schemas.microsoft.com/office/drawing/2014/main" id="{5FF6DD6D-9236-F047-BA9B-4AB484066133}"/>
              </a:ext>
            </a:extLst>
          </p:cNvPr>
          <p:cNvSpPr txBox="1">
            <a:spLocks noChangeArrowheads="1"/>
          </p:cNvSpPr>
          <p:nvPr/>
        </p:nvSpPr>
        <p:spPr bwMode="auto">
          <a:xfrm>
            <a:off x="5084763" y="537527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Opcode</a:t>
            </a:r>
          </a:p>
        </p:txBody>
      </p:sp>
      <p:sp>
        <p:nvSpPr>
          <p:cNvPr id="68727" name="Text Box 132">
            <a:extLst>
              <a:ext uri="{FF2B5EF4-FFF2-40B4-BE49-F238E27FC236}">
                <a16:creationId xmlns:a16="http://schemas.microsoft.com/office/drawing/2014/main" id="{3DCD748D-5B54-E14A-B6AF-8F8775121212}"/>
              </a:ext>
            </a:extLst>
          </p:cNvPr>
          <p:cNvSpPr txBox="1">
            <a:spLocks noChangeArrowheads="1"/>
          </p:cNvSpPr>
          <p:nvPr/>
        </p:nvSpPr>
        <p:spPr bwMode="auto">
          <a:xfrm>
            <a:off x="5091113" y="5591175"/>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Execute</a:t>
            </a:r>
          </a:p>
        </p:txBody>
      </p:sp>
      <p:sp>
        <p:nvSpPr>
          <p:cNvPr id="68728" name="Text Box 133">
            <a:extLst>
              <a:ext uri="{FF2B5EF4-FFF2-40B4-BE49-F238E27FC236}">
                <a16:creationId xmlns:a16="http://schemas.microsoft.com/office/drawing/2014/main" id="{BB0CD944-F443-4E41-B177-5DFEC74364CD}"/>
              </a:ext>
            </a:extLst>
          </p:cNvPr>
          <p:cNvSpPr txBox="1">
            <a:spLocks noChangeArrowheads="1"/>
          </p:cNvSpPr>
          <p:nvPr/>
        </p:nvSpPr>
        <p:spPr bwMode="auto">
          <a:xfrm>
            <a:off x="5145088" y="5826125"/>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Fetch</a:t>
            </a:r>
          </a:p>
        </p:txBody>
      </p:sp>
      <p:sp>
        <p:nvSpPr>
          <p:cNvPr id="68729" name="Text Box 134">
            <a:extLst>
              <a:ext uri="{FF2B5EF4-FFF2-40B4-BE49-F238E27FC236}">
                <a16:creationId xmlns:a16="http://schemas.microsoft.com/office/drawing/2014/main" id="{CBA66F25-16BA-6847-97CF-9009CE7B03AE}"/>
              </a:ext>
            </a:extLst>
          </p:cNvPr>
          <p:cNvSpPr txBox="1">
            <a:spLocks noChangeArrowheads="1"/>
          </p:cNvSpPr>
          <p:nvPr/>
        </p:nvSpPr>
        <p:spPr bwMode="auto">
          <a:xfrm>
            <a:off x="5162550" y="6053138"/>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68730" name="AutoShape 135">
            <a:extLst>
              <a:ext uri="{FF2B5EF4-FFF2-40B4-BE49-F238E27FC236}">
                <a16:creationId xmlns:a16="http://schemas.microsoft.com/office/drawing/2014/main" id="{B19BFB6A-78A8-DE42-AAA3-F3474DB24258}"/>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31" name="AutoShape 136">
            <a:extLst>
              <a:ext uri="{FF2B5EF4-FFF2-40B4-BE49-F238E27FC236}">
                <a16:creationId xmlns:a16="http://schemas.microsoft.com/office/drawing/2014/main" id="{5E1F8342-4E7C-6246-9FEC-04B041FEA015}"/>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32" name="AutoShape 137">
            <a:extLst>
              <a:ext uri="{FF2B5EF4-FFF2-40B4-BE49-F238E27FC236}">
                <a16:creationId xmlns:a16="http://schemas.microsoft.com/office/drawing/2014/main" id="{10F6F747-E875-2C43-9FAA-196ABE53E56E}"/>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33" name="AutoShape 138">
            <a:extLst>
              <a:ext uri="{FF2B5EF4-FFF2-40B4-BE49-F238E27FC236}">
                <a16:creationId xmlns:a16="http://schemas.microsoft.com/office/drawing/2014/main" id="{160286CE-9C2F-7340-AE33-E89E1276E1FE}"/>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34" name="AutoShape 139">
            <a:extLst>
              <a:ext uri="{FF2B5EF4-FFF2-40B4-BE49-F238E27FC236}">
                <a16:creationId xmlns:a16="http://schemas.microsoft.com/office/drawing/2014/main" id="{13EF1CF6-66CD-C545-A70B-D3614D57A495}"/>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35" name="AutoShape 140">
            <a:extLst>
              <a:ext uri="{FF2B5EF4-FFF2-40B4-BE49-F238E27FC236}">
                <a16:creationId xmlns:a16="http://schemas.microsoft.com/office/drawing/2014/main" id="{91B8C9F6-C894-A143-97CD-BA371D7C53AC}"/>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8736" name="Group 141">
            <a:extLst>
              <a:ext uri="{FF2B5EF4-FFF2-40B4-BE49-F238E27FC236}">
                <a16:creationId xmlns:a16="http://schemas.microsoft.com/office/drawing/2014/main" id="{A23AFF03-D68D-424C-B650-09BD9133CF18}"/>
              </a:ext>
            </a:extLst>
          </p:cNvPr>
          <p:cNvGrpSpPr>
            <a:grpSpLocks/>
          </p:cNvGrpSpPr>
          <p:nvPr/>
        </p:nvGrpSpPr>
        <p:grpSpPr bwMode="auto">
          <a:xfrm>
            <a:off x="2576513" y="2547938"/>
            <a:ext cx="1084262" cy="2093912"/>
            <a:chOff x="1623" y="1605"/>
            <a:chExt cx="683" cy="1319"/>
          </a:xfrm>
        </p:grpSpPr>
        <p:sp>
          <p:nvSpPr>
            <p:cNvPr id="68780" name="Rectangle 142">
              <a:extLst>
                <a:ext uri="{FF2B5EF4-FFF2-40B4-BE49-F238E27FC236}">
                  <a16:creationId xmlns:a16="http://schemas.microsoft.com/office/drawing/2014/main" id="{4A84215D-965D-1846-A57A-5B18A5D1D853}"/>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8781" name="AutoShape 143">
              <a:extLst>
                <a:ext uri="{FF2B5EF4-FFF2-40B4-BE49-F238E27FC236}">
                  <a16:creationId xmlns:a16="http://schemas.microsoft.com/office/drawing/2014/main" id="{EA187C1A-AB8F-624E-99E0-749AF543CE2E}"/>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82" name="Text Box 144">
              <a:extLst>
                <a:ext uri="{FF2B5EF4-FFF2-40B4-BE49-F238E27FC236}">
                  <a16:creationId xmlns:a16="http://schemas.microsoft.com/office/drawing/2014/main" id="{D817F477-336E-054E-AF33-5794931376AC}"/>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8783" name="Text Box 145">
              <a:extLst>
                <a:ext uri="{FF2B5EF4-FFF2-40B4-BE49-F238E27FC236}">
                  <a16:creationId xmlns:a16="http://schemas.microsoft.com/office/drawing/2014/main" id="{07CF2869-BABF-1A4C-B412-D0E3F19BEFB2}"/>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8784" name="Text Box 146">
              <a:extLst>
                <a:ext uri="{FF2B5EF4-FFF2-40B4-BE49-F238E27FC236}">
                  <a16:creationId xmlns:a16="http://schemas.microsoft.com/office/drawing/2014/main" id="{EF07FE2C-5F33-6646-960D-3441D33DB2DB}"/>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8785" name="Text Box 147">
              <a:extLst>
                <a:ext uri="{FF2B5EF4-FFF2-40B4-BE49-F238E27FC236}">
                  <a16:creationId xmlns:a16="http://schemas.microsoft.com/office/drawing/2014/main" id="{0CA2E7C0-9476-4A4E-B1EE-4B0B338FFC24}"/>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8786" name="Text Box 148">
              <a:extLst>
                <a:ext uri="{FF2B5EF4-FFF2-40B4-BE49-F238E27FC236}">
                  <a16:creationId xmlns:a16="http://schemas.microsoft.com/office/drawing/2014/main" id="{CD664878-417B-0F4C-A8E5-E52FFD6F6924}"/>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8737" name="AutoShape 149">
            <a:extLst>
              <a:ext uri="{FF2B5EF4-FFF2-40B4-BE49-F238E27FC236}">
                <a16:creationId xmlns:a16="http://schemas.microsoft.com/office/drawing/2014/main" id="{4D279080-BCC2-E54C-802C-CE8DB93D8D76}"/>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38" name="Line 150">
            <a:extLst>
              <a:ext uri="{FF2B5EF4-FFF2-40B4-BE49-F238E27FC236}">
                <a16:creationId xmlns:a16="http://schemas.microsoft.com/office/drawing/2014/main" id="{09A7C231-DA09-594F-BCE2-3585AB199C4F}"/>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39" name="Oval 151">
            <a:extLst>
              <a:ext uri="{FF2B5EF4-FFF2-40B4-BE49-F238E27FC236}">
                <a16:creationId xmlns:a16="http://schemas.microsoft.com/office/drawing/2014/main" id="{63CB406C-44E6-F044-8BD5-4F557D00E61C}"/>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8740" name="Group 152">
            <a:extLst>
              <a:ext uri="{FF2B5EF4-FFF2-40B4-BE49-F238E27FC236}">
                <a16:creationId xmlns:a16="http://schemas.microsoft.com/office/drawing/2014/main" id="{43B9C3E9-B20A-7348-AA3D-54FF1F850A6B}"/>
              </a:ext>
            </a:extLst>
          </p:cNvPr>
          <p:cNvGrpSpPr>
            <a:grpSpLocks/>
          </p:cNvGrpSpPr>
          <p:nvPr/>
        </p:nvGrpSpPr>
        <p:grpSpPr bwMode="auto">
          <a:xfrm>
            <a:off x="4065588" y="2646363"/>
            <a:ext cx="400050" cy="1689100"/>
            <a:chOff x="2561" y="1667"/>
            <a:chExt cx="252" cy="1064"/>
          </a:xfrm>
        </p:grpSpPr>
        <p:sp>
          <p:nvSpPr>
            <p:cNvPr id="68773" name="Rectangle 153">
              <a:extLst>
                <a:ext uri="{FF2B5EF4-FFF2-40B4-BE49-F238E27FC236}">
                  <a16:creationId xmlns:a16="http://schemas.microsoft.com/office/drawing/2014/main" id="{AB757C2B-D63C-8242-B6C6-702DB0235CB0}"/>
                </a:ext>
              </a:extLst>
            </p:cNvPr>
            <p:cNvSpPr>
              <a:spLocks noChangeArrowheads="1"/>
            </p:cNvSpPr>
            <p:nvPr/>
          </p:nvSpPr>
          <p:spPr bwMode="auto">
            <a:xfrm>
              <a:off x="2583" y="1688"/>
              <a:ext cx="203" cy="1043"/>
            </a:xfrm>
            <a:prstGeom prst="rect">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74" name="AutoShape 154">
              <a:extLst>
                <a:ext uri="{FF2B5EF4-FFF2-40B4-BE49-F238E27FC236}">
                  <a16:creationId xmlns:a16="http://schemas.microsoft.com/office/drawing/2014/main" id="{BFC39207-82C2-984D-ABE4-A0ACFB2D4806}"/>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75" name="Text Box 155">
              <a:extLst>
                <a:ext uri="{FF2B5EF4-FFF2-40B4-BE49-F238E27FC236}">
                  <a16:creationId xmlns:a16="http://schemas.microsoft.com/office/drawing/2014/main" id="{AB7DD056-D2ED-0649-87C8-AC3297659ECA}"/>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8776" name="Text Box 156">
              <a:extLst>
                <a:ext uri="{FF2B5EF4-FFF2-40B4-BE49-F238E27FC236}">
                  <a16:creationId xmlns:a16="http://schemas.microsoft.com/office/drawing/2014/main" id="{94E9F9D1-0450-814A-89D0-C7408AC4254B}"/>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8777" name="Text Box 157">
              <a:extLst>
                <a:ext uri="{FF2B5EF4-FFF2-40B4-BE49-F238E27FC236}">
                  <a16:creationId xmlns:a16="http://schemas.microsoft.com/office/drawing/2014/main" id="{F6FCCA86-907E-9340-A7F0-F61ECB8B5549}"/>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8778" name="Text Box 158">
              <a:extLst>
                <a:ext uri="{FF2B5EF4-FFF2-40B4-BE49-F238E27FC236}">
                  <a16:creationId xmlns:a16="http://schemas.microsoft.com/office/drawing/2014/main" id="{B344044F-961A-5947-BDED-2E36AB91999D}"/>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8779" name="Text Box 159">
              <a:extLst>
                <a:ext uri="{FF2B5EF4-FFF2-40B4-BE49-F238E27FC236}">
                  <a16:creationId xmlns:a16="http://schemas.microsoft.com/office/drawing/2014/main" id="{A3548FFA-EAA5-A64E-A072-13AAAE92409D}"/>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8741" name="Oval 160">
            <a:extLst>
              <a:ext uri="{FF2B5EF4-FFF2-40B4-BE49-F238E27FC236}">
                <a16:creationId xmlns:a16="http://schemas.microsoft.com/office/drawing/2014/main" id="{7A384FA3-2D9F-0441-8AC2-8DC84F541942}"/>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8742" name="Group 161">
            <a:extLst>
              <a:ext uri="{FF2B5EF4-FFF2-40B4-BE49-F238E27FC236}">
                <a16:creationId xmlns:a16="http://schemas.microsoft.com/office/drawing/2014/main" id="{22F3E8EC-4630-7745-A524-59FE4E1B1CB3}"/>
              </a:ext>
            </a:extLst>
          </p:cNvPr>
          <p:cNvGrpSpPr>
            <a:grpSpLocks/>
          </p:cNvGrpSpPr>
          <p:nvPr/>
        </p:nvGrpSpPr>
        <p:grpSpPr bwMode="auto">
          <a:xfrm>
            <a:off x="6832600" y="1433513"/>
            <a:ext cx="636588" cy="828675"/>
            <a:chOff x="4304" y="903"/>
            <a:chExt cx="401" cy="522"/>
          </a:xfrm>
        </p:grpSpPr>
        <p:sp>
          <p:nvSpPr>
            <p:cNvPr id="68771" name="Rectangle 162">
              <a:extLst>
                <a:ext uri="{FF2B5EF4-FFF2-40B4-BE49-F238E27FC236}">
                  <a16:creationId xmlns:a16="http://schemas.microsoft.com/office/drawing/2014/main" id="{935D1D69-CB3B-9043-9F29-CBD6366FA33E}"/>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72" name="Text Box 163">
              <a:extLst>
                <a:ext uri="{FF2B5EF4-FFF2-40B4-BE49-F238E27FC236}">
                  <a16:creationId xmlns:a16="http://schemas.microsoft.com/office/drawing/2014/main" id="{8F886D5B-3B8D-2C49-9D26-D6E2C4733753}"/>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68743" name="Group 164">
            <a:extLst>
              <a:ext uri="{FF2B5EF4-FFF2-40B4-BE49-F238E27FC236}">
                <a16:creationId xmlns:a16="http://schemas.microsoft.com/office/drawing/2014/main" id="{61467FD7-E143-DB42-B806-63756FBD1239}"/>
              </a:ext>
            </a:extLst>
          </p:cNvPr>
          <p:cNvGrpSpPr>
            <a:grpSpLocks/>
          </p:cNvGrpSpPr>
          <p:nvPr/>
        </p:nvGrpSpPr>
        <p:grpSpPr bwMode="auto">
          <a:xfrm>
            <a:off x="7224713" y="2500313"/>
            <a:ext cx="404812" cy="914400"/>
            <a:chOff x="4551" y="1575"/>
            <a:chExt cx="255" cy="576"/>
          </a:xfrm>
        </p:grpSpPr>
        <p:sp>
          <p:nvSpPr>
            <p:cNvPr id="68769" name="Freeform 165">
              <a:extLst>
                <a:ext uri="{FF2B5EF4-FFF2-40B4-BE49-F238E27FC236}">
                  <a16:creationId xmlns:a16="http://schemas.microsoft.com/office/drawing/2014/main" id="{F234AD22-9D94-524B-B849-9C246BAF064E}"/>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68770" name="Text Box 166">
              <a:extLst>
                <a:ext uri="{FF2B5EF4-FFF2-40B4-BE49-F238E27FC236}">
                  <a16:creationId xmlns:a16="http://schemas.microsoft.com/office/drawing/2014/main" id="{716F4FF4-EF5F-9148-BC71-2476282763F0}"/>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grpSp>
        <p:nvGrpSpPr>
          <p:cNvPr id="68744" name="Group 167">
            <a:extLst>
              <a:ext uri="{FF2B5EF4-FFF2-40B4-BE49-F238E27FC236}">
                <a16:creationId xmlns:a16="http://schemas.microsoft.com/office/drawing/2014/main" id="{068CB14A-785B-5243-8855-DCB2154D2851}"/>
              </a:ext>
            </a:extLst>
          </p:cNvPr>
          <p:cNvGrpSpPr>
            <a:grpSpLocks/>
          </p:cNvGrpSpPr>
          <p:nvPr/>
        </p:nvGrpSpPr>
        <p:grpSpPr bwMode="auto">
          <a:xfrm>
            <a:off x="6588125" y="5359400"/>
            <a:ext cx="1962150" cy="742950"/>
            <a:chOff x="4150" y="3376"/>
            <a:chExt cx="1236" cy="468"/>
          </a:xfrm>
        </p:grpSpPr>
        <p:sp>
          <p:nvSpPr>
            <p:cNvPr id="68767" name="Rectangle 168">
              <a:extLst>
                <a:ext uri="{FF2B5EF4-FFF2-40B4-BE49-F238E27FC236}">
                  <a16:creationId xmlns:a16="http://schemas.microsoft.com/office/drawing/2014/main" id="{23FDD199-EE5E-204B-93DD-35A44945D980}"/>
                </a:ext>
              </a:extLst>
            </p:cNvPr>
            <p:cNvSpPr>
              <a:spLocks noChangeArrowheads="1"/>
            </p:cNvSpPr>
            <p:nvPr/>
          </p:nvSpPr>
          <p:spPr bwMode="auto">
            <a:xfrm>
              <a:off x="4150" y="3376"/>
              <a:ext cx="1236" cy="468"/>
            </a:xfrm>
            <a:prstGeom prst="rect">
              <a:avLst/>
            </a:prstGeom>
            <a:solidFill>
              <a:schemeClr val="bg1"/>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68" name="Text Box 169">
              <a:extLst>
                <a:ext uri="{FF2B5EF4-FFF2-40B4-BE49-F238E27FC236}">
                  <a16:creationId xmlns:a16="http://schemas.microsoft.com/office/drawing/2014/main" id="{A29A41AA-8EA6-E94A-929D-B104E6CC7DEA}"/>
                </a:ext>
              </a:extLst>
            </p:cNvPr>
            <p:cNvSpPr txBox="1">
              <a:spLocks noChangeArrowheads="1"/>
            </p:cNvSpPr>
            <p:nvPr/>
          </p:nvSpPr>
          <p:spPr bwMode="auto">
            <a:xfrm>
              <a:off x="4460" y="3497"/>
              <a:ext cx="62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b="1">
                  <a:latin typeface="Arial" panose="020B0604020202020204" pitchFamily="34" charset="0"/>
                  <a:ea typeface="新細明體" panose="02020500000000000000" pitchFamily="18" charset="-120"/>
                </a:rPr>
                <a:t>Control</a:t>
              </a:r>
            </a:p>
          </p:txBody>
        </p:sp>
      </p:grpSp>
      <p:sp>
        <p:nvSpPr>
          <p:cNvPr id="68745" name="Oval 170">
            <a:extLst>
              <a:ext uri="{FF2B5EF4-FFF2-40B4-BE49-F238E27FC236}">
                <a16:creationId xmlns:a16="http://schemas.microsoft.com/office/drawing/2014/main" id="{9B175482-81C2-2A4D-ACFA-0196A00C2CE0}"/>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46" name="Oval 171">
            <a:extLst>
              <a:ext uri="{FF2B5EF4-FFF2-40B4-BE49-F238E27FC236}">
                <a16:creationId xmlns:a16="http://schemas.microsoft.com/office/drawing/2014/main" id="{DFAE2AFF-C70A-2441-941A-249BDA238FB7}"/>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47" name="Oval 172">
            <a:extLst>
              <a:ext uri="{FF2B5EF4-FFF2-40B4-BE49-F238E27FC236}">
                <a16:creationId xmlns:a16="http://schemas.microsoft.com/office/drawing/2014/main" id="{44033E65-35C5-D949-93F8-D63B7838E873}"/>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48" name="Oval 173">
            <a:extLst>
              <a:ext uri="{FF2B5EF4-FFF2-40B4-BE49-F238E27FC236}">
                <a16:creationId xmlns:a16="http://schemas.microsoft.com/office/drawing/2014/main" id="{708BA5F6-1DF3-AD45-AA9F-8DCA4A1E6400}"/>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49" name="Oval 174">
            <a:extLst>
              <a:ext uri="{FF2B5EF4-FFF2-40B4-BE49-F238E27FC236}">
                <a16:creationId xmlns:a16="http://schemas.microsoft.com/office/drawing/2014/main" id="{911201BB-D5CE-3D44-B3CE-B801D3ED2D93}"/>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50" name="Oval 175">
            <a:extLst>
              <a:ext uri="{FF2B5EF4-FFF2-40B4-BE49-F238E27FC236}">
                <a16:creationId xmlns:a16="http://schemas.microsoft.com/office/drawing/2014/main" id="{E6B6A17D-80F2-E544-9F49-3F7E5A16C233}"/>
              </a:ext>
            </a:extLst>
          </p:cNvPr>
          <p:cNvSpPr>
            <a:spLocks noChangeAspect="1" noChangeArrowheads="1"/>
          </p:cNvSpPr>
          <p:nvPr/>
        </p:nvSpPr>
        <p:spPr bwMode="auto">
          <a:xfrm>
            <a:off x="4906963" y="3071813"/>
            <a:ext cx="53975" cy="53975"/>
          </a:xfrm>
          <a:prstGeom prst="ellipse">
            <a:avLst/>
          </a:prstGeom>
          <a:solidFill>
            <a:srgbClr val="006600"/>
          </a:solidFill>
          <a:ln w="9525">
            <a:solidFill>
              <a:srgbClr val="006600"/>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51" name="Oval 176">
            <a:extLst>
              <a:ext uri="{FF2B5EF4-FFF2-40B4-BE49-F238E27FC236}">
                <a16:creationId xmlns:a16="http://schemas.microsoft.com/office/drawing/2014/main" id="{E7A0256A-60E9-B84B-92DD-7FD924CABAA8}"/>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52" name="Line 177">
            <a:extLst>
              <a:ext uri="{FF2B5EF4-FFF2-40B4-BE49-F238E27FC236}">
                <a16:creationId xmlns:a16="http://schemas.microsoft.com/office/drawing/2014/main" id="{C03C1D21-AF03-DF42-801E-F48559B1F7D7}"/>
              </a:ext>
            </a:extLst>
          </p:cNvPr>
          <p:cNvSpPr>
            <a:spLocks noChangeShapeType="1"/>
          </p:cNvSpPr>
          <p:nvPr/>
        </p:nvSpPr>
        <p:spPr bwMode="auto">
          <a:xfrm>
            <a:off x="774700" y="4533900"/>
            <a:ext cx="62420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53" name="Line 178">
            <a:extLst>
              <a:ext uri="{FF2B5EF4-FFF2-40B4-BE49-F238E27FC236}">
                <a16:creationId xmlns:a16="http://schemas.microsoft.com/office/drawing/2014/main" id="{8A7BC8F8-1A6E-214F-BC50-7AE26EBBB0CB}"/>
              </a:ext>
            </a:extLst>
          </p:cNvPr>
          <p:cNvSpPr>
            <a:spLocks noChangeShapeType="1"/>
          </p:cNvSpPr>
          <p:nvPr/>
        </p:nvSpPr>
        <p:spPr bwMode="auto">
          <a:xfrm>
            <a:off x="2274888" y="4419600"/>
            <a:ext cx="4862512"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pic>
        <p:nvPicPr>
          <p:cNvPr id="68754" name="Picture 179">
            <a:extLst>
              <a:ext uri="{FF2B5EF4-FFF2-40B4-BE49-F238E27FC236}">
                <a16:creationId xmlns:a16="http://schemas.microsoft.com/office/drawing/2014/main" id="{AC1DDCE6-56BC-634C-9CAC-FA619D33E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5591175"/>
            <a:ext cx="2667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68755" name="Text Box 180">
            <a:extLst>
              <a:ext uri="{FF2B5EF4-FFF2-40B4-BE49-F238E27FC236}">
                <a16:creationId xmlns:a16="http://schemas.microsoft.com/office/drawing/2014/main" id="{DD219076-C45A-5F4E-A6BE-C11798049982}"/>
              </a:ext>
            </a:extLst>
          </p:cNvPr>
          <p:cNvSpPr txBox="1">
            <a:spLocks noChangeArrowheads="1"/>
          </p:cNvSpPr>
          <p:nvPr/>
        </p:nvSpPr>
        <p:spPr bwMode="auto">
          <a:xfrm>
            <a:off x="2595563" y="5999163"/>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68756" name="Line 182">
            <a:extLst>
              <a:ext uri="{FF2B5EF4-FFF2-40B4-BE49-F238E27FC236}">
                <a16:creationId xmlns:a16="http://schemas.microsoft.com/office/drawing/2014/main" id="{E4616256-26F7-DF44-B761-2415A27D3F50}"/>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57" name="Line 183">
            <a:extLst>
              <a:ext uri="{FF2B5EF4-FFF2-40B4-BE49-F238E27FC236}">
                <a16:creationId xmlns:a16="http://schemas.microsoft.com/office/drawing/2014/main" id="{814BDA29-A9E8-B245-899F-DCA1B9B720FE}"/>
              </a:ext>
            </a:extLst>
          </p:cNvPr>
          <p:cNvSpPr>
            <a:spLocks noChangeShapeType="1"/>
          </p:cNvSpPr>
          <p:nvPr/>
        </p:nvSpPr>
        <p:spPr bwMode="auto">
          <a:xfrm>
            <a:off x="8193088" y="3194050"/>
            <a:ext cx="0" cy="21685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8758" name="Group 184">
            <a:extLst>
              <a:ext uri="{FF2B5EF4-FFF2-40B4-BE49-F238E27FC236}">
                <a16:creationId xmlns:a16="http://schemas.microsoft.com/office/drawing/2014/main" id="{39B4DDC9-2D31-F64E-96A0-8BDA99424B3F}"/>
              </a:ext>
            </a:extLst>
          </p:cNvPr>
          <p:cNvGrpSpPr>
            <a:grpSpLocks/>
          </p:cNvGrpSpPr>
          <p:nvPr/>
        </p:nvGrpSpPr>
        <p:grpSpPr bwMode="auto">
          <a:xfrm>
            <a:off x="563563" y="2144713"/>
            <a:ext cx="7643812" cy="1709737"/>
            <a:chOff x="355" y="1351"/>
            <a:chExt cx="4815" cy="1077"/>
          </a:xfrm>
        </p:grpSpPr>
        <p:grpSp>
          <p:nvGrpSpPr>
            <p:cNvPr id="68759" name="Group 185">
              <a:extLst>
                <a:ext uri="{FF2B5EF4-FFF2-40B4-BE49-F238E27FC236}">
                  <a16:creationId xmlns:a16="http://schemas.microsoft.com/office/drawing/2014/main" id="{0C324825-DDBA-004D-82C5-22CAFC4AFCDC}"/>
                </a:ext>
              </a:extLst>
            </p:cNvPr>
            <p:cNvGrpSpPr>
              <a:grpSpLocks/>
            </p:cNvGrpSpPr>
            <p:nvPr/>
          </p:nvGrpSpPr>
          <p:grpSpPr bwMode="auto">
            <a:xfrm>
              <a:off x="355" y="1789"/>
              <a:ext cx="1156" cy="288"/>
              <a:chOff x="355" y="1789"/>
              <a:chExt cx="1156" cy="288"/>
            </a:xfrm>
          </p:grpSpPr>
          <p:sp>
            <p:nvSpPr>
              <p:cNvPr id="68765" name="Text Box 186">
                <a:extLst>
                  <a:ext uri="{FF2B5EF4-FFF2-40B4-BE49-F238E27FC236}">
                    <a16:creationId xmlns:a16="http://schemas.microsoft.com/office/drawing/2014/main" id="{8ED5EE07-C96C-1A4B-9C5D-615FAF600077}"/>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8766" name="Text Box 187">
                <a:extLst>
                  <a:ext uri="{FF2B5EF4-FFF2-40B4-BE49-F238E27FC236}">
                    <a16:creationId xmlns:a16="http://schemas.microsoft.com/office/drawing/2014/main" id="{6405799B-FF96-E04F-9A11-CAC7E24A3C23}"/>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68760" name="Group 188">
              <a:extLst>
                <a:ext uri="{FF2B5EF4-FFF2-40B4-BE49-F238E27FC236}">
                  <a16:creationId xmlns:a16="http://schemas.microsoft.com/office/drawing/2014/main" id="{6A3E8B90-6786-1E45-9677-524860217AF9}"/>
                </a:ext>
              </a:extLst>
            </p:cNvPr>
            <p:cNvGrpSpPr>
              <a:grpSpLocks/>
            </p:cNvGrpSpPr>
            <p:nvPr/>
          </p:nvGrpSpPr>
          <p:grpSpPr bwMode="auto">
            <a:xfrm>
              <a:off x="3057" y="1351"/>
              <a:ext cx="2113" cy="1077"/>
              <a:chOff x="3057" y="1351"/>
              <a:chExt cx="2113" cy="1077"/>
            </a:xfrm>
          </p:grpSpPr>
          <p:sp>
            <p:nvSpPr>
              <p:cNvPr id="68761" name="Text Box 189">
                <a:extLst>
                  <a:ext uri="{FF2B5EF4-FFF2-40B4-BE49-F238E27FC236}">
                    <a16:creationId xmlns:a16="http://schemas.microsoft.com/office/drawing/2014/main" id="{7055C290-EA12-CF40-94AC-A9D3EC10CE10}"/>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68762" name="Group 190">
                <a:extLst>
                  <a:ext uri="{FF2B5EF4-FFF2-40B4-BE49-F238E27FC236}">
                    <a16:creationId xmlns:a16="http://schemas.microsoft.com/office/drawing/2014/main" id="{1D77DA43-580C-7E4C-8C21-1CB0DC391158}"/>
                  </a:ext>
                </a:extLst>
              </p:cNvPr>
              <p:cNvGrpSpPr>
                <a:grpSpLocks/>
              </p:cNvGrpSpPr>
              <p:nvPr/>
            </p:nvGrpSpPr>
            <p:grpSpPr bwMode="auto">
              <a:xfrm>
                <a:off x="3057" y="1351"/>
                <a:ext cx="206" cy="1077"/>
                <a:chOff x="3057" y="1351"/>
                <a:chExt cx="206" cy="1077"/>
              </a:xfrm>
            </p:grpSpPr>
            <p:sp>
              <p:nvSpPr>
                <p:cNvPr id="68763" name="Text Box 191">
                  <a:extLst>
                    <a:ext uri="{FF2B5EF4-FFF2-40B4-BE49-F238E27FC236}">
                      <a16:creationId xmlns:a16="http://schemas.microsoft.com/office/drawing/2014/main" id="{FD03F65C-B8A1-3648-9DD0-3F2C42BF8621}"/>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8764" name="Text Box 192">
                  <a:extLst>
                    <a:ext uri="{FF2B5EF4-FFF2-40B4-BE49-F238E27FC236}">
                      <a16:creationId xmlns:a16="http://schemas.microsoft.com/office/drawing/2014/main" id="{88D40A99-1721-284D-B048-60BC71EC7966}"/>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編號版面配置區 3">
            <a:extLst>
              <a:ext uri="{FF2B5EF4-FFF2-40B4-BE49-F238E27FC236}">
                <a16:creationId xmlns:a16="http://schemas.microsoft.com/office/drawing/2014/main" id="{BD832595-83B7-BD41-8235-2026599D8DF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642047B7-9106-8C46-B29F-B6E7F7423246}" type="slidenum">
              <a:rPr lang="zh-TW" altLang="en-US" sz="800"/>
              <a:pPr/>
              <a:t>48</a:t>
            </a:fld>
            <a:endParaRPr lang="en-US" altLang="zh-TW" sz="1400"/>
          </a:p>
        </p:txBody>
      </p:sp>
      <p:sp>
        <p:nvSpPr>
          <p:cNvPr id="69635" name="Rectangle 2">
            <a:extLst>
              <a:ext uri="{FF2B5EF4-FFF2-40B4-BE49-F238E27FC236}">
                <a16:creationId xmlns:a16="http://schemas.microsoft.com/office/drawing/2014/main" id="{838B7B2A-36F5-6F40-9AC8-FA0610DDB4B2}"/>
              </a:ext>
            </a:extLst>
          </p:cNvPr>
          <p:cNvSpPr>
            <a:spLocks noGrp="1" noChangeArrowheads="1"/>
          </p:cNvSpPr>
          <p:nvPr>
            <p:ph type="title"/>
          </p:nvPr>
        </p:nvSpPr>
        <p:spPr/>
        <p:txBody>
          <a:bodyPr/>
          <a:lstStyle/>
          <a:p>
            <a:r>
              <a:rPr lang="en-US" altLang="zh-TW">
                <a:ea typeface="新細明體" panose="02020500000000000000" pitchFamily="18" charset="-120"/>
              </a:rPr>
              <a:t>Execute</a:t>
            </a:r>
            <a:endParaRPr lang="zh-TW" altLang="en-US">
              <a:ea typeface="新細明體" panose="02020500000000000000" pitchFamily="18" charset="-120"/>
            </a:endParaRPr>
          </a:p>
        </p:txBody>
      </p:sp>
      <p:sp>
        <p:nvSpPr>
          <p:cNvPr id="69636" name="Rectangle 3">
            <a:extLst>
              <a:ext uri="{FF2B5EF4-FFF2-40B4-BE49-F238E27FC236}">
                <a16:creationId xmlns:a16="http://schemas.microsoft.com/office/drawing/2014/main" id="{7F40DA1B-A124-7D46-9CBD-A09731B055D3}"/>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9637" name="AutoShape 4">
            <a:extLst>
              <a:ext uri="{FF2B5EF4-FFF2-40B4-BE49-F238E27FC236}">
                <a16:creationId xmlns:a16="http://schemas.microsoft.com/office/drawing/2014/main" id="{77EB7B38-6355-1D45-A8AB-4409D8C0D38B}"/>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638" name="AutoShape 5">
            <a:extLst>
              <a:ext uri="{FF2B5EF4-FFF2-40B4-BE49-F238E27FC236}">
                <a16:creationId xmlns:a16="http://schemas.microsoft.com/office/drawing/2014/main" id="{486A0AA6-52E2-D440-8AEA-61D4707D40F3}"/>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639" name="AutoShape 6">
            <a:extLst>
              <a:ext uri="{FF2B5EF4-FFF2-40B4-BE49-F238E27FC236}">
                <a16:creationId xmlns:a16="http://schemas.microsoft.com/office/drawing/2014/main" id="{20989BF6-E3DD-B043-99AF-B53620C04C4A}"/>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640" name="AutoShape 7">
            <a:extLst>
              <a:ext uri="{FF2B5EF4-FFF2-40B4-BE49-F238E27FC236}">
                <a16:creationId xmlns:a16="http://schemas.microsoft.com/office/drawing/2014/main" id="{A91723E8-086F-874C-A9EB-45F88773930F}"/>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9641" name="Group 8">
            <a:extLst>
              <a:ext uri="{FF2B5EF4-FFF2-40B4-BE49-F238E27FC236}">
                <a16:creationId xmlns:a16="http://schemas.microsoft.com/office/drawing/2014/main" id="{A3B86B9F-3432-1549-9E93-049F1E0611EF}"/>
              </a:ext>
            </a:extLst>
          </p:cNvPr>
          <p:cNvGrpSpPr>
            <a:grpSpLocks/>
          </p:cNvGrpSpPr>
          <p:nvPr/>
        </p:nvGrpSpPr>
        <p:grpSpPr bwMode="auto">
          <a:xfrm>
            <a:off x="5446713" y="1882775"/>
            <a:ext cx="1193800" cy="2595563"/>
            <a:chOff x="3431" y="1186"/>
            <a:chExt cx="752" cy="1635"/>
          </a:xfrm>
        </p:grpSpPr>
        <p:sp>
          <p:nvSpPr>
            <p:cNvPr id="69806" name="Rectangle 9">
              <a:extLst>
                <a:ext uri="{FF2B5EF4-FFF2-40B4-BE49-F238E27FC236}">
                  <a16:creationId xmlns:a16="http://schemas.microsoft.com/office/drawing/2014/main" id="{BF30B636-E375-9142-9B00-A4CAD2EB7CF7}"/>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807" name="AutoShape 10">
              <a:extLst>
                <a:ext uri="{FF2B5EF4-FFF2-40B4-BE49-F238E27FC236}">
                  <a16:creationId xmlns:a16="http://schemas.microsoft.com/office/drawing/2014/main" id="{11894D54-BEB3-AE42-8D16-1F6834E09C36}"/>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808" name="Text Box 11">
              <a:extLst>
                <a:ext uri="{FF2B5EF4-FFF2-40B4-BE49-F238E27FC236}">
                  <a16:creationId xmlns:a16="http://schemas.microsoft.com/office/drawing/2014/main" id="{12080329-DDAF-7240-9406-EDC055A41A27}"/>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9809" name="Text Box 12">
              <a:extLst>
                <a:ext uri="{FF2B5EF4-FFF2-40B4-BE49-F238E27FC236}">
                  <a16:creationId xmlns:a16="http://schemas.microsoft.com/office/drawing/2014/main" id="{8C541614-F84A-1A4E-B801-BC087367048F}"/>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9810" name="Text Box 13">
              <a:extLst>
                <a:ext uri="{FF2B5EF4-FFF2-40B4-BE49-F238E27FC236}">
                  <a16:creationId xmlns:a16="http://schemas.microsoft.com/office/drawing/2014/main" id="{C5E75261-F028-6D43-A13D-34237E3A4ACA}"/>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9811" name="Text Box 14">
              <a:extLst>
                <a:ext uri="{FF2B5EF4-FFF2-40B4-BE49-F238E27FC236}">
                  <a16:creationId xmlns:a16="http://schemas.microsoft.com/office/drawing/2014/main" id="{5DDF02FC-FE24-5844-8A3F-9A628D7D808B}"/>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9812" name="Text Box 15">
              <a:extLst>
                <a:ext uri="{FF2B5EF4-FFF2-40B4-BE49-F238E27FC236}">
                  <a16:creationId xmlns:a16="http://schemas.microsoft.com/office/drawing/2014/main" id="{846CE433-0A83-5F4C-80A7-5F33EE3072F5}"/>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9813" name="Text Box 16">
              <a:extLst>
                <a:ext uri="{FF2B5EF4-FFF2-40B4-BE49-F238E27FC236}">
                  <a16:creationId xmlns:a16="http://schemas.microsoft.com/office/drawing/2014/main" id="{648436F3-1228-4340-8CF2-3428B518FFE6}"/>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9814" name="Text Box 17">
              <a:extLst>
                <a:ext uri="{FF2B5EF4-FFF2-40B4-BE49-F238E27FC236}">
                  <a16:creationId xmlns:a16="http://schemas.microsoft.com/office/drawing/2014/main" id="{570F28CB-BDEA-F642-93F4-72D3381422F9}"/>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9815" name="Text Box 18">
              <a:extLst>
                <a:ext uri="{FF2B5EF4-FFF2-40B4-BE49-F238E27FC236}">
                  <a16:creationId xmlns:a16="http://schemas.microsoft.com/office/drawing/2014/main" id="{C78233FC-F0CB-5B47-86EC-AA6A2C88446F}"/>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9642" name="Freeform 19">
            <a:extLst>
              <a:ext uri="{FF2B5EF4-FFF2-40B4-BE49-F238E27FC236}">
                <a16:creationId xmlns:a16="http://schemas.microsoft.com/office/drawing/2014/main" id="{FF6BBA68-6F56-4546-95B8-29EF57A89B26}"/>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69643" name="Text Box 20">
            <a:extLst>
              <a:ext uri="{FF2B5EF4-FFF2-40B4-BE49-F238E27FC236}">
                <a16:creationId xmlns:a16="http://schemas.microsoft.com/office/drawing/2014/main" id="{AC2558FA-1911-F140-B021-9C34DE4A0F80}"/>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9644" name="Rectangle 21">
            <a:extLst>
              <a:ext uri="{FF2B5EF4-FFF2-40B4-BE49-F238E27FC236}">
                <a16:creationId xmlns:a16="http://schemas.microsoft.com/office/drawing/2014/main" id="{3A18E62D-E58C-EC4E-A51E-C2E21C93467E}"/>
              </a:ext>
            </a:extLst>
          </p:cNvPr>
          <p:cNvSpPr>
            <a:spLocks noChangeArrowheads="1"/>
          </p:cNvSpPr>
          <p:nvPr/>
        </p:nvSpPr>
        <p:spPr bwMode="auto">
          <a:xfrm>
            <a:off x="3705225" y="5410200"/>
            <a:ext cx="742950" cy="581025"/>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solidFill>
                  <a:srgbClr val="003399"/>
                </a:solidFill>
                <a:latin typeface="Arial" panose="020B0604020202020204" pitchFamily="34" charset="0"/>
                <a:ea typeface="新細明體" panose="02020500000000000000" pitchFamily="18" charset="-120"/>
              </a:rPr>
              <a:t>1-bit</a:t>
            </a:r>
          </a:p>
          <a:p>
            <a:pPr algn="ctr"/>
            <a:r>
              <a:rPr lang="en-US" altLang="zh-TW" sz="1400" b="1">
                <a:solidFill>
                  <a:srgbClr val="003399"/>
                </a:solidFill>
                <a:latin typeface="Arial" panose="020B0604020202020204" pitchFamily="34" charset="0"/>
                <a:ea typeface="新細明體" panose="02020500000000000000" pitchFamily="18" charset="-120"/>
              </a:rPr>
              <a:t>counter</a:t>
            </a:r>
          </a:p>
        </p:txBody>
      </p:sp>
      <p:grpSp>
        <p:nvGrpSpPr>
          <p:cNvPr id="69645" name="Group 22">
            <a:extLst>
              <a:ext uri="{FF2B5EF4-FFF2-40B4-BE49-F238E27FC236}">
                <a16:creationId xmlns:a16="http://schemas.microsoft.com/office/drawing/2014/main" id="{994146BF-DF00-B941-B805-6FB766F67F29}"/>
              </a:ext>
            </a:extLst>
          </p:cNvPr>
          <p:cNvGrpSpPr>
            <a:grpSpLocks/>
          </p:cNvGrpSpPr>
          <p:nvPr/>
        </p:nvGrpSpPr>
        <p:grpSpPr bwMode="auto">
          <a:xfrm>
            <a:off x="4873625" y="5802313"/>
            <a:ext cx="200025" cy="179387"/>
            <a:chOff x="3070" y="3655"/>
            <a:chExt cx="126" cy="113"/>
          </a:xfrm>
        </p:grpSpPr>
        <p:sp>
          <p:nvSpPr>
            <p:cNvPr id="69804" name="AutoShape 23">
              <a:extLst>
                <a:ext uri="{FF2B5EF4-FFF2-40B4-BE49-F238E27FC236}">
                  <a16:creationId xmlns:a16="http://schemas.microsoft.com/office/drawing/2014/main" id="{5B18503F-0FAF-2E43-B97D-1D3B7F12C8BB}"/>
                </a:ext>
              </a:extLst>
            </p:cNvPr>
            <p:cNvSpPr>
              <a:spLocks noChangeArrowheads="1"/>
            </p:cNvSpPr>
            <p:nvPr/>
          </p:nvSpPr>
          <p:spPr bwMode="auto">
            <a:xfrm rot="5400000">
              <a:off x="3056" y="3669"/>
              <a:ext cx="113" cy="86"/>
            </a:xfrm>
            <a:prstGeom prst="triangle">
              <a:avLst>
                <a:gd name="adj" fmla="val 50000"/>
              </a:avLst>
            </a:prstGeom>
            <a:solidFill>
              <a:srgbClr val="003399"/>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805" name="Oval 24">
              <a:extLst>
                <a:ext uri="{FF2B5EF4-FFF2-40B4-BE49-F238E27FC236}">
                  <a16:creationId xmlns:a16="http://schemas.microsoft.com/office/drawing/2014/main" id="{C8E0BB44-9636-8148-822E-63E376EBCEF8}"/>
                </a:ext>
              </a:extLst>
            </p:cNvPr>
            <p:cNvSpPr>
              <a:spLocks noChangeArrowheads="1"/>
            </p:cNvSpPr>
            <p:nvPr/>
          </p:nvSpPr>
          <p:spPr bwMode="auto">
            <a:xfrm>
              <a:off x="3164" y="3693"/>
              <a:ext cx="32" cy="32"/>
            </a:xfrm>
            <a:prstGeom prst="ellipse">
              <a:avLst/>
            </a:prstGeom>
            <a:solidFill>
              <a:srgbClr val="003399"/>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sp>
        <p:nvSpPr>
          <p:cNvPr id="69646" name="Line 25">
            <a:extLst>
              <a:ext uri="{FF2B5EF4-FFF2-40B4-BE49-F238E27FC236}">
                <a16:creationId xmlns:a16="http://schemas.microsoft.com/office/drawing/2014/main" id="{ABA0BD64-4FE0-A045-830F-B240AAF6137F}"/>
              </a:ext>
            </a:extLst>
          </p:cNvPr>
          <p:cNvSpPr>
            <a:spLocks noChangeShapeType="1"/>
          </p:cNvSpPr>
          <p:nvPr/>
        </p:nvSpPr>
        <p:spPr bwMode="auto">
          <a:xfrm>
            <a:off x="4446588" y="5638800"/>
            <a:ext cx="21431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47" name="Line 26">
            <a:extLst>
              <a:ext uri="{FF2B5EF4-FFF2-40B4-BE49-F238E27FC236}">
                <a16:creationId xmlns:a16="http://schemas.microsoft.com/office/drawing/2014/main" id="{68441BA7-EC50-2A4D-BEEF-5DBF9B6DB9F0}"/>
              </a:ext>
            </a:extLst>
          </p:cNvPr>
          <p:cNvSpPr>
            <a:spLocks noChangeShapeType="1"/>
          </p:cNvSpPr>
          <p:nvPr/>
        </p:nvSpPr>
        <p:spPr bwMode="auto">
          <a:xfrm>
            <a:off x="5078413" y="5889625"/>
            <a:ext cx="1503362"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48" name="Line 27">
            <a:extLst>
              <a:ext uri="{FF2B5EF4-FFF2-40B4-BE49-F238E27FC236}">
                <a16:creationId xmlns:a16="http://schemas.microsoft.com/office/drawing/2014/main" id="{8F084E33-E7F8-7544-89E7-A0DA73122F7A}"/>
              </a:ext>
            </a:extLst>
          </p:cNvPr>
          <p:cNvSpPr>
            <a:spLocks noChangeShapeType="1"/>
          </p:cNvSpPr>
          <p:nvPr/>
        </p:nvSpPr>
        <p:spPr bwMode="auto">
          <a:xfrm>
            <a:off x="3057525" y="5815013"/>
            <a:ext cx="64293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9649" name="Group 28">
            <a:extLst>
              <a:ext uri="{FF2B5EF4-FFF2-40B4-BE49-F238E27FC236}">
                <a16:creationId xmlns:a16="http://schemas.microsoft.com/office/drawing/2014/main" id="{E6E7D41C-6368-6D47-928A-621796612696}"/>
              </a:ext>
            </a:extLst>
          </p:cNvPr>
          <p:cNvGrpSpPr>
            <a:grpSpLocks/>
          </p:cNvGrpSpPr>
          <p:nvPr/>
        </p:nvGrpSpPr>
        <p:grpSpPr bwMode="auto">
          <a:xfrm>
            <a:off x="3414713" y="5803900"/>
            <a:ext cx="3171825" cy="287338"/>
            <a:chOff x="2151" y="3656"/>
            <a:chExt cx="1998" cy="181"/>
          </a:xfrm>
        </p:grpSpPr>
        <p:sp>
          <p:nvSpPr>
            <p:cNvPr id="69802" name="Line 29">
              <a:extLst>
                <a:ext uri="{FF2B5EF4-FFF2-40B4-BE49-F238E27FC236}">
                  <a16:creationId xmlns:a16="http://schemas.microsoft.com/office/drawing/2014/main" id="{E7FE44A7-23C8-C040-A0AA-47D877204066}"/>
                </a:ext>
              </a:extLst>
            </p:cNvPr>
            <p:cNvSpPr>
              <a:spLocks noChangeShapeType="1"/>
            </p:cNvSpPr>
            <p:nvPr/>
          </p:nvSpPr>
          <p:spPr bwMode="auto">
            <a:xfrm flipV="1">
              <a:off x="2155" y="3656"/>
              <a:ext cx="0" cy="181"/>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803" name="Line 30">
              <a:extLst>
                <a:ext uri="{FF2B5EF4-FFF2-40B4-BE49-F238E27FC236}">
                  <a16:creationId xmlns:a16="http://schemas.microsoft.com/office/drawing/2014/main" id="{D2785AC2-C289-D442-903F-E2B8CF831D56}"/>
                </a:ext>
              </a:extLst>
            </p:cNvPr>
            <p:cNvSpPr>
              <a:spLocks noChangeShapeType="1"/>
            </p:cNvSpPr>
            <p:nvPr/>
          </p:nvSpPr>
          <p:spPr bwMode="auto">
            <a:xfrm>
              <a:off x="2151" y="3825"/>
              <a:ext cx="199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9650" name="Oval 31">
            <a:extLst>
              <a:ext uri="{FF2B5EF4-FFF2-40B4-BE49-F238E27FC236}">
                <a16:creationId xmlns:a16="http://schemas.microsoft.com/office/drawing/2014/main" id="{C4243297-00DA-BC4E-BED4-96A32B163E34}"/>
              </a:ext>
            </a:extLst>
          </p:cNvPr>
          <p:cNvSpPr>
            <a:spLocks noChangeAspect="1" noChangeArrowheads="1"/>
          </p:cNvSpPr>
          <p:nvPr/>
        </p:nvSpPr>
        <p:spPr bwMode="auto">
          <a:xfrm>
            <a:off x="3409950" y="5795963"/>
            <a:ext cx="42863"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651" name="Line 32">
            <a:extLst>
              <a:ext uri="{FF2B5EF4-FFF2-40B4-BE49-F238E27FC236}">
                <a16:creationId xmlns:a16="http://schemas.microsoft.com/office/drawing/2014/main" id="{AACBF9F1-3E88-D54A-AF6E-04CE103D6E53}"/>
              </a:ext>
            </a:extLst>
          </p:cNvPr>
          <p:cNvSpPr>
            <a:spLocks noChangeShapeType="1"/>
          </p:cNvSpPr>
          <p:nvPr/>
        </p:nvSpPr>
        <p:spPr bwMode="auto">
          <a:xfrm flipH="1">
            <a:off x="4933950" y="5434013"/>
            <a:ext cx="1662113"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2" name="Line 33">
            <a:extLst>
              <a:ext uri="{FF2B5EF4-FFF2-40B4-BE49-F238E27FC236}">
                <a16:creationId xmlns:a16="http://schemas.microsoft.com/office/drawing/2014/main" id="{7E8A4B56-388D-914B-9992-C9D400339273}"/>
              </a:ext>
            </a:extLst>
          </p:cNvPr>
          <p:cNvSpPr>
            <a:spLocks noChangeShapeType="1"/>
          </p:cNvSpPr>
          <p:nvPr/>
        </p:nvSpPr>
        <p:spPr bwMode="auto">
          <a:xfrm flipV="1">
            <a:off x="4938713" y="3090863"/>
            <a:ext cx="0" cy="2347912"/>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3" name="Line 34">
            <a:extLst>
              <a:ext uri="{FF2B5EF4-FFF2-40B4-BE49-F238E27FC236}">
                <a16:creationId xmlns:a16="http://schemas.microsoft.com/office/drawing/2014/main" id="{7345A2D4-06B7-9A4F-9717-5627E0D6989C}"/>
              </a:ext>
            </a:extLst>
          </p:cNvPr>
          <p:cNvSpPr>
            <a:spLocks noChangeShapeType="1"/>
          </p:cNvSpPr>
          <p:nvPr/>
        </p:nvSpPr>
        <p:spPr bwMode="auto">
          <a:xfrm flipH="1">
            <a:off x="4419600" y="3095625"/>
            <a:ext cx="5143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4" name="Line 35">
            <a:extLst>
              <a:ext uri="{FF2B5EF4-FFF2-40B4-BE49-F238E27FC236}">
                <a16:creationId xmlns:a16="http://schemas.microsoft.com/office/drawing/2014/main" id="{04A73D98-2D73-2A43-AB85-5961DF9F4EC5}"/>
              </a:ext>
            </a:extLst>
          </p:cNvPr>
          <p:cNvSpPr>
            <a:spLocks noChangeShapeType="1"/>
          </p:cNvSpPr>
          <p:nvPr/>
        </p:nvSpPr>
        <p:spPr bwMode="auto">
          <a:xfrm flipH="1">
            <a:off x="4576763" y="301942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5" name="Line 36">
            <a:extLst>
              <a:ext uri="{FF2B5EF4-FFF2-40B4-BE49-F238E27FC236}">
                <a16:creationId xmlns:a16="http://schemas.microsoft.com/office/drawing/2014/main" id="{7FEDA506-AA31-D94B-B9AC-419E4D4E3ACC}"/>
              </a:ext>
            </a:extLst>
          </p:cNvPr>
          <p:cNvSpPr>
            <a:spLocks noChangeShapeType="1"/>
          </p:cNvSpPr>
          <p:nvPr/>
        </p:nvSpPr>
        <p:spPr bwMode="auto">
          <a:xfrm>
            <a:off x="8559800" y="5762625"/>
            <a:ext cx="1397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6" name="Line 37">
            <a:extLst>
              <a:ext uri="{FF2B5EF4-FFF2-40B4-BE49-F238E27FC236}">
                <a16:creationId xmlns:a16="http://schemas.microsoft.com/office/drawing/2014/main" id="{1E4E88F9-4081-A040-BBBF-E1E8797C7F09}"/>
              </a:ext>
            </a:extLst>
          </p:cNvPr>
          <p:cNvSpPr>
            <a:spLocks noChangeShapeType="1"/>
          </p:cNvSpPr>
          <p:nvPr/>
        </p:nvSpPr>
        <p:spPr bwMode="auto">
          <a:xfrm flipV="1">
            <a:off x="8705850" y="2044700"/>
            <a:ext cx="0" cy="372745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7" name="Line 38">
            <a:extLst>
              <a:ext uri="{FF2B5EF4-FFF2-40B4-BE49-F238E27FC236}">
                <a16:creationId xmlns:a16="http://schemas.microsoft.com/office/drawing/2014/main" id="{F7B566EF-840C-FA4B-A05B-ADDBE17A9EE5}"/>
              </a:ext>
            </a:extLst>
          </p:cNvPr>
          <p:cNvSpPr>
            <a:spLocks noChangeShapeType="1"/>
          </p:cNvSpPr>
          <p:nvPr/>
        </p:nvSpPr>
        <p:spPr bwMode="auto">
          <a:xfrm flipH="1">
            <a:off x="7397750" y="2051050"/>
            <a:ext cx="13144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8" name="Line 39">
            <a:extLst>
              <a:ext uri="{FF2B5EF4-FFF2-40B4-BE49-F238E27FC236}">
                <a16:creationId xmlns:a16="http://schemas.microsoft.com/office/drawing/2014/main" id="{C0E8811D-45F1-964D-BF59-0B4D96606D10}"/>
              </a:ext>
            </a:extLst>
          </p:cNvPr>
          <p:cNvSpPr>
            <a:spLocks noChangeShapeType="1"/>
          </p:cNvSpPr>
          <p:nvPr/>
        </p:nvSpPr>
        <p:spPr bwMode="auto">
          <a:xfrm>
            <a:off x="8553450" y="5949950"/>
            <a:ext cx="2413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9" name="Line 40">
            <a:extLst>
              <a:ext uri="{FF2B5EF4-FFF2-40B4-BE49-F238E27FC236}">
                <a16:creationId xmlns:a16="http://schemas.microsoft.com/office/drawing/2014/main" id="{589719A9-A5F1-B545-9C13-54873BC03F4D}"/>
              </a:ext>
            </a:extLst>
          </p:cNvPr>
          <p:cNvSpPr>
            <a:spLocks noChangeShapeType="1"/>
          </p:cNvSpPr>
          <p:nvPr/>
        </p:nvSpPr>
        <p:spPr bwMode="auto">
          <a:xfrm flipV="1">
            <a:off x="8794750" y="1638300"/>
            <a:ext cx="0" cy="431800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0" name="Line 41">
            <a:extLst>
              <a:ext uri="{FF2B5EF4-FFF2-40B4-BE49-F238E27FC236}">
                <a16:creationId xmlns:a16="http://schemas.microsoft.com/office/drawing/2014/main" id="{0FE23CB4-5FCE-1E4F-8C5B-555D1FA7F77D}"/>
              </a:ext>
            </a:extLst>
          </p:cNvPr>
          <p:cNvSpPr>
            <a:spLocks noChangeShapeType="1"/>
          </p:cNvSpPr>
          <p:nvPr/>
        </p:nvSpPr>
        <p:spPr bwMode="auto">
          <a:xfrm flipH="1">
            <a:off x="7404100" y="1643063"/>
            <a:ext cx="13906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1" name="Line 42">
            <a:extLst>
              <a:ext uri="{FF2B5EF4-FFF2-40B4-BE49-F238E27FC236}">
                <a16:creationId xmlns:a16="http://schemas.microsoft.com/office/drawing/2014/main" id="{899B47E5-14A4-2642-9082-459453CDB520}"/>
              </a:ext>
            </a:extLst>
          </p:cNvPr>
          <p:cNvSpPr>
            <a:spLocks noChangeShapeType="1"/>
          </p:cNvSpPr>
          <p:nvPr/>
        </p:nvSpPr>
        <p:spPr bwMode="auto">
          <a:xfrm>
            <a:off x="4706938" y="5648325"/>
            <a:ext cx="0" cy="24130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2" name="Line 43">
            <a:extLst>
              <a:ext uri="{FF2B5EF4-FFF2-40B4-BE49-F238E27FC236}">
                <a16:creationId xmlns:a16="http://schemas.microsoft.com/office/drawing/2014/main" id="{D4981821-9485-F948-A748-4AA30AFBE079}"/>
              </a:ext>
            </a:extLst>
          </p:cNvPr>
          <p:cNvSpPr>
            <a:spLocks noChangeShapeType="1"/>
          </p:cNvSpPr>
          <p:nvPr/>
        </p:nvSpPr>
        <p:spPr bwMode="auto">
          <a:xfrm>
            <a:off x="4706938" y="5884863"/>
            <a:ext cx="169862" cy="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3" name="Oval 44">
            <a:extLst>
              <a:ext uri="{FF2B5EF4-FFF2-40B4-BE49-F238E27FC236}">
                <a16:creationId xmlns:a16="http://schemas.microsoft.com/office/drawing/2014/main" id="{40DACB72-0EE4-444A-8C9A-18BA8506D099}"/>
              </a:ext>
            </a:extLst>
          </p:cNvPr>
          <p:cNvSpPr>
            <a:spLocks noChangeAspect="1" noChangeArrowheads="1"/>
          </p:cNvSpPr>
          <p:nvPr/>
        </p:nvSpPr>
        <p:spPr bwMode="auto">
          <a:xfrm>
            <a:off x="4684713" y="5608638"/>
            <a:ext cx="42862"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664" name="Line 45">
            <a:extLst>
              <a:ext uri="{FF2B5EF4-FFF2-40B4-BE49-F238E27FC236}">
                <a16:creationId xmlns:a16="http://schemas.microsoft.com/office/drawing/2014/main" id="{072F11F7-ED45-6D45-99B8-23E86BF28AFB}"/>
              </a:ext>
            </a:extLst>
          </p:cNvPr>
          <p:cNvSpPr>
            <a:spLocks noChangeShapeType="1"/>
          </p:cNvSpPr>
          <p:nvPr/>
        </p:nvSpPr>
        <p:spPr bwMode="auto">
          <a:xfrm flipV="1">
            <a:off x="8343900" y="3949700"/>
            <a:ext cx="0" cy="14097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5" name="Line 46">
            <a:extLst>
              <a:ext uri="{FF2B5EF4-FFF2-40B4-BE49-F238E27FC236}">
                <a16:creationId xmlns:a16="http://schemas.microsoft.com/office/drawing/2014/main" id="{6D20C1F4-A762-DE4A-8D59-4B5417A246E3}"/>
              </a:ext>
            </a:extLst>
          </p:cNvPr>
          <p:cNvSpPr>
            <a:spLocks noChangeShapeType="1"/>
          </p:cNvSpPr>
          <p:nvPr/>
        </p:nvSpPr>
        <p:spPr bwMode="auto">
          <a:xfrm>
            <a:off x="5180013" y="3949700"/>
            <a:ext cx="31702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6" name="Line 47">
            <a:extLst>
              <a:ext uri="{FF2B5EF4-FFF2-40B4-BE49-F238E27FC236}">
                <a16:creationId xmlns:a16="http://schemas.microsoft.com/office/drawing/2014/main" id="{6B336302-88DA-8641-ADF1-2D597EB6EFC8}"/>
              </a:ext>
            </a:extLst>
          </p:cNvPr>
          <p:cNvSpPr>
            <a:spLocks noChangeShapeType="1"/>
          </p:cNvSpPr>
          <p:nvPr/>
        </p:nvSpPr>
        <p:spPr bwMode="auto">
          <a:xfrm flipV="1">
            <a:off x="8108950" y="4889500"/>
            <a:ext cx="0" cy="4635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7" name="Line 48">
            <a:extLst>
              <a:ext uri="{FF2B5EF4-FFF2-40B4-BE49-F238E27FC236}">
                <a16:creationId xmlns:a16="http://schemas.microsoft.com/office/drawing/2014/main" id="{EDBBA7AD-6F79-8646-892B-A7495C7B84E1}"/>
              </a:ext>
            </a:extLst>
          </p:cNvPr>
          <p:cNvSpPr>
            <a:spLocks noChangeShapeType="1"/>
          </p:cNvSpPr>
          <p:nvPr/>
        </p:nvSpPr>
        <p:spPr bwMode="auto">
          <a:xfrm flipV="1">
            <a:off x="8026400" y="4953000"/>
            <a:ext cx="0" cy="3873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8" name="Line 49">
            <a:extLst>
              <a:ext uri="{FF2B5EF4-FFF2-40B4-BE49-F238E27FC236}">
                <a16:creationId xmlns:a16="http://schemas.microsoft.com/office/drawing/2014/main" id="{3818CE15-FD91-C64E-AFB4-13BF5CBC1212}"/>
              </a:ext>
            </a:extLst>
          </p:cNvPr>
          <p:cNvSpPr>
            <a:spLocks noChangeShapeType="1"/>
          </p:cNvSpPr>
          <p:nvPr/>
        </p:nvSpPr>
        <p:spPr bwMode="auto">
          <a:xfrm flipV="1">
            <a:off x="7715250" y="5022850"/>
            <a:ext cx="0" cy="317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9" name="Line 50">
            <a:extLst>
              <a:ext uri="{FF2B5EF4-FFF2-40B4-BE49-F238E27FC236}">
                <a16:creationId xmlns:a16="http://schemas.microsoft.com/office/drawing/2014/main" id="{8DE82640-F89C-3543-AEAD-EB1A3B0D429A}"/>
              </a:ext>
            </a:extLst>
          </p:cNvPr>
          <p:cNvSpPr>
            <a:spLocks noChangeShapeType="1"/>
          </p:cNvSpPr>
          <p:nvPr/>
        </p:nvSpPr>
        <p:spPr bwMode="auto">
          <a:xfrm flipV="1">
            <a:off x="7594600" y="5245100"/>
            <a:ext cx="0" cy="107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0" name="Line 51">
            <a:extLst>
              <a:ext uri="{FF2B5EF4-FFF2-40B4-BE49-F238E27FC236}">
                <a16:creationId xmlns:a16="http://schemas.microsoft.com/office/drawing/2014/main" id="{17B56AB6-70EA-4640-9A36-3534F59A657F}"/>
              </a:ext>
            </a:extLst>
          </p:cNvPr>
          <p:cNvSpPr>
            <a:spLocks noChangeShapeType="1"/>
          </p:cNvSpPr>
          <p:nvPr/>
        </p:nvSpPr>
        <p:spPr bwMode="auto">
          <a:xfrm flipV="1">
            <a:off x="7216775" y="5181600"/>
            <a:ext cx="0" cy="192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1" name="Line 52">
            <a:extLst>
              <a:ext uri="{FF2B5EF4-FFF2-40B4-BE49-F238E27FC236}">
                <a16:creationId xmlns:a16="http://schemas.microsoft.com/office/drawing/2014/main" id="{25CB5951-74A2-8A44-8EA4-1EEF15D0802D}"/>
              </a:ext>
            </a:extLst>
          </p:cNvPr>
          <p:cNvSpPr>
            <a:spLocks noChangeShapeType="1"/>
          </p:cNvSpPr>
          <p:nvPr/>
        </p:nvSpPr>
        <p:spPr bwMode="auto">
          <a:xfrm flipV="1">
            <a:off x="7131050" y="4416425"/>
            <a:ext cx="0" cy="946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2" name="Line 53">
            <a:extLst>
              <a:ext uri="{FF2B5EF4-FFF2-40B4-BE49-F238E27FC236}">
                <a16:creationId xmlns:a16="http://schemas.microsoft.com/office/drawing/2014/main" id="{5FBF903B-EAF8-1641-A442-574EC717213D}"/>
              </a:ext>
            </a:extLst>
          </p:cNvPr>
          <p:cNvSpPr>
            <a:spLocks noChangeShapeType="1"/>
          </p:cNvSpPr>
          <p:nvPr/>
        </p:nvSpPr>
        <p:spPr bwMode="auto">
          <a:xfrm flipV="1">
            <a:off x="7007225" y="4533900"/>
            <a:ext cx="0" cy="8223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3" name="Line 54">
            <a:extLst>
              <a:ext uri="{FF2B5EF4-FFF2-40B4-BE49-F238E27FC236}">
                <a16:creationId xmlns:a16="http://schemas.microsoft.com/office/drawing/2014/main" id="{455545E7-9C7A-B746-8793-0B47A637F3E5}"/>
              </a:ext>
            </a:extLst>
          </p:cNvPr>
          <p:cNvSpPr>
            <a:spLocks noChangeShapeType="1"/>
          </p:cNvSpPr>
          <p:nvPr/>
        </p:nvSpPr>
        <p:spPr bwMode="auto">
          <a:xfrm>
            <a:off x="5060950" y="4648200"/>
            <a:ext cx="28892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4" name="Line 55">
            <a:extLst>
              <a:ext uri="{FF2B5EF4-FFF2-40B4-BE49-F238E27FC236}">
                <a16:creationId xmlns:a16="http://schemas.microsoft.com/office/drawing/2014/main" id="{02D495A6-0E9C-D54D-A044-D12D527AC1E4}"/>
              </a:ext>
            </a:extLst>
          </p:cNvPr>
          <p:cNvSpPr>
            <a:spLocks noChangeShapeType="1"/>
          </p:cNvSpPr>
          <p:nvPr/>
        </p:nvSpPr>
        <p:spPr bwMode="auto">
          <a:xfrm flipV="1">
            <a:off x="7943850" y="4648200"/>
            <a:ext cx="0" cy="692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5" name="Line 56">
            <a:extLst>
              <a:ext uri="{FF2B5EF4-FFF2-40B4-BE49-F238E27FC236}">
                <a16:creationId xmlns:a16="http://schemas.microsoft.com/office/drawing/2014/main" id="{7B34C667-669A-AC48-81E8-32612FBB225B}"/>
              </a:ext>
            </a:extLst>
          </p:cNvPr>
          <p:cNvSpPr>
            <a:spLocks noChangeShapeType="1"/>
          </p:cNvSpPr>
          <p:nvPr/>
        </p:nvSpPr>
        <p:spPr bwMode="auto">
          <a:xfrm>
            <a:off x="5975350" y="4895850"/>
            <a:ext cx="21336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6" name="Line 57">
            <a:extLst>
              <a:ext uri="{FF2B5EF4-FFF2-40B4-BE49-F238E27FC236}">
                <a16:creationId xmlns:a16="http://schemas.microsoft.com/office/drawing/2014/main" id="{7A9BDEF4-D3FD-5948-A85C-3491D243DDF6}"/>
              </a:ext>
            </a:extLst>
          </p:cNvPr>
          <p:cNvSpPr>
            <a:spLocks noChangeShapeType="1"/>
          </p:cNvSpPr>
          <p:nvPr/>
        </p:nvSpPr>
        <p:spPr bwMode="auto">
          <a:xfrm>
            <a:off x="6216650" y="4959350"/>
            <a:ext cx="18288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7" name="Line 58">
            <a:extLst>
              <a:ext uri="{FF2B5EF4-FFF2-40B4-BE49-F238E27FC236}">
                <a16:creationId xmlns:a16="http://schemas.microsoft.com/office/drawing/2014/main" id="{D1C74996-89AF-F84F-A610-40DDFC811090}"/>
              </a:ext>
            </a:extLst>
          </p:cNvPr>
          <p:cNvSpPr>
            <a:spLocks noChangeShapeType="1"/>
          </p:cNvSpPr>
          <p:nvPr/>
        </p:nvSpPr>
        <p:spPr bwMode="auto">
          <a:xfrm>
            <a:off x="4279900" y="5029200"/>
            <a:ext cx="3441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8" name="Line 59">
            <a:extLst>
              <a:ext uri="{FF2B5EF4-FFF2-40B4-BE49-F238E27FC236}">
                <a16:creationId xmlns:a16="http://schemas.microsoft.com/office/drawing/2014/main" id="{7B0B54CC-1D43-7547-8688-D8E2DED9E387}"/>
              </a:ext>
            </a:extLst>
          </p:cNvPr>
          <p:cNvSpPr>
            <a:spLocks noChangeShapeType="1"/>
          </p:cNvSpPr>
          <p:nvPr/>
        </p:nvSpPr>
        <p:spPr bwMode="auto">
          <a:xfrm flipV="1">
            <a:off x="7512050" y="3206750"/>
            <a:ext cx="0" cy="2139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9" name="Line 60">
            <a:extLst>
              <a:ext uri="{FF2B5EF4-FFF2-40B4-BE49-F238E27FC236}">
                <a16:creationId xmlns:a16="http://schemas.microsoft.com/office/drawing/2014/main" id="{C6C48390-79A4-CD40-803F-61D91F287812}"/>
              </a:ext>
            </a:extLst>
          </p:cNvPr>
          <p:cNvSpPr>
            <a:spLocks noChangeShapeType="1"/>
          </p:cNvSpPr>
          <p:nvPr/>
        </p:nvSpPr>
        <p:spPr bwMode="auto">
          <a:xfrm>
            <a:off x="3009900" y="5251450"/>
            <a:ext cx="4584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0" name="Line 61">
            <a:extLst>
              <a:ext uri="{FF2B5EF4-FFF2-40B4-BE49-F238E27FC236}">
                <a16:creationId xmlns:a16="http://schemas.microsoft.com/office/drawing/2014/main" id="{F3ECC4DD-BBE0-4743-8D3D-6786267AB6A4}"/>
              </a:ext>
            </a:extLst>
          </p:cNvPr>
          <p:cNvSpPr>
            <a:spLocks noChangeShapeType="1"/>
          </p:cNvSpPr>
          <p:nvPr/>
        </p:nvSpPr>
        <p:spPr bwMode="auto">
          <a:xfrm flipV="1">
            <a:off x="3003550" y="4565650"/>
            <a:ext cx="0" cy="698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1" name="Line 62">
            <a:extLst>
              <a:ext uri="{FF2B5EF4-FFF2-40B4-BE49-F238E27FC236}">
                <a16:creationId xmlns:a16="http://schemas.microsoft.com/office/drawing/2014/main" id="{EB662C68-08DF-7F42-B8D5-A54DFB0D6FCD}"/>
              </a:ext>
            </a:extLst>
          </p:cNvPr>
          <p:cNvSpPr>
            <a:spLocks noChangeShapeType="1"/>
          </p:cNvSpPr>
          <p:nvPr/>
        </p:nvSpPr>
        <p:spPr bwMode="auto">
          <a:xfrm flipV="1">
            <a:off x="3289300" y="4572000"/>
            <a:ext cx="0" cy="615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2" name="Line 63">
            <a:extLst>
              <a:ext uri="{FF2B5EF4-FFF2-40B4-BE49-F238E27FC236}">
                <a16:creationId xmlns:a16="http://schemas.microsoft.com/office/drawing/2014/main" id="{719BFDFE-F445-5441-B2BB-0E8404BEDFA7}"/>
              </a:ext>
            </a:extLst>
          </p:cNvPr>
          <p:cNvSpPr>
            <a:spLocks noChangeShapeType="1"/>
          </p:cNvSpPr>
          <p:nvPr/>
        </p:nvSpPr>
        <p:spPr bwMode="auto">
          <a:xfrm>
            <a:off x="3286125" y="5178425"/>
            <a:ext cx="3937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3" name="Line 64">
            <a:extLst>
              <a:ext uri="{FF2B5EF4-FFF2-40B4-BE49-F238E27FC236}">
                <a16:creationId xmlns:a16="http://schemas.microsoft.com/office/drawing/2014/main" id="{47B27666-6833-E746-86D8-82CF1A19B77A}"/>
              </a:ext>
            </a:extLst>
          </p:cNvPr>
          <p:cNvSpPr>
            <a:spLocks noChangeShapeType="1"/>
          </p:cNvSpPr>
          <p:nvPr/>
        </p:nvSpPr>
        <p:spPr bwMode="auto">
          <a:xfrm flipV="1">
            <a:off x="7302500" y="4711700"/>
            <a:ext cx="0" cy="6540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4" name="Line 65">
            <a:extLst>
              <a:ext uri="{FF2B5EF4-FFF2-40B4-BE49-F238E27FC236}">
                <a16:creationId xmlns:a16="http://schemas.microsoft.com/office/drawing/2014/main" id="{6C206B70-B877-B146-B78A-B8587C4024CE}"/>
              </a:ext>
            </a:extLst>
          </p:cNvPr>
          <p:cNvSpPr>
            <a:spLocks noChangeShapeType="1"/>
          </p:cNvSpPr>
          <p:nvPr/>
        </p:nvSpPr>
        <p:spPr bwMode="auto">
          <a:xfrm>
            <a:off x="1206500" y="4724400"/>
            <a:ext cx="6096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5" name="Line 66">
            <a:extLst>
              <a:ext uri="{FF2B5EF4-FFF2-40B4-BE49-F238E27FC236}">
                <a16:creationId xmlns:a16="http://schemas.microsoft.com/office/drawing/2014/main" id="{46E70A74-0BA5-D54B-97A8-592C4B3917DA}"/>
              </a:ext>
            </a:extLst>
          </p:cNvPr>
          <p:cNvSpPr>
            <a:spLocks noChangeShapeType="1"/>
          </p:cNvSpPr>
          <p:nvPr/>
        </p:nvSpPr>
        <p:spPr bwMode="auto">
          <a:xfrm flipV="1">
            <a:off x="2286000" y="3168650"/>
            <a:ext cx="0" cy="12446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6" name="Line 67">
            <a:extLst>
              <a:ext uri="{FF2B5EF4-FFF2-40B4-BE49-F238E27FC236}">
                <a16:creationId xmlns:a16="http://schemas.microsoft.com/office/drawing/2014/main" id="{F97910EE-A60C-E84F-A7F4-410C88EFD079}"/>
              </a:ext>
            </a:extLst>
          </p:cNvPr>
          <p:cNvSpPr>
            <a:spLocks noChangeShapeType="1"/>
          </p:cNvSpPr>
          <p:nvPr/>
        </p:nvSpPr>
        <p:spPr bwMode="auto">
          <a:xfrm flipV="1">
            <a:off x="1206500" y="3559175"/>
            <a:ext cx="0" cy="11684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7" name="Line 68">
            <a:extLst>
              <a:ext uri="{FF2B5EF4-FFF2-40B4-BE49-F238E27FC236}">
                <a16:creationId xmlns:a16="http://schemas.microsoft.com/office/drawing/2014/main" id="{237D7555-AAAB-AE44-9EB3-F97D78EB3350}"/>
              </a:ext>
            </a:extLst>
          </p:cNvPr>
          <p:cNvSpPr>
            <a:spLocks noChangeShapeType="1"/>
          </p:cNvSpPr>
          <p:nvPr/>
        </p:nvSpPr>
        <p:spPr bwMode="auto">
          <a:xfrm flipV="1">
            <a:off x="774700" y="3206750"/>
            <a:ext cx="0" cy="1335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8" name="Line 69">
            <a:extLst>
              <a:ext uri="{FF2B5EF4-FFF2-40B4-BE49-F238E27FC236}">
                <a16:creationId xmlns:a16="http://schemas.microsoft.com/office/drawing/2014/main" id="{6FEA5ACE-6955-314F-8C89-F1322AD73930}"/>
              </a:ext>
            </a:extLst>
          </p:cNvPr>
          <p:cNvSpPr>
            <a:spLocks noChangeShapeType="1"/>
          </p:cNvSpPr>
          <p:nvPr/>
        </p:nvSpPr>
        <p:spPr bwMode="auto">
          <a:xfrm flipV="1">
            <a:off x="5180013" y="2497138"/>
            <a:ext cx="0" cy="14525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9" name="Line 70">
            <a:extLst>
              <a:ext uri="{FF2B5EF4-FFF2-40B4-BE49-F238E27FC236}">
                <a16:creationId xmlns:a16="http://schemas.microsoft.com/office/drawing/2014/main" id="{41D1A9E1-85F8-2541-8109-2246981EF06F}"/>
              </a:ext>
            </a:extLst>
          </p:cNvPr>
          <p:cNvSpPr>
            <a:spLocks noChangeShapeType="1"/>
          </p:cNvSpPr>
          <p:nvPr/>
        </p:nvSpPr>
        <p:spPr bwMode="auto">
          <a:xfrm flipV="1">
            <a:off x="5064125" y="3787775"/>
            <a:ext cx="0" cy="8620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0" name="Line 71">
            <a:extLst>
              <a:ext uri="{FF2B5EF4-FFF2-40B4-BE49-F238E27FC236}">
                <a16:creationId xmlns:a16="http://schemas.microsoft.com/office/drawing/2014/main" id="{8CD467AA-C753-8E49-8346-8D18AC4823D1}"/>
              </a:ext>
            </a:extLst>
          </p:cNvPr>
          <p:cNvSpPr>
            <a:spLocks noChangeShapeType="1"/>
          </p:cNvSpPr>
          <p:nvPr/>
        </p:nvSpPr>
        <p:spPr bwMode="auto">
          <a:xfrm flipV="1">
            <a:off x="4275138" y="4327525"/>
            <a:ext cx="0" cy="7096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1" name="Line 72">
            <a:extLst>
              <a:ext uri="{FF2B5EF4-FFF2-40B4-BE49-F238E27FC236}">
                <a16:creationId xmlns:a16="http://schemas.microsoft.com/office/drawing/2014/main" id="{25A4309D-FB6F-EA45-BD28-A49005C8A7E3}"/>
              </a:ext>
            </a:extLst>
          </p:cNvPr>
          <p:cNvSpPr>
            <a:spLocks noChangeShapeType="1"/>
          </p:cNvSpPr>
          <p:nvPr/>
        </p:nvSpPr>
        <p:spPr bwMode="auto">
          <a:xfrm flipV="1">
            <a:off x="6229350" y="4398963"/>
            <a:ext cx="0" cy="5492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2" name="Line 73">
            <a:extLst>
              <a:ext uri="{FF2B5EF4-FFF2-40B4-BE49-F238E27FC236}">
                <a16:creationId xmlns:a16="http://schemas.microsoft.com/office/drawing/2014/main" id="{D40D4F4C-FDF8-4D4D-9B2E-3B3785E922C4}"/>
              </a:ext>
            </a:extLst>
          </p:cNvPr>
          <p:cNvSpPr>
            <a:spLocks noChangeShapeType="1"/>
          </p:cNvSpPr>
          <p:nvPr/>
        </p:nvSpPr>
        <p:spPr bwMode="auto">
          <a:xfrm flipV="1">
            <a:off x="5961063" y="4400550"/>
            <a:ext cx="0" cy="495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3" name="Line 74">
            <a:extLst>
              <a:ext uri="{FF2B5EF4-FFF2-40B4-BE49-F238E27FC236}">
                <a16:creationId xmlns:a16="http://schemas.microsoft.com/office/drawing/2014/main" id="{6DEEB3B8-655F-6940-A9B0-4C9994F56424}"/>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4" name="Line 75">
            <a:extLst>
              <a:ext uri="{FF2B5EF4-FFF2-40B4-BE49-F238E27FC236}">
                <a16:creationId xmlns:a16="http://schemas.microsoft.com/office/drawing/2014/main" id="{3A7790EA-24B0-514E-8BB0-84F80A42DA5C}"/>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5" name="Line 76">
            <a:extLst>
              <a:ext uri="{FF2B5EF4-FFF2-40B4-BE49-F238E27FC236}">
                <a16:creationId xmlns:a16="http://schemas.microsoft.com/office/drawing/2014/main" id="{932B1B3A-8E92-E645-BDDA-7E0A964FA15D}"/>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6" name="Line 77">
            <a:extLst>
              <a:ext uri="{FF2B5EF4-FFF2-40B4-BE49-F238E27FC236}">
                <a16:creationId xmlns:a16="http://schemas.microsoft.com/office/drawing/2014/main" id="{3264FCC8-5EFA-0040-90E9-7CBC9B27CCB5}"/>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7" name="Line 78">
            <a:extLst>
              <a:ext uri="{FF2B5EF4-FFF2-40B4-BE49-F238E27FC236}">
                <a16:creationId xmlns:a16="http://schemas.microsoft.com/office/drawing/2014/main" id="{6EDBF0A2-95F1-4F44-A2EC-F2BEB17C2ED0}"/>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8" name="Line 79">
            <a:extLst>
              <a:ext uri="{FF2B5EF4-FFF2-40B4-BE49-F238E27FC236}">
                <a16:creationId xmlns:a16="http://schemas.microsoft.com/office/drawing/2014/main" id="{71543B97-5302-F740-907D-E6294292EFBE}"/>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9" name="Line 80">
            <a:extLst>
              <a:ext uri="{FF2B5EF4-FFF2-40B4-BE49-F238E27FC236}">
                <a16:creationId xmlns:a16="http://schemas.microsoft.com/office/drawing/2014/main" id="{BD402790-FE11-1F49-99CF-FDCFE799FB04}"/>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0" name="Oval 81">
            <a:extLst>
              <a:ext uri="{FF2B5EF4-FFF2-40B4-BE49-F238E27FC236}">
                <a16:creationId xmlns:a16="http://schemas.microsoft.com/office/drawing/2014/main" id="{5BDAA75B-7936-2E48-90DF-E5145C6A37C0}"/>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01" name="Line 82">
            <a:extLst>
              <a:ext uri="{FF2B5EF4-FFF2-40B4-BE49-F238E27FC236}">
                <a16:creationId xmlns:a16="http://schemas.microsoft.com/office/drawing/2014/main" id="{3881DBF9-213B-9C45-83E0-75B013BB51E6}"/>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2" name="Line 83">
            <a:extLst>
              <a:ext uri="{FF2B5EF4-FFF2-40B4-BE49-F238E27FC236}">
                <a16:creationId xmlns:a16="http://schemas.microsoft.com/office/drawing/2014/main" id="{B6DBB3EC-1C20-EC4C-BD5A-AECF0DD2F64F}"/>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3" name="Line 84">
            <a:extLst>
              <a:ext uri="{FF2B5EF4-FFF2-40B4-BE49-F238E27FC236}">
                <a16:creationId xmlns:a16="http://schemas.microsoft.com/office/drawing/2014/main" id="{D5C0DC7A-2FE2-7946-BEED-30500AAE76DD}"/>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4" name="Line 85">
            <a:extLst>
              <a:ext uri="{FF2B5EF4-FFF2-40B4-BE49-F238E27FC236}">
                <a16:creationId xmlns:a16="http://schemas.microsoft.com/office/drawing/2014/main" id="{4A83B66B-9327-CB45-B502-679ADF9EC844}"/>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5" name="Line 86">
            <a:extLst>
              <a:ext uri="{FF2B5EF4-FFF2-40B4-BE49-F238E27FC236}">
                <a16:creationId xmlns:a16="http://schemas.microsoft.com/office/drawing/2014/main" id="{D3583700-6376-6547-84B8-581C0952FA07}"/>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6" name="Line 87">
            <a:extLst>
              <a:ext uri="{FF2B5EF4-FFF2-40B4-BE49-F238E27FC236}">
                <a16:creationId xmlns:a16="http://schemas.microsoft.com/office/drawing/2014/main" id="{F39BFC60-C3FA-1F44-8DC6-5F04B53BC5E8}"/>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7" name="Line 88">
            <a:extLst>
              <a:ext uri="{FF2B5EF4-FFF2-40B4-BE49-F238E27FC236}">
                <a16:creationId xmlns:a16="http://schemas.microsoft.com/office/drawing/2014/main" id="{A58BB6BB-7F93-FB40-9A90-38262F064B3B}"/>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8" name="Line 89">
            <a:extLst>
              <a:ext uri="{FF2B5EF4-FFF2-40B4-BE49-F238E27FC236}">
                <a16:creationId xmlns:a16="http://schemas.microsoft.com/office/drawing/2014/main" id="{721F4E58-912E-9443-A0FF-0CC4B115C33B}"/>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9" name="Line 90">
            <a:extLst>
              <a:ext uri="{FF2B5EF4-FFF2-40B4-BE49-F238E27FC236}">
                <a16:creationId xmlns:a16="http://schemas.microsoft.com/office/drawing/2014/main" id="{6D58019A-BC76-8A4E-B270-A78FE893C76C}"/>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0" name="Line 91">
            <a:extLst>
              <a:ext uri="{FF2B5EF4-FFF2-40B4-BE49-F238E27FC236}">
                <a16:creationId xmlns:a16="http://schemas.microsoft.com/office/drawing/2014/main" id="{FB19628C-EE22-4B4B-9137-A6D204A5C4B8}"/>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1" name="Line 92">
            <a:extLst>
              <a:ext uri="{FF2B5EF4-FFF2-40B4-BE49-F238E27FC236}">
                <a16:creationId xmlns:a16="http://schemas.microsoft.com/office/drawing/2014/main" id="{0932CB37-D1A4-764D-B289-2285436C497C}"/>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2" name="Line 93">
            <a:extLst>
              <a:ext uri="{FF2B5EF4-FFF2-40B4-BE49-F238E27FC236}">
                <a16:creationId xmlns:a16="http://schemas.microsoft.com/office/drawing/2014/main" id="{A644EC41-BFE7-554B-BCF7-947FD9E1B0DD}"/>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3" name="Line 94">
            <a:extLst>
              <a:ext uri="{FF2B5EF4-FFF2-40B4-BE49-F238E27FC236}">
                <a16:creationId xmlns:a16="http://schemas.microsoft.com/office/drawing/2014/main" id="{F9F9DADE-FEED-B24E-82BF-40414368FF20}"/>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4" name="Line 95">
            <a:extLst>
              <a:ext uri="{FF2B5EF4-FFF2-40B4-BE49-F238E27FC236}">
                <a16:creationId xmlns:a16="http://schemas.microsoft.com/office/drawing/2014/main" id="{A5C6E854-F268-014A-9A49-C23AA745E732}"/>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5" name="Line 96">
            <a:extLst>
              <a:ext uri="{FF2B5EF4-FFF2-40B4-BE49-F238E27FC236}">
                <a16:creationId xmlns:a16="http://schemas.microsoft.com/office/drawing/2014/main" id="{086D6B8F-4F9D-5F4B-A062-B0A0415BC26E}"/>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6" name="Line 97">
            <a:extLst>
              <a:ext uri="{FF2B5EF4-FFF2-40B4-BE49-F238E27FC236}">
                <a16:creationId xmlns:a16="http://schemas.microsoft.com/office/drawing/2014/main" id="{E97DEFF7-D4B6-7541-9709-7A2B44D2913F}"/>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7" name="Line 98">
            <a:extLst>
              <a:ext uri="{FF2B5EF4-FFF2-40B4-BE49-F238E27FC236}">
                <a16:creationId xmlns:a16="http://schemas.microsoft.com/office/drawing/2014/main" id="{EEE88202-DEC3-3247-B37C-79706AD90E79}"/>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8" name="Line 99">
            <a:extLst>
              <a:ext uri="{FF2B5EF4-FFF2-40B4-BE49-F238E27FC236}">
                <a16:creationId xmlns:a16="http://schemas.microsoft.com/office/drawing/2014/main" id="{A69CB79D-E0E5-9D4D-B9B2-D735F1D4CFB1}"/>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9" name="Line 100">
            <a:extLst>
              <a:ext uri="{FF2B5EF4-FFF2-40B4-BE49-F238E27FC236}">
                <a16:creationId xmlns:a16="http://schemas.microsoft.com/office/drawing/2014/main" id="{F350FAE7-C89B-1046-BC91-B34F11507B4C}"/>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0" name="Line 101">
            <a:extLst>
              <a:ext uri="{FF2B5EF4-FFF2-40B4-BE49-F238E27FC236}">
                <a16:creationId xmlns:a16="http://schemas.microsoft.com/office/drawing/2014/main" id="{51975CFA-6960-C14F-AAC8-46CB3A572965}"/>
              </a:ext>
            </a:extLst>
          </p:cNvPr>
          <p:cNvSpPr>
            <a:spLocks noChangeShapeType="1"/>
          </p:cNvSpPr>
          <p:nvPr/>
        </p:nvSpPr>
        <p:spPr bwMode="auto">
          <a:xfrm>
            <a:off x="387350" y="5087938"/>
            <a:ext cx="18018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1" name="Line 102">
            <a:extLst>
              <a:ext uri="{FF2B5EF4-FFF2-40B4-BE49-F238E27FC236}">
                <a16:creationId xmlns:a16="http://schemas.microsoft.com/office/drawing/2014/main" id="{FEE4057D-C9DA-C847-A9FE-76F6CB15A51E}"/>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2" name="Line 103">
            <a:extLst>
              <a:ext uri="{FF2B5EF4-FFF2-40B4-BE49-F238E27FC236}">
                <a16:creationId xmlns:a16="http://schemas.microsoft.com/office/drawing/2014/main" id="{0EC87E4A-62D5-6441-B5B4-7362723FC77F}"/>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3" name="Line 104">
            <a:extLst>
              <a:ext uri="{FF2B5EF4-FFF2-40B4-BE49-F238E27FC236}">
                <a16:creationId xmlns:a16="http://schemas.microsoft.com/office/drawing/2014/main" id="{C944AC14-05F5-C24A-8AE6-6C941F161A0F}"/>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4" name="Line 105">
            <a:extLst>
              <a:ext uri="{FF2B5EF4-FFF2-40B4-BE49-F238E27FC236}">
                <a16:creationId xmlns:a16="http://schemas.microsoft.com/office/drawing/2014/main" id="{8618B174-010E-C84F-B7D2-8B8C83525DC8}"/>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5" name="Line 106">
            <a:extLst>
              <a:ext uri="{FF2B5EF4-FFF2-40B4-BE49-F238E27FC236}">
                <a16:creationId xmlns:a16="http://schemas.microsoft.com/office/drawing/2014/main" id="{4F8A2DAC-8F63-6C4C-8BEC-72F97BB753F8}"/>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6" name="Line 107">
            <a:extLst>
              <a:ext uri="{FF2B5EF4-FFF2-40B4-BE49-F238E27FC236}">
                <a16:creationId xmlns:a16="http://schemas.microsoft.com/office/drawing/2014/main" id="{698066DF-CDD0-E642-B2D6-33854F3A75DF}"/>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7" name="Line 108">
            <a:extLst>
              <a:ext uri="{FF2B5EF4-FFF2-40B4-BE49-F238E27FC236}">
                <a16:creationId xmlns:a16="http://schemas.microsoft.com/office/drawing/2014/main" id="{72A03794-9901-864F-9AF3-B3C9E231F9C6}"/>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8" name="Line 109">
            <a:extLst>
              <a:ext uri="{FF2B5EF4-FFF2-40B4-BE49-F238E27FC236}">
                <a16:creationId xmlns:a16="http://schemas.microsoft.com/office/drawing/2014/main" id="{D2F17272-4087-C349-AD6F-C9E44F32209A}"/>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9" name="Line 110">
            <a:extLst>
              <a:ext uri="{FF2B5EF4-FFF2-40B4-BE49-F238E27FC236}">
                <a16:creationId xmlns:a16="http://schemas.microsoft.com/office/drawing/2014/main" id="{31B35441-B7EC-414B-8458-294306207266}"/>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0" name="Line 111">
            <a:extLst>
              <a:ext uri="{FF2B5EF4-FFF2-40B4-BE49-F238E27FC236}">
                <a16:creationId xmlns:a16="http://schemas.microsoft.com/office/drawing/2014/main" id="{ADEC9718-767E-654E-8202-261215ACF1AD}"/>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1" name="Line 112">
            <a:extLst>
              <a:ext uri="{FF2B5EF4-FFF2-40B4-BE49-F238E27FC236}">
                <a16:creationId xmlns:a16="http://schemas.microsoft.com/office/drawing/2014/main" id="{616791FD-67E3-604C-A353-386B7FA342EC}"/>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2" name="Line 113">
            <a:extLst>
              <a:ext uri="{FF2B5EF4-FFF2-40B4-BE49-F238E27FC236}">
                <a16:creationId xmlns:a16="http://schemas.microsoft.com/office/drawing/2014/main" id="{AC12BB17-B9B5-644B-B863-87852AB6EE2B}"/>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3" name="Line 114">
            <a:extLst>
              <a:ext uri="{FF2B5EF4-FFF2-40B4-BE49-F238E27FC236}">
                <a16:creationId xmlns:a16="http://schemas.microsoft.com/office/drawing/2014/main" id="{AC7C30AB-813C-5645-BE39-F6EDD8686CCE}"/>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4" name="Line 115">
            <a:extLst>
              <a:ext uri="{FF2B5EF4-FFF2-40B4-BE49-F238E27FC236}">
                <a16:creationId xmlns:a16="http://schemas.microsoft.com/office/drawing/2014/main" id="{94B76FD1-F66B-1345-A5FB-0590C6E783C1}"/>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5" name="Line 116">
            <a:extLst>
              <a:ext uri="{FF2B5EF4-FFF2-40B4-BE49-F238E27FC236}">
                <a16:creationId xmlns:a16="http://schemas.microsoft.com/office/drawing/2014/main" id="{DA88D0F8-C12A-3642-9AE6-9D7945F38F4E}"/>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6" name="Line 117">
            <a:extLst>
              <a:ext uri="{FF2B5EF4-FFF2-40B4-BE49-F238E27FC236}">
                <a16:creationId xmlns:a16="http://schemas.microsoft.com/office/drawing/2014/main" id="{5BC9DBD0-1F3D-7F45-BE3F-ECDF03361B36}"/>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7" name="Line 118">
            <a:extLst>
              <a:ext uri="{FF2B5EF4-FFF2-40B4-BE49-F238E27FC236}">
                <a16:creationId xmlns:a16="http://schemas.microsoft.com/office/drawing/2014/main" id="{4F9EA926-0EEE-0343-8AAD-5EF38F5EF3D1}"/>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8" name="Line 119">
            <a:extLst>
              <a:ext uri="{FF2B5EF4-FFF2-40B4-BE49-F238E27FC236}">
                <a16:creationId xmlns:a16="http://schemas.microsoft.com/office/drawing/2014/main" id="{68D340B7-0688-A34C-AE23-BFD95F1A8F08}"/>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9" name="Line 120">
            <a:extLst>
              <a:ext uri="{FF2B5EF4-FFF2-40B4-BE49-F238E27FC236}">
                <a16:creationId xmlns:a16="http://schemas.microsoft.com/office/drawing/2014/main" id="{8EB98493-EE3E-4846-B224-B47DC5ADAB32}"/>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40" name="Line 121">
            <a:extLst>
              <a:ext uri="{FF2B5EF4-FFF2-40B4-BE49-F238E27FC236}">
                <a16:creationId xmlns:a16="http://schemas.microsoft.com/office/drawing/2014/main" id="{E9309444-E809-EA42-9E2C-ACE28DB03B1A}"/>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41" name="Text Box 122">
            <a:extLst>
              <a:ext uri="{FF2B5EF4-FFF2-40B4-BE49-F238E27FC236}">
                <a16:creationId xmlns:a16="http://schemas.microsoft.com/office/drawing/2014/main" id="{49C3A989-9A2D-AA43-84F0-D6FBF48AE0A6}"/>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9742" name="Text Box 123">
            <a:extLst>
              <a:ext uri="{FF2B5EF4-FFF2-40B4-BE49-F238E27FC236}">
                <a16:creationId xmlns:a16="http://schemas.microsoft.com/office/drawing/2014/main" id="{01F55DA2-677E-9745-B65B-1EB15D405B6F}"/>
              </a:ext>
            </a:extLst>
          </p:cNvPr>
          <p:cNvSpPr txBox="1">
            <a:spLocks noChangeArrowheads="1"/>
          </p:cNvSpPr>
          <p:nvPr/>
        </p:nvSpPr>
        <p:spPr bwMode="auto">
          <a:xfrm>
            <a:off x="7512050" y="32178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9743" name="Text Box 124">
            <a:extLst>
              <a:ext uri="{FF2B5EF4-FFF2-40B4-BE49-F238E27FC236}">
                <a16:creationId xmlns:a16="http://schemas.microsoft.com/office/drawing/2014/main" id="{9CCF26B7-09A3-EE4D-9ABD-4A7F0DAC8B24}"/>
              </a:ext>
            </a:extLst>
          </p:cNvPr>
          <p:cNvSpPr txBox="1">
            <a:spLocks noChangeArrowheads="1"/>
          </p:cNvSpPr>
          <p:nvPr/>
        </p:nvSpPr>
        <p:spPr bwMode="auto">
          <a:xfrm>
            <a:off x="5135563" y="24638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9744" name="Text Box 125">
            <a:extLst>
              <a:ext uri="{FF2B5EF4-FFF2-40B4-BE49-F238E27FC236}">
                <a16:creationId xmlns:a16="http://schemas.microsoft.com/office/drawing/2014/main" id="{C8DE14D3-1A8F-724E-BFB9-06265B839AE1}"/>
              </a:ext>
            </a:extLst>
          </p:cNvPr>
          <p:cNvSpPr txBox="1">
            <a:spLocks noChangeArrowheads="1"/>
          </p:cNvSpPr>
          <p:nvPr/>
        </p:nvSpPr>
        <p:spPr bwMode="auto">
          <a:xfrm>
            <a:off x="4456113" y="27876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4</a:t>
            </a:r>
          </a:p>
        </p:txBody>
      </p:sp>
      <p:sp>
        <p:nvSpPr>
          <p:cNvPr id="69745" name="Text Box 126">
            <a:extLst>
              <a:ext uri="{FF2B5EF4-FFF2-40B4-BE49-F238E27FC236}">
                <a16:creationId xmlns:a16="http://schemas.microsoft.com/office/drawing/2014/main" id="{33785356-4EFF-1F40-9A35-E58CF4DF7AF5}"/>
              </a:ext>
            </a:extLst>
          </p:cNvPr>
          <p:cNvSpPr txBox="1">
            <a:spLocks noChangeArrowheads="1"/>
          </p:cNvSpPr>
          <p:nvPr/>
        </p:nvSpPr>
        <p:spPr bwMode="auto">
          <a:xfrm>
            <a:off x="7456488" y="1622425"/>
            <a:ext cx="385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=0</a:t>
            </a:r>
          </a:p>
        </p:txBody>
      </p:sp>
      <p:sp>
        <p:nvSpPr>
          <p:cNvPr id="69746" name="Text Box 127">
            <a:extLst>
              <a:ext uri="{FF2B5EF4-FFF2-40B4-BE49-F238E27FC236}">
                <a16:creationId xmlns:a16="http://schemas.microsoft.com/office/drawing/2014/main" id="{D7179509-740C-B840-A126-968327DCF6F4}"/>
              </a:ext>
            </a:extLst>
          </p:cNvPr>
          <p:cNvSpPr txBox="1">
            <a:spLocks noChangeArrowheads="1"/>
          </p:cNvSpPr>
          <p:nvPr/>
        </p:nvSpPr>
        <p:spPr bwMode="auto">
          <a:xfrm>
            <a:off x="7451725" y="2001838"/>
            <a:ext cx="385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&gt;0</a:t>
            </a:r>
          </a:p>
        </p:txBody>
      </p:sp>
      <p:sp>
        <p:nvSpPr>
          <p:cNvPr id="69747" name="Line 128">
            <a:extLst>
              <a:ext uri="{FF2B5EF4-FFF2-40B4-BE49-F238E27FC236}">
                <a16:creationId xmlns:a16="http://schemas.microsoft.com/office/drawing/2014/main" id="{F95DAF4D-9D26-A046-9CCC-967CCE8B0521}"/>
              </a:ext>
            </a:extLst>
          </p:cNvPr>
          <p:cNvSpPr>
            <a:spLocks noChangeShapeType="1"/>
          </p:cNvSpPr>
          <p:nvPr/>
        </p:nvSpPr>
        <p:spPr bwMode="auto">
          <a:xfrm flipH="1">
            <a:off x="7450138" y="3289300"/>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48" name="Line 129">
            <a:extLst>
              <a:ext uri="{FF2B5EF4-FFF2-40B4-BE49-F238E27FC236}">
                <a16:creationId xmlns:a16="http://schemas.microsoft.com/office/drawing/2014/main" id="{1471BB79-AA93-0248-BD43-5B344134B940}"/>
              </a:ext>
            </a:extLst>
          </p:cNvPr>
          <p:cNvSpPr>
            <a:spLocks noChangeShapeType="1"/>
          </p:cNvSpPr>
          <p:nvPr/>
        </p:nvSpPr>
        <p:spPr bwMode="auto">
          <a:xfrm rot="16200000" flipH="1">
            <a:off x="5114925" y="2617788"/>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49" name="Line 130">
            <a:extLst>
              <a:ext uri="{FF2B5EF4-FFF2-40B4-BE49-F238E27FC236}">
                <a16:creationId xmlns:a16="http://schemas.microsoft.com/office/drawing/2014/main" id="{36F96A50-42A5-FF4D-8F40-7331331C4B66}"/>
              </a:ext>
            </a:extLst>
          </p:cNvPr>
          <p:cNvSpPr>
            <a:spLocks noChangeShapeType="1"/>
          </p:cNvSpPr>
          <p:nvPr/>
        </p:nvSpPr>
        <p:spPr bwMode="auto">
          <a:xfrm flipH="1">
            <a:off x="4556125" y="303847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50" name="Text Box 131">
            <a:extLst>
              <a:ext uri="{FF2B5EF4-FFF2-40B4-BE49-F238E27FC236}">
                <a16:creationId xmlns:a16="http://schemas.microsoft.com/office/drawing/2014/main" id="{B994F638-6CDD-B142-81B3-1D42C0DF9346}"/>
              </a:ext>
            </a:extLst>
          </p:cNvPr>
          <p:cNvSpPr txBox="1">
            <a:spLocks noChangeArrowheads="1"/>
          </p:cNvSpPr>
          <p:nvPr/>
        </p:nvSpPr>
        <p:spPr bwMode="auto">
          <a:xfrm>
            <a:off x="5084763" y="537527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Opcode</a:t>
            </a:r>
          </a:p>
        </p:txBody>
      </p:sp>
      <p:sp>
        <p:nvSpPr>
          <p:cNvPr id="69751" name="Text Box 132">
            <a:extLst>
              <a:ext uri="{FF2B5EF4-FFF2-40B4-BE49-F238E27FC236}">
                <a16:creationId xmlns:a16="http://schemas.microsoft.com/office/drawing/2014/main" id="{099C5A64-9A7F-4D42-9A50-69672CE75DAD}"/>
              </a:ext>
            </a:extLst>
          </p:cNvPr>
          <p:cNvSpPr txBox="1">
            <a:spLocks noChangeArrowheads="1"/>
          </p:cNvSpPr>
          <p:nvPr/>
        </p:nvSpPr>
        <p:spPr bwMode="auto">
          <a:xfrm>
            <a:off x="5091113" y="5591175"/>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Execute</a:t>
            </a:r>
          </a:p>
        </p:txBody>
      </p:sp>
      <p:sp>
        <p:nvSpPr>
          <p:cNvPr id="69752" name="Text Box 133">
            <a:extLst>
              <a:ext uri="{FF2B5EF4-FFF2-40B4-BE49-F238E27FC236}">
                <a16:creationId xmlns:a16="http://schemas.microsoft.com/office/drawing/2014/main" id="{F3C87926-B461-154B-9226-57EAB499B77E}"/>
              </a:ext>
            </a:extLst>
          </p:cNvPr>
          <p:cNvSpPr txBox="1">
            <a:spLocks noChangeArrowheads="1"/>
          </p:cNvSpPr>
          <p:nvPr/>
        </p:nvSpPr>
        <p:spPr bwMode="auto">
          <a:xfrm>
            <a:off x="5145088" y="5826125"/>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Fetch</a:t>
            </a:r>
          </a:p>
        </p:txBody>
      </p:sp>
      <p:sp>
        <p:nvSpPr>
          <p:cNvPr id="69753" name="Text Box 134">
            <a:extLst>
              <a:ext uri="{FF2B5EF4-FFF2-40B4-BE49-F238E27FC236}">
                <a16:creationId xmlns:a16="http://schemas.microsoft.com/office/drawing/2014/main" id="{8C8BC346-FBCF-EB42-B610-62BBDFCD5BF8}"/>
              </a:ext>
            </a:extLst>
          </p:cNvPr>
          <p:cNvSpPr txBox="1">
            <a:spLocks noChangeArrowheads="1"/>
          </p:cNvSpPr>
          <p:nvPr/>
        </p:nvSpPr>
        <p:spPr bwMode="auto">
          <a:xfrm>
            <a:off x="5162550" y="6053138"/>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69754" name="AutoShape 135">
            <a:extLst>
              <a:ext uri="{FF2B5EF4-FFF2-40B4-BE49-F238E27FC236}">
                <a16:creationId xmlns:a16="http://schemas.microsoft.com/office/drawing/2014/main" id="{79C787AA-8367-E844-900B-D2D26B1B9D16}"/>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55" name="AutoShape 136">
            <a:extLst>
              <a:ext uri="{FF2B5EF4-FFF2-40B4-BE49-F238E27FC236}">
                <a16:creationId xmlns:a16="http://schemas.microsoft.com/office/drawing/2014/main" id="{75558912-FE2F-2248-9C74-A35A02A25007}"/>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56" name="AutoShape 137">
            <a:extLst>
              <a:ext uri="{FF2B5EF4-FFF2-40B4-BE49-F238E27FC236}">
                <a16:creationId xmlns:a16="http://schemas.microsoft.com/office/drawing/2014/main" id="{ECB3D87C-49C0-9547-B2A4-9C64C6231958}"/>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57" name="AutoShape 138">
            <a:extLst>
              <a:ext uri="{FF2B5EF4-FFF2-40B4-BE49-F238E27FC236}">
                <a16:creationId xmlns:a16="http://schemas.microsoft.com/office/drawing/2014/main" id="{189C24E1-5D25-CA44-9F92-1F7742121C26}"/>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58" name="AutoShape 139">
            <a:extLst>
              <a:ext uri="{FF2B5EF4-FFF2-40B4-BE49-F238E27FC236}">
                <a16:creationId xmlns:a16="http://schemas.microsoft.com/office/drawing/2014/main" id="{609623EB-04C0-6A45-9B0D-BA80C4656686}"/>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59" name="AutoShape 140">
            <a:extLst>
              <a:ext uri="{FF2B5EF4-FFF2-40B4-BE49-F238E27FC236}">
                <a16:creationId xmlns:a16="http://schemas.microsoft.com/office/drawing/2014/main" id="{F65F32BA-EC89-674C-A444-883676169C6D}"/>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9760" name="Group 141">
            <a:extLst>
              <a:ext uri="{FF2B5EF4-FFF2-40B4-BE49-F238E27FC236}">
                <a16:creationId xmlns:a16="http://schemas.microsoft.com/office/drawing/2014/main" id="{43A1A99E-F96F-394E-98AD-380D4E44BF18}"/>
              </a:ext>
            </a:extLst>
          </p:cNvPr>
          <p:cNvGrpSpPr>
            <a:grpSpLocks/>
          </p:cNvGrpSpPr>
          <p:nvPr/>
        </p:nvGrpSpPr>
        <p:grpSpPr bwMode="auto">
          <a:xfrm>
            <a:off x="2576513" y="2547938"/>
            <a:ext cx="1084262" cy="2093912"/>
            <a:chOff x="1623" y="1605"/>
            <a:chExt cx="683" cy="1319"/>
          </a:xfrm>
        </p:grpSpPr>
        <p:sp>
          <p:nvSpPr>
            <p:cNvPr id="69795" name="Rectangle 142">
              <a:extLst>
                <a:ext uri="{FF2B5EF4-FFF2-40B4-BE49-F238E27FC236}">
                  <a16:creationId xmlns:a16="http://schemas.microsoft.com/office/drawing/2014/main" id="{8165669B-88C0-9245-ABF4-19170F1C365D}"/>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9796" name="AutoShape 143">
              <a:extLst>
                <a:ext uri="{FF2B5EF4-FFF2-40B4-BE49-F238E27FC236}">
                  <a16:creationId xmlns:a16="http://schemas.microsoft.com/office/drawing/2014/main" id="{715FCDE4-A83F-3C40-A1ED-3E9DDD9EA77F}"/>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97" name="Text Box 144">
              <a:extLst>
                <a:ext uri="{FF2B5EF4-FFF2-40B4-BE49-F238E27FC236}">
                  <a16:creationId xmlns:a16="http://schemas.microsoft.com/office/drawing/2014/main" id="{A0131676-B214-014F-BC23-ACA251B4F64D}"/>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9798" name="Text Box 145">
              <a:extLst>
                <a:ext uri="{FF2B5EF4-FFF2-40B4-BE49-F238E27FC236}">
                  <a16:creationId xmlns:a16="http://schemas.microsoft.com/office/drawing/2014/main" id="{B02B698C-8025-224B-9A1B-4D4EF9A04D45}"/>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9799" name="Text Box 146">
              <a:extLst>
                <a:ext uri="{FF2B5EF4-FFF2-40B4-BE49-F238E27FC236}">
                  <a16:creationId xmlns:a16="http://schemas.microsoft.com/office/drawing/2014/main" id="{87F73CFC-369B-F542-A224-984170A89D4E}"/>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9800" name="Text Box 147">
              <a:extLst>
                <a:ext uri="{FF2B5EF4-FFF2-40B4-BE49-F238E27FC236}">
                  <a16:creationId xmlns:a16="http://schemas.microsoft.com/office/drawing/2014/main" id="{64663CA2-9FD5-8745-9B00-9E3FFC33ECCA}"/>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9801" name="Text Box 148">
              <a:extLst>
                <a:ext uri="{FF2B5EF4-FFF2-40B4-BE49-F238E27FC236}">
                  <a16:creationId xmlns:a16="http://schemas.microsoft.com/office/drawing/2014/main" id="{EAE2B7BF-2D3D-8349-BF35-85F05FB6AE6F}"/>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9761" name="AutoShape 149">
            <a:extLst>
              <a:ext uri="{FF2B5EF4-FFF2-40B4-BE49-F238E27FC236}">
                <a16:creationId xmlns:a16="http://schemas.microsoft.com/office/drawing/2014/main" id="{73C48D4A-746D-D942-9A2C-39387F47983E}"/>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62" name="Line 150">
            <a:extLst>
              <a:ext uri="{FF2B5EF4-FFF2-40B4-BE49-F238E27FC236}">
                <a16:creationId xmlns:a16="http://schemas.microsoft.com/office/drawing/2014/main" id="{17040FC3-24AA-5041-BF08-B45BA39680D7}"/>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63" name="Oval 151">
            <a:extLst>
              <a:ext uri="{FF2B5EF4-FFF2-40B4-BE49-F238E27FC236}">
                <a16:creationId xmlns:a16="http://schemas.microsoft.com/office/drawing/2014/main" id="{3A3EF0DC-5B30-5A45-BFB7-CEA7B938C0A6}"/>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9764" name="Group 152">
            <a:extLst>
              <a:ext uri="{FF2B5EF4-FFF2-40B4-BE49-F238E27FC236}">
                <a16:creationId xmlns:a16="http://schemas.microsoft.com/office/drawing/2014/main" id="{C8518030-75D4-7B46-A610-9DAE9FFB9DD5}"/>
              </a:ext>
            </a:extLst>
          </p:cNvPr>
          <p:cNvGrpSpPr>
            <a:grpSpLocks/>
          </p:cNvGrpSpPr>
          <p:nvPr/>
        </p:nvGrpSpPr>
        <p:grpSpPr bwMode="auto">
          <a:xfrm>
            <a:off x="4065588" y="2646363"/>
            <a:ext cx="400050" cy="1689100"/>
            <a:chOff x="2561" y="1667"/>
            <a:chExt cx="252" cy="1064"/>
          </a:xfrm>
        </p:grpSpPr>
        <p:sp>
          <p:nvSpPr>
            <p:cNvPr id="69788" name="Rectangle 153">
              <a:extLst>
                <a:ext uri="{FF2B5EF4-FFF2-40B4-BE49-F238E27FC236}">
                  <a16:creationId xmlns:a16="http://schemas.microsoft.com/office/drawing/2014/main" id="{03B0BEB9-DA96-B741-B6FE-BECAC518A497}"/>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89" name="AutoShape 154">
              <a:extLst>
                <a:ext uri="{FF2B5EF4-FFF2-40B4-BE49-F238E27FC236}">
                  <a16:creationId xmlns:a16="http://schemas.microsoft.com/office/drawing/2014/main" id="{E0897005-8F32-C448-BEF5-A02B49D26ABC}"/>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90" name="Text Box 155">
              <a:extLst>
                <a:ext uri="{FF2B5EF4-FFF2-40B4-BE49-F238E27FC236}">
                  <a16:creationId xmlns:a16="http://schemas.microsoft.com/office/drawing/2014/main" id="{0FA3C891-4C1D-AD4F-B355-734BCADA7C78}"/>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9791" name="Text Box 156">
              <a:extLst>
                <a:ext uri="{FF2B5EF4-FFF2-40B4-BE49-F238E27FC236}">
                  <a16:creationId xmlns:a16="http://schemas.microsoft.com/office/drawing/2014/main" id="{979A1809-BC29-5745-8DFE-44DE586C5865}"/>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9792" name="Text Box 157">
              <a:extLst>
                <a:ext uri="{FF2B5EF4-FFF2-40B4-BE49-F238E27FC236}">
                  <a16:creationId xmlns:a16="http://schemas.microsoft.com/office/drawing/2014/main" id="{0948D6CD-F50C-3F41-8DEA-BB2ACE4676B0}"/>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9793" name="Text Box 158">
              <a:extLst>
                <a:ext uri="{FF2B5EF4-FFF2-40B4-BE49-F238E27FC236}">
                  <a16:creationId xmlns:a16="http://schemas.microsoft.com/office/drawing/2014/main" id="{05C8F66E-0B4B-E94E-B0CC-D87F2C1D8CD8}"/>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9794" name="Text Box 159">
              <a:extLst>
                <a:ext uri="{FF2B5EF4-FFF2-40B4-BE49-F238E27FC236}">
                  <a16:creationId xmlns:a16="http://schemas.microsoft.com/office/drawing/2014/main" id="{A3A5EE1F-D998-0443-BD68-E3C66719555A}"/>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9765" name="Oval 160">
            <a:extLst>
              <a:ext uri="{FF2B5EF4-FFF2-40B4-BE49-F238E27FC236}">
                <a16:creationId xmlns:a16="http://schemas.microsoft.com/office/drawing/2014/main" id="{3978F76C-C516-2141-8EE2-970D68AB1428}"/>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9766" name="Group 161">
            <a:extLst>
              <a:ext uri="{FF2B5EF4-FFF2-40B4-BE49-F238E27FC236}">
                <a16:creationId xmlns:a16="http://schemas.microsoft.com/office/drawing/2014/main" id="{B77E5066-2A0E-E94E-AD87-B5FB2F0CA741}"/>
              </a:ext>
            </a:extLst>
          </p:cNvPr>
          <p:cNvGrpSpPr>
            <a:grpSpLocks/>
          </p:cNvGrpSpPr>
          <p:nvPr/>
        </p:nvGrpSpPr>
        <p:grpSpPr bwMode="auto">
          <a:xfrm>
            <a:off x="6832600" y="1433513"/>
            <a:ext cx="636588" cy="828675"/>
            <a:chOff x="4304" y="903"/>
            <a:chExt cx="401" cy="522"/>
          </a:xfrm>
        </p:grpSpPr>
        <p:sp>
          <p:nvSpPr>
            <p:cNvPr id="69786" name="Rectangle 162">
              <a:extLst>
                <a:ext uri="{FF2B5EF4-FFF2-40B4-BE49-F238E27FC236}">
                  <a16:creationId xmlns:a16="http://schemas.microsoft.com/office/drawing/2014/main" id="{49B2CA3A-87E0-4344-92FE-CFB3A93E0768}"/>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87" name="Text Box 163">
              <a:extLst>
                <a:ext uri="{FF2B5EF4-FFF2-40B4-BE49-F238E27FC236}">
                  <a16:creationId xmlns:a16="http://schemas.microsoft.com/office/drawing/2014/main" id="{38AF1893-E612-8E46-ACD6-177DE5A772DD}"/>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69767" name="Group 164">
            <a:extLst>
              <a:ext uri="{FF2B5EF4-FFF2-40B4-BE49-F238E27FC236}">
                <a16:creationId xmlns:a16="http://schemas.microsoft.com/office/drawing/2014/main" id="{5B301817-7667-034B-A409-16CBB57A6D5E}"/>
              </a:ext>
            </a:extLst>
          </p:cNvPr>
          <p:cNvGrpSpPr>
            <a:grpSpLocks/>
          </p:cNvGrpSpPr>
          <p:nvPr/>
        </p:nvGrpSpPr>
        <p:grpSpPr bwMode="auto">
          <a:xfrm>
            <a:off x="7224713" y="2500313"/>
            <a:ext cx="404812" cy="914400"/>
            <a:chOff x="4551" y="1575"/>
            <a:chExt cx="255" cy="576"/>
          </a:xfrm>
        </p:grpSpPr>
        <p:sp>
          <p:nvSpPr>
            <p:cNvPr id="69784" name="Freeform 165">
              <a:extLst>
                <a:ext uri="{FF2B5EF4-FFF2-40B4-BE49-F238E27FC236}">
                  <a16:creationId xmlns:a16="http://schemas.microsoft.com/office/drawing/2014/main" id="{2E1A0A54-2F10-F746-9973-73BA277506FC}"/>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57150">
              <a:solidFill>
                <a:srgbClr val="FF0000"/>
              </a:solidFill>
              <a:round/>
              <a:headEnd/>
              <a:tailEnd type="none" w="sm" len="sm"/>
            </a:ln>
          </p:spPr>
          <p:txBody>
            <a:bodyPr lIns="92075" tIns="46038" rIns="92075" bIns="46038"/>
            <a:lstStyle/>
            <a:p>
              <a:endParaRPr lang="zh-TW" altLang="en-US"/>
            </a:p>
          </p:txBody>
        </p:sp>
        <p:sp>
          <p:nvSpPr>
            <p:cNvPr id="69785" name="Text Box 166">
              <a:extLst>
                <a:ext uri="{FF2B5EF4-FFF2-40B4-BE49-F238E27FC236}">
                  <a16:creationId xmlns:a16="http://schemas.microsoft.com/office/drawing/2014/main" id="{88A1C09D-064B-7C47-BA67-A8AA40886DE4}"/>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grpSp>
        <p:nvGrpSpPr>
          <p:cNvPr id="69768" name="Group 167">
            <a:extLst>
              <a:ext uri="{FF2B5EF4-FFF2-40B4-BE49-F238E27FC236}">
                <a16:creationId xmlns:a16="http://schemas.microsoft.com/office/drawing/2014/main" id="{0CC8CDA3-7BDC-234C-9189-98281942A2FE}"/>
              </a:ext>
            </a:extLst>
          </p:cNvPr>
          <p:cNvGrpSpPr>
            <a:grpSpLocks/>
          </p:cNvGrpSpPr>
          <p:nvPr/>
        </p:nvGrpSpPr>
        <p:grpSpPr bwMode="auto">
          <a:xfrm>
            <a:off x="6588125" y="5359400"/>
            <a:ext cx="1962150" cy="742950"/>
            <a:chOff x="4150" y="3376"/>
            <a:chExt cx="1236" cy="468"/>
          </a:xfrm>
        </p:grpSpPr>
        <p:sp>
          <p:nvSpPr>
            <p:cNvPr id="69782" name="Rectangle 168">
              <a:extLst>
                <a:ext uri="{FF2B5EF4-FFF2-40B4-BE49-F238E27FC236}">
                  <a16:creationId xmlns:a16="http://schemas.microsoft.com/office/drawing/2014/main" id="{9E4D9C3D-A162-0A45-A0B2-752E11B2E37F}"/>
                </a:ext>
              </a:extLst>
            </p:cNvPr>
            <p:cNvSpPr>
              <a:spLocks noChangeArrowheads="1"/>
            </p:cNvSpPr>
            <p:nvPr/>
          </p:nvSpPr>
          <p:spPr bwMode="auto">
            <a:xfrm>
              <a:off x="4150" y="3376"/>
              <a:ext cx="1236" cy="468"/>
            </a:xfrm>
            <a:prstGeom prst="rect">
              <a:avLst/>
            </a:prstGeom>
            <a:solidFill>
              <a:schemeClr val="bg1"/>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83" name="Text Box 169">
              <a:extLst>
                <a:ext uri="{FF2B5EF4-FFF2-40B4-BE49-F238E27FC236}">
                  <a16:creationId xmlns:a16="http://schemas.microsoft.com/office/drawing/2014/main" id="{6B6799E6-5D86-4245-AC55-26C94BC38F11}"/>
                </a:ext>
              </a:extLst>
            </p:cNvPr>
            <p:cNvSpPr txBox="1">
              <a:spLocks noChangeArrowheads="1"/>
            </p:cNvSpPr>
            <p:nvPr/>
          </p:nvSpPr>
          <p:spPr bwMode="auto">
            <a:xfrm>
              <a:off x="4460" y="3497"/>
              <a:ext cx="62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b="1">
                  <a:latin typeface="Arial" panose="020B0604020202020204" pitchFamily="34" charset="0"/>
                  <a:ea typeface="新細明體" panose="02020500000000000000" pitchFamily="18" charset="-120"/>
                </a:rPr>
                <a:t>Control</a:t>
              </a:r>
            </a:p>
          </p:txBody>
        </p:sp>
      </p:grpSp>
      <p:sp>
        <p:nvSpPr>
          <p:cNvPr id="69769" name="Oval 170">
            <a:extLst>
              <a:ext uri="{FF2B5EF4-FFF2-40B4-BE49-F238E27FC236}">
                <a16:creationId xmlns:a16="http://schemas.microsoft.com/office/drawing/2014/main" id="{2FF921B2-2462-F44E-92EB-57AABD828676}"/>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70" name="Oval 171">
            <a:extLst>
              <a:ext uri="{FF2B5EF4-FFF2-40B4-BE49-F238E27FC236}">
                <a16:creationId xmlns:a16="http://schemas.microsoft.com/office/drawing/2014/main" id="{A5346367-D493-4046-A51F-730F7FD3E57C}"/>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71" name="Oval 172">
            <a:extLst>
              <a:ext uri="{FF2B5EF4-FFF2-40B4-BE49-F238E27FC236}">
                <a16:creationId xmlns:a16="http://schemas.microsoft.com/office/drawing/2014/main" id="{4116309C-A4E7-6546-B3FD-9CC9CE474E81}"/>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72" name="Oval 173">
            <a:extLst>
              <a:ext uri="{FF2B5EF4-FFF2-40B4-BE49-F238E27FC236}">
                <a16:creationId xmlns:a16="http://schemas.microsoft.com/office/drawing/2014/main" id="{D66AD6DC-EA51-2C42-ADA4-67F85DF58F4D}"/>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73" name="Oval 174">
            <a:extLst>
              <a:ext uri="{FF2B5EF4-FFF2-40B4-BE49-F238E27FC236}">
                <a16:creationId xmlns:a16="http://schemas.microsoft.com/office/drawing/2014/main" id="{742C449C-82EE-DD4B-BDEF-D4F49D97779F}"/>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74" name="Oval 175">
            <a:extLst>
              <a:ext uri="{FF2B5EF4-FFF2-40B4-BE49-F238E27FC236}">
                <a16:creationId xmlns:a16="http://schemas.microsoft.com/office/drawing/2014/main" id="{A8DFDB07-B087-054C-B8BC-9D77E620815D}"/>
              </a:ext>
            </a:extLst>
          </p:cNvPr>
          <p:cNvSpPr>
            <a:spLocks noChangeAspect="1" noChangeArrowheads="1"/>
          </p:cNvSpPr>
          <p:nvPr/>
        </p:nvSpPr>
        <p:spPr bwMode="auto">
          <a:xfrm>
            <a:off x="4906963" y="3071813"/>
            <a:ext cx="53975" cy="53975"/>
          </a:xfrm>
          <a:prstGeom prst="ellipse">
            <a:avLst/>
          </a:prstGeom>
          <a:solidFill>
            <a:srgbClr val="006600"/>
          </a:solidFill>
          <a:ln w="9525">
            <a:solidFill>
              <a:srgbClr val="006600"/>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75" name="Oval 176">
            <a:extLst>
              <a:ext uri="{FF2B5EF4-FFF2-40B4-BE49-F238E27FC236}">
                <a16:creationId xmlns:a16="http://schemas.microsoft.com/office/drawing/2014/main" id="{F70ED597-29DD-F547-9BBE-47EBE49D5DF8}"/>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76" name="Line 177">
            <a:extLst>
              <a:ext uri="{FF2B5EF4-FFF2-40B4-BE49-F238E27FC236}">
                <a16:creationId xmlns:a16="http://schemas.microsoft.com/office/drawing/2014/main" id="{3852EA0B-6F5C-A64D-B460-3B28A4C172D2}"/>
              </a:ext>
            </a:extLst>
          </p:cNvPr>
          <p:cNvSpPr>
            <a:spLocks noChangeShapeType="1"/>
          </p:cNvSpPr>
          <p:nvPr/>
        </p:nvSpPr>
        <p:spPr bwMode="auto">
          <a:xfrm>
            <a:off x="774700" y="4533900"/>
            <a:ext cx="62420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77" name="Line 178">
            <a:extLst>
              <a:ext uri="{FF2B5EF4-FFF2-40B4-BE49-F238E27FC236}">
                <a16:creationId xmlns:a16="http://schemas.microsoft.com/office/drawing/2014/main" id="{4B6FDC99-51B7-474D-8BAE-84D581AF9E8C}"/>
              </a:ext>
            </a:extLst>
          </p:cNvPr>
          <p:cNvSpPr>
            <a:spLocks noChangeShapeType="1"/>
          </p:cNvSpPr>
          <p:nvPr/>
        </p:nvSpPr>
        <p:spPr bwMode="auto">
          <a:xfrm>
            <a:off x="2274888" y="4419600"/>
            <a:ext cx="4862512"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pic>
        <p:nvPicPr>
          <p:cNvPr id="69778" name="Picture 179">
            <a:extLst>
              <a:ext uri="{FF2B5EF4-FFF2-40B4-BE49-F238E27FC236}">
                <a16:creationId xmlns:a16="http://schemas.microsoft.com/office/drawing/2014/main" id="{C9CF29F2-D185-FA47-88FD-2720259A7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5591175"/>
            <a:ext cx="2667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69779" name="Text Box 180">
            <a:extLst>
              <a:ext uri="{FF2B5EF4-FFF2-40B4-BE49-F238E27FC236}">
                <a16:creationId xmlns:a16="http://schemas.microsoft.com/office/drawing/2014/main" id="{F2E8C51B-4A41-BC46-85A7-F0402D19EA03}"/>
              </a:ext>
            </a:extLst>
          </p:cNvPr>
          <p:cNvSpPr txBox="1">
            <a:spLocks noChangeArrowheads="1"/>
          </p:cNvSpPr>
          <p:nvPr/>
        </p:nvSpPr>
        <p:spPr bwMode="auto">
          <a:xfrm>
            <a:off x="2595563" y="5999163"/>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69780" name="Line 182">
            <a:extLst>
              <a:ext uri="{FF2B5EF4-FFF2-40B4-BE49-F238E27FC236}">
                <a16:creationId xmlns:a16="http://schemas.microsoft.com/office/drawing/2014/main" id="{188CFF08-F849-0847-A0ED-1AE209E04C18}"/>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81" name="Line 183">
            <a:extLst>
              <a:ext uri="{FF2B5EF4-FFF2-40B4-BE49-F238E27FC236}">
                <a16:creationId xmlns:a16="http://schemas.microsoft.com/office/drawing/2014/main" id="{D47EE073-A558-8944-8961-234D9F5C9023}"/>
              </a:ext>
            </a:extLst>
          </p:cNvPr>
          <p:cNvSpPr>
            <a:spLocks noChangeShapeType="1"/>
          </p:cNvSpPr>
          <p:nvPr/>
        </p:nvSpPr>
        <p:spPr bwMode="auto">
          <a:xfrm>
            <a:off x="8193088" y="3194050"/>
            <a:ext cx="0" cy="21685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編號版面配置區 3">
            <a:extLst>
              <a:ext uri="{FF2B5EF4-FFF2-40B4-BE49-F238E27FC236}">
                <a16:creationId xmlns:a16="http://schemas.microsoft.com/office/drawing/2014/main" id="{F8E9B680-D555-E841-AF09-591316D81E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C1AEF82E-A684-744B-9020-78F1DF539215}" type="slidenum">
              <a:rPr lang="zh-TW" altLang="en-US" sz="800"/>
              <a:pPr/>
              <a:t>49</a:t>
            </a:fld>
            <a:endParaRPr lang="en-US" altLang="zh-TW" sz="1400"/>
          </a:p>
        </p:txBody>
      </p:sp>
      <p:sp>
        <p:nvSpPr>
          <p:cNvPr id="70659" name="Rectangle 2">
            <a:extLst>
              <a:ext uri="{FF2B5EF4-FFF2-40B4-BE49-F238E27FC236}">
                <a16:creationId xmlns:a16="http://schemas.microsoft.com/office/drawing/2014/main" id="{8D34C59A-2C0A-AE41-810D-5581706C887B}"/>
              </a:ext>
            </a:extLst>
          </p:cNvPr>
          <p:cNvSpPr>
            <a:spLocks noGrp="1" noChangeArrowheads="1"/>
          </p:cNvSpPr>
          <p:nvPr>
            <p:ph type="title"/>
          </p:nvPr>
        </p:nvSpPr>
        <p:spPr/>
        <p:txBody>
          <a:bodyPr/>
          <a:lstStyle/>
          <a:p>
            <a:r>
              <a:rPr lang="en-US" altLang="zh-TW">
                <a:ea typeface="新細明體" panose="02020500000000000000" pitchFamily="18" charset="-120"/>
              </a:rPr>
              <a:t>Control</a:t>
            </a:r>
          </a:p>
        </p:txBody>
      </p:sp>
      <p:sp>
        <p:nvSpPr>
          <p:cNvPr id="70660" name="Rectangle 3">
            <a:extLst>
              <a:ext uri="{FF2B5EF4-FFF2-40B4-BE49-F238E27FC236}">
                <a16:creationId xmlns:a16="http://schemas.microsoft.com/office/drawing/2014/main" id="{F0059FE5-94F7-7247-AA18-449055DF0047}"/>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Two approaches to implement control</a:t>
            </a:r>
          </a:p>
          <a:p>
            <a:pPr lvl="1"/>
            <a:r>
              <a:rPr lang="en-US" altLang="zh-TW">
                <a:ea typeface="新細明體" panose="02020500000000000000" pitchFamily="18" charset="-120"/>
              </a:rPr>
              <a:t>Micro-programming</a:t>
            </a:r>
          </a:p>
          <a:p>
            <a:pPr lvl="2"/>
            <a:r>
              <a:rPr lang="en-US" altLang="zh-TW">
                <a:ea typeface="新細明體" panose="02020500000000000000" pitchFamily="18" charset="-120"/>
              </a:rPr>
              <a:t>Use a memory (ROM) for micro-code</a:t>
            </a:r>
          </a:p>
          <a:p>
            <a:pPr lvl="2"/>
            <a:r>
              <a:rPr lang="en-US" altLang="zh-TW">
                <a:ea typeface="新細明體" panose="02020500000000000000" pitchFamily="18" charset="-120"/>
              </a:rPr>
              <a:t>More flexible</a:t>
            </a:r>
          </a:p>
          <a:p>
            <a:pPr lvl="2"/>
            <a:r>
              <a:rPr lang="en-US" altLang="zh-TW">
                <a:ea typeface="新細明體" panose="02020500000000000000" pitchFamily="18" charset="-120"/>
              </a:rPr>
              <a:t>Easier to program</a:t>
            </a:r>
          </a:p>
          <a:p>
            <a:pPr lvl="1"/>
            <a:r>
              <a:rPr lang="en-US" altLang="zh-TW">
                <a:ea typeface="新細明體" panose="02020500000000000000" pitchFamily="18" charset="-120"/>
              </a:rPr>
              <a:t>Hard-wired</a:t>
            </a:r>
          </a:p>
          <a:p>
            <a:pPr lvl="2"/>
            <a:r>
              <a:rPr lang="en-US" altLang="zh-TW">
                <a:ea typeface="新細明體" panose="02020500000000000000" pitchFamily="18" charset="-120"/>
              </a:rPr>
              <a:t>Use logic gates and wire </a:t>
            </a:r>
          </a:p>
          <a:p>
            <a:pPr lvl="2"/>
            <a:r>
              <a:rPr lang="en-US" altLang="zh-TW">
                <a:ea typeface="新細明體" panose="02020500000000000000" pitchFamily="18" charset="-120"/>
              </a:rPr>
              <a:t>More efficient</a:t>
            </a:r>
          </a:p>
        </p:txBody>
      </p:sp>
      <p:grpSp>
        <p:nvGrpSpPr>
          <p:cNvPr id="70661" name="Group 4">
            <a:extLst>
              <a:ext uri="{FF2B5EF4-FFF2-40B4-BE49-F238E27FC236}">
                <a16:creationId xmlns:a16="http://schemas.microsoft.com/office/drawing/2014/main" id="{988510B0-F7B2-A449-A1DC-1AFD9CD24CC1}"/>
              </a:ext>
            </a:extLst>
          </p:cNvPr>
          <p:cNvGrpSpPr>
            <a:grpSpLocks/>
          </p:cNvGrpSpPr>
          <p:nvPr/>
        </p:nvGrpSpPr>
        <p:grpSpPr bwMode="auto">
          <a:xfrm>
            <a:off x="6588125" y="5359400"/>
            <a:ext cx="1962150" cy="742950"/>
            <a:chOff x="4150" y="3376"/>
            <a:chExt cx="1236" cy="468"/>
          </a:xfrm>
        </p:grpSpPr>
        <p:sp>
          <p:nvSpPr>
            <p:cNvPr id="70696" name="Rectangle 5">
              <a:extLst>
                <a:ext uri="{FF2B5EF4-FFF2-40B4-BE49-F238E27FC236}">
                  <a16:creationId xmlns:a16="http://schemas.microsoft.com/office/drawing/2014/main" id="{DD8360FE-191E-394E-9817-9A31575308F6}"/>
                </a:ext>
              </a:extLst>
            </p:cNvPr>
            <p:cNvSpPr>
              <a:spLocks noChangeArrowheads="1"/>
            </p:cNvSpPr>
            <p:nvPr/>
          </p:nvSpPr>
          <p:spPr bwMode="auto">
            <a:xfrm>
              <a:off x="4150" y="3376"/>
              <a:ext cx="1236" cy="468"/>
            </a:xfrm>
            <a:prstGeom prst="rect">
              <a:avLst/>
            </a:prstGeom>
            <a:solidFill>
              <a:schemeClr val="bg1"/>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0697" name="Text Box 6">
              <a:extLst>
                <a:ext uri="{FF2B5EF4-FFF2-40B4-BE49-F238E27FC236}">
                  <a16:creationId xmlns:a16="http://schemas.microsoft.com/office/drawing/2014/main" id="{F45B4BEC-6DB3-D84A-95D0-4F6DDA492427}"/>
                </a:ext>
              </a:extLst>
            </p:cNvPr>
            <p:cNvSpPr txBox="1">
              <a:spLocks noChangeArrowheads="1"/>
            </p:cNvSpPr>
            <p:nvPr/>
          </p:nvSpPr>
          <p:spPr bwMode="auto">
            <a:xfrm>
              <a:off x="4460" y="3497"/>
              <a:ext cx="62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b="1">
                  <a:latin typeface="Arial" panose="020B0604020202020204" pitchFamily="34" charset="0"/>
                  <a:ea typeface="新細明體" panose="02020500000000000000" pitchFamily="18" charset="-120"/>
                </a:rPr>
                <a:t>Control</a:t>
              </a:r>
            </a:p>
          </p:txBody>
        </p:sp>
      </p:grpSp>
      <p:sp>
        <p:nvSpPr>
          <p:cNvPr id="70662" name="Line 16">
            <a:extLst>
              <a:ext uri="{FF2B5EF4-FFF2-40B4-BE49-F238E27FC236}">
                <a16:creationId xmlns:a16="http://schemas.microsoft.com/office/drawing/2014/main" id="{7AE7E4F8-FA21-854D-92B6-68D6E6F6C336}"/>
              </a:ext>
            </a:extLst>
          </p:cNvPr>
          <p:cNvSpPr>
            <a:spLocks noChangeShapeType="1"/>
          </p:cNvSpPr>
          <p:nvPr/>
        </p:nvSpPr>
        <p:spPr bwMode="auto">
          <a:xfrm>
            <a:off x="4903788" y="5638800"/>
            <a:ext cx="16859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63" name="Line 17">
            <a:extLst>
              <a:ext uri="{FF2B5EF4-FFF2-40B4-BE49-F238E27FC236}">
                <a16:creationId xmlns:a16="http://schemas.microsoft.com/office/drawing/2014/main" id="{D5DBAE20-A84F-3F4B-B00A-1D3D52303DF5}"/>
              </a:ext>
            </a:extLst>
          </p:cNvPr>
          <p:cNvSpPr>
            <a:spLocks noChangeShapeType="1"/>
          </p:cNvSpPr>
          <p:nvPr/>
        </p:nvSpPr>
        <p:spPr bwMode="auto">
          <a:xfrm>
            <a:off x="4905375" y="5889625"/>
            <a:ext cx="16764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64" name="Line 21">
            <a:extLst>
              <a:ext uri="{FF2B5EF4-FFF2-40B4-BE49-F238E27FC236}">
                <a16:creationId xmlns:a16="http://schemas.microsoft.com/office/drawing/2014/main" id="{22B1AFED-E6B2-4643-961E-2F72105319CF}"/>
              </a:ext>
            </a:extLst>
          </p:cNvPr>
          <p:cNvSpPr>
            <a:spLocks noChangeShapeType="1"/>
          </p:cNvSpPr>
          <p:nvPr/>
        </p:nvSpPr>
        <p:spPr bwMode="auto">
          <a:xfrm>
            <a:off x="4906963" y="6072188"/>
            <a:ext cx="167957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65" name="Line 23">
            <a:extLst>
              <a:ext uri="{FF2B5EF4-FFF2-40B4-BE49-F238E27FC236}">
                <a16:creationId xmlns:a16="http://schemas.microsoft.com/office/drawing/2014/main" id="{6F272D44-853E-0342-95A2-16E95B080092}"/>
              </a:ext>
            </a:extLst>
          </p:cNvPr>
          <p:cNvSpPr>
            <a:spLocks noChangeShapeType="1"/>
          </p:cNvSpPr>
          <p:nvPr/>
        </p:nvSpPr>
        <p:spPr bwMode="auto">
          <a:xfrm flipH="1">
            <a:off x="4933950" y="5456238"/>
            <a:ext cx="1662113"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66" name="Text Box 27">
            <a:extLst>
              <a:ext uri="{FF2B5EF4-FFF2-40B4-BE49-F238E27FC236}">
                <a16:creationId xmlns:a16="http://schemas.microsoft.com/office/drawing/2014/main" id="{56B11BD9-7F40-934C-BE97-CF070F469324}"/>
              </a:ext>
            </a:extLst>
          </p:cNvPr>
          <p:cNvSpPr txBox="1">
            <a:spLocks noChangeArrowheads="1"/>
          </p:cNvSpPr>
          <p:nvPr/>
        </p:nvSpPr>
        <p:spPr bwMode="auto">
          <a:xfrm>
            <a:off x="5084763" y="537527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Opcode</a:t>
            </a:r>
          </a:p>
        </p:txBody>
      </p:sp>
      <p:sp>
        <p:nvSpPr>
          <p:cNvPr id="70667" name="Text Box 28">
            <a:extLst>
              <a:ext uri="{FF2B5EF4-FFF2-40B4-BE49-F238E27FC236}">
                <a16:creationId xmlns:a16="http://schemas.microsoft.com/office/drawing/2014/main" id="{DE28BF6D-9081-0942-A263-C9CD7F6D3C70}"/>
              </a:ext>
            </a:extLst>
          </p:cNvPr>
          <p:cNvSpPr txBox="1">
            <a:spLocks noChangeArrowheads="1"/>
          </p:cNvSpPr>
          <p:nvPr/>
        </p:nvSpPr>
        <p:spPr bwMode="auto">
          <a:xfrm>
            <a:off x="5091113" y="5591175"/>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Execute</a:t>
            </a:r>
          </a:p>
        </p:txBody>
      </p:sp>
      <p:sp>
        <p:nvSpPr>
          <p:cNvPr id="70668" name="Text Box 29">
            <a:extLst>
              <a:ext uri="{FF2B5EF4-FFF2-40B4-BE49-F238E27FC236}">
                <a16:creationId xmlns:a16="http://schemas.microsoft.com/office/drawing/2014/main" id="{3B47ECFD-4A6F-5440-86B9-CF6BABCE7FC9}"/>
              </a:ext>
            </a:extLst>
          </p:cNvPr>
          <p:cNvSpPr txBox="1">
            <a:spLocks noChangeArrowheads="1"/>
          </p:cNvSpPr>
          <p:nvPr/>
        </p:nvSpPr>
        <p:spPr bwMode="auto">
          <a:xfrm>
            <a:off x="5145088" y="5826125"/>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Fetch</a:t>
            </a:r>
          </a:p>
        </p:txBody>
      </p:sp>
      <p:sp>
        <p:nvSpPr>
          <p:cNvPr id="70669" name="Text Box 30">
            <a:extLst>
              <a:ext uri="{FF2B5EF4-FFF2-40B4-BE49-F238E27FC236}">
                <a16:creationId xmlns:a16="http://schemas.microsoft.com/office/drawing/2014/main" id="{477AC447-A575-3046-9047-1B3788C55EC3}"/>
              </a:ext>
            </a:extLst>
          </p:cNvPr>
          <p:cNvSpPr txBox="1">
            <a:spLocks noChangeArrowheads="1"/>
          </p:cNvSpPr>
          <p:nvPr/>
        </p:nvSpPr>
        <p:spPr bwMode="auto">
          <a:xfrm>
            <a:off x="5162550" y="6053138"/>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70670" name="Line 33">
            <a:extLst>
              <a:ext uri="{FF2B5EF4-FFF2-40B4-BE49-F238E27FC236}">
                <a16:creationId xmlns:a16="http://schemas.microsoft.com/office/drawing/2014/main" id="{596D286E-2CD4-BF4A-995B-5889F6F23D51}"/>
              </a:ext>
            </a:extLst>
          </p:cNvPr>
          <p:cNvSpPr>
            <a:spLocks noChangeShapeType="1"/>
          </p:cNvSpPr>
          <p:nvPr/>
        </p:nvSpPr>
        <p:spPr bwMode="auto">
          <a:xfrm flipH="1">
            <a:off x="6303963" y="5376863"/>
            <a:ext cx="26987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1" name="Line 34">
            <a:extLst>
              <a:ext uri="{FF2B5EF4-FFF2-40B4-BE49-F238E27FC236}">
                <a16:creationId xmlns:a16="http://schemas.microsoft.com/office/drawing/2014/main" id="{4E818926-6C20-794D-817D-0912C0A0A8FA}"/>
              </a:ext>
            </a:extLst>
          </p:cNvPr>
          <p:cNvSpPr>
            <a:spLocks noChangeShapeType="1"/>
          </p:cNvSpPr>
          <p:nvPr/>
        </p:nvSpPr>
        <p:spPr bwMode="auto">
          <a:xfrm flipH="1">
            <a:off x="6178550" y="5414963"/>
            <a:ext cx="411163"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2" name="Line 35">
            <a:extLst>
              <a:ext uri="{FF2B5EF4-FFF2-40B4-BE49-F238E27FC236}">
                <a16:creationId xmlns:a16="http://schemas.microsoft.com/office/drawing/2014/main" id="{8DC41A39-5D35-1B42-A5F6-2A0DD3653E18}"/>
              </a:ext>
            </a:extLst>
          </p:cNvPr>
          <p:cNvSpPr>
            <a:spLocks noChangeShapeType="1"/>
          </p:cNvSpPr>
          <p:nvPr/>
        </p:nvSpPr>
        <p:spPr bwMode="auto">
          <a:xfrm flipV="1">
            <a:off x="6313488" y="5018088"/>
            <a:ext cx="0" cy="3587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3" name="Line 36">
            <a:extLst>
              <a:ext uri="{FF2B5EF4-FFF2-40B4-BE49-F238E27FC236}">
                <a16:creationId xmlns:a16="http://schemas.microsoft.com/office/drawing/2014/main" id="{82FB4138-7055-DF45-9B45-ACB8D87839AF}"/>
              </a:ext>
            </a:extLst>
          </p:cNvPr>
          <p:cNvSpPr>
            <a:spLocks noChangeShapeType="1"/>
          </p:cNvSpPr>
          <p:nvPr/>
        </p:nvSpPr>
        <p:spPr bwMode="auto">
          <a:xfrm flipV="1">
            <a:off x="6181725" y="4759325"/>
            <a:ext cx="0" cy="652463"/>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4" name="Text Box 37">
            <a:extLst>
              <a:ext uri="{FF2B5EF4-FFF2-40B4-BE49-F238E27FC236}">
                <a16:creationId xmlns:a16="http://schemas.microsoft.com/office/drawing/2014/main" id="{6F30BFA8-8C2D-064D-B61B-BDF5E5582415}"/>
              </a:ext>
            </a:extLst>
          </p:cNvPr>
          <p:cNvSpPr txBox="1">
            <a:spLocks noChangeArrowheads="1"/>
          </p:cNvSpPr>
          <p:nvPr/>
        </p:nvSpPr>
        <p:spPr bwMode="auto">
          <a:xfrm>
            <a:off x="6181725" y="4795838"/>
            <a:ext cx="385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=0</a:t>
            </a:r>
          </a:p>
        </p:txBody>
      </p:sp>
      <p:sp>
        <p:nvSpPr>
          <p:cNvPr id="70675" name="Text Box 38">
            <a:extLst>
              <a:ext uri="{FF2B5EF4-FFF2-40B4-BE49-F238E27FC236}">
                <a16:creationId xmlns:a16="http://schemas.microsoft.com/office/drawing/2014/main" id="{B5A05826-EBCB-3D4E-A20B-CBF14ABC34A0}"/>
              </a:ext>
            </a:extLst>
          </p:cNvPr>
          <p:cNvSpPr txBox="1">
            <a:spLocks noChangeArrowheads="1"/>
          </p:cNvSpPr>
          <p:nvPr/>
        </p:nvSpPr>
        <p:spPr bwMode="auto">
          <a:xfrm>
            <a:off x="5973763" y="4502150"/>
            <a:ext cx="385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&gt;0</a:t>
            </a:r>
          </a:p>
        </p:txBody>
      </p:sp>
      <p:grpSp>
        <p:nvGrpSpPr>
          <p:cNvPr id="70676" name="Group 45">
            <a:extLst>
              <a:ext uri="{FF2B5EF4-FFF2-40B4-BE49-F238E27FC236}">
                <a16:creationId xmlns:a16="http://schemas.microsoft.com/office/drawing/2014/main" id="{0199A1B3-D3E7-3F45-A969-C4CF420D2DA1}"/>
              </a:ext>
            </a:extLst>
          </p:cNvPr>
          <p:cNvGrpSpPr>
            <a:grpSpLocks/>
          </p:cNvGrpSpPr>
          <p:nvPr/>
        </p:nvGrpSpPr>
        <p:grpSpPr bwMode="auto">
          <a:xfrm>
            <a:off x="6770688" y="4733925"/>
            <a:ext cx="1690687" cy="633413"/>
            <a:chOff x="4265" y="2982"/>
            <a:chExt cx="1065" cy="399"/>
          </a:xfrm>
        </p:grpSpPr>
        <p:sp>
          <p:nvSpPr>
            <p:cNvPr id="70690" name="Line 7">
              <a:extLst>
                <a:ext uri="{FF2B5EF4-FFF2-40B4-BE49-F238E27FC236}">
                  <a16:creationId xmlns:a16="http://schemas.microsoft.com/office/drawing/2014/main" id="{E22A05B4-D667-854C-AD60-B071EF069EF7}"/>
                </a:ext>
              </a:extLst>
            </p:cNvPr>
            <p:cNvSpPr>
              <a:spLocks noChangeShapeType="1"/>
            </p:cNvSpPr>
            <p:nvPr/>
          </p:nvSpPr>
          <p:spPr bwMode="auto">
            <a:xfrm>
              <a:off x="4265" y="3195"/>
              <a:ext cx="0" cy="186"/>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1" name="Line 8">
              <a:extLst>
                <a:ext uri="{FF2B5EF4-FFF2-40B4-BE49-F238E27FC236}">
                  <a16:creationId xmlns:a16="http://schemas.microsoft.com/office/drawing/2014/main" id="{AB85D9E3-AF70-F34A-A5D9-522614DE13A1}"/>
                </a:ext>
              </a:extLst>
            </p:cNvPr>
            <p:cNvSpPr>
              <a:spLocks noChangeShapeType="1"/>
            </p:cNvSpPr>
            <p:nvPr/>
          </p:nvSpPr>
          <p:spPr bwMode="auto">
            <a:xfrm>
              <a:off x="4366" y="3191"/>
              <a:ext cx="0" cy="186"/>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2" name="Line 9">
              <a:extLst>
                <a:ext uri="{FF2B5EF4-FFF2-40B4-BE49-F238E27FC236}">
                  <a16:creationId xmlns:a16="http://schemas.microsoft.com/office/drawing/2014/main" id="{19642B4E-0B0B-C04A-BF9E-C4FFED142056}"/>
                </a:ext>
              </a:extLst>
            </p:cNvPr>
            <p:cNvSpPr>
              <a:spLocks noChangeShapeType="1"/>
            </p:cNvSpPr>
            <p:nvPr/>
          </p:nvSpPr>
          <p:spPr bwMode="auto">
            <a:xfrm>
              <a:off x="4460" y="3187"/>
              <a:ext cx="0" cy="186"/>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3" name="Line 10">
              <a:extLst>
                <a:ext uri="{FF2B5EF4-FFF2-40B4-BE49-F238E27FC236}">
                  <a16:creationId xmlns:a16="http://schemas.microsoft.com/office/drawing/2014/main" id="{41DF4878-A451-974D-BE4E-EB7C84CEEE62}"/>
                </a:ext>
              </a:extLst>
            </p:cNvPr>
            <p:cNvSpPr>
              <a:spLocks noChangeShapeType="1"/>
            </p:cNvSpPr>
            <p:nvPr/>
          </p:nvSpPr>
          <p:spPr bwMode="auto">
            <a:xfrm>
              <a:off x="5282" y="3193"/>
              <a:ext cx="0" cy="186"/>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4" name="Text Box 11">
              <a:extLst>
                <a:ext uri="{FF2B5EF4-FFF2-40B4-BE49-F238E27FC236}">
                  <a16:creationId xmlns:a16="http://schemas.microsoft.com/office/drawing/2014/main" id="{11F53AC1-6AE0-2C4E-88B3-BC49A60B63A5}"/>
                </a:ext>
              </a:extLst>
            </p:cNvPr>
            <p:cNvSpPr txBox="1">
              <a:spLocks noChangeArrowheads="1"/>
            </p:cNvSpPr>
            <p:nvPr/>
          </p:nvSpPr>
          <p:spPr bwMode="auto">
            <a:xfrm>
              <a:off x="4740" y="3199"/>
              <a:ext cx="1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a:t>
              </a:r>
            </a:p>
          </p:txBody>
        </p:sp>
        <p:sp>
          <p:nvSpPr>
            <p:cNvPr id="70695" name="Text Box 39">
              <a:extLst>
                <a:ext uri="{FF2B5EF4-FFF2-40B4-BE49-F238E27FC236}">
                  <a16:creationId xmlns:a16="http://schemas.microsoft.com/office/drawing/2014/main" id="{5B1418FA-C557-A34F-BE38-352E2AA21083}"/>
                </a:ext>
              </a:extLst>
            </p:cNvPr>
            <p:cNvSpPr txBox="1">
              <a:spLocks noChangeArrowheads="1"/>
            </p:cNvSpPr>
            <p:nvPr/>
          </p:nvSpPr>
          <p:spPr bwMode="auto">
            <a:xfrm>
              <a:off x="4266" y="2982"/>
              <a:ext cx="10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17 control signals</a:t>
              </a:r>
            </a:p>
          </p:txBody>
        </p:sp>
      </p:grpSp>
      <p:sp>
        <p:nvSpPr>
          <p:cNvPr id="70677" name="Line 42">
            <a:extLst>
              <a:ext uri="{FF2B5EF4-FFF2-40B4-BE49-F238E27FC236}">
                <a16:creationId xmlns:a16="http://schemas.microsoft.com/office/drawing/2014/main" id="{0C04A922-5A92-1645-8103-65EFB690A001}"/>
              </a:ext>
            </a:extLst>
          </p:cNvPr>
          <p:cNvSpPr>
            <a:spLocks noChangeShapeType="1"/>
          </p:cNvSpPr>
          <p:nvPr/>
        </p:nvSpPr>
        <p:spPr bwMode="auto">
          <a:xfrm>
            <a:off x="6186488" y="2360613"/>
            <a:ext cx="3270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8" name="Line 43">
            <a:extLst>
              <a:ext uri="{FF2B5EF4-FFF2-40B4-BE49-F238E27FC236}">
                <a16:creationId xmlns:a16="http://schemas.microsoft.com/office/drawing/2014/main" id="{DC6A070F-0AD8-B741-B55E-822746EE5C5A}"/>
              </a:ext>
            </a:extLst>
          </p:cNvPr>
          <p:cNvSpPr>
            <a:spLocks noChangeShapeType="1"/>
          </p:cNvSpPr>
          <p:nvPr/>
        </p:nvSpPr>
        <p:spPr bwMode="auto">
          <a:xfrm>
            <a:off x="6180138" y="2576513"/>
            <a:ext cx="3270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9" name="Line 44">
            <a:extLst>
              <a:ext uri="{FF2B5EF4-FFF2-40B4-BE49-F238E27FC236}">
                <a16:creationId xmlns:a16="http://schemas.microsoft.com/office/drawing/2014/main" id="{D8E1A61F-6BA6-BE43-A653-9C65227313F4}"/>
              </a:ext>
            </a:extLst>
          </p:cNvPr>
          <p:cNvSpPr>
            <a:spLocks noChangeShapeType="1"/>
          </p:cNvSpPr>
          <p:nvPr/>
        </p:nvSpPr>
        <p:spPr bwMode="auto">
          <a:xfrm>
            <a:off x="6184900" y="3014663"/>
            <a:ext cx="3270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0680" name="Group 46">
            <a:extLst>
              <a:ext uri="{FF2B5EF4-FFF2-40B4-BE49-F238E27FC236}">
                <a16:creationId xmlns:a16="http://schemas.microsoft.com/office/drawing/2014/main" id="{7BE027AF-8069-A643-9B5E-C280A18171AB}"/>
              </a:ext>
            </a:extLst>
          </p:cNvPr>
          <p:cNvGrpSpPr>
            <a:grpSpLocks/>
          </p:cNvGrpSpPr>
          <p:nvPr/>
        </p:nvGrpSpPr>
        <p:grpSpPr bwMode="auto">
          <a:xfrm>
            <a:off x="6726238" y="1619250"/>
            <a:ext cx="1690687" cy="633413"/>
            <a:chOff x="4265" y="2982"/>
            <a:chExt cx="1065" cy="399"/>
          </a:xfrm>
        </p:grpSpPr>
        <p:sp>
          <p:nvSpPr>
            <p:cNvPr id="70684" name="Line 47">
              <a:extLst>
                <a:ext uri="{FF2B5EF4-FFF2-40B4-BE49-F238E27FC236}">
                  <a16:creationId xmlns:a16="http://schemas.microsoft.com/office/drawing/2014/main" id="{8567D754-8128-8C4A-8F40-106D17BC4ACC}"/>
                </a:ext>
              </a:extLst>
            </p:cNvPr>
            <p:cNvSpPr>
              <a:spLocks noChangeShapeType="1"/>
            </p:cNvSpPr>
            <p:nvPr/>
          </p:nvSpPr>
          <p:spPr bwMode="auto">
            <a:xfrm>
              <a:off x="4265" y="3195"/>
              <a:ext cx="0" cy="186"/>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5" name="Line 48">
              <a:extLst>
                <a:ext uri="{FF2B5EF4-FFF2-40B4-BE49-F238E27FC236}">
                  <a16:creationId xmlns:a16="http://schemas.microsoft.com/office/drawing/2014/main" id="{E0D89337-A8A0-E74E-A128-477F281653EE}"/>
                </a:ext>
              </a:extLst>
            </p:cNvPr>
            <p:cNvSpPr>
              <a:spLocks noChangeShapeType="1"/>
            </p:cNvSpPr>
            <p:nvPr/>
          </p:nvSpPr>
          <p:spPr bwMode="auto">
            <a:xfrm>
              <a:off x="4366" y="3191"/>
              <a:ext cx="0" cy="186"/>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6" name="Line 49">
              <a:extLst>
                <a:ext uri="{FF2B5EF4-FFF2-40B4-BE49-F238E27FC236}">
                  <a16:creationId xmlns:a16="http://schemas.microsoft.com/office/drawing/2014/main" id="{BBA2B186-F8E5-9542-8640-4DBF8CFBF913}"/>
                </a:ext>
              </a:extLst>
            </p:cNvPr>
            <p:cNvSpPr>
              <a:spLocks noChangeShapeType="1"/>
            </p:cNvSpPr>
            <p:nvPr/>
          </p:nvSpPr>
          <p:spPr bwMode="auto">
            <a:xfrm>
              <a:off x="4460" y="3187"/>
              <a:ext cx="0" cy="186"/>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7" name="Line 50">
              <a:extLst>
                <a:ext uri="{FF2B5EF4-FFF2-40B4-BE49-F238E27FC236}">
                  <a16:creationId xmlns:a16="http://schemas.microsoft.com/office/drawing/2014/main" id="{4FC3C692-DB2C-2B4B-9EB4-D12E93AE49B1}"/>
                </a:ext>
              </a:extLst>
            </p:cNvPr>
            <p:cNvSpPr>
              <a:spLocks noChangeShapeType="1"/>
            </p:cNvSpPr>
            <p:nvPr/>
          </p:nvSpPr>
          <p:spPr bwMode="auto">
            <a:xfrm>
              <a:off x="5282" y="3193"/>
              <a:ext cx="0" cy="186"/>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8" name="Text Box 51">
              <a:extLst>
                <a:ext uri="{FF2B5EF4-FFF2-40B4-BE49-F238E27FC236}">
                  <a16:creationId xmlns:a16="http://schemas.microsoft.com/office/drawing/2014/main" id="{783B5522-8200-A24C-A5E6-FCBFB73D2B8E}"/>
                </a:ext>
              </a:extLst>
            </p:cNvPr>
            <p:cNvSpPr txBox="1">
              <a:spLocks noChangeArrowheads="1"/>
            </p:cNvSpPr>
            <p:nvPr/>
          </p:nvSpPr>
          <p:spPr bwMode="auto">
            <a:xfrm>
              <a:off x="4740" y="3199"/>
              <a:ext cx="1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a:t>
              </a:r>
            </a:p>
          </p:txBody>
        </p:sp>
        <p:sp>
          <p:nvSpPr>
            <p:cNvPr id="70689" name="Text Box 52">
              <a:extLst>
                <a:ext uri="{FF2B5EF4-FFF2-40B4-BE49-F238E27FC236}">
                  <a16:creationId xmlns:a16="http://schemas.microsoft.com/office/drawing/2014/main" id="{6A33D093-53D7-F34E-857C-66B0FF1CA942}"/>
                </a:ext>
              </a:extLst>
            </p:cNvPr>
            <p:cNvSpPr txBox="1">
              <a:spLocks noChangeArrowheads="1"/>
            </p:cNvSpPr>
            <p:nvPr/>
          </p:nvSpPr>
          <p:spPr bwMode="auto">
            <a:xfrm>
              <a:off x="4266" y="2982"/>
              <a:ext cx="10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17 control signals</a:t>
              </a:r>
            </a:p>
          </p:txBody>
        </p:sp>
      </p:grpSp>
      <p:sp>
        <p:nvSpPr>
          <p:cNvPr id="70681" name="Rectangle 40">
            <a:extLst>
              <a:ext uri="{FF2B5EF4-FFF2-40B4-BE49-F238E27FC236}">
                <a16:creationId xmlns:a16="http://schemas.microsoft.com/office/drawing/2014/main" id="{F3E516CD-B0C5-E444-AEEA-D70C63E95C6F}"/>
              </a:ext>
            </a:extLst>
          </p:cNvPr>
          <p:cNvSpPr>
            <a:spLocks noChangeArrowheads="1"/>
          </p:cNvSpPr>
          <p:nvPr/>
        </p:nvSpPr>
        <p:spPr bwMode="auto">
          <a:xfrm>
            <a:off x="6518275" y="2239963"/>
            <a:ext cx="2047875" cy="915987"/>
          </a:xfrm>
          <a:prstGeom prst="rect">
            <a:avLst/>
          </a:prstGeom>
          <a:solidFill>
            <a:schemeClr val="tx2"/>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2000" b="1">
                <a:ea typeface="新細明體" panose="02020500000000000000" pitchFamily="18" charset="-120"/>
              </a:rPr>
              <a:t>512x17 ROM</a:t>
            </a:r>
          </a:p>
        </p:txBody>
      </p:sp>
      <p:sp>
        <p:nvSpPr>
          <p:cNvPr id="70682" name="Text Box 53">
            <a:extLst>
              <a:ext uri="{FF2B5EF4-FFF2-40B4-BE49-F238E27FC236}">
                <a16:creationId xmlns:a16="http://schemas.microsoft.com/office/drawing/2014/main" id="{8F3BD9A0-D8FF-8848-B3FB-F5DA74D83AB8}"/>
              </a:ext>
            </a:extLst>
          </p:cNvPr>
          <p:cNvSpPr txBox="1">
            <a:spLocks noChangeArrowheads="1"/>
          </p:cNvSpPr>
          <p:nvPr/>
        </p:nvSpPr>
        <p:spPr bwMode="auto">
          <a:xfrm>
            <a:off x="6230938" y="2586038"/>
            <a:ext cx="25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006600"/>
                </a:solidFill>
                <a:ea typeface="新細明體" panose="02020500000000000000" pitchFamily="18" charset="-120"/>
              </a:rPr>
              <a:t>:</a:t>
            </a:r>
          </a:p>
          <a:p>
            <a:r>
              <a:rPr lang="en-US" altLang="zh-TW" b="1">
                <a:solidFill>
                  <a:srgbClr val="006600"/>
                </a:solidFill>
                <a:ea typeface="新細明體" panose="02020500000000000000" pitchFamily="18" charset="-120"/>
              </a:rPr>
              <a:t>:</a:t>
            </a:r>
          </a:p>
        </p:txBody>
      </p:sp>
      <p:sp>
        <p:nvSpPr>
          <p:cNvPr id="70683" name="Text Box 54">
            <a:extLst>
              <a:ext uri="{FF2B5EF4-FFF2-40B4-BE49-F238E27FC236}">
                <a16:creationId xmlns:a16="http://schemas.microsoft.com/office/drawing/2014/main" id="{72DF8D61-658A-F943-8EAC-19842CE331AE}"/>
              </a:ext>
            </a:extLst>
          </p:cNvPr>
          <p:cNvSpPr txBox="1">
            <a:spLocks noChangeArrowheads="1"/>
          </p:cNvSpPr>
          <p:nvPr/>
        </p:nvSpPr>
        <p:spPr bwMode="auto">
          <a:xfrm>
            <a:off x="4600575" y="2482850"/>
            <a:ext cx="1474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006600"/>
                </a:solidFill>
                <a:ea typeface="新細明體" panose="02020500000000000000" pitchFamily="18" charset="-120"/>
              </a:rPr>
              <a:t>9-bit address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3">
            <a:extLst>
              <a:ext uri="{FF2B5EF4-FFF2-40B4-BE49-F238E27FC236}">
                <a16:creationId xmlns:a16="http://schemas.microsoft.com/office/drawing/2014/main" id="{D8EF1A69-21FD-C14E-86C6-7E80C7200E0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BFA848F6-DAFA-E54B-B237-3B3A9A629AE2}" type="slidenum">
              <a:rPr lang="zh-TW" altLang="en-US" sz="800"/>
              <a:pPr/>
              <a:t>5</a:t>
            </a:fld>
            <a:endParaRPr lang="en-US" altLang="zh-TW" sz="1400"/>
          </a:p>
        </p:txBody>
      </p:sp>
      <p:sp>
        <p:nvSpPr>
          <p:cNvPr id="13315" name="Rectangle 2">
            <a:extLst>
              <a:ext uri="{FF2B5EF4-FFF2-40B4-BE49-F238E27FC236}">
                <a16:creationId xmlns:a16="http://schemas.microsoft.com/office/drawing/2014/main" id="{2645C36C-BDE4-DB48-A4B6-DB55A2EE8242}"/>
              </a:ext>
            </a:extLst>
          </p:cNvPr>
          <p:cNvSpPr>
            <a:spLocks noGrp="1" noChangeArrowheads="1"/>
          </p:cNvSpPr>
          <p:nvPr>
            <p:ph type="title"/>
          </p:nvPr>
        </p:nvSpPr>
        <p:spPr>
          <a:xfrm>
            <a:off x="0" y="312738"/>
            <a:ext cx="9144000" cy="457200"/>
          </a:xfrm>
        </p:spPr>
        <p:txBody>
          <a:bodyPr/>
          <a:lstStyle/>
          <a:p>
            <a:r>
              <a:rPr lang="en-US" altLang="zh-TW">
                <a:ea typeface="新細明體" panose="02020500000000000000" pitchFamily="18" charset="-120"/>
              </a:rPr>
              <a:t>Stand-Alone Register</a:t>
            </a:r>
          </a:p>
        </p:txBody>
      </p:sp>
      <p:pic>
        <p:nvPicPr>
          <p:cNvPr id="13316" name="Picture 4">
            <a:extLst>
              <a:ext uri="{FF2B5EF4-FFF2-40B4-BE49-F238E27FC236}">
                <a16:creationId xmlns:a16="http://schemas.microsoft.com/office/drawing/2014/main" id="{65DDE464-2355-CD4B-A596-B954F82A1A58}"/>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0413" y="914400"/>
            <a:ext cx="7545387" cy="5410200"/>
          </a:xfr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a:extLst>
              <a:ext uri="{FF2B5EF4-FFF2-40B4-BE49-F238E27FC236}">
                <a16:creationId xmlns:a16="http://schemas.microsoft.com/office/drawing/2014/main" id="{8E3BDB5F-0E39-E14B-84B8-D5D0902867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0DE1AFFC-5CB6-7D4A-AED0-A1E7A90AF65B}" type="slidenum">
              <a:rPr lang="zh-TW" altLang="en-US" sz="800"/>
              <a:pPr/>
              <a:t>50</a:t>
            </a:fld>
            <a:endParaRPr lang="en-US" altLang="zh-TW" sz="1400"/>
          </a:p>
        </p:txBody>
      </p:sp>
      <p:sp>
        <p:nvSpPr>
          <p:cNvPr id="71683" name="Rectangle 2">
            <a:extLst>
              <a:ext uri="{FF2B5EF4-FFF2-40B4-BE49-F238E27FC236}">
                <a16:creationId xmlns:a16="http://schemas.microsoft.com/office/drawing/2014/main" id="{D46530C4-4FD7-BF42-AB7F-6F7BE8FF760D}"/>
              </a:ext>
            </a:extLst>
          </p:cNvPr>
          <p:cNvSpPr>
            <a:spLocks noGrp="1" noChangeArrowheads="1"/>
          </p:cNvSpPr>
          <p:nvPr>
            <p:ph type="title"/>
          </p:nvPr>
        </p:nvSpPr>
        <p:spPr/>
        <p:txBody>
          <a:bodyPr/>
          <a:lstStyle/>
          <a:p>
            <a:r>
              <a:rPr lang="en-US" altLang="zh-TW">
                <a:ea typeface="新細明體" panose="02020500000000000000" pitchFamily="18" charset="-120"/>
              </a:rPr>
              <a:t>Control</a:t>
            </a:r>
            <a:endParaRPr lang="zh-TW" altLang="en-US">
              <a:ea typeface="新細明體" panose="02020500000000000000" pitchFamily="18" charset="-120"/>
            </a:endParaRPr>
          </a:p>
        </p:txBody>
      </p:sp>
      <p:sp>
        <p:nvSpPr>
          <p:cNvPr id="71684" name="Rectangle 3">
            <a:extLst>
              <a:ext uri="{FF2B5EF4-FFF2-40B4-BE49-F238E27FC236}">
                <a16:creationId xmlns:a16="http://schemas.microsoft.com/office/drawing/2014/main" id="{F8DAD2B3-A86E-FA48-BA60-4916A6D50F18}"/>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71685" name="AutoShape 4">
            <a:extLst>
              <a:ext uri="{FF2B5EF4-FFF2-40B4-BE49-F238E27FC236}">
                <a16:creationId xmlns:a16="http://schemas.microsoft.com/office/drawing/2014/main" id="{A1291F99-1D77-B74B-BA2E-616260E5ED0C}"/>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686" name="AutoShape 5">
            <a:extLst>
              <a:ext uri="{FF2B5EF4-FFF2-40B4-BE49-F238E27FC236}">
                <a16:creationId xmlns:a16="http://schemas.microsoft.com/office/drawing/2014/main" id="{19F0F999-5427-0748-A761-79E175B9F171}"/>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687" name="AutoShape 6">
            <a:extLst>
              <a:ext uri="{FF2B5EF4-FFF2-40B4-BE49-F238E27FC236}">
                <a16:creationId xmlns:a16="http://schemas.microsoft.com/office/drawing/2014/main" id="{1F6E43FA-2F89-904C-B9B9-26EE46F6CADE}"/>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688" name="AutoShape 7">
            <a:extLst>
              <a:ext uri="{FF2B5EF4-FFF2-40B4-BE49-F238E27FC236}">
                <a16:creationId xmlns:a16="http://schemas.microsoft.com/office/drawing/2014/main" id="{A0815DBA-7409-D949-84C1-90FCA5032290}"/>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71689" name="Group 8">
            <a:extLst>
              <a:ext uri="{FF2B5EF4-FFF2-40B4-BE49-F238E27FC236}">
                <a16:creationId xmlns:a16="http://schemas.microsoft.com/office/drawing/2014/main" id="{751C7048-D280-1549-B263-AB89B30A35A3}"/>
              </a:ext>
            </a:extLst>
          </p:cNvPr>
          <p:cNvGrpSpPr>
            <a:grpSpLocks/>
          </p:cNvGrpSpPr>
          <p:nvPr/>
        </p:nvGrpSpPr>
        <p:grpSpPr bwMode="auto">
          <a:xfrm>
            <a:off x="5446713" y="1882775"/>
            <a:ext cx="1193800" cy="2595563"/>
            <a:chOff x="3431" y="1186"/>
            <a:chExt cx="752" cy="1635"/>
          </a:xfrm>
        </p:grpSpPr>
        <p:sp>
          <p:nvSpPr>
            <p:cNvPr id="71818" name="Rectangle 9">
              <a:extLst>
                <a:ext uri="{FF2B5EF4-FFF2-40B4-BE49-F238E27FC236}">
                  <a16:creationId xmlns:a16="http://schemas.microsoft.com/office/drawing/2014/main" id="{28109D06-50E8-5346-8CD3-FA75FF602671}"/>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819" name="AutoShape 10">
              <a:extLst>
                <a:ext uri="{FF2B5EF4-FFF2-40B4-BE49-F238E27FC236}">
                  <a16:creationId xmlns:a16="http://schemas.microsoft.com/office/drawing/2014/main" id="{673D412C-0767-7448-9672-4921EB55F1A5}"/>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820" name="Text Box 11">
              <a:extLst>
                <a:ext uri="{FF2B5EF4-FFF2-40B4-BE49-F238E27FC236}">
                  <a16:creationId xmlns:a16="http://schemas.microsoft.com/office/drawing/2014/main" id="{0601C1EC-11E1-EE47-8FFE-E86A03449B88}"/>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71821" name="Text Box 12">
              <a:extLst>
                <a:ext uri="{FF2B5EF4-FFF2-40B4-BE49-F238E27FC236}">
                  <a16:creationId xmlns:a16="http://schemas.microsoft.com/office/drawing/2014/main" id="{F5AB1414-C375-624D-8086-3B4865E01AE6}"/>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71822" name="Text Box 13">
              <a:extLst>
                <a:ext uri="{FF2B5EF4-FFF2-40B4-BE49-F238E27FC236}">
                  <a16:creationId xmlns:a16="http://schemas.microsoft.com/office/drawing/2014/main" id="{C4A17F73-5905-4E42-B9A2-21D8CD937499}"/>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71823" name="Text Box 14">
              <a:extLst>
                <a:ext uri="{FF2B5EF4-FFF2-40B4-BE49-F238E27FC236}">
                  <a16:creationId xmlns:a16="http://schemas.microsoft.com/office/drawing/2014/main" id="{B83F0EBB-9208-CF4D-9EB6-B17667CEB829}"/>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71824" name="Text Box 15">
              <a:extLst>
                <a:ext uri="{FF2B5EF4-FFF2-40B4-BE49-F238E27FC236}">
                  <a16:creationId xmlns:a16="http://schemas.microsoft.com/office/drawing/2014/main" id="{459BED29-76B0-D04F-973B-0DC80523E173}"/>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71825" name="Text Box 16">
              <a:extLst>
                <a:ext uri="{FF2B5EF4-FFF2-40B4-BE49-F238E27FC236}">
                  <a16:creationId xmlns:a16="http://schemas.microsoft.com/office/drawing/2014/main" id="{7EC14E94-FD49-104D-8581-AFFF6F17223B}"/>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71826" name="Text Box 17">
              <a:extLst>
                <a:ext uri="{FF2B5EF4-FFF2-40B4-BE49-F238E27FC236}">
                  <a16:creationId xmlns:a16="http://schemas.microsoft.com/office/drawing/2014/main" id="{420A98DF-2285-A043-A246-AF28537DF405}"/>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71827" name="Text Box 18">
              <a:extLst>
                <a:ext uri="{FF2B5EF4-FFF2-40B4-BE49-F238E27FC236}">
                  <a16:creationId xmlns:a16="http://schemas.microsoft.com/office/drawing/2014/main" id="{3B568350-7BFC-884A-A96D-D16ADBF8F6C8}"/>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71690" name="Freeform 19">
            <a:extLst>
              <a:ext uri="{FF2B5EF4-FFF2-40B4-BE49-F238E27FC236}">
                <a16:creationId xmlns:a16="http://schemas.microsoft.com/office/drawing/2014/main" id="{B65598C0-212E-EB41-AD80-35CAB895E0B5}"/>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71691" name="Text Box 20">
            <a:extLst>
              <a:ext uri="{FF2B5EF4-FFF2-40B4-BE49-F238E27FC236}">
                <a16:creationId xmlns:a16="http://schemas.microsoft.com/office/drawing/2014/main" id="{1AB7DBD6-D758-024C-9A9A-5F2C862CA5F1}"/>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71692" name="Line 21">
            <a:extLst>
              <a:ext uri="{FF2B5EF4-FFF2-40B4-BE49-F238E27FC236}">
                <a16:creationId xmlns:a16="http://schemas.microsoft.com/office/drawing/2014/main" id="{62A88836-B264-DF44-AB23-5F93E9CD9730}"/>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693" name="Line 22">
            <a:extLst>
              <a:ext uri="{FF2B5EF4-FFF2-40B4-BE49-F238E27FC236}">
                <a16:creationId xmlns:a16="http://schemas.microsoft.com/office/drawing/2014/main" id="{C3FB77D9-5025-0447-9D20-AA7232848717}"/>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694" name="Line 23">
            <a:extLst>
              <a:ext uri="{FF2B5EF4-FFF2-40B4-BE49-F238E27FC236}">
                <a16:creationId xmlns:a16="http://schemas.microsoft.com/office/drawing/2014/main" id="{7B51C5E6-6F82-0743-B185-7884D159A196}"/>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695" name="Line 24">
            <a:extLst>
              <a:ext uri="{FF2B5EF4-FFF2-40B4-BE49-F238E27FC236}">
                <a16:creationId xmlns:a16="http://schemas.microsoft.com/office/drawing/2014/main" id="{01DAA81E-08FF-DF4E-A168-6BAA029F70B3}"/>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696" name="Line 25">
            <a:extLst>
              <a:ext uri="{FF2B5EF4-FFF2-40B4-BE49-F238E27FC236}">
                <a16:creationId xmlns:a16="http://schemas.microsoft.com/office/drawing/2014/main" id="{CBCD5C95-1885-254C-9093-5C57127C6FB0}"/>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697" name="Line 26">
            <a:extLst>
              <a:ext uri="{FF2B5EF4-FFF2-40B4-BE49-F238E27FC236}">
                <a16:creationId xmlns:a16="http://schemas.microsoft.com/office/drawing/2014/main" id="{45D3FBC5-BFDD-DD49-B12E-1C4E3546EDB0}"/>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698" name="Line 27">
            <a:extLst>
              <a:ext uri="{FF2B5EF4-FFF2-40B4-BE49-F238E27FC236}">
                <a16:creationId xmlns:a16="http://schemas.microsoft.com/office/drawing/2014/main" id="{F8A55EB8-5736-624A-84AA-7897D111D3AA}"/>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699" name="Oval 28">
            <a:extLst>
              <a:ext uri="{FF2B5EF4-FFF2-40B4-BE49-F238E27FC236}">
                <a16:creationId xmlns:a16="http://schemas.microsoft.com/office/drawing/2014/main" id="{6F3F6581-05AD-8A40-993C-E325BD4583DB}"/>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00" name="Line 29">
            <a:extLst>
              <a:ext uri="{FF2B5EF4-FFF2-40B4-BE49-F238E27FC236}">
                <a16:creationId xmlns:a16="http://schemas.microsoft.com/office/drawing/2014/main" id="{A1A68F44-A960-9742-BB68-40D33B2B227A}"/>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01" name="Line 30">
            <a:extLst>
              <a:ext uri="{FF2B5EF4-FFF2-40B4-BE49-F238E27FC236}">
                <a16:creationId xmlns:a16="http://schemas.microsoft.com/office/drawing/2014/main" id="{9080FD69-7C4E-CD46-8964-A5299492C148}"/>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02" name="Line 31">
            <a:extLst>
              <a:ext uri="{FF2B5EF4-FFF2-40B4-BE49-F238E27FC236}">
                <a16:creationId xmlns:a16="http://schemas.microsoft.com/office/drawing/2014/main" id="{8345C9C8-42D5-594C-B3D8-86068B14C0A7}"/>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03" name="Line 32">
            <a:extLst>
              <a:ext uri="{FF2B5EF4-FFF2-40B4-BE49-F238E27FC236}">
                <a16:creationId xmlns:a16="http://schemas.microsoft.com/office/drawing/2014/main" id="{BE89E44F-A993-DF48-9861-FFC626F01CC9}"/>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04" name="Line 33">
            <a:extLst>
              <a:ext uri="{FF2B5EF4-FFF2-40B4-BE49-F238E27FC236}">
                <a16:creationId xmlns:a16="http://schemas.microsoft.com/office/drawing/2014/main" id="{C7E439F7-72A4-124A-B9DE-68D4F422D2BD}"/>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05" name="Line 34">
            <a:extLst>
              <a:ext uri="{FF2B5EF4-FFF2-40B4-BE49-F238E27FC236}">
                <a16:creationId xmlns:a16="http://schemas.microsoft.com/office/drawing/2014/main" id="{F88BBEB2-D13B-B142-AAFC-6C2BD844747F}"/>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06" name="Line 35">
            <a:extLst>
              <a:ext uri="{FF2B5EF4-FFF2-40B4-BE49-F238E27FC236}">
                <a16:creationId xmlns:a16="http://schemas.microsoft.com/office/drawing/2014/main" id="{72F093CA-D654-A54D-AD7D-354958FE30D6}"/>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07" name="Line 36">
            <a:extLst>
              <a:ext uri="{FF2B5EF4-FFF2-40B4-BE49-F238E27FC236}">
                <a16:creationId xmlns:a16="http://schemas.microsoft.com/office/drawing/2014/main" id="{0389FF4D-F249-1F49-AE09-7080CA1684FC}"/>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08" name="Line 37">
            <a:extLst>
              <a:ext uri="{FF2B5EF4-FFF2-40B4-BE49-F238E27FC236}">
                <a16:creationId xmlns:a16="http://schemas.microsoft.com/office/drawing/2014/main" id="{F95B9544-7374-A245-8C9C-8763FD43D3A8}"/>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09" name="Line 38">
            <a:extLst>
              <a:ext uri="{FF2B5EF4-FFF2-40B4-BE49-F238E27FC236}">
                <a16:creationId xmlns:a16="http://schemas.microsoft.com/office/drawing/2014/main" id="{D004F749-542A-9B44-A162-48540B03B431}"/>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0" name="Line 39">
            <a:extLst>
              <a:ext uri="{FF2B5EF4-FFF2-40B4-BE49-F238E27FC236}">
                <a16:creationId xmlns:a16="http://schemas.microsoft.com/office/drawing/2014/main" id="{60E83A2F-DB1E-8643-B823-B77463F78E71}"/>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1" name="Line 40">
            <a:extLst>
              <a:ext uri="{FF2B5EF4-FFF2-40B4-BE49-F238E27FC236}">
                <a16:creationId xmlns:a16="http://schemas.microsoft.com/office/drawing/2014/main" id="{88F0D812-7080-9241-9016-798A72AAF166}"/>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2" name="Line 41">
            <a:extLst>
              <a:ext uri="{FF2B5EF4-FFF2-40B4-BE49-F238E27FC236}">
                <a16:creationId xmlns:a16="http://schemas.microsoft.com/office/drawing/2014/main" id="{67560DE0-7B0F-EB40-B660-8F4D756F50E7}"/>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3" name="Line 42">
            <a:extLst>
              <a:ext uri="{FF2B5EF4-FFF2-40B4-BE49-F238E27FC236}">
                <a16:creationId xmlns:a16="http://schemas.microsoft.com/office/drawing/2014/main" id="{7F1D8BF5-D52A-434C-A716-42FD36445AE5}"/>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4" name="Line 43">
            <a:extLst>
              <a:ext uri="{FF2B5EF4-FFF2-40B4-BE49-F238E27FC236}">
                <a16:creationId xmlns:a16="http://schemas.microsoft.com/office/drawing/2014/main" id="{E465867B-C9BB-A847-B7B5-F23D8207ED1A}"/>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5" name="Line 44">
            <a:extLst>
              <a:ext uri="{FF2B5EF4-FFF2-40B4-BE49-F238E27FC236}">
                <a16:creationId xmlns:a16="http://schemas.microsoft.com/office/drawing/2014/main" id="{A72C47C5-0909-444F-A74F-699E75468346}"/>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6" name="Line 45">
            <a:extLst>
              <a:ext uri="{FF2B5EF4-FFF2-40B4-BE49-F238E27FC236}">
                <a16:creationId xmlns:a16="http://schemas.microsoft.com/office/drawing/2014/main" id="{5D5356A8-5BA2-8F46-9A57-1AA7DB5FA5CA}"/>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7" name="Line 46">
            <a:extLst>
              <a:ext uri="{FF2B5EF4-FFF2-40B4-BE49-F238E27FC236}">
                <a16:creationId xmlns:a16="http://schemas.microsoft.com/office/drawing/2014/main" id="{A1D2157D-05CC-4349-A595-7F21B17677D5}"/>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8" name="Line 47">
            <a:extLst>
              <a:ext uri="{FF2B5EF4-FFF2-40B4-BE49-F238E27FC236}">
                <a16:creationId xmlns:a16="http://schemas.microsoft.com/office/drawing/2014/main" id="{3D83A069-048D-934C-A9B2-9AE52802C3F5}"/>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9" name="Line 48">
            <a:extLst>
              <a:ext uri="{FF2B5EF4-FFF2-40B4-BE49-F238E27FC236}">
                <a16:creationId xmlns:a16="http://schemas.microsoft.com/office/drawing/2014/main" id="{A515C3C0-404F-F640-847F-A6D4BBD5E0EF}"/>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0" name="Line 49">
            <a:extLst>
              <a:ext uri="{FF2B5EF4-FFF2-40B4-BE49-F238E27FC236}">
                <a16:creationId xmlns:a16="http://schemas.microsoft.com/office/drawing/2014/main" id="{76BBDA09-CE75-6941-B4A2-8165EEF91B51}"/>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1" name="Line 50">
            <a:extLst>
              <a:ext uri="{FF2B5EF4-FFF2-40B4-BE49-F238E27FC236}">
                <a16:creationId xmlns:a16="http://schemas.microsoft.com/office/drawing/2014/main" id="{D228C4BB-B8F5-7E4C-80E0-06CF57403F22}"/>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2" name="Line 51">
            <a:extLst>
              <a:ext uri="{FF2B5EF4-FFF2-40B4-BE49-F238E27FC236}">
                <a16:creationId xmlns:a16="http://schemas.microsoft.com/office/drawing/2014/main" id="{D658487A-8AB9-D742-A37E-838DEAE5F6F0}"/>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3" name="Line 52">
            <a:extLst>
              <a:ext uri="{FF2B5EF4-FFF2-40B4-BE49-F238E27FC236}">
                <a16:creationId xmlns:a16="http://schemas.microsoft.com/office/drawing/2014/main" id="{8CD52770-363E-1D44-A88D-45D254035DA2}"/>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4" name="Line 53">
            <a:extLst>
              <a:ext uri="{FF2B5EF4-FFF2-40B4-BE49-F238E27FC236}">
                <a16:creationId xmlns:a16="http://schemas.microsoft.com/office/drawing/2014/main" id="{7D81C244-933C-874B-BD39-63BD0817AAE3}"/>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5" name="Line 54">
            <a:extLst>
              <a:ext uri="{FF2B5EF4-FFF2-40B4-BE49-F238E27FC236}">
                <a16:creationId xmlns:a16="http://schemas.microsoft.com/office/drawing/2014/main" id="{AC6578E9-67AD-BE43-BE4D-6F2C83E41C91}"/>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6" name="Line 55">
            <a:extLst>
              <a:ext uri="{FF2B5EF4-FFF2-40B4-BE49-F238E27FC236}">
                <a16:creationId xmlns:a16="http://schemas.microsoft.com/office/drawing/2014/main" id="{8B1E451C-BB7F-0643-A037-079E00A2D1DB}"/>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7" name="Line 56">
            <a:extLst>
              <a:ext uri="{FF2B5EF4-FFF2-40B4-BE49-F238E27FC236}">
                <a16:creationId xmlns:a16="http://schemas.microsoft.com/office/drawing/2014/main" id="{27E7CDA2-C015-2140-9E92-ED00890DB6E7}"/>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8" name="Line 57">
            <a:extLst>
              <a:ext uri="{FF2B5EF4-FFF2-40B4-BE49-F238E27FC236}">
                <a16:creationId xmlns:a16="http://schemas.microsoft.com/office/drawing/2014/main" id="{FDC00B90-312C-6748-8FDE-950DCEDEEA38}"/>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9" name="Line 58">
            <a:extLst>
              <a:ext uri="{FF2B5EF4-FFF2-40B4-BE49-F238E27FC236}">
                <a16:creationId xmlns:a16="http://schemas.microsoft.com/office/drawing/2014/main" id="{645E5973-C990-8747-840E-5CE421C0CAA7}"/>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0" name="Line 59">
            <a:extLst>
              <a:ext uri="{FF2B5EF4-FFF2-40B4-BE49-F238E27FC236}">
                <a16:creationId xmlns:a16="http://schemas.microsoft.com/office/drawing/2014/main" id="{832A13D3-B54F-7F49-A266-69156475052B}"/>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1" name="Line 60">
            <a:extLst>
              <a:ext uri="{FF2B5EF4-FFF2-40B4-BE49-F238E27FC236}">
                <a16:creationId xmlns:a16="http://schemas.microsoft.com/office/drawing/2014/main" id="{C1F5571D-B8DE-F448-B659-B002CB6DF700}"/>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2" name="Line 61">
            <a:extLst>
              <a:ext uri="{FF2B5EF4-FFF2-40B4-BE49-F238E27FC236}">
                <a16:creationId xmlns:a16="http://schemas.microsoft.com/office/drawing/2014/main" id="{DB3CAE54-EAD5-7441-BBE8-8FEF8B2D46AF}"/>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3" name="Line 62">
            <a:extLst>
              <a:ext uri="{FF2B5EF4-FFF2-40B4-BE49-F238E27FC236}">
                <a16:creationId xmlns:a16="http://schemas.microsoft.com/office/drawing/2014/main" id="{37305FAB-7248-7D42-9A20-ADC145DC53A5}"/>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4" name="Line 63">
            <a:extLst>
              <a:ext uri="{FF2B5EF4-FFF2-40B4-BE49-F238E27FC236}">
                <a16:creationId xmlns:a16="http://schemas.microsoft.com/office/drawing/2014/main" id="{F0F9DF66-CE45-4747-B42B-146AC716B5B1}"/>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5" name="Line 64">
            <a:extLst>
              <a:ext uri="{FF2B5EF4-FFF2-40B4-BE49-F238E27FC236}">
                <a16:creationId xmlns:a16="http://schemas.microsoft.com/office/drawing/2014/main" id="{AD2BABD8-C80B-5347-A007-DEF1E448A026}"/>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6" name="Line 65">
            <a:extLst>
              <a:ext uri="{FF2B5EF4-FFF2-40B4-BE49-F238E27FC236}">
                <a16:creationId xmlns:a16="http://schemas.microsoft.com/office/drawing/2014/main" id="{CDF1DFA9-91CD-594E-9ABA-EAC311716FF1}"/>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7" name="Line 66">
            <a:extLst>
              <a:ext uri="{FF2B5EF4-FFF2-40B4-BE49-F238E27FC236}">
                <a16:creationId xmlns:a16="http://schemas.microsoft.com/office/drawing/2014/main" id="{E5E8F870-3664-B346-AB87-6D90A573A94F}"/>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8" name="Line 67">
            <a:extLst>
              <a:ext uri="{FF2B5EF4-FFF2-40B4-BE49-F238E27FC236}">
                <a16:creationId xmlns:a16="http://schemas.microsoft.com/office/drawing/2014/main" id="{75777528-EAA6-1248-8CE0-9AA84DF795B3}"/>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9" name="Line 68">
            <a:extLst>
              <a:ext uri="{FF2B5EF4-FFF2-40B4-BE49-F238E27FC236}">
                <a16:creationId xmlns:a16="http://schemas.microsoft.com/office/drawing/2014/main" id="{8D768116-DE05-C94A-96BC-680AD1334B05}"/>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40" name="Text Box 69">
            <a:extLst>
              <a:ext uri="{FF2B5EF4-FFF2-40B4-BE49-F238E27FC236}">
                <a16:creationId xmlns:a16="http://schemas.microsoft.com/office/drawing/2014/main" id="{461800B9-E1AE-BF4E-B191-CB001F5C06B6}"/>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71741" name="AutoShape 70">
            <a:extLst>
              <a:ext uri="{FF2B5EF4-FFF2-40B4-BE49-F238E27FC236}">
                <a16:creationId xmlns:a16="http://schemas.microsoft.com/office/drawing/2014/main" id="{174130C1-C3C7-184D-B9F7-10A2E0A7A96E}"/>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42" name="AutoShape 71">
            <a:extLst>
              <a:ext uri="{FF2B5EF4-FFF2-40B4-BE49-F238E27FC236}">
                <a16:creationId xmlns:a16="http://schemas.microsoft.com/office/drawing/2014/main" id="{15A9AA2D-0395-8848-95DC-4454E1BCB6A8}"/>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43" name="AutoShape 72">
            <a:extLst>
              <a:ext uri="{FF2B5EF4-FFF2-40B4-BE49-F238E27FC236}">
                <a16:creationId xmlns:a16="http://schemas.microsoft.com/office/drawing/2014/main" id="{FAF4C6B0-A8F9-364F-81EB-A9B7DCFD8D1F}"/>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44" name="AutoShape 73">
            <a:extLst>
              <a:ext uri="{FF2B5EF4-FFF2-40B4-BE49-F238E27FC236}">
                <a16:creationId xmlns:a16="http://schemas.microsoft.com/office/drawing/2014/main" id="{7A463B30-81EF-7040-8C11-9C71272C16F5}"/>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45" name="AutoShape 74">
            <a:extLst>
              <a:ext uri="{FF2B5EF4-FFF2-40B4-BE49-F238E27FC236}">
                <a16:creationId xmlns:a16="http://schemas.microsoft.com/office/drawing/2014/main" id="{B539D806-B06C-7F45-8051-1767E2D46869}"/>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46" name="AutoShape 75">
            <a:extLst>
              <a:ext uri="{FF2B5EF4-FFF2-40B4-BE49-F238E27FC236}">
                <a16:creationId xmlns:a16="http://schemas.microsoft.com/office/drawing/2014/main" id="{1AB1AEAF-CD8E-6C4F-BAD5-5F92A8F8BFCE}"/>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71747" name="Group 76">
            <a:extLst>
              <a:ext uri="{FF2B5EF4-FFF2-40B4-BE49-F238E27FC236}">
                <a16:creationId xmlns:a16="http://schemas.microsoft.com/office/drawing/2014/main" id="{4D039D3B-CAB7-494D-8BC6-3CE8457ED668}"/>
              </a:ext>
            </a:extLst>
          </p:cNvPr>
          <p:cNvGrpSpPr>
            <a:grpSpLocks/>
          </p:cNvGrpSpPr>
          <p:nvPr/>
        </p:nvGrpSpPr>
        <p:grpSpPr bwMode="auto">
          <a:xfrm>
            <a:off x="2576513" y="2547938"/>
            <a:ext cx="1084262" cy="2093912"/>
            <a:chOff x="1623" y="1605"/>
            <a:chExt cx="683" cy="1319"/>
          </a:xfrm>
        </p:grpSpPr>
        <p:sp>
          <p:nvSpPr>
            <p:cNvPr id="71811" name="Rectangle 77">
              <a:extLst>
                <a:ext uri="{FF2B5EF4-FFF2-40B4-BE49-F238E27FC236}">
                  <a16:creationId xmlns:a16="http://schemas.microsoft.com/office/drawing/2014/main" id="{9E3DB93A-F3E9-0E4D-8856-4371F72A11C6}"/>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71812" name="AutoShape 78">
              <a:extLst>
                <a:ext uri="{FF2B5EF4-FFF2-40B4-BE49-F238E27FC236}">
                  <a16:creationId xmlns:a16="http://schemas.microsoft.com/office/drawing/2014/main" id="{846FF6C3-416D-2144-8D1A-501CC5B5E4D0}"/>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813" name="Text Box 79">
              <a:extLst>
                <a:ext uri="{FF2B5EF4-FFF2-40B4-BE49-F238E27FC236}">
                  <a16:creationId xmlns:a16="http://schemas.microsoft.com/office/drawing/2014/main" id="{8C9C601E-CEFF-9E43-BE52-6676895C233C}"/>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71814" name="Text Box 80">
              <a:extLst>
                <a:ext uri="{FF2B5EF4-FFF2-40B4-BE49-F238E27FC236}">
                  <a16:creationId xmlns:a16="http://schemas.microsoft.com/office/drawing/2014/main" id="{20A45C55-F0AF-A543-80DE-2DB33ADB8BA3}"/>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71815" name="Text Box 81">
              <a:extLst>
                <a:ext uri="{FF2B5EF4-FFF2-40B4-BE49-F238E27FC236}">
                  <a16:creationId xmlns:a16="http://schemas.microsoft.com/office/drawing/2014/main" id="{943D5219-63C0-9741-8B19-7FC943448078}"/>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71816" name="Text Box 82">
              <a:extLst>
                <a:ext uri="{FF2B5EF4-FFF2-40B4-BE49-F238E27FC236}">
                  <a16:creationId xmlns:a16="http://schemas.microsoft.com/office/drawing/2014/main" id="{4FF3992C-124A-8245-AD5E-E744FECB415F}"/>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71817" name="Text Box 83">
              <a:extLst>
                <a:ext uri="{FF2B5EF4-FFF2-40B4-BE49-F238E27FC236}">
                  <a16:creationId xmlns:a16="http://schemas.microsoft.com/office/drawing/2014/main" id="{D4E426DE-17B3-A34A-8410-6CE28FF6E0A0}"/>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71748" name="AutoShape 84">
            <a:extLst>
              <a:ext uri="{FF2B5EF4-FFF2-40B4-BE49-F238E27FC236}">
                <a16:creationId xmlns:a16="http://schemas.microsoft.com/office/drawing/2014/main" id="{D89D9DAC-77C0-D446-BBA2-42AB18918F29}"/>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49" name="Line 85">
            <a:extLst>
              <a:ext uri="{FF2B5EF4-FFF2-40B4-BE49-F238E27FC236}">
                <a16:creationId xmlns:a16="http://schemas.microsoft.com/office/drawing/2014/main" id="{50A9B608-6236-BE46-AE37-364B948126D0}"/>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50" name="Oval 86">
            <a:extLst>
              <a:ext uri="{FF2B5EF4-FFF2-40B4-BE49-F238E27FC236}">
                <a16:creationId xmlns:a16="http://schemas.microsoft.com/office/drawing/2014/main" id="{8FE762B3-148B-9245-B016-DACCAF505C76}"/>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71751" name="Group 87">
            <a:extLst>
              <a:ext uri="{FF2B5EF4-FFF2-40B4-BE49-F238E27FC236}">
                <a16:creationId xmlns:a16="http://schemas.microsoft.com/office/drawing/2014/main" id="{9BAEAE53-E597-134E-8B08-F54033C6A60D}"/>
              </a:ext>
            </a:extLst>
          </p:cNvPr>
          <p:cNvGrpSpPr>
            <a:grpSpLocks/>
          </p:cNvGrpSpPr>
          <p:nvPr/>
        </p:nvGrpSpPr>
        <p:grpSpPr bwMode="auto">
          <a:xfrm>
            <a:off x="4065588" y="2646363"/>
            <a:ext cx="400050" cy="1689100"/>
            <a:chOff x="2561" y="1667"/>
            <a:chExt cx="252" cy="1064"/>
          </a:xfrm>
        </p:grpSpPr>
        <p:sp>
          <p:nvSpPr>
            <p:cNvPr id="71804" name="Rectangle 88">
              <a:extLst>
                <a:ext uri="{FF2B5EF4-FFF2-40B4-BE49-F238E27FC236}">
                  <a16:creationId xmlns:a16="http://schemas.microsoft.com/office/drawing/2014/main" id="{68639710-4DC6-EE47-9A3C-42ACF28D8187}"/>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805" name="AutoShape 89">
              <a:extLst>
                <a:ext uri="{FF2B5EF4-FFF2-40B4-BE49-F238E27FC236}">
                  <a16:creationId xmlns:a16="http://schemas.microsoft.com/office/drawing/2014/main" id="{F3D738C5-75CF-384A-9C9A-56592C3324BD}"/>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806" name="Text Box 90">
              <a:extLst>
                <a:ext uri="{FF2B5EF4-FFF2-40B4-BE49-F238E27FC236}">
                  <a16:creationId xmlns:a16="http://schemas.microsoft.com/office/drawing/2014/main" id="{76DBDD18-A701-6649-BE9B-C35ED8AD3305}"/>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71807" name="Text Box 91">
              <a:extLst>
                <a:ext uri="{FF2B5EF4-FFF2-40B4-BE49-F238E27FC236}">
                  <a16:creationId xmlns:a16="http://schemas.microsoft.com/office/drawing/2014/main" id="{7EC9822A-157F-3842-A869-3428F53D8630}"/>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71808" name="Text Box 92">
              <a:extLst>
                <a:ext uri="{FF2B5EF4-FFF2-40B4-BE49-F238E27FC236}">
                  <a16:creationId xmlns:a16="http://schemas.microsoft.com/office/drawing/2014/main" id="{14C37A31-192C-5048-9E17-CB854670F8C5}"/>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71809" name="Text Box 93">
              <a:extLst>
                <a:ext uri="{FF2B5EF4-FFF2-40B4-BE49-F238E27FC236}">
                  <a16:creationId xmlns:a16="http://schemas.microsoft.com/office/drawing/2014/main" id="{4D85591D-57F6-3845-8D09-92B3DAFAF125}"/>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71810" name="Text Box 94">
              <a:extLst>
                <a:ext uri="{FF2B5EF4-FFF2-40B4-BE49-F238E27FC236}">
                  <a16:creationId xmlns:a16="http://schemas.microsoft.com/office/drawing/2014/main" id="{4FB8A997-A20A-2C49-8094-017FCA003D47}"/>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71752" name="Oval 95">
            <a:extLst>
              <a:ext uri="{FF2B5EF4-FFF2-40B4-BE49-F238E27FC236}">
                <a16:creationId xmlns:a16="http://schemas.microsoft.com/office/drawing/2014/main" id="{5C3EE5E2-86A3-1540-A6F0-484E2A37B10B}"/>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71753" name="Group 96">
            <a:extLst>
              <a:ext uri="{FF2B5EF4-FFF2-40B4-BE49-F238E27FC236}">
                <a16:creationId xmlns:a16="http://schemas.microsoft.com/office/drawing/2014/main" id="{BA23471F-8207-A94A-98CB-63FB597601EC}"/>
              </a:ext>
            </a:extLst>
          </p:cNvPr>
          <p:cNvGrpSpPr>
            <a:grpSpLocks/>
          </p:cNvGrpSpPr>
          <p:nvPr/>
        </p:nvGrpSpPr>
        <p:grpSpPr bwMode="auto">
          <a:xfrm>
            <a:off x="6832600" y="1433513"/>
            <a:ext cx="636588" cy="828675"/>
            <a:chOff x="4304" y="903"/>
            <a:chExt cx="401" cy="522"/>
          </a:xfrm>
        </p:grpSpPr>
        <p:sp>
          <p:nvSpPr>
            <p:cNvPr id="71802" name="Rectangle 97">
              <a:extLst>
                <a:ext uri="{FF2B5EF4-FFF2-40B4-BE49-F238E27FC236}">
                  <a16:creationId xmlns:a16="http://schemas.microsoft.com/office/drawing/2014/main" id="{1CCAA6FE-A7A8-B54B-BE5A-53DEF5C73E3D}"/>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803" name="Text Box 98">
              <a:extLst>
                <a:ext uri="{FF2B5EF4-FFF2-40B4-BE49-F238E27FC236}">
                  <a16:creationId xmlns:a16="http://schemas.microsoft.com/office/drawing/2014/main" id="{8D47A94F-B47A-A446-BA2A-5F3B9E15AC50}"/>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71754" name="Group 99">
            <a:extLst>
              <a:ext uri="{FF2B5EF4-FFF2-40B4-BE49-F238E27FC236}">
                <a16:creationId xmlns:a16="http://schemas.microsoft.com/office/drawing/2014/main" id="{6160C346-86C3-B54A-9490-11405981A07E}"/>
              </a:ext>
            </a:extLst>
          </p:cNvPr>
          <p:cNvGrpSpPr>
            <a:grpSpLocks/>
          </p:cNvGrpSpPr>
          <p:nvPr/>
        </p:nvGrpSpPr>
        <p:grpSpPr bwMode="auto">
          <a:xfrm>
            <a:off x="7224713" y="2500313"/>
            <a:ext cx="404812" cy="914400"/>
            <a:chOff x="4551" y="1575"/>
            <a:chExt cx="255" cy="576"/>
          </a:xfrm>
        </p:grpSpPr>
        <p:sp>
          <p:nvSpPr>
            <p:cNvPr id="71800" name="Freeform 100">
              <a:extLst>
                <a:ext uri="{FF2B5EF4-FFF2-40B4-BE49-F238E27FC236}">
                  <a16:creationId xmlns:a16="http://schemas.microsoft.com/office/drawing/2014/main" id="{53667011-ECFF-3A44-B7B6-7BE63FAA2E5F}"/>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71801" name="Text Box 101">
              <a:extLst>
                <a:ext uri="{FF2B5EF4-FFF2-40B4-BE49-F238E27FC236}">
                  <a16:creationId xmlns:a16="http://schemas.microsoft.com/office/drawing/2014/main" id="{FECC592B-6589-854E-BC9F-EBD3FBAE8884}"/>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71755" name="Oval 102">
            <a:extLst>
              <a:ext uri="{FF2B5EF4-FFF2-40B4-BE49-F238E27FC236}">
                <a16:creationId xmlns:a16="http://schemas.microsoft.com/office/drawing/2014/main" id="{9796A442-F1E5-2345-A870-B775BE78D0BD}"/>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56" name="Oval 103">
            <a:extLst>
              <a:ext uri="{FF2B5EF4-FFF2-40B4-BE49-F238E27FC236}">
                <a16:creationId xmlns:a16="http://schemas.microsoft.com/office/drawing/2014/main" id="{A91F72B6-BCFF-9744-9586-3E0F25FC432E}"/>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57" name="Oval 104">
            <a:extLst>
              <a:ext uri="{FF2B5EF4-FFF2-40B4-BE49-F238E27FC236}">
                <a16:creationId xmlns:a16="http://schemas.microsoft.com/office/drawing/2014/main" id="{986636E6-6A35-0542-940B-2EA4E191C737}"/>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58" name="Oval 105">
            <a:extLst>
              <a:ext uri="{FF2B5EF4-FFF2-40B4-BE49-F238E27FC236}">
                <a16:creationId xmlns:a16="http://schemas.microsoft.com/office/drawing/2014/main" id="{E9F67F1F-A18A-FD49-8780-EF297C3E14BC}"/>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59" name="Oval 106">
            <a:extLst>
              <a:ext uri="{FF2B5EF4-FFF2-40B4-BE49-F238E27FC236}">
                <a16:creationId xmlns:a16="http://schemas.microsoft.com/office/drawing/2014/main" id="{AA6E624B-54F0-C647-83B4-DB96DB878532}"/>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60" name="Oval 107">
            <a:extLst>
              <a:ext uri="{FF2B5EF4-FFF2-40B4-BE49-F238E27FC236}">
                <a16:creationId xmlns:a16="http://schemas.microsoft.com/office/drawing/2014/main" id="{351DEF37-7D91-E749-8B4F-6A7411E1EDF0}"/>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61" name="Line 132">
            <a:extLst>
              <a:ext uri="{FF2B5EF4-FFF2-40B4-BE49-F238E27FC236}">
                <a16:creationId xmlns:a16="http://schemas.microsoft.com/office/drawing/2014/main" id="{81C447DE-3D51-BE4F-A479-ACED1FB90F0A}"/>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62" name="Line 135">
            <a:extLst>
              <a:ext uri="{FF2B5EF4-FFF2-40B4-BE49-F238E27FC236}">
                <a16:creationId xmlns:a16="http://schemas.microsoft.com/office/drawing/2014/main" id="{58D171A5-C2BE-3D49-B5AB-0CD48F043A24}"/>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63" name="Line 136">
            <a:extLst>
              <a:ext uri="{FF2B5EF4-FFF2-40B4-BE49-F238E27FC236}">
                <a16:creationId xmlns:a16="http://schemas.microsoft.com/office/drawing/2014/main" id="{EC857CB9-770D-7649-991B-719E7A5755F3}"/>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64" name="Line 137">
            <a:extLst>
              <a:ext uri="{FF2B5EF4-FFF2-40B4-BE49-F238E27FC236}">
                <a16:creationId xmlns:a16="http://schemas.microsoft.com/office/drawing/2014/main" id="{E5AD7EAB-A776-EF49-9EBC-020B51C8C3E6}"/>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65" name="Line 138">
            <a:extLst>
              <a:ext uri="{FF2B5EF4-FFF2-40B4-BE49-F238E27FC236}">
                <a16:creationId xmlns:a16="http://schemas.microsoft.com/office/drawing/2014/main" id="{9EE1FB1A-F103-6241-9851-C5ADB49AAF61}"/>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66" name="Line 139">
            <a:extLst>
              <a:ext uri="{FF2B5EF4-FFF2-40B4-BE49-F238E27FC236}">
                <a16:creationId xmlns:a16="http://schemas.microsoft.com/office/drawing/2014/main" id="{3C55B6B7-4E74-B942-9BC1-0748D677C788}"/>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67" name="Line 140">
            <a:extLst>
              <a:ext uri="{FF2B5EF4-FFF2-40B4-BE49-F238E27FC236}">
                <a16:creationId xmlns:a16="http://schemas.microsoft.com/office/drawing/2014/main" id="{011D8393-FC01-5A4C-95BA-24EE7DF81DC1}"/>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68" name="Line 141">
            <a:extLst>
              <a:ext uri="{FF2B5EF4-FFF2-40B4-BE49-F238E27FC236}">
                <a16:creationId xmlns:a16="http://schemas.microsoft.com/office/drawing/2014/main" id="{E14BFE68-0A26-6842-847F-B2D556B03590}"/>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69" name="Line 142">
            <a:extLst>
              <a:ext uri="{FF2B5EF4-FFF2-40B4-BE49-F238E27FC236}">
                <a16:creationId xmlns:a16="http://schemas.microsoft.com/office/drawing/2014/main" id="{E5F86D3C-D903-344B-A016-52CC868879DE}"/>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70" name="Line 143">
            <a:extLst>
              <a:ext uri="{FF2B5EF4-FFF2-40B4-BE49-F238E27FC236}">
                <a16:creationId xmlns:a16="http://schemas.microsoft.com/office/drawing/2014/main" id="{6C8AE013-52F9-2241-95E8-4DF261073173}"/>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71" name="Line 144">
            <a:extLst>
              <a:ext uri="{FF2B5EF4-FFF2-40B4-BE49-F238E27FC236}">
                <a16:creationId xmlns:a16="http://schemas.microsoft.com/office/drawing/2014/main" id="{378C7868-37AB-1F44-8351-039396E546A6}"/>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72" name="Line 146">
            <a:extLst>
              <a:ext uri="{FF2B5EF4-FFF2-40B4-BE49-F238E27FC236}">
                <a16:creationId xmlns:a16="http://schemas.microsoft.com/office/drawing/2014/main" id="{2541A6E3-A730-E94F-A605-316803E26012}"/>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73" name="Line 147">
            <a:extLst>
              <a:ext uri="{FF2B5EF4-FFF2-40B4-BE49-F238E27FC236}">
                <a16:creationId xmlns:a16="http://schemas.microsoft.com/office/drawing/2014/main" id="{C63F8046-E4E0-5549-A64D-7D6BF34A7FAE}"/>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74" name="Text Box 148">
            <a:extLst>
              <a:ext uri="{FF2B5EF4-FFF2-40B4-BE49-F238E27FC236}">
                <a16:creationId xmlns:a16="http://schemas.microsoft.com/office/drawing/2014/main" id="{57C12C5C-CDC8-444E-A954-5A8D271D5E79}"/>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71775" name="Text Box 149">
            <a:extLst>
              <a:ext uri="{FF2B5EF4-FFF2-40B4-BE49-F238E27FC236}">
                <a16:creationId xmlns:a16="http://schemas.microsoft.com/office/drawing/2014/main" id="{5CEC0224-CD28-1E43-A53F-471505BD4475}"/>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71776" name="Line 150">
            <a:extLst>
              <a:ext uri="{FF2B5EF4-FFF2-40B4-BE49-F238E27FC236}">
                <a16:creationId xmlns:a16="http://schemas.microsoft.com/office/drawing/2014/main" id="{1DB20689-BDED-D848-9C17-14752135A1EF}"/>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77" name="Line 151">
            <a:extLst>
              <a:ext uri="{FF2B5EF4-FFF2-40B4-BE49-F238E27FC236}">
                <a16:creationId xmlns:a16="http://schemas.microsoft.com/office/drawing/2014/main" id="{CC5F9CCE-2617-8D44-82E2-1DE467F802F5}"/>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78" name="Text Box 152">
            <a:extLst>
              <a:ext uri="{FF2B5EF4-FFF2-40B4-BE49-F238E27FC236}">
                <a16:creationId xmlns:a16="http://schemas.microsoft.com/office/drawing/2014/main" id="{DCB70E46-0677-9F48-9AA3-0A9DA688647E}"/>
              </a:ext>
            </a:extLst>
          </p:cNvPr>
          <p:cNvSpPr txBox="1">
            <a:spLocks noChangeArrowheads="1"/>
          </p:cNvSpPr>
          <p:nvPr/>
        </p:nvSpPr>
        <p:spPr bwMode="auto">
          <a:xfrm>
            <a:off x="3108325" y="5208588"/>
            <a:ext cx="1184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WRITE_MEM</a:t>
            </a:r>
          </a:p>
        </p:txBody>
      </p:sp>
      <p:sp>
        <p:nvSpPr>
          <p:cNvPr id="71779" name="Text Box 153">
            <a:extLst>
              <a:ext uri="{FF2B5EF4-FFF2-40B4-BE49-F238E27FC236}">
                <a16:creationId xmlns:a16="http://schemas.microsoft.com/office/drawing/2014/main" id="{D22688EC-2AC3-2C4F-9CB2-C5AD28FB23B1}"/>
              </a:ext>
            </a:extLst>
          </p:cNvPr>
          <p:cNvSpPr txBox="1">
            <a:spLocks noChangeArrowheads="1"/>
          </p:cNvSpPr>
          <p:nvPr/>
        </p:nvSpPr>
        <p:spPr bwMode="auto">
          <a:xfrm>
            <a:off x="3629025" y="4749800"/>
            <a:ext cx="998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WRITE_IR</a:t>
            </a:r>
          </a:p>
        </p:txBody>
      </p:sp>
      <p:sp>
        <p:nvSpPr>
          <p:cNvPr id="71780" name="Text Box 154">
            <a:extLst>
              <a:ext uri="{FF2B5EF4-FFF2-40B4-BE49-F238E27FC236}">
                <a16:creationId xmlns:a16="http://schemas.microsoft.com/office/drawing/2014/main" id="{2C1EBE2F-7BDA-8946-9451-2F685346747D}"/>
              </a:ext>
            </a:extLst>
          </p:cNvPr>
          <p:cNvSpPr txBox="1">
            <a:spLocks noChangeArrowheads="1"/>
          </p:cNvSpPr>
          <p:nvPr/>
        </p:nvSpPr>
        <p:spPr bwMode="auto">
          <a:xfrm>
            <a:off x="2366963" y="5562600"/>
            <a:ext cx="1131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CLOCK_MEM</a:t>
            </a:r>
          </a:p>
        </p:txBody>
      </p:sp>
      <p:sp>
        <p:nvSpPr>
          <p:cNvPr id="71781" name="Text Box 155">
            <a:extLst>
              <a:ext uri="{FF2B5EF4-FFF2-40B4-BE49-F238E27FC236}">
                <a16:creationId xmlns:a16="http://schemas.microsoft.com/office/drawing/2014/main" id="{04843C02-3B1F-EC46-B592-ADAB709BDC2B}"/>
              </a:ext>
            </a:extLst>
          </p:cNvPr>
          <p:cNvSpPr txBox="1">
            <a:spLocks noChangeArrowheads="1"/>
          </p:cNvSpPr>
          <p:nvPr/>
        </p:nvSpPr>
        <p:spPr bwMode="auto">
          <a:xfrm>
            <a:off x="5227638" y="5619750"/>
            <a:ext cx="10620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CLOCK_REG</a:t>
            </a:r>
          </a:p>
        </p:txBody>
      </p:sp>
      <p:sp>
        <p:nvSpPr>
          <p:cNvPr id="71782" name="Text Box 156">
            <a:extLst>
              <a:ext uri="{FF2B5EF4-FFF2-40B4-BE49-F238E27FC236}">
                <a16:creationId xmlns:a16="http://schemas.microsoft.com/office/drawing/2014/main" id="{5197FFA4-89D1-0741-92DC-29165B8FE72D}"/>
              </a:ext>
            </a:extLst>
          </p:cNvPr>
          <p:cNvSpPr txBox="1">
            <a:spLocks noChangeArrowheads="1"/>
          </p:cNvSpPr>
          <p:nvPr/>
        </p:nvSpPr>
        <p:spPr bwMode="auto">
          <a:xfrm>
            <a:off x="5999163" y="5186363"/>
            <a:ext cx="1114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WRITE_REG</a:t>
            </a:r>
          </a:p>
        </p:txBody>
      </p:sp>
      <p:sp>
        <p:nvSpPr>
          <p:cNvPr id="71783" name="Text Box 157">
            <a:extLst>
              <a:ext uri="{FF2B5EF4-FFF2-40B4-BE49-F238E27FC236}">
                <a16:creationId xmlns:a16="http://schemas.microsoft.com/office/drawing/2014/main" id="{FA56822E-CE35-FA45-9E0A-48ADED6949EF}"/>
              </a:ext>
            </a:extLst>
          </p:cNvPr>
          <p:cNvSpPr txBox="1">
            <a:spLocks noChangeArrowheads="1"/>
          </p:cNvSpPr>
          <p:nvPr/>
        </p:nvSpPr>
        <p:spPr bwMode="auto">
          <a:xfrm>
            <a:off x="7019925" y="3482975"/>
            <a:ext cx="790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ALU_OP</a:t>
            </a:r>
          </a:p>
        </p:txBody>
      </p:sp>
      <p:sp>
        <p:nvSpPr>
          <p:cNvPr id="71784" name="Text Box 158">
            <a:extLst>
              <a:ext uri="{FF2B5EF4-FFF2-40B4-BE49-F238E27FC236}">
                <a16:creationId xmlns:a16="http://schemas.microsoft.com/office/drawing/2014/main" id="{D92B99B6-12B4-014B-87AC-DB5AEB06C1AC}"/>
              </a:ext>
            </a:extLst>
          </p:cNvPr>
          <p:cNvSpPr txBox="1">
            <a:spLocks noChangeArrowheads="1"/>
          </p:cNvSpPr>
          <p:nvPr/>
        </p:nvSpPr>
        <p:spPr bwMode="auto">
          <a:xfrm>
            <a:off x="4756150" y="4287838"/>
            <a:ext cx="98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READ_REG</a:t>
            </a:r>
          </a:p>
          <a:p>
            <a:r>
              <a:rPr lang="en-US" altLang="zh-TW" b="1">
                <a:solidFill>
                  <a:srgbClr val="FF3300"/>
                </a:solidFill>
                <a:ea typeface="新細明體" panose="02020500000000000000" pitchFamily="18" charset="-120"/>
              </a:rPr>
              <a:t>A MUX</a:t>
            </a:r>
          </a:p>
        </p:txBody>
      </p:sp>
      <p:sp>
        <p:nvSpPr>
          <p:cNvPr id="71785" name="Text Box 159">
            <a:extLst>
              <a:ext uri="{FF2B5EF4-FFF2-40B4-BE49-F238E27FC236}">
                <a16:creationId xmlns:a16="http://schemas.microsoft.com/office/drawing/2014/main" id="{67048663-B3CA-9940-B47F-D377889C2FD9}"/>
              </a:ext>
            </a:extLst>
          </p:cNvPr>
          <p:cNvSpPr txBox="1">
            <a:spLocks noChangeArrowheads="1"/>
          </p:cNvSpPr>
          <p:nvPr/>
        </p:nvSpPr>
        <p:spPr bwMode="auto">
          <a:xfrm>
            <a:off x="4460875" y="287178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WRITE_REG</a:t>
            </a:r>
          </a:p>
          <a:p>
            <a:r>
              <a:rPr lang="en-US" altLang="zh-TW" b="1">
                <a:solidFill>
                  <a:srgbClr val="FF3300"/>
                </a:solidFill>
                <a:ea typeface="新細明體" panose="02020500000000000000" pitchFamily="18" charset="-120"/>
              </a:rPr>
              <a:t>MUX</a:t>
            </a:r>
          </a:p>
        </p:txBody>
      </p:sp>
      <p:sp>
        <p:nvSpPr>
          <p:cNvPr id="71786" name="Text Box 160">
            <a:extLst>
              <a:ext uri="{FF2B5EF4-FFF2-40B4-BE49-F238E27FC236}">
                <a16:creationId xmlns:a16="http://schemas.microsoft.com/office/drawing/2014/main" id="{B4981F33-7F5B-FF4C-9618-ED0358EFFB55}"/>
              </a:ext>
            </a:extLst>
          </p:cNvPr>
          <p:cNvSpPr txBox="1">
            <a:spLocks noChangeArrowheads="1"/>
          </p:cNvSpPr>
          <p:nvPr/>
        </p:nvSpPr>
        <p:spPr bwMode="auto">
          <a:xfrm>
            <a:off x="1619250" y="3351213"/>
            <a:ext cx="107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MEM_ADDR</a:t>
            </a:r>
          </a:p>
          <a:p>
            <a:r>
              <a:rPr lang="en-US" altLang="zh-TW" b="1">
                <a:solidFill>
                  <a:srgbClr val="FF3300"/>
                </a:solidFill>
                <a:ea typeface="新細明體" panose="02020500000000000000" pitchFamily="18" charset="-120"/>
              </a:rPr>
              <a:t>MUX</a:t>
            </a:r>
          </a:p>
        </p:txBody>
      </p:sp>
      <p:sp>
        <p:nvSpPr>
          <p:cNvPr id="71787" name="Text Box 161">
            <a:extLst>
              <a:ext uri="{FF2B5EF4-FFF2-40B4-BE49-F238E27FC236}">
                <a16:creationId xmlns:a16="http://schemas.microsoft.com/office/drawing/2014/main" id="{6CF36116-3491-3945-B95B-2FD14F5D7776}"/>
              </a:ext>
            </a:extLst>
          </p:cNvPr>
          <p:cNvSpPr txBox="1">
            <a:spLocks noChangeArrowheads="1"/>
          </p:cNvSpPr>
          <p:nvPr/>
        </p:nvSpPr>
        <p:spPr bwMode="auto">
          <a:xfrm>
            <a:off x="628650" y="3876675"/>
            <a:ext cx="993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WRITE_PC</a:t>
            </a:r>
          </a:p>
        </p:txBody>
      </p:sp>
      <p:sp>
        <p:nvSpPr>
          <p:cNvPr id="71788" name="Text Box 162">
            <a:extLst>
              <a:ext uri="{FF2B5EF4-FFF2-40B4-BE49-F238E27FC236}">
                <a16:creationId xmlns:a16="http://schemas.microsoft.com/office/drawing/2014/main" id="{BF704CD8-F4C7-6B4F-9EA9-1CAD1C211309}"/>
              </a:ext>
            </a:extLst>
          </p:cNvPr>
          <p:cNvSpPr txBox="1">
            <a:spLocks noChangeArrowheads="1"/>
          </p:cNvSpPr>
          <p:nvPr/>
        </p:nvSpPr>
        <p:spPr bwMode="auto">
          <a:xfrm>
            <a:off x="403225" y="3565525"/>
            <a:ext cx="811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PC_MUX</a:t>
            </a:r>
          </a:p>
        </p:txBody>
      </p:sp>
      <p:sp>
        <p:nvSpPr>
          <p:cNvPr id="71789" name="Text Box 163">
            <a:extLst>
              <a:ext uri="{FF2B5EF4-FFF2-40B4-BE49-F238E27FC236}">
                <a16:creationId xmlns:a16="http://schemas.microsoft.com/office/drawing/2014/main" id="{46ADFA43-50A6-A641-815D-3FEEE4B1B9CE}"/>
              </a:ext>
            </a:extLst>
          </p:cNvPr>
          <p:cNvSpPr txBox="1">
            <a:spLocks noChangeArrowheads="1"/>
          </p:cNvSpPr>
          <p:nvPr/>
        </p:nvSpPr>
        <p:spPr bwMode="auto">
          <a:xfrm>
            <a:off x="7913688" y="3571875"/>
            <a:ext cx="9159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ALU MUX</a:t>
            </a:r>
          </a:p>
        </p:txBody>
      </p:sp>
      <p:sp>
        <p:nvSpPr>
          <p:cNvPr id="71790" name="Text Box 164">
            <a:extLst>
              <a:ext uri="{FF2B5EF4-FFF2-40B4-BE49-F238E27FC236}">
                <a16:creationId xmlns:a16="http://schemas.microsoft.com/office/drawing/2014/main" id="{CE860793-11A9-514D-8ABA-3CFA020E7D59}"/>
              </a:ext>
            </a:extLst>
          </p:cNvPr>
          <p:cNvSpPr txBox="1">
            <a:spLocks noChangeArrowheads="1"/>
          </p:cNvSpPr>
          <p:nvPr/>
        </p:nvSpPr>
        <p:spPr bwMode="auto">
          <a:xfrm>
            <a:off x="2335213" y="6021388"/>
            <a:ext cx="4137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A total of 17 control signals</a:t>
            </a:r>
          </a:p>
        </p:txBody>
      </p:sp>
      <p:grpSp>
        <p:nvGrpSpPr>
          <p:cNvPr id="71791" name="Group 165">
            <a:extLst>
              <a:ext uri="{FF2B5EF4-FFF2-40B4-BE49-F238E27FC236}">
                <a16:creationId xmlns:a16="http://schemas.microsoft.com/office/drawing/2014/main" id="{F28A5CF6-8464-3D42-9339-BC722CB5A2CF}"/>
              </a:ext>
            </a:extLst>
          </p:cNvPr>
          <p:cNvGrpSpPr>
            <a:grpSpLocks/>
          </p:cNvGrpSpPr>
          <p:nvPr/>
        </p:nvGrpSpPr>
        <p:grpSpPr bwMode="auto">
          <a:xfrm>
            <a:off x="563563" y="2144713"/>
            <a:ext cx="7643812" cy="1709737"/>
            <a:chOff x="355" y="1351"/>
            <a:chExt cx="4815" cy="1077"/>
          </a:xfrm>
        </p:grpSpPr>
        <p:grpSp>
          <p:nvGrpSpPr>
            <p:cNvPr id="71792" name="Group 166">
              <a:extLst>
                <a:ext uri="{FF2B5EF4-FFF2-40B4-BE49-F238E27FC236}">
                  <a16:creationId xmlns:a16="http://schemas.microsoft.com/office/drawing/2014/main" id="{8306091F-235A-014A-B062-61F8CCF8852B}"/>
                </a:ext>
              </a:extLst>
            </p:cNvPr>
            <p:cNvGrpSpPr>
              <a:grpSpLocks/>
            </p:cNvGrpSpPr>
            <p:nvPr/>
          </p:nvGrpSpPr>
          <p:grpSpPr bwMode="auto">
            <a:xfrm>
              <a:off x="355" y="1789"/>
              <a:ext cx="1156" cy="288"/>
              <a:chOff x="355" y="1789"/>
              <a:chExt cx="1156" cy="288"/>
            </a:xfrm>
          </p:grpSpPr>
          <p:sp>
            <p:nvSpPr>
              <p:cNvPr id="71798" name="Text Box 167">
                <a:extLst>
                  <a:ext uri="{FF2B5EF4-FFF2-40B4-BE49-F238E27FC236}">
                    <a16:creationId xmlns:a16="http://schemas.microsoft.com/office/drawing/2014/main" id="{7CED1CFF-D7E3-4F45-AE1A-6E31E7C8416B}"/>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71799" name="Text Box 168">
                <a:extLst>
                  <a:ext uri="{FF2B5EF4-FFF2-40B4-BE49-F238E27FC236}">
                    <a16:creationId xmlns:a16="http://schemas.microsoft.com/office/drawing/2014/main" id="{D3CB9615-DE99-AC45-988D-9D75BA068437}"/>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71793" name="Group 169">
              <a:extLst>
                <a:ext uri="{FF2B5EF4-FFF2-40B4-BE49-F238E27FC236}">
                  <a16:creationId xmlns:a16="http://schemas.microsoft.com/office/drawing/2014/main" id="{D23649C2-5A79-9544-AA3D-667721B4E61F}"/>
                </a:ext>
              </a:extLst>
            </p:cNvPr>
            <p:cNvGrpSpPr>
              <a:grpSpLocks/>
            </p:cNvGrpSpPr>
            <p:nvPr/>
          </p:nvGrpSpPr>
          <p:grpSpPr bwMode="auto">
            <a:xfrm>
              <a:off x="3057" y="1351"/>
              <a:ext cx="2113" cy="1077"/>
              <a:chOff x="3057" y="1351"/>
              <a:chExt cx="2113" cy="1077"/>
            </a:xfrm>
          </p:grpSpPr>
          <p:sp>
            <p:nvSpPr>
              <p:cNvPr id="71794" name="Text Box 170">
                <a:extLst>
                  <a:ext uri="{FF2B5EF4-FFF2-40B4-BE49-F238E27FC236}">
                    <a16:creationId xmlns:a16="http://schemas.microsoft.com/office/drawing/2014/main" id="{68847696-7C61-3940-A9D0-9BC54ABFD05B}"/>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71795" name="Group 171">
                <a:extLst>
                  <a:ext uri="{FF2B5EF4-FFF2-40B4-BE49-F238E27FC236}">
                    <a16:creationId xmlns:a16="http://schemas.microsoft.com/office/drawing/2014/main" id="{249B3A5E-E3CE-424A-854E-DED6EA6D2942}"/>
                  </a:ext>
                </a:extLst>
              </p:cNvPr>
              <p:cNvGrpSpPr>
                <a:grpSpLocks/>
              </p:cNvGrpSpPr>
              <p:nvPr/>
            </p:nvGrpSpPr>
            <p:grpSpPr bwMode="auto">
              <a:xfrm>
                <a:off x="3057" y="1351"/>
                <a:ext cx="206" cy="1077"/>
                <a:chOff x="3057" y="1351"/>
                <a:chExt cx="206" cy="1077"/>
              </a:xfrm>
            </p:grpSpPr>
            <p:sp>
              <p:nvSpPr>
                <p:cNvPr id="71796" name="Text Box 172">
                  <a:extLst>
                    <a:ext uri="{FF2B5EF4-FFF2-40B4-BE49-F238E27FC236}">
                      <a16:creationId xmlns:a16="http://schemas.microsoft.com/office/drawing/2014/main" id="{B0D73F1C-108D-E745-83B9-104E3AEA415C}"/>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71797" name="Text Box 173">
                  <a:extLst>
                    <a:ext uri="{FF2B5EF4-FFF2-40B4-BE49-F238E27FC236}">
                      <a16:creationId xmlns:a16="http://schemas.microsoft.com/office/drawing/2014/main" id="{7044BD07-D342-EA4E-8387-F82BAB82B7B9}"/>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編號版面配置區 3">
            <a:extLst>
              <a:ext uri="{FF2B5EF4-FFF2-40B4-BE49-F238E27FC236}">
                <a16:creationId xmlns:a16="http://schemas.microsoft.com/office/drawing/2014/main" id="{083BC1F7-E0F7-1C4D-AB0D-8DD5DDB4889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5F60BD41-6C47-A54D-BC31-720BDB1C5D02}" type="slidenum">
              <a:rPr lang="zh-TW" altLang="en-US" sz="800"/>
              <a:pPr/>
              <a:t>51</a:t>
            </a:fld>
            <a:endParaRPr lang="en-US" altLang="zh-TW" sz="1400"/>
          </a:p>
        </p:txBody>
      </p:sp>
      <p:sp>
        <p:nvSpPr>
          <p:cNvPr id="72707" name="Rectangle 2">
            <a:extLst>
              <a:ext uri="{FF2B5EF4-FFF2-40B4-BE49-F238E27FC236}">
                <a16:creationId xmlns:a16="http://schemas.microsoft.com/office/drawing/2014/main" id="{8E7A4791-AC17-034A-9F74-213B40F4875A}"/>
              </a:ext>
            </a:extLst>
          </p:cNvPr>
          <p:cNvSpPr>
            <a:spLocks noGrp="1" noChangeArrowheads="1"/>
          </p:cNvSpPr>
          <p:nvPr>
            <p:ph type="title"/>
          </p:nvPr>
        </p:nvSpPr>
        <p:spPr/>
        <p:txBody>
          <a:bodyPr/>
          <a:lstStyle/>
          <a:p>
            <a:r>
              <a:rPr lang="en-US" altLang="zh-TW">
                <a:ea typeface="新細明體" panose="02020500000000000000" pitchFamily="18" charset="-120"/>
              </a:rPr>
              <a:t>Control</a:t>
            </a:r>
          </a:p>
        </p:txBody>
      </p:sp>
      <p:sp>
        <p:nvSpPr>
          <p:cNvPr id="72708" name="Rectangle 3">
            <a:extLst>
              <a:ext uri="{FF2B5EF4-FFF2-40B4-BE49-F238E27FC236}">
                <a16:creationId xmlns:a16="http://schemas.microsoft.com/office/drawing/2014/main" id="{5941145E-79BB-B442-9CE2-D7FCD90B86CD}"/>
              </a:ext>
            </a:extLst>
          </p:cNvPr>
          <p:cNvSpPr>
            <a:spLocks noGrp="1" noChangeArrowheads="1"/>
          </p:cNvSpPr>
          <p:nvPr>
            <p:ph type="body" idx="1"/>
          </p:nvPr>
        </p:nvSpPr>
        <p:spPr/>
        <p:txBody>
          <a:bodyPr/>
          <a:lstStyle/>
          <a:p>
            <a:pPr marL="0" indent="0"/>
            <a:endParaRPr lang="zh-TW" altLang="en-US">
              <a:ea typeface="新細明體" panose="02020500000000000000" pitchFamily="18" charset="-120"/>
            </a:endParaRPr>
          </a:p>
        </p:txBody>
      </p:sp>
      <p:pic>
        <p:nvPicPr>
          <p:cNvPr id="72709" name="Picture 4">
            <a:extLst>
              <a:ext uri="{FF2B5EF4-FFF2-40B4-BE49-F238E27FC236}">
                <a16:creationId xmlns:a16="http://schemas.microsoft.com/office/drawing/2014/main" id="{66D7E1DC-4CBA-E248-B479-46B9B0E0A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82625"/>
            <a:ext cx="8783637"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72710" name="Rectangle 6">
            <a:extLst>
              <a:ext uri="{FF2B5EF4-FFF2-40B4-BE49-F238E27FC236}">
                <a16:creationId xmlns:a16="http://schemas.microsoft.com/office/drawing/2014/main" id="{1E36D39D-695E-B54E-8FB4-BC994E984FD8}"/>
              </a:ext>
            </a:extLst>
          </p:cNvPr>
          <p:cNvSpPr>
            <a:spLocks noChangeArrowheads="1"/>
          </p:cNvSpPr>
          <p:nvPr/>
        </p:nvSpPr>
        <p:spPr bwMode="auto">
          <a:xfrm>
            <a:off x="7608888" y="4365625"/>
            <a:ext cx="762000" cy="173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2711" name="Text Box 5">
            <a:extLst>
              <a:ext uri="{FF2B5EF4-FFF2-40B4-BE49-F238E27FC236}">
                <a16:creationId xmlns:a16="http://schemas.microsoft.com/office/drawing/2014/main" id="{437625A0-D748-FF49-83B6-88D05EDB54A6}"/>
              </a:ext>
            </a:extLst>
          </p:cNvPr>
          <p:cNvSpPr txBox="1">
            <a:spLocks noChangeArrowheads="1"/>
          </p:cNvSpPr>
          <p:nvPr/>
        </p:nvSpPr>
        <p:spPr bwMode="auto">
          <a:xfrm>
            <a:off x="7537450" y="4359275"/>
            <a:ext cx="895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ALU MUX</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編號版面配置區 3">
            <a:extLst>
              <a:ext uri="{FF2B5EF4-FFF2-40B4-BE49-F238E27FC236}">
                <a16:creationId xmlns:a16="http://schemas.microsoft.com/office/drawing/2014/main" id="{0083EAA9-471D-9842-9DB3-2EE52ED76D4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AC12DB83-B769-BF49-AD37-C18A3E78F07F}" type="slidenum">
              <a:rPr lang="zh-TW" altLang="en-US" sz="800"/>
              <a:pPr/>
              <a:t>52</a:t>
            </a:fld>
            <a:endParaRPr lang="en-US" altLang="zh-TW" sz="1400"/>
          </a:p>
        </p:txBody>
      </p:sp>
      <p:sp>
        <p:nvSpPr>
          <p:cNvPr id="74755" name="Rectangle 2">
            <a:extLst>
              <a:ext uri="{FF2B5EF4-FFF2-40B4-BE49-F238E27FC236}">
                <a16:creationId xmlns:a16="http://schemas.microsoft.com/office/drawing/2014/main" id="{688303F7-923B-0841-87DB-F2FF7881352F}"/>
              </a:ext>
            </a:extLst>
          </p:cNvPr>
          <p:cNvSpPr>
            <a:spLocks noGrp="1" noChangeArrowheads="1"/>
          </p:cNvSpPr>
          <p:nvPr>
            <p:ph type="title"/>
          </p:nvPr>
        </p:nvSpPr>
        <p:spPr/>
        <p:txBody>
          <a:bodyPr/>
          <a:lstStyle/>
          <a:p>
            <a:r>
              <a:rPr lang="en-US" altLang="zh-TW">
                <a:ea typeface="新細明體" panose="02020500000000000000" pitchFamily="18" charset="-120"/>
              </a:rPr>
              <a:t>TOY Reference Card</a:t>
            </a:r>
          </a:p>
        </p:txBody>
      </p:sp>
      <p:sp>
        <p:nvSpPr>
          <p:cNvPr id="74756" name="Rectangle 3">
            <a:extLst>
              <a:ext uri="{FF2B5EF4-FFF2-40B4-BE49-F238E27FC236}">
                <a16:creationId xmlns:a16="http://schemas.microsoft.com/office/drawing/2014/main" id="{1D88FB6A-910A-9C4C-A1AF-4A4201443A4E}"/>
              </a:ext>
            </a:extLst>
          </p:cNvPr>
          <p:cNvSpPr>
            <a:spLocks noChangeArrowheads="1"/>
          </p:cNvSpPr>
          <p:nvPr/>
        </p:nvSpPr>
        <p:spPr bwMode="auto">
          <a:xfrm>
            <a:off x="649288" y="21320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a:t>
            </a:r>
          </a:p>
        </p:txBody>
      </p:sp>
      <p:sp>
        <p:nvSpPr>
          <p:cNvPr id="74757" name="Rectangle 4">
            <a:extLst>
              <a:ext uri="{FF2B5EF4-FFF2-40B4-BE49-F238E27FC236}">
                <a16:creationId xmlns:a16="http://schemas.microsoft.com/office/drawing/2014/main" id="{88A1AFF2-C888-1A42-A1FD-CD3D0EF3C89F}"/>
              </a:ext>
            </a:extLst>
          </p:cNvPr>
          <p:cNvSpPr>
            <a:spLocks noChangeArrowheads="1"/>
          </p:cNvSpPr>
          <p:nvPr/>
        </p:nvSpPr>
        <p:spPr bwMode="auto">
          <a:xfrm>
            <a:off x="1106488" y="213201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halt</a:t>
            </a:r>
            <a:endParaRPr lang="en-US" altLang="zh-TW" sz="1400">
              <a:latin typeface="Courier New" panose="02070309020205020404" pitchFamily="49" charset="0"/>
              <a:ea typeface="新細明體" panose="02020500000000000000" pitchFamily="18" charset="-120"/>
            </a:endParaRPr>
          </a:p>
        </p:txBody>
      </p:sp>
      <p:sp>
        <p:nvSpPr>
          <p:cNvPr id="74758" name="Rectangle 5">
            <a:extLst>
              <a:ext uri="{FF2B5EF4-FFF2-40B4-BE49-F238E27FC236}">
                <a16:creationId xmlns:a16="http://schemas.microsoft.com/office/drawing/2014/main" id="{8852E7E6-C9B4-1A46-BBE5-01EF15A4ECB3}"/>
              </a:ext>
            </a:extLst>
          </p:cNvPr>
          <p:cNvSpPr>
            <a:spLocks noChangeArrowheads="1"/>
          </p:cNvSpPr>
          <p:nvPr/>
        </p:nvSpPr>
        <p:spPr bwMode="auto">
          <a:xfrm>
            <a:off x="649288" y="1778000"/>
            <a:ext cx="4572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ea typeface="新細明體" panose="02020500000000000000" pitchFamily="18" charset="-120"/>
              </a:rPr>
              <a:t>#</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74759" name="Rectangle 6">
            <a:extLst>
              <a:ext uri="{FF2B5EF4-FFF2-40B4-BE49-F238E27FC236}">
                <a16:creationId xmlns:a16="http://schemas.microsoft.com/office/drawing/2014/main" id="{86C06BC4-F6A3-C843-8B52-104E9A6B7440}"/>
              </a:ext>
            </a:extLst>
          </p:cNvPr>
          <p:cNvSpPr>
            <a:spLocks noChangeArrowheads="1"/>
          </p:cNvSpPr>
          <p:nvPr/>
        </p:nvSpPr>
        <p:spPr bwMode="auto">
          <a:xfrm>
            <a:off x="649288" y="24145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760" name="Rectangle 7">
            <a:extLst>
              <a:ext uri="{FF2B5EF4-FFF2-40B4-BE49-F238E27FC236}">
                <a16:creationId xmlns:a16="http://schemas.microsoft.com/office/drawing/2014/main" id="{2AF398E2-3313-684D-A481-B61725AF0451}"/>
              </a:ext>
            </a:extLst>
          </p:cNvPr>
          <p:cNvSpPr>
            <a:spLocks noChangeArrowheads="1"/>
          </p:cNvSpPr>
          <p:nvPr/>
        </p:nvSpPr>
        <p:spPr bwMode="auto">
          <a:xfrm>
            <a:off x="1106488" y="241458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add</a:t>
            </a:r>
          </a:p>
        </p:txBody>
      </p:sp>
      <p:sp>
        <p:nvSpPr>
          <p:cNvPr id="74761" name="Rectangle 8">
            <a:extLst>
              <a:ext uri="{FF2B5EF4-FFF2-40B4-BE49-F238E27FC236}">
                <a16:creationId xmlns:a16="http://schemas.microsoft.com/office/drawing/2014/main" id="{49A9DB91-F636-024C-9236-2C706B70E20C}"/>
              </a:ext>
            </a:extLst>
          </p:cNvPr>
          <p:cNvSpPr>
            <a:spLocks noChangeArrowheads="1"/>
          </p:cNvSpPr>
          <p:nvPr/>
        </p:nvSpPr>
        <p:spPr bwMode="auto">
          <a:xfrm>
            <a:off x="649288" y="26971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74762" name="Rectangle 9">
            <a:extLst>
              <a:ext uri="{FF2B5EF4-FFF2-40B4-BE49-F238E27FC236}">
                <a16:creationId xmlns:a16="http://schemas.microsoft.com/office/drawing/2014/main" id="{64F4D470-FE2A-2740-847F-DBC94DCBA431}"/>
              </a:ext>
            </a:extLst>
          </p:cNvPr>
          <p:cNvSpPr>
            <a:spLocks noChangeArrowheads="1"/>
          </p:cNvSpPr>
          <p:nvPr/>
        </p:nvSpPr>
        <p:spPr bwMode="auto">
          <a:xfrm>
            <a:off x="1106488" y="269716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subtract</a:t>
            </a:r>
            <a:endParaRPr lang="en-US" altLang="zh-TW" sz="1400">
              <a:latin typeface="Courier New" panose="02070309020205020404" pitchFamily="49" charset="0"/>
              <a:ea typeface="新細明體" panose="02020500000000000000" pitchFamily="18" charset="-120"/>
            </a:endParaRPr>
          </a:p>
        </p:txBody>
      </p:sp>
      <p:sp>
        <p:nvSpPr>
          <p:cNvPr id="74763" name="Rectangle 10">
            <a:extLst>
              <a:ext uri="{FF2B5EF4-FFF2-40B4-BE49-F238E27FC236}">
                <a16:creationId xmlns:a16="http://schemas.microsoft.com/office/drawing/2014/main" id="{BC7DEC20-9800-B74E-95ED-BB7F419CADA2}"/>
              </a:ext>
            </a:extLst>
          </p:cNvPr>
          <p:cNvSpPr>
            <a:spLocks noChangeArrowheads="1"/>
          </p:cNvSpPr>
          <p:nvPr/>
        </p:nvSpPr>
        <p:spPr bwMode="auto">
          <a:xfrm>
            <a:off x="649288" y="29797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3:</a:t>
            </a:r>
          </a:p>
        </p:txBody>
      </p:sp>
      <p:sp>
        <p:nvSpPr>
          <p:cNvPr id="74764" name="Rectangle 11">
            <a:extLst>
              <a:ext uri="{FF2B5EF4-FFF2-40B4-BE49-F238E27FC236}">
                <a16:creationId xmlns:a16="http://schemas.microsoft.com/office/drawing/2014/main" id="{92B36E43-1C50-514E-8288-90DF534BA237}"/>
              </a:ext>
            </a:extLst>
          </p:cNvPr>
          <p:cNvSpPr>
            <a:spLocks noChangeArrowheads="1"/>
          </p:cNvSpPr>
          <p:nvPr/>
        </p:nvSpPr>
        <p:spPr bwMode="auto">
          <a:xfrm>
            <a:off x="1106488" y="297973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and</a:t>
            </a:r>
            <a:endParaRPr lang="en-US" altLang="zh-TW" sz="1400">
              <a:latin typeface="Courier New" panose="02070309020205020404" pitchFamily="49" charset="0"/>
              <a:ea typeface="新細明體" panose="02020500000000000000" pitchFamily="18" charset="-120"/>
            </a:endParaRPr>
          </a:p>
        </p:txBody>
      </p:sp>
      <p:sp>
        <p:nvSpPr>
          <p:cNvPr id="74765" name="Rectangle 12">
            <a:extLst>
              <a:ext uri="{FF2B5EF4-FFF2-40B4-BE49-F238E27FC236}">
                <a16:creationId xmlns:a16="http://schemas.microsoft.com/office/drawing/2014/main" id="{1CDD0A11-45E4-A14B-B9F3-3299F9B18A4F}"/>
              </a:ext>
            </a:extLst>
          </p:cNvPr>
          <p:cNvSpPr>
            <a:spLocks noChangeArrowheads="1"/>
          </p:cNvSpPr>
          <p:nvPr/>
        </p:nvSpPr>
        <p:spPr bwMode="auto">
          <a:xfrm>
            <a:off x="649288" y="32623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4:</a:t>
            </a:r>
          </a:p>
        </p:txBody>
      </p:sp>
      <p:sp>
        <p:nvSpPr>
          <p:cNvPr id="74766" name="Rectangle 13">
            <a:extLst>
              <a:ext uri="{FF2B5EF4-FFF2-40B4-BE49-F238E27FC236}">
                <a16:creationId xmlns:a16="http://schemas.microsoft.com/office/drawing/2014/main" id="{30908F13-B5DB-EF47-8064-1A8B392C0EBB}"/>
              </a:ext>
            </a:extLst>
          </p:cNvPr>
          <p:cNvSpPr>
            <a:spLocks noChangeArrowheads="1"/>
          </p:cNvSpPr>
          <p:nvPr/>
        </p:nvSpPr>
        <p:spPr bwMode="auto">
          <a:xfrm>
            <a:off x="1106488" y="326231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xor</a:t>
            </a:r>
            <a:endParaRPr lang="en-US" altLang="zh-TW" sz="1400">
              <a:latin typeface="Courier New" panose="02070309020205020404" pitchFamily="49" charset="0"/>
              <a:ea typeface="新細明體" panose="02020500000000000000" pitchFamily="18" charset="-120"/>
            </a:endParaRPr>
          </a:p>
        </p:txBody>
      </p:sp>
      <p:sp>
        <p:nvSpPr>
          <p:cNvPr id="74767" name="Rectangle 14">
            <a:extLst>
              <a:ext uri="{FF2B5EF4-FFF2-40B4-BE49-F238E27FC236}">
                <a16:creationId xmlns:a16="http://schemas.microsoft.com/office/drawing/2014/main" id="{416BE466-08F9-D940-897A-BA1DF0118546}"/>
              </a:ext>
            </a:extLst>
          </p:cNvPr>
          <p:cNvSpPr>
            <a:spLocks noChangeArrowheads="1"/>
          </p:cNvSpPr>
          <p:nvPr/>
        </p:nvSpPr>
        <p:spPr bwMode="auto">
          <a:xfrm>
            <a:off x="649288" y="35448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5:</a:t>
            </a:r>
          </a:p>
        </p:txBody>
      </p:sp>
      <p:sp>
        <p:nvSpPr>
          <p:cNvPr id="74768" name="Rectangle 15">
            <a:extLst>
              <a:ext uri="{FF2B5EF4-FFF2-40B4-BE49-F238E27FC236}">
                <a16:creationId xmlns:a16="http://schemas.microsoft.com/office/drawing/2014/main" id="{CDB66FA5-653F-824B-91BA-E4CB0B80C0BE}"/>
              </a:ext>
            </a:extLst>
          </p:cNvPr>
          <p:cNvSpPr>
            <a:spLocks noChangeArrowheads="1"/>
          </p:cNvSpPr>
          <p:nvPr/>
        </p:nvSpPr>
        <p:spPr bwMode="auto">
          <a:xfrm>
            <a:off x="1106488" y="354488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shift left</a:t>
            </a:r>
            <a:endParaRPr lang="en-US" altLang="zh-TW" sz="1400">
              <a:latin typeface="Courier New" panose="02070309020205020404" pitchFamily="49" charset="0"/>
              <a:ea typeface="新細明體" panose="02020500000000000000" pitchFamily="18" charset="-120"/>
            </a:endParaRPr>
          </a:p>
        </p:txBody>
      </p:sp>
      <p:sp>
        <p:nvSpPr>
          <p:cNvPr id="74769" name="Rectangle 16">
            <a:extLst>
              <a:ext uri="{FF2B5EF4-FFF2-40B4-BE49-F238E27FC236}">
                <a16:creationId xmlns:a16="http://schemas.microsoft.com/office/drawing/2014/main" id="{D3E3E5B2-27EC-6F4C-B1BF-45F3EB437195}"/>
              </a:ext>
            </a:extLst>
          </p:cNvPr>
          <p:cNvSpPr>
            <a:spLocks noChangeArrowheads="1"/>
          </p:cNvSpPr>
          <p:nvPr/>
        </p:nvSpPr>
        <p:spPr bwMode="auto">
          <a:xfrm>
            <a:off x="649288" y="38274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6:</a:t>
            </a:r>
          </a:p>
        </p:txBody>
      </p:sp>
      <p:sp>
        <p:nvSpPr>
          <p:cNvPr id="74770" name="Rectangle 17">
            <a:extLst>
              <a:ext uri="{FF2B5EF4-FFF2-40B4-BE49-F238E27FC236}">
                <a16:creationId xmlns:a16="http://schemas.microsoft.com/office/drawing/2014/main" id="{ACA5522E-3AD6-D044-B266-6D005CC4A09D}"/>
              </a:ext>
            </a:extLst>
          </p:cNvPr>
          <p:cNvSpPr>
            <a:spLocks noChangeArrowheads="1"/>
          </p:cNvSpPr>
          <p:nvPr/>
        </p:nvSpPr>
        <p:spPr bwMode="auto">
          <a:xfrm>
            <a:off x="1106488" y="382746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shift right</a:t>
            </a:r>
          </a:p>
        </p:txBody>
      </p:sp>
      <p:sp>
        <p:nvSpPr>
          <p:cNvPr id="74771" name="Rectangle 18">
            <a:extLst>
              <a:ext uri="{FF2B5EF4-FFF2-40B4-BE49-F238E27FC236}">
                <a16:creationId xmlns:a16="http://schemas.microsoft.com/office/drawing/2014/main" id="{9C16766E-252D-7944-8E8E-4BDE69F76CF0}"/>
              </a:ext>
            </a:extLst>
          </p:cNvPr>
          <p:cNvSpPr>
            <a:spLocks noChangeArrowheads="1"/>
          </p:cNvSpPr>
          <p:nvPr/>
        </p:nvSpPr>
        <p:spPr bwMode="auto">
          <a:xfrm>
            <a:off x="649288" y="41100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7:</a:t>
            </a:r>
          </a:p>
        </p:txBody>
      </p:sp>
      <p:sp>
        <p:nvSpPr>
          <p:cNvPr id="74772" name="Rectangle 19">
            <a:extLst>
              <a:ext uri="{FF2B5EF4-FFF2-40B4-BE49-F238E27FC236}">
                <a16:creationId xmlns:a16="http://schemas.microsoft.com/office/drawing/2014/main" id="{70AA58C7-043D-6D4C-AD3D-FC657156762D}"/>
              </a:ext>
            </a:extLst>
          </p:cNvPr>
          <p:cNvSpPr>
            <a:spLocks noChangeArrowheads="1"/>
          </p:cNvSpPr>
          <p:nvPr/>
        </p:nvSpPr>
        <p:spPr bwMode="auto">
          <a:xfrm>
            <a:off x="1106488" y="411003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load addr</a:t>
            </a:r>
          </a:p>
        </p:txBody>
      </p:sp>
      <p:sp>
        <p:nvSpPr>
          <p:cNvPr id="74773" name="Rectangle 20">
            <a:extLst>
              <a:ext uri="{FF2B5EF4-FFF2-40B4-BE49-F238E27FC236}">
                <a16:creationId xmlns:a16="http://schemas.microsoft.com/office/drawing/2014/main" id="{96FB8459-2FE7-004E-AF96-1FC90C2664D8}"/>
              </a:ext>
            </a:extLst>
          </p:cNvPr>
          <p:cNvSpPr>
            <a:spLocks noChangeArrowheads="1"/>
          </p:cNvSpPr>
          <p:nvPr/>
        </p:nvSpPr>
        <p:spPr bwMode="auto">
          <a:xfrm>
            <a:off x="3316288" y="213201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exit(0)</a:t>
            </a:r>
          </a:p>
        </p:txBody>
      </p:sp>
      <p:sp>
        <p:nvSpPr>
          <p:cNvPr id="74774" name="Rectangle 21">
            <a:extLst>
              <a:ext uri="{FF2B5EF4-FFF2-40B4-BE49-F238E27FC236}">
                <a16:creationId xmlns:a16="http://schemas.microsoft.com/office/drawing/2014/main" id="{26ED36DF-174B-1642-B221-AAA2AE5E2D8E}"/>
              </a:ext>
            </a:extLst>
          </p:cNvPr>
          <p:cNvSpPr>
            <a:spLocks noChangeArrowheads="1"/>
          </p:cNvSpPr>
          <p:nvPr/>
        </p:nvSpPr>
        <p:spPr bwMode="auto">
          <a:xfrm>
            <a:off x="3316288" y="241458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  R[t]</a:t>
            </a:r>
          </a:p>
        </p:txBody>
      </p:sp>
      <p:sp>
        <p:nvSpPr>
          <p:cNvPr id="74775" name="Rectangle 22">
            <a:extLst>
              <a:ext uri="{FF2B5EF4-FFF2-40B4-BE49-F238E27FC236}">
                <a16:creationId xmlns:a16="http://schemas.microsoft.com/office/drawing/2014/main" id="{09CE5E1D-C33E-2043-AD26-E635AA3489C8}"/>
              </a:ext>
            </a:extLst>
          </p:cNvPr>
          <p:cNvSpPr>
            <a:spLocks noChangeArrowheads="1"/>
          </p:cNvSpPr>
          <p:nvPr/>
        </p:nvSpPr>
        <p:spPr bwMode="auto">
          <a:xfrm>
            <a:off x="3316288" y="269716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  R[t]</a:t>
            </a:r>
          </a:p>
        </p:txBody>
      </p:sp>
      <p:sp>
        <p:nvSpPr>
          <p:cNvPr id="74776" name="Rectangle 23">
            <a:extLst>
              <a:ext uri="{FF2B5EF4-FFF2-40B4-BE49-F238E27FC236}">
                <a16:creationId xmlns:a16="http://schemas.microsoft.com/office/drawing/2014/main" id="{EF024C3B-CA64-E140-B018-597247899163}"/>
              </a:ext>
            </a:extLst>
          </p:cNvPr>
          <p:cNvSpPr>
            <a:spLocks noChangeArrowheads="1"/>
          </p:cNvSpPr>
          <p:nvPr/>
        </p:nvSpPr>
        <p:spPr bwMode="auto">
          <a:xfrm>
            <a:off x="3316288" y="297973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&amp;  R[t]</a:t>
            </a:r>
          </a:p>
        </p:txBody>
      </p:sp>
      <p:sp>
        <p:nvSpPr>
          <p:cNvPr id="74777" name="Rectangle 24">
            <a:extLst>
              <a:ext uri="{FF2B5EF4-FFF2-40B4-BE49-F238E27FC236}">
                <a16:creationId xmlns:a16="http://schemas.microsoft.com/office/drawing/2014/main" id="{11F4DAD1-0C77-C440-AE6C-5053AE714515}"/>
              </a:ext>
            </a:extLst>
          </p:cNvPr>
          <p:cNvSpPr>
            <a:spLocks noChangeArrowheads="1"/>
          </p:cNvSpPr>
          <p:nvPr/>
        </p:nvSpPr>
        <p:spPr bwMode="auto">
          <a:xfrm>
            <a:off x="3316288" y="326231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  R[t]</a:t>
            </a:r>
          </a:p>
        </p:txBody>
      </p:sp>
      <p:sp>
        <p:nvSpPr>
          <p:cNvPr id="74778" name="Rectangle 25">
            <a:extLst>
              <a:ext uri="{FF2B5EF4-FFF2-40B4-BE49-F238E27FC236}">
                <a16:creationId xmlns:a16="http://schemas.microsoft.com/office/drawing/2014/main" id="{ABAD5C20-0EE3-FF43-8F90-D072A5F2C233}"/>
              </a:ext>
            </a:extLst>
          </p:cNvPr>
          <p:cNvSpPr>
            <a:spLocks noChangeArrowheads="1"/>
          </p:cNvSpPr>
          <p:nvPr/>
        </p:nvSpPr>
        <p:spPr bwMode="auto">
          <a:xfrm>
            <a:off x="3316288" y="354488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&lt;&lt; R[t]</a:t>
            </a:r>
          </a:p>
        </p:txBody>
      </p:sp>
      <p:sp>
        <p:nvSpPr>
          <p:cNvPr id="74779" name="Rectangle 26">
            <a:extLst>
              <a:ext uri="{FF2B5EF4-FFF2-40B4-BE49-F238E27FC236}">
                <a16:creationId xmlns:a16="http://schemas.microsoft.com/office/drawing/2014/main" id="{823BE3E9-DB23-E24A-A8A2-9BB5F7913847}"/>
              </a:ext>
            </a:extLst>
          </p:cNvPr>
          <p:cNvSpPr>
            <a:spLocks noChangeArrowheads="1"/>
          </p:cNvSpPr>
          <p:nvPr/>
        </p:nvSpPr>
        <p:spPr bwMode="auto">
          <a:xfrm>
            <a:off x="3316288" y="382746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&gt;&gt; R[t]</a:t>
            </a:r>
          </a:p>
        </p:txBody>
      </p:sp>
      <p:sp>
        <p:nvSpPr>
          <p:cNvPr id="74780" name="Rectangle 27">
            <a:extLst>
              <a:ext uri="{FF2B5EF4-FFF2-40B4-BE49-F238E27FC236}">
                <a16:creationId xmlns:a16="http://schemas.microsoft.com/office/drawing/2014/main" id="{8606BD3C-A2AD-5740-9B99-A29815BA0C9D}"/>
              </a:ext>
            </a:extLst>
          </p:cNvPr>
          <p:cNvSpPr>
            <a:spLocks noChangeArrowheads="1"/>
          </p:cNvSpPr>
          <p:nvPr/>
        </p:nvSpPr>
        <p:spPr bwMode="auto">
          <a:xfrm>
            <a:off x="3316288" y="411003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74781" name="Rectangle 28">
            <a:extLst>
              <a:ext uri="{FF2B5EF4-FFF2-40B4-BE49-F238E27FC236}">
                <a16:creationId xmlns:a16="http://schemas.microsoft.com/office/drawing/2014/main" id="{D236B6DA-BCAE-F443-A72B-59A88091619E}"/>
              </a:ext>
            </a:extLst>
          </p:cNvPr>
          <p:cNvSpPr>
            <a:spLocks noChangeArrowheads="1"/>
          </p:cNvSpPr>
          <p:nvPr/>
        </p:nvSpPr>
        <p:spPr bwMode="auto">
          <a:xfrm>
            <a:off x="649288" y="43926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8:</a:t>
            </a:r>
          </a:p>
        </p:txBody>
      </p:sp>
      <p:sp>
        <p:nvSpPr>
          <p:cNvPr id="74782" name="Rectangle 29">
            <a:extLst>
              <a:ext uri="{FF2B5EF4-FFF2-40B4-BE49-F238E27FC236}">
                <a16:creationId xmlns:a16="http://schemas.microsoft.com/office/drawing/2014/main" id="{71D5ED2A-E8BE-5445-ACE8-6F9CB1058BB1}"/>
              </a:ext>
            </a:extLst>
          </p:cNvPr>
          <p:cNvSpPr>
            <a:spLocks noChangeArrowheads="1"/>
          </p:cNvSpPr>
          <p:nvPr/>
        </p:nvSpPr>
        <p:spPr bwMode="auto">
          <a:xfrm>
            <a:off x="1106488" y="439261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load</a:t>
            </a:r>
            <a:endParaRPr lang="en-US" altLang="zh-TW" sz="1400">
              <a:latin typeface="Courier New" panose="02070309020205020404" pitchFamily="49" charset="0"/>
              <a:ea typeface="新細明體" panose="02020500000000000000" pitchFamily="18" charset="-120"/>
            </a:endParaRPr>
          </a:p>
        </p:txBody>
      </p:sp>
      <p:sp>
        <p:nvSpPr>
          <p:cNvPr id="74783" name="Rectangle 30">
            <a:extLst>
              <a:ext uri="{FF2B5EF4-FFF2-40B4-BE49-F238E27FC236}">
                <a16:creationId xmlns:a16="http://schemas.microsoft.com/office/drawing/2014/main" id="{86E52955-676E-CA49-BC54-1CB9B6219CA1}"/>
              </a:ext>
            </a:extLst>
          </p:cNvPr>
          <p:cNvSpPr>
            <a:spLocks noChangeArrowheads="1"/>
          </p:cNvSpPr>
          <p:nvPr/>
        </p:nvSpPr>
        <p:spPr bwMode="auto">
          <a:xfrm>
            <a:off x="649288" y="46751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9:</a:t>
            </a:r>
          </a:p>
        </p:txBody>
      </p:sp>
      <p:sp>
        <p:nvSpPr>
          <p:cNvPr id="74784" name="Rectangle 31">
            <a:extLst>
              <a:ext uri="{FF2B5EF4-FFF2-40B4-BE49-F238E27FC236}">
                <a16:creationId xmlns:a16="http://schemas.microsoft.com/office/drawing/2014/main" id="{320A3CF9-CF31-164F-88AB-554CA9DBB09B}"/>
              </a:ext>
            </a:extLst>
          </p:cNvPr>
          <p:cNvSpPr>
            <a:spLocks noChangeArrowheads="1"/>
          </p:cNvSpPr>
          <p:nvPr/>
        </p:nvSpPr>
        <p:spPr bwMode="auto">
          <a:xfrm>
            <a:off x="1106488" y="467518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store</a:t>
            </a:r>
          </a:p>
        </p:txBody>
      </p:sp>
      <p:sp>
        <p:nvSpPr>
          <p:cNvPr id="74785" name="Rectangle 32">
            <a:extLst>
              <a:ext uri="{FF2B5EF4-FFF2-40B4-BE49-F238E27FC236}">
                <a16:creationId xmlns:a16="http://schemas.microsoft.com/office/drawing/2014/main" id="{07D10BC9-8E7B-7241-96CA-A709D7972D9B}"/>
              </a:ext>
            </a:extLst>
          </p:cNvPr>
          <p:cNvSpPr>
            <a:spLocks noChangeArrowheads="1"/>
          </p:cNvSpPr>
          <p:nvPr/>
        </p:nvSpPr>
        <p:spPr bwMode="auto">
          <a:xfrm>
            <a:off x="649288" y="4957763"/>
            <a:ext cx="4572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A:</a:t>
            </a:r>
          </a:p>
        </p:txBody>
      </p:sp>
      <p:sp>
        <p:nvSpPr>
          <p:cNvPr id="74786" name="Rectangle 33">
            <a:extLst>
              <a:ext uri="{FF2B5EF4-FFF2-40B4-BE49-F238E27FC236}">
                <a16:creationId xmlns:a16="http://schemas.microsoft.com/office/drawing/2014/main" id="{F50795A1-9F0A-3844-92DD-875803927BEE}"/>
              </a:ext>
            </a:extLst>
          </p:cNvPr>
          <p:cNvSpPr>
            <a:spLocks noChangeArrowheads="1"/>
          </p:cNvSpPr>
          <p:nvPr/>
        </p:nvSpPr>
        <p:spPr bwMode="auto">
          <a:xfrm>
            <a:off x="1106488" y="4957763"/>
            <a:ext cx="17526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load indirect</a:t>
            </a:r>
            <a:endParaRPr lang="en-US" altLang="zh-TW" sz="1400">
              <a:latin typeface="Courier New" panose="02070309020205020404" pitchFamily="49" charset="0"/>
              <a:ea typeface="新細明體" panose="02020500000000000000" pitchFamily="18" charset="-120"/>
            </a:endParaRPr>
          </a:p>
        </p:txBody>
      </p:sp>
      <p:sp>
        <p:nvSpPr>
          <p:cNvPr id="74787" name="Rectangle 34">
            <a:extLst>
              <a:ext uri="{FF2B5EF4-FFF2-40B4-BE49-F238E27FC236}">
                <a16:creationId xmlns:a16="http://schemas.microsoft.com/office/drawing/2014/main" id="{AAE9E87B-EC86-A344-9BFF-A33BE01A22C3}"/>
              </a:ext>
            </a:extLst>
          </p:cNvPr>
          <p:cNvSpPr>
            <a:spLocks noChangeArrowheads="1"/>
          </p:cNvSpPr>
          <p:nvPr/>
        </p:nvSpPr>
        <p:spPr bwMode="auto">
          <a:xfrm>
            <a:off x="649288" y="52419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B:</a:t>
            </a:r>
          </a:p>
        </p:txBody>
      </p:sp>
      <p:sp>
        <p:nvSpPr>
          <p:cNvPr id="74788" name="Rectangle 35">
            <a:extLst>
              <a:ext uri="{FF2B5EF4-FFF2-40B4-BE49-F238E27FC236}">
                <a16:creationId xmlns:a16="http://schemas.microsoft.com/office/drawing/2014/main" id="{306C10D5-54EB-814A-84DA-A5A157652FF8}"/>
              </a:ext>
            </a:extLst>
          </p:cNvPr>
          <p:cNvSpPr>
            <a:spLocks noChangeArrowheads="1"/>
          </p:cNvSpPr>
          <p:nvPr/>
        </p:nvSpPr>
        <p:spPr bwMode="auto">
          <a:xfrm>
            <a:off x="1106488" y="5241925"/>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store indirect</a:t>
            </a:r>
            <a:endParaRPr lang="en-US" altLang="zh-TW" sz="1400">
              <a:latin typeface="Courier New" panose="02070309020205020404" pitchFamily="49" charset="0"/>
              <a:ea typeface="新細明體" panose="02020500000000000000" pitchFamily="18" charset="-120"/>
            </a:endParaRPr>
          </a:p>
        </p:txBody>
      </p:sp>
      <p:sp>
        <p:nvSpPr>
          <p:cNvPr id="74789" name="Rectangle 36">
            <a:extLst>
              <a:ext uri="{FF2B5EF4-FFF2-40B4-BE49-F238E27FC236}">
                <a16:creationId xmlns:a16="http://schemas.microsoft.com/office/drawing/2014/main" id="{F27FC3FE-B111-FA41-8535-BA27C8D28754}"/>
              </a:ext>
            </a:extLst>
          </p:cNvPr>
          <p:cNvSpPr>
            <a:spLocks noChangeArrowheads="1"/>
          </p:cNvSpPr>
          <p:nvPr/>
        </p:nvSpPr>
        <p:spPr bwMode="auto">
          <a:xfrm>
            <a:off x="649288" y="552450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C:</a:t>
            </a:r>
          </a:p>
        </p:txBody>
      </p:sp>
      <p:sp>
        <p:nvSpPr>
          <p:cNvPr id="74790" name="Rectangle 37">
            <a:extLst>
              <a:ext uri="{FF2B5EF4-FFF2-40B4-BE49-F238E27FC236}">
                <a16:creationId xmlns:a16="http://schemas.microsoft.com/office/drawing/2014/main" id="{CC2AA457-AF9F-0A41-809C-CFB3C7A3D4FA}"/>
              </a:ext>
            </a:extLst>
          </p:cNvPr>
          <p:cNvSpPr>
            <a:spLocks noChangeArrowheads="1"/>
          </p:cNvSpPr>
          <p:nvPr/>
        </p:nvSpPr>
        <p:spPr bwMode="auto">
          <a:xfrm>
            <a:off x="1106488" y="5524500"/>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branch zero</a:t>
            </a:r>
            <a:endParaRPr lang="en-US" altLang="zh-TW" sz="1400">
              <a:latin typeface="Courier New" panose="02070309020205020404" pitchFamily="49" charset="0"/>
              <a:ea typeface="新細明體" panose="02020500000000000000" pitchFamily="18" charset="-120"/>
            </a:endParaRPr>
          </a:p>
        </p:txBody>
      </p:sp>
      <p:sp>
        <p:nvSpPr>
          <p:cNvPr id="74791" name="Rectangle 38">
            <a:extLst>
              <a:ext uri="{FF2B5EF4-FFF2-40B4-BE49-F238E27FC236}">
                <a16:creationId xmlns:a16="http://schemas.microsoft.com/office/drawing/2014/main" id="{459ECF92-EF02-4B48-BFE7-56C2AF3D5F2E}"/>
              </a:ext>
            </a:extLst>
          </p:cNvPr>
          <p:cNvSpPr>
            <a:spLocks noChangeArrowheads="1"/>
          </p:cNvSpPr>
          <p:nvPr/>
        </p:nvSpPr>
        <p:spPr bwMode="auto">
          <a:xfrm>
            <a:off x="649288" y="580707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D:</a:t>
            </a:r>
          </a:p>
        </p:txBody>
      </p:sp>
      <p:sp>
        <p:nvSpPr>
          <p:cNvPr id="74792" name="Rectangle 39">
            <a:extLst>
              <a:ext uri="{FF2B5EF4-FFF2-40B4-BE49-F238E27FC236}">
                <a16:creationId xmlns:a16="http://schemas.microsoft.com/office/drawing/2014/main" id="{9F5EC1C1-13F0-9546-8475-B805BF01A526}"/>
              </a:ext>
            </a:extLst>
          </p:cNvPr>
          <p:cNvSpPr>
            <a:spLocks noChangeArrowheads="1"/>
          </p:cNvSpPr>
          <p:nvPr/>
        </p:nvSpPr>
        <p:spPr bwMode="auto">
          <a:xfrm>
            <a:off x="1106488" y="5807075"/>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branch positive</a:t>
            </a:r>
            <a:endParaRPr lang="en-US" altLang="zh-TW" sz="1400">
              <a:latin typeface="Courier New" panose="02070309020205020404" pitchFamily="49" charset="0"/>
              <a:ea typeface="新細明體" panose="02020500000000000000" pitchFamily="18" charset="-120"/>
            </a:endParaRPr>
          </a:p>
        </p:txBody>
      </p:sp>
      <p:sp>
        <p:nvSpPr>
          <p:cNvPr id="74793" name="Rectangle 40">
            <a:extLst>
              <a:ext uri="{FF2B5EF4-FFF2-40B4-BE49-F238E27FC236}">
                <a16:creationId xmlns:a16="http://schemas.microsoft.com/office/drawing/2014/main" id="{98582F15-707A-1E48-AA42-1DE325E12CEC}"/>
              </a:ext>
            </a:extLst>
          </p:cNvPr>
          <p:cNvSpPr>
            <a:spLocks noChangeArrowheads="1"/>
          </p:cNvSpPr>
          <p:nvPr/>
        </p:nvSpPr>
        <p:spPr bwMode="auto">
          <a:xfrm>
            <a:off x="649288" y="608965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E:</a:t>
            </a:r>
          </a:p>
        </p:txBody>
      </p:sp>
      <p:sp>
        <p:nvSpPr>
          <p:cNvPr id="74794" name="Rectangle 41">
            <a:extLst>
              <a:ext uri="{FF2B5EF4-FFF2-40B4-BE49-F238E27FC236}">
                <a16:creationId xmlns:a16="http://schemas.microsoft.com/office/drawing/2014/main" id="{D494A7B8-9981-9248-A57B-1E3BDC3977F2}"/>
              </a:ext>
            </a:extLst>
          </p:cNvPr>
          <p:cNvSpPr>
            <a:spLocks noChangeArrowheads="1"/>
          </p:cNvSpPr>
          <p:nvPr/>
        </p:nvSpPr>
        <p:spPr bwMode="auto">
          <a:xfrm>
            <a:off x="1106488" y="6089650"/>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jump register</a:t>
            </a:r>
          </a:p>
        </p:txBody>
      </p:sp>
      <p:sp>
        <p:nvSpPr>
          <p:cNvPr id="74795" name="Rectangle 42">
            <a:extLst>
              <a:ext uri="{FF2B5EF4-FFF2-40B4-BE49-F238E27FC236}">
                <a16:creationId xmlns:a16="http://schemas.microsoft.com/office/drawing/2014/main" id="{F6D71226-6F6D-2540-B759-A428C57EBFF1}"/>
              </a:ext>
            </a:extLst>
          </p:cNvPr>
          <p:cNvSpPr>
            <a:spLocks noChangeArrowheads="1"/>
          </p:cNvSpPr>
          <p:nvPr/>
        </p:nvSpPr>
        <p:spPr bwMode="auto">
          <a:xfrm>
            <a:off x="649288" y="63722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F:</a:t>
            </a:r>
          </a:p>
        </p:txBody>
      </p:sp>
      <p:sp>
        <p:nvSpPr>
          <p:cNvPr id="74796" name="Rectangle 43">
            <a:extLst>
              <a:ext uri="{FF2B5EF4-FFF2-40B4-BE49-F238E27FC236}">
                <a16:creationId xmlns:a16="http://schemas.microsoft.com/office/drawing/2014/main" id="{42B376C8-415B-3447-B25B-12FFA55805DB}"/>
              </a:ext>
            </a:extLst>
          </p:cNvPr>
          <p:cNvSpPr>
            <a:spLocks noChangeArrowheads="1"/>
          </p:cNvSpPr>
          <p:nvPr/>
        </p:nvSpPr>
        <p:spPr bwMode="auto">
          <a:xfrm>
            <a:off x="1106488" y="6372225"/>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jump and link</a:t>
            </a:r>
          </a:p>
        </p:txBody>
      </p:sp>
      <p:sp>
        <p:nvSpPr>
          <p:cNvPr id="74797" name="Rectangle 44">
            <a:extLst>
              <a:ext uri="{FF2B5EF4-FFF2-40B4-BE49-F238E27FC236}">
                <a16:creationId xmlns:a16="http://schemas.microsoft.com/office/drawing/2014/main" id="{907F3AFB-6460-2F43-80B2-9231DBA53D36}"/>
              </a:ext>
            </a:extLst>
          </p:cNvPr>
          <p:cNvSpPr>
            <a:spLocks noChangeArrowheads="1"/>
          </p:cNvSpPr>
          <p:nvPr/>
        </p:nvSpPr>
        <p:spPr bwMode="auto">
          <a:xfrm>
            <a:off x="3316288" y="439261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mem[addr]</a:t>
            </a:r>
          </a:p>
        </p:txBody>
      </p:sp>
      <p:sp>
        <p:nvSpPr>
          <p:cNvPr id="74798" name="Rectangle 45">
            <a:extLst>
              <a:ext uri="{FF2B5EF4-FFF2-40B4-BE49-F238E27FC236}">
                <a16:creationId xmlns:a16="http://schemas.microsoft.com/office/drawing/2014/main" id="{D8BE9C38-396B-4140-A271-4F19ED4719D0}"/>
              </a:ext>
            </a:extLst>
          </p:cNvPr>
          <p:cNvSpPr>
            <a:spLocks noChangeArrowheads="1"/>
          </p:cNvSpPr>
          <p:nvPr/>
        </p:nvSpPr>
        <p:spPr bwMode="auto">
          <a:xfrm>
            <a:off x="3316288" y="467518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mem[addr]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R[d]</a:t>
            </a:r>
          </a:p>
        </p:txBody>
      </p:sp>
      <p:sp>
        <p:nvSpPr>
          <p:cNvPr id="74799" name="Rectangle 46">
            <a:extLst>
              <a:ext uri="{FF2B5EF4-FFF2-40B4-BE49-F238E27FC236}">
                <a16:creationId xmlns:a16="http://schemas.microsoft.com/office/drawing/2014/main" id="{80318DEE-56E9-DE4B-A667-E8503427F4C8}"/>
              </a:ext>
            </a:extLst>
          </p:cNvPr>
          <p:cNvSpPr>
            <a:spLocks noChangeArrowheads="1"/>
          </p:cNvSpPr>
          <p:nvPr/>
        </p:nvSpPr>
        <p:spPr bwMode="auto">
          <a:xfrm>
            <a:off x="3316288" y="4957763"/>
            <a:ext cx="29718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mem[R[t]]</a:t>
            </a:r>
          </a:p>
        </p:txBody>
      </p:sp>
      <p:sp>
        <p:nvSpPr>
          <p:cNvPr id="74800" name="Rectangle 47">
            <a:extLst>
              <a:ext uri="{FF2B5EF4-FFF2-40B4-BE49-F238E27FC236}">
                <a16:creationId xmlns:a16="http://schemas.microsoft.com/office/drawing/2014/main" id="{0297A1FF-AD95-FD45-B385-23C712CD4C6C}"/>
              </a:ext>
            </a:extLst>
          </p:cNvPr>
          <p:cNvSpPr>
            <a:spLocks noChangeArrowheads="1"/>
          </p:cNvSpPr>
          <p:nvPr/>
        </p:nvSpPr>
        <p:spPr bwMode="auto">
          <a:xfrm>
            <a:off x="3316288" y="5241925"/>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mem[R[t]]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R[d]</a:t>
            </a:r>
          </a:p>
        </p:txBody>
      </p:sp>
      <p:sp>
        <p:nvSpPr>
          <p:cNvPr id="74801" name="Rectangle 48">
            <a:extLst>
              <a:ext uri="{FF2B5EF4-FFF2-40B4-BE49-F238E27FC236}">
                <a16:creationId xmlns:a16="http://schemas.microsoft.com/office/drawing/2014/main" id="{82F5A9E9-4B7D-8746-84B8-C25353AE6692}"/>
              </a:ext>
            </a:extLst>
          </p:cNvPr>
          <p:cNvSpPr>
            <a:spLocks noChangeArrowheads="1"/>
          </p:cNvSpPr>
          <p:nvPr/>
        </p:nvSpPr>
        <p:spPr bwMode="auto">
          <a:xfrm>
            <a:off x="3316288" y="5524500"/>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if (R[d] == 0) 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74802" name="Rectangle 49">
            <a:extLst>
              <a:ext uri="{FF2B5EF4-FFF2-40B4-BE49-F238E27FC236}">
                <a16:creationId xmlns:a16="http://schemas.microsoft.com/office/drawing/2014/main" id="{C86096EB-03AB-A54D-A658-4485C87293CB}"/>
              </a:ext>
            </a:extLst>
          </p:cNvPr>
          <p:cNvSpPr>
            <a:spLocks noChangeArrowheads="1"/>
          </p:cNvSpPr>
          <p:nvPr/>
        </p:nvSpPr>
        <p:spPr bwMode="auto">
          <a:xfrm>
            <a:off x="3316288" y="5807075"/>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if (R[d] &gt; 0)  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74803" name="Rectangle 50">
            <a:extLst>
              <a:ext uri="{FF2B5EF4-FFF2-40B4-BE49-F238E27FC236}">
                <a16:creationId xmlns:a16="http://schemas.microsoft.com/office/drawing/2014/main" id="{305CC6CD-71E7-D640-91FD-B5EE659214DE}"/>
              </a:ext>
            </a:extLst>
          </p:cNvPr>
          <p:cNvSpPr>
            <a:spLocks noChangeArrowheads="1"/>
          </p:cNvSpPr>
          <p:nvPr/>
        </p:nvSpPr>
        <p:spPr bwMode="auto">
          <a:xfrm>
            <a:off x="3316288" y="6089650"/>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a:t>
            </a:r>
            <a:r>
              <a:rPr lang="en-US" altLang="zh-TW" sz="1400" b="1">
                <a:solidFill>
                  <a:srgbClr val="CC0000"/>
                </a:solidFill>
                <a:latin typeface="Courier New" panose="02070309020205020404" pitchFamily="49" charset="0"/>
                <a:ea typeface="新細明體" panose="02020500000000000000" pitchFamily="18" charset="-120"/>
              </a:rPr>
              <a:t>t</a:t>
            </a:r>
            <a:r>
              <a:rPr lang="en-US" altLang="zh-TW" sz="1400" b="1">
                <a:latin typeface="Courier New" panose="02070309020205020404" pitchFamily="49" charset="0"/>
                <a:ea typeface="新細明體" panose="02020500000000000000" pitchFamily="18" charset="-120"/>
              </a:rPr>
              <a:t>]</a:t>
            </a:r>
          </a:p>
        </p:txBody>
      </p:sp>
      <p:sp>
        <p:nvSpPr>
          <p:cNvPr id="74804" name="Rectangle 51">
            <a:extLst>
              <a:ext uri="{FF2B5EF4-FFF2-40B4-BE49-F238E27FC236}">
                <a16:creationId xmlns:a16="http://schemas.microsoft.com/office/drawing/2014/main" id="{366DE4E8-3C5C-6F47-B905-25D30BBA1600}"/>
              </a:ext>
            </a:extLst>
          </p:cNvPr>
          <p:cNvSpPr>
            <a:spLocks noChangeArrowheads="1"/>
          </p:cNvSpPr>
          <p:nvPr/>
        </p:nvSpPr>
        <p:spPr bwMode="auto">
          <a:xfrm>
            <a:off x="3316288" y="6372225"/>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pc; 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74805" name="Rectangle 52">
            <a:extLst>
              <a:ext uri="{FF2B5EF4-FFF2-40B4-BE49-F238E27FC236}">
                <a16:creationId xmlns:a16="http://schemas.microsoft.com/office/drawing/2014/main" id="{F3E7E575-E0C9-C049-8B6E-FDA0DF569193}"/>
              </a:ext>
            </a:extLst>
          </p:cNvPr>
          <p:cNvSpPr>
            <a:spLocks noChangeArrowheads="1"/>
          </p:cNvSpPr>
          <p:nvPr/>
        </p:nvSpPr>
        <p:spPr bwMode="auto">
          <a:xfrm>
            <a:off x="2557463"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13</a:t>
            </a:r>
          </a:p>
        </p:txBody>
      </p:sp>
      <p:sp>
        <p:nvSpPr>
          <p:cNvPr id="74806" name="Rectangle 53">
            <a:extLst>
              <a:ext uri="{FF2B5EF4-FFF2-40B4-BE49-F238E27FC236}">
                <a16:creationId xmlns:a16="http://schemas.microsoft.com/office/drawing/2014/main" id="{72E45605-AA60-7449-9ECE-B54FCEA5915B}"/>
              </a:ext>
            </a:extLst>
          </p:cNvPr>
          <p:cNvSpPr>
            <a:spLocks noChangeArrowheads="1"/>
          </p:cNvSpPr>
          <p:nvPr/>
        </p:nvSpPr>
        <p:spPr bwMode="auto">
          <a:xfrm>
            <a:off x="2943225"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12</a:t>
            </a:r>
          </a:p>
        </p:txBody>
      </p:sp>
      <p:sp>
        <p:nvSpPr>
          <p:cNvPr id="74807" name="Rectangle 54">
            <a:extLst>
              <a:ext uri="{FF2B5EF4-FFF2-40B4-BE49-F238E27FC236}">
                <a16:creationId xmlns:a16="http://schemas.microsoft.com/office/drawing/2014/main" id="{37AF4667-A46C-6748-B46B-9E1F80D0534B}"/>
              </a:ext>
            </a:extLst>
          </p:cNvPr>
          <p:cNvSpPr>
            <a:spLocks noChangeArrowheads="1"/>
          </p:cNvSpPr>
          <p:nvPr/>
        </p:nvSpPr>
        <p:spPr bwMode="auto">
          <a:xfrm>
            <a:off x="3328988"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11</a:t>
            </a:r>
          </a:p>
        </p:txBody>
      </p:sp>
      <p:sp>
        <p:nvSpPr>
          <p:cNvPr id="74808" name="Rectangle 55">
            <a:extLst>
              <a:ext uri="{FF2B5EF4-FFF2-40B4-BE49-F238E27FC236}">
                <a16:creationId xmlns:a16="http://schemas.microsoft.com/office/drawing/2014/main" id="{56C07657-FF1C-B046-83E5-8836AE186A4C}"/>
              </a:ext>
            </a:extLst>
          </p:cNvPr>
          <p:cNvSpPr>
            <a:spLocks noChangeArrowheads="1"/>
          </p:cNvSpPr>
          <p:nvPr/>
        </p:nvSpPr>
        <p:spPr bwMode="auto">
          <a:xfrm>
            <a:off x="3714750"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10</a:t>
            </a:r>
          </a:p>
        </p:txBody>
      </p:sp>
      <p:sp>
        <p:nvSpPr>
          <p:cNvPr id="74809" name="Rectangle 56">
            <a:extLst>
              <a:ext uri="{FF2B5EF4-FFF2-40B4-BE49-F238E27FC236}">
                <a16:creationId xmlns:a16="http://schemas.microsoft.com/office/drawing/2014/main" id="{C4BC41DD-C412-0648-B655-1C634F8D5EDE}"/>
              </a:ext>
            </a:extLst>
          </p:cNvPr>
          <p:cNvSpPr>
            <a:spLocks noChangeArrowheads="1"/>
          </p:cNvSpPr>
          <p:nvPr/>
        </p:nvSpPr>
        <p:spPr bwMode="auto">
          <a:xfrm>
            <a:off x="1787525"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15</a:t>
            </a:r>
          </a:p>
        </p:txBody>
      </p:sp>
      <p:sp>
        <p:nvSpPr>
          <p:cNvPr id="74810" name="Rectangle 57">
            <a:extLst>
              <a:ext uri="{FF2B5EF4-FFF2-40B4-BE49-F238E27FC236}">
                <a16:creationId xmlns:a16="http://schemas.microsoft.com/office/drawing/2014/main" id="{867807C2-39A6-1F46-A5D1-B9CB6061B373}"/>
              </a:ext>
            </a:extLst>
          </p:cNvPr>
          <p:cNvSpPr>
            <a:spLocks noChangeArrowheads="1"/>
          </p:cNvSpPr>
          <p:nvPr/>
        </p:nvSpPr>
        <p:spPr bwMode="auto">
          <a:xfrm>
            <a:off x="2173288"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14</a:t>
            </a:r>
          </a:p>
        </p:txBody>
      </p:sp>
      <p:sp>
        <p:nvSpPr>
          <p:cNvPr id="74811" name="Rectangle 58">
            <a:extLst>
              <a:ext uri="{FF2B5EF4-FFF2-40B4-BE49-F238E27FC236}">
                <a16:creationId xmlns:a16="http://schemas.microsoft.com/office/drawing/2014/main" id="{8EF68D81-4ED3-2B4D-8580-37BAC960028C}"/>
              </a:ext>
            </a:extLst>
          </p:cNvPr>
          <p:cNvSpPr>
            <a:spLocks noChangeArrowheads="1"/>
          </p:cNvSpPr>
          <p:nvPr/>
        </p:nvSpPr>
        <p:spPr bwMode="auto">
          <a:xfrm>
            <a:off x="4868863"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7</a:t>
            </a:r>
          </a:p>
        </p:txBody>
      </p:sp>
      <p:sp>
        <p:nvSpPr>
          <p:cNvPr id="74812" name="Rectangle 59">
            <a:extLst>
              <a:ext uri="{FF2B5EF4-FFF2-40B4-BE49-F238E27FC236}">
                <a16:creationId xmlns:a16="http://schemas.microsoft.com/office/drawing/2014/main" id="{E874A9DA-80F6-6D40-B84D-41539BFAD75E}"/>
              </a:ext>
            </a:extLst>
          </p:cNvPr>
          <p:cNvSpPr>
            <a:spLocks noChangeArrowheads="1"/>
          </p:cNvSpPr>
          <p:nvPr/>
        </p:nvSpPr>
        <p:spPr bwMode="auto">
          <a:xfrm>
            <a:off x="6189663"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6</a:t>
            </a:r>
          </a:p>
        </p:txBody>
      </p:sp>
      <p:sp>
        <p:nvSpPr>
          <p:cNvPr id="74813" name="Rectangle 60">
            <a:extLst>
              <a:ext uri="{FF2B5EF4-FFF2-40B4-BE49-F238E27FC236}">
                <a16:creationId xmlns:a16="http://schemas.microsoft.com/office/drawing/2014/main" id="{C00C5E5C-9071-3A40-9EFD-F216396FBD9F}"/>
              </a:ext>
            </a:extLst>
          </p:cNvPr>
          <p:cNvSpPr>
            <a:spLocks noChangeArrowheads="1"/>
          </p:cNvSpPr>
          <p:nvPr/>
        </p:nvSpPr>
        <p:spPr bwMode="auto">
          <a:xfrm>
            <a:off x="4098925"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9</a:t>
            </a:r>
          </a:p>
        </p:txBody>
      </p:sp>
      <p:sp>
        <p:nvSpPr>
          <p:cNvPr id="74814" name="Rectangle 61">
            <a:extLst>
              <a:ext uri="{FF2B5EF4-FFF2-40B4-BE49-F238E27FC236}">
                <a16:creationId xmlns:a16="http://schemas.microsoft.com/office/drawing/2014/main" id="{4022C19F-34F4-0E43-BCA3-93F42DD5D3D4}"/>
              </a:ext>
            </a:extLst>
          </p:cNvPr>
          <p:cNvSpPr>
            <a:spLocks noChangeArrowheads="1"/>
          </p:cNvSpPr>
          <p:nvPr/>
        </p:nvSpPr>
        <p:spPr bwMode="auto">
          <a:xfrm>
            <a:off x="4484688"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8</a:t>
            </a:r>
          </a:p>
        </p:txBody>
      </p:sp>
      <p:sp>
        <p:nvSpPr>
          <p:cNvPr id="74815" name="Rectangle 62">
            <a:extLst>
              <a:ext uri="{FF2B5EF4-FFF2-40B4-BE49-F238E27FC236}">
                <a16:creationId xmlns:a16="http://schemas.microsoft.com/office/drawing/2014/main" id="{F7733CF1-D0CF-6B46-B06C-61351759B3F9}"/>
              </a:ext>
            </a:extLst>
          </p:cNvPr>
          <p:cNvSpPr>
            <a:spLocks noChangeArrowheads="1"/>
          </p:cNvSpPr>
          <p:nvPr/>
        </p:nvSpPr>
        <p:spPr bwMode="auto">
          <a:xfrm>
            <a:off x="5254625"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6</a:t>
            </a:r>
          </a:p>
        </p:txBody>
      </p:sp>
      <p:sp>
        <p:nvSpPr>
          <p:cNvPr id="74816" name="Rectangle 63">
            <a:extLst>
              <a:ext uri="{FF2B5EF4-FFF2-40B4-BE49-F238E27FC236}">
                <a16:creationId xmlns:a16="http://schemas.microsoft.com/office/drawing/2014/main" id="{B7152F5A-2BAF-4A4F-8BEA-6F2FF6988451}"/>
              </a:ext>
            </a:extLst>
          </p:cNvPr>
          <p:cNvSpPr>
            <a:spLocks noChangeArrowheads="1"/>
          </p:cNvSpPr>
          <p:nvPr/>
        </p:nvSpPr>
        <p:spPr bwMode="auto">
          <a:xfrm>
            <a:off x="6024563"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4</a:t>
            </a:r>
          </a:p>
        </p:txBody>
      </p:sp>
      <p:sp>
        <p:nvSpPr>
          <p:cNvPr id="74817" name="Rectangle 64">
            <a:extLst>
              <a:ext uri="{FF2B5EF4-FFF2-40B4-BE49-F238E27FC236}">
                <a16:creationId xmlns:a16="http://schemas.microsoft.com/office/drawing/2014/main" id="{B4A435C1-3A5C-364B-93CC-ABA0A4CDBF25}"/>
              </a:ext>
            </a:extLst>
          </p:cNvPr>
          <p:cNvSpPr>
            <a:spLocks noChangeArrowheads="1"/>
          </p:cNvSpPr>
          <p:nvPr/>
        </p:nvSpPr>
        <p:spPr bwMode="auto">
          <a:xfrm>
            <a:off x="7180263"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a:t>
            </a:r>
          </a:p>
        </p:txBody>
      </p:sp>
      <p:sp>
        <p:nvSpPr>
          <p:cNvPr id="74818" name="Rectangle 65">
            <a:extLst>
              <a:ext uri="{FF2B5EF4-FFF2-40B4-BE49-F238E27FC236}">
                <a16:creationId xmlns:a16="http://schemas.microsoft.com/office/drawing/2014/main" id="{8F087169-8913-3349-B997-C6DA8EA6A799}"/>
              </a:ext>
            </a:extLst>
          </p:cNvPr>
          <p:cNvSpPr>
            <a:spLocks noChangeArrowheads="1"/>
          </p:cNvSpPr>
          <p:nvPr/>
        </p:nvSpPr>
        <p:spPr bwMode="auto">
          <a:xfrm>
            <a:off x="7564438"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0</a:t>
            </a:r>
          </a:p>
        </p:txBody>
      </p:sp>
      <p:sp>
        <p:nvSpPr>
          <p:cNvPr id="74819" name="Rectangle 66">
            <a:extLst>
              <a:ext uri="{FF2B5EF4-FFF2-40B4-BE49-F238E27FC236}">
                <a16:creationId xmlns:a16="http://schemas.microsoft.com/office/drawing/2014/main" id="{21C3C899-A0A6-1642-BBB5-7D694B3CF9E9}"/>
              </a:ext>
            </a:extLst>
          </p:cNvPr>
          <p:cNvSpPr>
            <a:spLocks noChangeArrowheads="1"/>
          </p:cNvSpPr>
          <p:nvPr/>
        </p:nvSpPr>
        <p:spPr bwMode="auto">
          <a:xfrm>
            <a:off x="6408738"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3</a:t>
            </a:r>
          </a:p>
        </p:txBody>
      </p:sp>
      <p:sp>
        <p:nvSpPr>
          <p:cNvPr id="74820" name="Rectangle 67">
            <a:extLst>
              <a:ext uri="{FF2B5EF4-FFF2-40B4-BE49-F238E27FC236}">
                <a16:creationId xmlns:a16="http://schemas.microsoft.com/office/drawing/2014/main" id="{C364B18B-EA1D-0646-9B7C-CD0512F7E632}"/>
              </a:ext>
            </a:extLst>
          </p:cNvPr>
          <p:cNvSpPr>
            <a:spLocks noChangeArrowheads="1"/>
          </p:cNvSpPr>
          <p:nvPr/>
        </p:nvSpPr>
        <p:spPr bwMode="auto">
          <a:xfrm>
            <a:off x="6794500"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2</a:t>
            </a:r>
          </a:p>
        </p:txBody>
      </p:sp>
      <p:sp>
        <p:nvSpPr>
          <p:cNvPr id="74821" name="Rectangle 68">
            <a:extLst>
              <a:ext uri="{FF2B5EF4-FFF2-40B4-BE49-F238E27FC236}">
                <a16:creationId xmlns:a16="http://schemas.microsoft.com/office/drawing/2014/main" id="{6BAE35BC-7434-5741-A293-9C0601C51F43}"/>
              </a:ext>
            </a:extLst>
          </p:cNvPr>
          <p:cNvSpPr>
            <a:spLocks noChangeArrowheads="1"/>
          </p:cNvSpPr>
          <p:nvPr/>
        </p:nvSpPr>
        <p:spPr bwMode="auto">
          <a:xfrm>
            <a:off x="5638800"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5</a:t>
            </a:r>
          </a:p>
        </p:txBody>
      </p:sp>
      <p:sp>
        <p:nvSpPr>
          <p:cNvPr id="74822" name="Rectangle 69">
            <a:extLst>
              <a:ext uri="{FF2B5EF4-FFF2-40B4-BE49-F238E27FC236}">
                <a16:creationId xmlns:a16="http://schemas.microsoft.com/office/drawing/2014/main" id="{1C1C4112-B6CB-6C46-80CE-BF013853A3C7}"/>
              </a:ext>
            </a:extLst>
          </p:cNvPr>
          <p:cNvSpPr>
            <a:spLocks noChangeArrowheads="1"/>
          </p:cNvSpPr>
          <p:nvPr/>
        </p:nvSpPr>
        <p:spPr bwMode="auto">
          <a:xfrm>
            <a:off x="1787525" y="1377950"/>
            <a:ext cx="1541463"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opcode</a:t>
            </a:r>
          </a:p>
        </p:txBody>
      </p:sp>
      <p:sp>
        <p:nvSpPr>
          <p:cNvPr id="74823" name="Rectangle 70">
            <a:extLst>
              <a:ext uri="{FF2B5EF4-FFF2-40B4-BE49-F238E27FC236}">
                <a16:creationId xmlns:a16="http://schemas.microsoft.com/office/drawing/2014/main" id="{8FA68E6C-A8DA-E945-9EDB-E0E30E16D550}"/>
              </a:ext>
            </a:extLst>
          </p:cNvPr>
          <p:cNvSpPr>
            <a:spLocks noChangeArrowheads="1"/>
          </p:cNvSpPr>
          <p:nvPr/>
        </p:nvSpPr>
        <p:spPr bwMode="auto">
          <a:xfrm>
            <a:off x="3328988" y="1377950"/>
            <a:ext cx="1539875"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dest d</a:t>
            </a:r>
          </a:p>
        </p:txBody>
      </p:sp>
      <p:sp>
        <p:nvSpPr>
          <p:cNvPr id="74824" name="Rectangle 71">
            <a:extLst>
              <a:ext uri="{FF2B5EF4-FFF2-40B4-BE49-F238E27FC236}">
                <a16:creationId xmlns:a16="http://schemas.microsoft.com/office/drawing/2014/main" id="{D918A9F5-F98D-1B40-91B7-83599C92A380}"/>
              </a:ext>
            </a:extLst>
          </p:cNvPr>
          <p:cNvSpPr>
            <a:spLocks noChangeArrowheads="1"/>
          </p:cNvSpPr>
          <p:nvPr/>
        </p:nvSpPr>
        <p:spPr bwMode="auto">
          <a:xfrm>
            <a:off x="4868863" y="1377950"/>
            <a:ext cx="3081337"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addr</a:t>
            </a:r>
          </a:p>
        </p:txBody>
      </p:sp>
      <p:sp>
        <p:nvSpPr>
          <p:cNvPr id="74825" name="Rectangle 72">
            <a:extLst>
              <a:ext uri="{FF2B5EF4-FFF2-40B4-BE49-F238E27FC236}">
                <a16:creationId xmlns:a16="http://schemas.microsoft.com/office/drawing/2014/main" id="{CE5C8900-EB64-D941-B38C-44E716C6CDC3}"/>
              </a:ext>
            </a:extLst>
          </p:cNvPr>
          <p:cNvSpPr>
            <a:spLocks noChangeArrowheads="1"/>
          </p:cNvSpPr>
          <p:nvPr/>
        </p:nvSpPr>
        <p:spPr bwMode="auto">
          <a:xfrm>
            <a:off x="1787525" y="1095375"/>
            <a:ext cx="1541463"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opcode</a:t>
            </a:r>
          </a:p>
        </p:txBody>
      </p:sp>
      <p:sp>
        <p:nvSpPr>
          <p:cNvPr id="74826" name="Rectangle 73">
            <a:extLst>
              <a:ext uri="{FF2B5EF4-FFF2-40B4-BE49-F238E27FC236}">
                <a16:creationId xmlns:a16="http://schemas.microsoft.com/office/drawing/2014/main" id="{47DCCA9C-BAE9-714C-8BA0-FB7156CA5B4C}"/>
              </a:ext>
            </a:extLst>
          </p:cNvPr>
          <p:cNvSpPr>
            <a:spLocks noChangeArrowheads="1"/>
          </p:cNvSpPr>
          <p:nvPr/>
        </p:nvSpPr>
        <p:spPr bwMode="auto">
          <a:xfrm>
            <a:off x="3328988" y="1095375"/>
            <a:ext cx="1539875"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dest d</a:t>
            </a:r>
          </a:p>
        </p:txBody>
      </p:sp>
      <p:sp>
        <p:nvSpPr>
          <p:cNvPr id="74827" name="Rectangle 74">
            <a:extLst>
              <a:ext uri="{FF2B5EF4-FFF2-40B4-BE49-F238E27FC236}">
                <a16:creationId xmlns:a16="http://schemas.microsoft.com/office/drawing/2014/main" id="{2298CB29-1CAB-FA47-B546-A57782F87CDF}"/>
              </a:ext>
            </a:extLst>
          </p:cNvPr>
          <p:cNvSpPr>
            <a:spLocks noChangeArrowheads="1"/>
          </p:cNvSpPr>
          <p:nvPr/>
        </p:nvSpPr>
        <p:spPr bwMode="auto">
          <a:xfrm>
            <a:off x="4868863" y="1095375"/>
            <a:ext cx="1539875"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source s</a:t>
            </a:r>
          </a:p>
        </p:txBody>
      </p:sp>
      <p:sp>
        <p:nvSpPr>
          <p:cNvPr id="74828" name="Rectangle 75">
            <a:extLst>
              <a:ext uri="{FF2B5EF4-FFF2-40B4-BE49-F238E27FC236}">
                <a16:creationId xmlns:a16="http://schemas.microsoft.com/office/drawing/2014/main" id="{CFD94D96-BE42-1149-9CCD-F3880E4E14DF}"/>
              </a:ext>
            </a:extLst>
          </p:cNvPr>
          <p:cNvSpPr>
            <a:spLocks noChangeArrowheads="1"/>
          </p:cNvSpPr>
          <p:nvPr/>
        </p:nvSpPr>
        <p:spPr bwMode="auto">
          <a:xfrm>
            <a:off x="6408738" y="1095375"/>
            <a:ext cx="1541462"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source t</a:t>
            </a:r>
          </a:p>
        </p:txBody>
      </p:sp>
      <p:sp>
        <p:nvSpPr>
          <p:cNvPr id="74829" name="Rectangle 76">
            <a:extLst>
              <a:ext uri="{FF2B5EF4-FFF2-40B4-BE49-F238E27FC236}">
                <a16:creationId xmlns:a16="http://schemas.microsoft.com/office/drawing/2014/main" id="{B15424FD-7558-8844-8253-0ACDB26C830B}"/>
              </a:ext>
            </a:extLst>
          </p:cNvPr>
          <p:cNvSpPr>
            <a:spLocks noChangeArrowheads="1"/>
          </p:cNvSpPr>
          <p:nvPr/>
        </p:nvSpPr>
        <p:spPr bwMode="auto">
          <a:xfrm>
            <a:off x="635000" y="1377950"/>
            <a:ext cx="115252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Format 2</a:t>
            </a:r>
          </a:p>
        </p:txBody>
      </p:sp>
      <p:sp>
        <p:nvSpPr>
          <p:cNvPr id="74830" name="Rectangle 77">
            <a:extLst>
              <a:ext uri="{FF2B5EF4-FFF2-40B4-BE49-F238E27FC236}">
                <a16:creationId xmlns:a16="http://schemas.microsoft.com/office/drawing/2014/main" id="{D2A22315-C417-A141-804C-8731ABC7DE00}"/>
              </a:ext>
            </a:extLst>
          </p:cNvPr>
          <p:cNvSpPr>
            <a:spLocks noChangeArrowheads="1"/>
          </p:cNvSpPr>
          <p:nvPr/>
        </p:nvSpPr>
        <p:spPr bwMode="auto">
          <a:xfrm>
            <a:off x="635000" y="1095375"/>
            <a:ext cx="115252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Format 1</a:t>
            </a:r>
          </a:p>
        </p:txBody>
      </p:sp>
      <p:sp>
        <p:nvSpPr>
          <p:cNvPr id="74831" name="Rectangle 78">
            <a:extLst>
              <a:ext uri="{FF2B5EF4-FFF2-40B4-BE49-F238E27FC236}">
                <a16:creationId xmlns:a16="http://schemas.microsoft.com/office/drawing/2014/main" id="{7EAC4AB7-8985-CE4A-9918-A6FE620B30D6}"/>
              </a:ext>
            </a:extLst>
          </p:cNvPr>
          <p:cNvSpPr>
            <a:spLocks noChangeArrowheads="1"/>
          </p:cNvSpPr>
          <p:nvPr/>
        </p:nvSpPr>
        <p:spPr bwMode="auto">
          <a:xfrm>
            <a:off x="1106488" y="1778000"/>
            <a:ext cx="17526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ea typeface="新細明體" panose="02020500000000000000" pitchFamily="18" charset="-120"/>
              </a:rPr>
              <a:t>Operation</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74832" name="Rectangle 79">
            <a:extLst>
              <a:ext uri="{FF2B5EF4-FFF2-40B4-BE49-F238E27FC236}">
                <a16:creationId xmlns:a16="http://schemas.microsoft.com/office/drawing/2014/main" id="{407631E1-9131-F94E-AF5D-2592DC96DB90}"/>
              </a:ext>
            </a:extLst>
          </p:cNvPr>
          <p:cNvSpPr>
            <a:spLocks noChangeArrowheads="1"/>
          </p:cNvSpPr>
          <p:nvPr/>
        </p:nvSpPr>
        <p:spPr bwMode="auto">
          <a:xfrm>
            <a:off x="3316288" y="1778000"/>
            <a:ext cx="29718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ea typeface="新細明體" panose="02020500000000000000" pitchFamily="18" charset="-120"/>
              </a:rPr>
              <a:t>Pseudocode</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74833" name="Rectangle 80">
            <a:extLst>
              <a:ext uri="{FF2B5EF4-FFF2-40B4-BE49-F238E27FC236}">
                <a16:creationId xmlns:a16="http://schemas.microsoft.com/office/drawing/2014/main" id="{14CEE33B-09B9-0A4A-9A38-12573CB332C7}"/>
              </a:ext>
            </a:extLst>
          </p:cNvPr>
          <p:cNvSpPr>
            <a:spLocks noChangeArrowheads="1"/>
          </p:cNvSpPr>
          <p:nvPr/>
        </p:nvSpPr>
        <p:spPr bwMode="auto">
          <a:xfrm>
            <a:off x="2859088" y="21320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834" name="Rectangle 81">
            <a:extLst>
              <a:ext uri="{FF2B5EF4-FFF2-40B4-BE49-F238E27FC236}">
                <a16:creationId xmlns:a16="http://schemas.microsoft.com/office/drawing/2014/main" id="{BFA36C6C-4219-354B-8F9C-8AA4B518D4A2}"/>
              </a:ext>
            </a:extLst>
          </p:cNvPr>
          <p:cNvSpPr>
            <a:spLocks noChangeArrowheads="1"/>
          </p:cNvSpPr>
          <p:nvPr/>
        </p:nvSpPr>
        <p:spPr bwMode="auto">
          <a:xfrm>
            <a:off x="2859088" y="1778000"/>
            <a:ext cx="4572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ea typeface="新細明體" panose="02020500000000000000" pitchFamily="18" charset="-120"/>
              </a:rPr>
              <a:t>Fmt</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74835" name="Rectangle 82">
            <a:extLst>
              <a:ext uri="{FF2B5EF4-FFF2-40B4-BE49-F238E27FC236}">
                <a16:creationId xmlns:a16="http://schemas.microsoft.com/office/drawing/2014/main" id="{CE87A757-EB3D-F547-ACD6-BE77D9646469}"/>
              </a:ext>
            </a:extLst>
          </p:cNvPr>
          <p:cNvSpPr>
            <a:spLocks noChangeArrowheads="1"/>
          </p:cNvSpPr>
          <p:nvPr/>
        </p:nvSpPr>
        <p:spPr bwMode="auto">
          <a:xfrm>
            <a:off x="2859088" y="24145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836" name="Rectangle 83">
            <a:extLst>
              <a:ext uri="{FF2B5EF4-FFF2-40B4-BE49-F238E27FC236}">
                <a16:creationId xmlns:a16="http://schemas.microsoft.com/office/drawing/2014/main" id="{BF2F9FE1-D6BB-9A43-B26C-5B6CC27C66F5}"/>
              </a:ext>
            </a:extLst>
          </p:cNvPr>
          <p:cNvSpPr>
            <a:spLocks noChangeArrowheads="1"/>
          </p:cNvSpPr>
          <p:nvPr/>
        </p:nvSpPr>
        <p:spPr bwMode="auto">
          <a:xfrm>
            <a:off x="2859088" y="26971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837" name="Rectangle 84">
            <a:extLst>
              <a:ext uri="{FF2B5EF4-FFF2-40B4-BE49-F238E27FC236}">
                <a16:creationId xmlns:a16="http://schemas.microsoft.com/office/drawing/2014/main" id="{2C4F01C8-AC6F-094C-A540-D1FB3CE7E048}"/>
              </a:ext>
            </a:extLst>
          </p:cNvPr>
          <p:cNvSpPr>
            <a:spLocks noChangeArrowheads="1"/>
          </p:cNvSpPr>
          <p:nvPr/>
        </p:nvSpPr>
        <p:spPr bwMode="auto">
          <a:xfrm>
            <a:off x="2859088" y="29797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838" name="Rectangle 85">
            <a:extLst>
              <a:ext uri="{FF2B5EF4-FFF2-40B4-BE49-F238E27FC236}">
                <a16:creationId xmlns:a16="http://schemas.microsoft.com/office/drawing/2014/main" id="{868CDEEA-A2EE-174D-A10E-3B3598B30447}"/>
              </a:ext>
            </a:extLst>
          </p:cNvPr>
          <p:cNvSpPr>
            <a:spLocks noChangeArrowheads="1"/>
          </p:cNvSpPr>
          <p:nvPr/>
        </p:nvSpPr>
        <p:spPr bwMode="auto">
          <a:xfrm>
            <a:off x="2859088" y="32623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839" name="Rectangle 86">
            <a:extLst>
              <a:ext uri="{FF2B5EF4-FFF2-40B4-BE49-F238E27FC236}">
                <a16:creationId xmlns:a16="http://schemas.microsoft.com/office/drawing/2014/main" id="{C67E5512-1040-7949-B3B7-28FA62E86C5C}"/>
              </a:ext>
            </a:extLst>
          </p:cNvPr>
          <p:cNvSpPr>
            <a:spLocks noChangeArrowheads="1"/>
          </p:cNvSpPr>
          <p:nvPr/>
        </p:nvSpPr>
        <p:spPr bwMode="auto">
          <a:xfrm>
            <a:off x="2859088" y="35448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840" name="Rectangle 87">
            <a:extLst>
              <a:ext uri="{FF2B5EF4-FFF2-40B4-BE49-F238E27FC236}">
                <a16:creationId xmlns:a16="http://schemas.microsoft.com/office/drawing/2014/main" id="{7913BAB2-8DC1-2344-A4AB-81ACD97A8A6B}"/>
              </a:ext>
            </a:extLst>
          </p:cNvPr>
          <p:cNvSpPr>
            <a:spLocks noChangeArrowheads="1"/>
          </p:cNvSpPr>
          <p:nvPr/>
        </p:nvSpPr>
        <p:spPr bwMode="auto">
          <a:xfrm>
            <a:off x="2859088" y="38274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841" name="Rectangle 88">
            <a:extLst>
              <a:ext uri="{FF2B5EF4-FFF2-40B4-BE49-F238E27FC236}">
                <a16:creationId xmlns:a16="http://schemas.microsoft.com/office/drawing/2014/main" id="{56FA03D4-94F7-E940-8E7D-9A3D98876D9B}"/>
              </a:ext>
            </a:extLst>
          </p:cNvPr>
          <p:cNvSpPr>
            <a:spLocks noChangeArrowheads="1"/>
          </p:cNvSpPr>
          <p:nvPr/>
        </p:nvSpPr>
        <p:spPr bwMode="auto">
          <a:xfrm>
            <a:off x="2859088" y="41100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74842" name="Rectangle 89">
            <a:extLst>
              <a:ext uri="{FF2B5EF4-FFF2-40B4-BE49-F238E27FC236}">
                <a16:creationId xmlns:a16="http://schemas.microsoft.com/office/drawing/2014/main" id="{4DA7D3F8-7929-1040-B8D2-640A1E3A1F33}"/>
              </a:ext>
            </a:extLst>
          </p:cNvPr>
          <p:cNvSpPr>
            <a:spLocks noChangeArrowheads="1"/>
          </p:cNvSpPr>
          <p:nvPr/>
        </p:nvSpPr>
        <p:spPr bwMode="auto">
          <a:xfrm>
            <a:off x="2859088" y="43926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74843" name="Rectangle 90">
            <a:extLst>
              <a:ext uri="{FF2B5EF4-FFF2-40B4-BE49-F238E27FC236}">
                <a16:creationId xmlns:a16="http://schemas.microsoft.com/office/drawing/2014/main" id="{6B133F8D-0338-A04F-8489-4C309E329305}"/>
              </a:ext>
            </a:extLst>
          </p:cNvPr>
          <p:cNvSpPr>
            <a:spLocks noChangeArrowheads="1"/>
          </p:cNvSpPr>
          <p:nvPr/>
        </p:nvSpPr>
        <p:spPr bwMode="auto">
          <a:xfrm>
            <a:off x="2859088" y="46751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74844" name="Rectangle 91">
            <a:extLst>
              <a:ext uri="{FF2B5EF4-FFF2-40B4-BE49-F238E27FC236}">
                <a16:creationId xmlns:a16="http://schemas.microsoft.com/office/drawing/2014/main" id="{18726350-C6F6-2A44-A28A-789991DCA4AF}"/>
              </a:ext>
            </a:extLst>
          </p:cNvPr>
          <p:cNvSpPr>
            <a:spLocks noChangeArrowheads="1"/>
          </p:cNvSpPr>
          <p:nvPr/>
        </p:nvSpPr>
        <p:spPr bwMode="auto">
          <a:xfrm>
            <a:off x="2859088" y="4957763"/>
            <a:ext cx="4572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845" name="Rectangle 92">
            <a:extLst>
              <a:ext uri="{FF2B5EF4-FFF2-40B4-BE49-F238E27FC236}">
                <a16:creationId xmlns:a16="http://schemas.microsoft.com/office/drawing/2014/main" id="{CF6AE270-9BC7-F04F-A915-7231B0034ADB}"/>
              </a:ext>
            </a:extLst>
          </p:cNvPr>
          <p:cNvSpPr>
            <a:spLocks noChangeArrowheads="1"/>
          </p:cNvSpPr>
          <p:nvPr/>
        </p:nvSpPr>
        <p:spPr bwMode="auto">
          <a:xfrm>
            <a:off x="2859088" y="52419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846" name="Rectangle 93">
            <a:extLst>
              <a:ext uri="{FF2B5EF4-FFF2-40B4-BE49-F238E27FC236}">
                <a16:creationId xmlns:a16="http://schemas.microsoft.com/office/drawing/2014/main" id="{BE12B307-440B-6A48-9C1F-CB095508C87C}"/>
              </a:ext>
            </a:extLst>
          </p:cNvPr>
          <p:cNvSpPr>
            <a:spLocks noChangeArrowheads="1"/>
          </p:cNvSpPr>
          <p:nvPr/>
        </p:nvSpPr>
        <p:spPr bwMode="auto">
          <a:xfrm>
            <a:off x="2859088" y="552450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74847" name="Rectangle 94">
            <a:extLst>
              <a:ext uri="{FF2B5EF4-FFF2-40B4-BE49-F238E27FC236}">
                <a16:creationId xmlns:a16="http://schemas.microsoft.com/office/drawing/2014/main" id="{AC37D88C-4A9C-C449-8818-E464145D402A}"/>
              </a:ext>
            </a:extLst>
          </p:cNvPr>
          <p:cNvSpPr>
            <a:spLocks noChangeArrowheads="1"/>
          </p:cNvSpPr>
          <p:nvPr/>
        </p:nvSpPr>
        <p:spPr bwMode="auto">
          <a:xfrm>
            <a:off x="2859088" y="580707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74848" name="Rectangle 95">
            <a:extLst>
              <a:ext uri="{FF2B5EF4-FFF2-40B4-BE49-F238E27FC236}">
                <a16:creationId xmlns:a16="http://schemas.microsoft.com/office/drawing/2014/main" id="{66B1E995-9002-F647-9ED7-617B73BA135D}"/>
              </a:ext>
            </a:extLst>
          </p:cNvPr>
          <p:cNvSpPr>
            <a:spLocks noChangeArrowheads="1"/>
          </p:cNvSpPr>
          <p:nvPr/>
        </p:nvSpPr>
        <p:spPr bwMode="auto">
          <a:xfrm>
            <a:off x="2859088" y="608965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solidFill>
                  <a:srgbClr val="FF0000"/>
                </a:solidFill>
                <a:latin typeface="Courier New" panose="02070309020205020404" pitchFamily="49" charset="0"/>
                <a:ea typeface="新細明體" panose="02020500000000000000" pitchFamily="18" charset="-120"/>
              </a:rPr>
              <a:t>1</a:t>
            </a:r>
          </a:p>
        </p:txBody>
      </p:sp>
      <p:sp>
        <p:nvSpPr>
          <p:cNvPr id="74849" name="Rectangle 96">
            <a:extLst>
              <a:ext uri="{FF2B5EF4-FFF2-40B4-BE49-F238E27FC236}">
                <a16:creationId xmlns:a16="http://schemas.microsoft.com/office/drawing/2014/main" id="{26582013-ED3F-C541-A19A-67E4DCD9D715}"/>
              </a:ext>
            </a:extLst>
          </p:cNvPr>
          <p:cNvSpPr>
            <a:spLocks noChangeArrowheads="1"/>
          </p:cNvSpPr>
          <p:nvPr/>
        </p:nvSpPr>
        <p:spPr bwMode="auto">
          <a:xfrm>
            <a:off x="2859088" y="63722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74850" name="Text Box 97">
            <a:extLst>
              <a:ext uri="{FF2B5EF4-FFF2-40B4-BE49-F238E27FC236}">
                <a16:creationId xmlns:a16="http://schemas.microsoft.com/office/drawing/2014/main" id="{200F4A3E-FED7-2A46-8501-94A9ADFDF739}"/>
              </a:ext>
            </a:extLst>
          </p:cNvPr>
          <p:cNvSpPr txBox="1">
            <a:spLocks noChangeArrowheads="1"/>
          </p:cNvSpPr>
          <p:nvPr/>
        </p:nvSpPr>
        <p:spPr bwMode="auto">
          <a:xfrm>
            <a:off x="6418263" y="3214688"/>
            <a:ext cx="24161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46038" rIns="0"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spcBef>
                <a:spcPct val="50000"/>
              </a:spcBef>
            </a:pPr>
            <a:r>
              <a:rPr lang="en-US" altLang="zh-TW" sz="1800">
                <a:ea typeface="新細明體" panose="02020500000000000000" pitchFamily="18" charset="-120"/>
              </a:rPr>
              <a:t>Register 0 always 0.</a:t>
            </a:r>
            <a:br>
              <a:rPr lang="en-US" altLang="zh-TW" sz="1800">
                <a:ea typeface="新細明體" panose="02020500000000000000" pitchFamily="18" charset="-120"/>
              </a:rPr>
            </a:br>
            <a:r>
              <a:rPr lang="en-US" altLang="zh-TW" sz="1800">
                <a:ea typeface="新細明體" panose="02020500000000000000" pitchFamily="18" charset="-120"/>
              </a:rPr>
              <a:t>Loads from </a:t>
            </a:r>
            <a:r>
              <a:rPr lang="en-US" altLang="zh-TW" sz="1800">
                <a:latin typeface="Courier New" panose="02070309020205020404" pitchFamily="49" charset="0"/>
                <a:ea typeface="新細明體" panose="02020500000000000000" pitchFamily="18" charset="-120"/>
              </a:rPr>
              <a:t>mem[FF]</a:t>
            </a:r>
            <a:r>
              <a:rPr lang="en-US" altLang="zh-TW" sz="1800">
                <a:ea typeface="新細明體" panose="02020500000000000000" pitchFamily="18" charset="-120"/>
              </a:rPr>
              <a:t>   from stdin.</a:t>
            </a:r>
            <a:br>
              <a:rPr lang="en-US" altLang="zh-TW" sz="1800">
                <a:ea typeface="新細明體" panose="02020500000000000000" pitchFamily="18" charset="-120"/>
              </a:rPr>
            </a:br>
            <a:r>
              <a:rPr lang="en-US" altLang="zh-TW" sz="1800">
                <a:ea typeface="新細明體" panose="02020500000000000000" pitchFamily="18" charset="-120"/>
              </a:rPr>
              <a:t>Stores to </a:t>
            </a:r>
            <a:r>
              <a:rPr lang="en-US" altLang="zh-TW" sz="1800">
                <a:latin typeface="Courier New" panose="02070309020205020404" pitchFamily="49" charset="0"/>
                <a:ea typeface="新細明體" panose="02020500000000000000" pitchFamily="18" charset="-120"/>
              </a:rPr>
              <a:t>mem[FF]</a:t>
            </a:r>
            <a:r>
              <a:rPr lang="en-US" altLang="zh-TW" sz="1800">
                <a:ea typeface="新細明體" panose="02020500000000000000" pitchFamily="18" charset="-120"/>
              </a:rPr>
              <a:t> to stdout.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編號版面配置區 3">
            <a:extLst>
              <a:ext uri="{FF2B5EF4-FFF2-40B4-BE49-F238E27FC236}">
                <a16:creationId xmlns:a16="http://schemas.microsoft.com/office/drawing/2014/main" id="{272BA701-3805-1642-9E48-9605DCC955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7904A215-898C-8448-AB70-1C3214B91BF5}" type="slidenum">
              <a:rPr lang="zh-TW" altLang="en-US" sz="800"/>
              <a:pPr/>
              <a:t>53</a:t>
            </a:fld>
            <a:endParaRPr lang="en-US" altLang="zh-TW" sz="1400"/>
          </a:p>
        </p:txBody>
      </p:sp>
      <p:sp>
        <p:nvSpPr>
          <p:cNvPr id="76803" name="Rectangle 2">
            <a:extLst>
              <a:ext uri="{FF2B5EF4-FFF2-40B4-BE49-F238E27FC236}">
                <a16:creationId xmlns:a16="http://schemas.microsoft.com/office/drawing/2014/main" id="{0EF68F55-6A06-8941-99AC-087EF2C88ECD}"/>
              </a:ext>
            </a:extLst>
          </p:cNvPr>
          <p:cNvSpPr>
            <a:spLocks noGrp="1" noChangeArrowheads="1"/>
          </p:cNvSpPr>
          <p:nvPr>
            <p:ph type="title"/>
          </p:nvPr>
        </p:nvSpPr>
        <p:spPr/>
        <p:txBody>
          <a:bodyPr/>
          <a:lstStyle/>
          <a:p>
            <a:r>
              <a:rPr lang="en-US" altLang="zh-TW">
                <a:ea typeface="新細明體" panose="02020500000000000000" pitchFamily="18" charset="-120"/>
              </a:rPr>
              <a:t>ALU control</a:t>
            </a:r>
          </a:p>
        </p:txBody>
      </p:sp>
      <p:pic>
        <p:nvPicPr>
          <p:cNvPr id="76804" name="Picture 6">
            <a:extLst>
              <a:ext uri="{FF2B5EF4-FFF2-40B4-BE49-F238E27FC236}">
                <a16:creationId xmlns:a16="http://schemas.microsoft.com/office/drawing/2014/main" id="{56A38D00-BC55-6043-AC52-A8E41703DC36}"/>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09600" y="936625"/>
            <a:ext cx="7848600" cy="5364163"/>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編號版面配置區 3">
            <a:extLst>
              <a:ext uri="{FF2B5EF4-FFF2-40B4-BE49-F238E27FC236}">
                <a16:creationId xmlns:a16="http://schemas.microsoft.com/office/drawing/2014/main" id="{A49CCFE5-33EE-0F4C-A7E8-94E6A646414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7633FA4C-9A32-FE41-A0DD-4A59D1B172DA}" type="slidenum">
              <a:rPr lang="zh-TW" altLang="en-US" sz="800"/>
              <a:pPr/>
              <a:t>54</a:t>
            </a:fld>
            <a:endParaRPr lang="en-US" altLang="zh-TW" sz="1400"/>
          </a:p>
        </p:txBody>
      </p:sp>
      <p:sp>
        <p:nvSpPr>
          <p:cNvPr id="78851" name="Rectangle 2">
            <a:extLst>
              <a:ext uri="{FF2B5EF4-FFF2-40B4-BE49-F238E27FC236}">
                <a16:creationId xmlns:a16="http://schemas.microsoft.com/office/drawing/2014/main" id="{98B19C73-5CE7-C74B-9E99-DCF649E26CD9}"/>
              </a:ext>
            </a:extLst>
          </p:cNvPr>
          <p:cNvSpPr>
            <a:spLocks noGrp="1" noChangeArrowheads="1"/>
          </p:cNvSpPr>
          <p:nvPr>
            <p:ph type="title"/>
          </p:nvPr>
        </p:nvSpPr>
        <p:spPr/>
        <p:txBody>
          <a:bodyPr/>
          <a:lstStyle/>
          <a:p>
            <a:r>
              <a:rPr lang="en-US" altLang="zh-TW">
                <a:ea typeface="新細明體" panose="02020500000000000000" pitchFamily="18" charset="-120"/>
              </a:rPr>
              <a:t>Execute and clock (write-back)</a:t>
            </a:r>
            <a:endParaRPr lang="zh-TW" altLang="en-US">
              <a:ea typeface="新細明體" panose="02020500000000000000" pitchFamily="18" charset="-120"/>
            </a:endParaRPr>
          </a:p>
        </p:txBody>
      </p:sp>
      <p:sp>
        <p:nvSpPr>
          <p:cNvPr id="78852" name="Rectangle 3">
            <a:extLst>
              <a:ext uri="{FF2B5EF4-FFF2-40B4-BE49-F238E27FC236}">
                <a16:creationId xmlns:a16="http://schemas.microsoft.com/office/drawing/2014/main" id="{82946A41-CEF4-8E40-A6C8-BFA7887E3455}"/>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78853" name="AutoShape 4">
            <a:extLst>
              <a:ext uri="{FF2B5EF4-FFF2-40B4-BE49-F238E27FC236}">
                <a16:creationId xmlns:a16="http://schemas.microsoft.com/office/drawing/2014/main" id="{81781C2E-8EA4-9747-BCD1-AE2E37361A0B}"/>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854" name="AutoShape 5">
            <a:extLst>
              <a:ext uri="{FF2B5EF4-FFF2-40B4-BE49-F238E27FC236}">
                <a16:creationId xmlns:a16="http://schemas.microsoft.com/office/drawing/2014/main" id="{F0F0487D-1389-974E-B3D8-14ADFB238C47}"/>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855" name="AutoShape 6">
            <a:extLst>
              <a:ext uri="{FF2B5EF4-FFF2-40B4-BE49-F238E27FC236}">
                <a16:creationId xmlns:a16="http://schemas.microsoft.com/office/drawing/2014/main" id="{8747D696-D671-0842-ADB1-E5FD43A4E03E}"/>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856" name="AutoShape 7">
            <a:extLst>
              <a:ext uri="{FF2B5EF4-FFF2-40B4-BE49-F238E27FC236}">
                <a16:creationId xmlns:a16="http://schemas.microsoft.com/office/drawing/2014/main" id="{4C976385-30D7-2747-8643-699F5C65A7FA}"/>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78857" name="Group 8">
            <a:extLst>
              <a:ext uri="{FF2B5EF4-FFF2-40B4-BE49-F238E27FC236}">
                <a16:creationId xmlns:a16="http://schemas.microsoft.com/office/drawing/2014/main" id="{25BF4588-BA31-374B-85D4-A1EF946C457B}"/>
              </a:ext>
            </a:extLst>
          </p:cNvPr>
          <p:cNvGrpSpPr>
            <a:grpSpLocks/>
          </p:cNvGrpSpPr>
          <p:nvPr/>
        </p:nvGrpSpPr>
        <p:grpSpPr bwMode="auto">
          <a:xfrm>
            <a:off x="5446713" y="1882775"/>
            <a:ext cx="1193800" cy="2595563"/>
            <a:chOff x="3431" y="1186"/>
            <a:chExt cx="752" cy="1635"/>
          </a:xfrm>
        </p:grpSpPr>
        <p:sp>
          <p:nvSpPr>
            <p:cNvPr id="79031" name="Rectangle 9">
              <a:extLst>
                <a:ext uri="{FF2B5EF4-FFF2-40B4-BE49-F238E27FC236}">
                  <a16:creationId xmlns:a16="http://schemas.microsoft.com/office/drawing/2014/main" id="{84DC9C2E-21FA-F04E-9970-6D89E02F27A1}"/>
                </a:ext>
              </a:extLst>
            </p:cNvPr>
            <p:cNvSpPr>
              <a:spLocks noChangeArrowheads="1"/>
            </p:cNvSpPr>
            <p:nvPr/>
          </p:nvSpPr>
          <p:spPr bwMode="auto">
            <a:xfrm>
              <a:off x="3470" y="1200"/>
              <a:ext cx="657" cy="1579"/>
            </a:xfrm>
            <a:prstGeom prst="rect">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032" name="AutoShape 10">
              <a:extLst>
                <a:ext uri="{FF2B5EF4-FFF2-40B4-BE49-F238E27FC236}">
                  <a16:creationId xmlns:a16="http://schemas.microsoft.com/office/drawing/2014/main" id="{B85331FC-5276-634F-9107-F717098C801A}"/>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033" name="Text Box 11">
              <a:extLst>
                <a:ext uri="{FF2B5EF4-FFF2-40B4-BE49-F238E27FC236}">
                  <a16:creationId xmlns:a16="http://schemas.microsoft.com/office/drawing/2014/main" id="{FCAA0EB9-A1D9-1B46-A800-9627D1BB6214}"/>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79034" name="Text Box 12">
              <a:extLst>
                <a:ext uri="{FF2B5EF4-FFF2-40B4-BE49-F238E27FC236}">
                  <a16:creationId xmlns:a16="http://schemas.microsoft.com/office/drawing/2014/main" id="{D7D529ED-4DBB-CF4E-9AA1-C09349FA6A37}"/>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79035" name="Text Box 13">
              <a:extLst>
                <a:ext uri="{FF2B5EF4-FFF2-40B4-BE49-F238E27FC236}">
                  <a16:creationId xmlns:a16="http://schemas.microsoft.com/office/drawing/2014/main" id="{3B5CFBBC-817E-6642-9E6F-83631144B2F3}"/>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79036" name="Text Box 14">
              <a:extLst>
                <a:ext uri="{FF2B5EF4-FFF2-40B4-BE49-F238E27FC236}">
                  <a16:creationId xmlns:a16="http://schemas.microsoft.com/office/drawing/2014/main" id="{D47F595F-DDEB-2449-9A78-12B1F55502B0}"/>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79037" name="Text Box 15">
              <a:extLst>
                <a:ext uri="{FF2B5EF4-FFF2-40B4-BE49-F238E27FC236}">
                  <a16:creationId xmlns:a16="http://schemas.microsoft.com/office/drawing/2014/main" id="{9983A256-5C1C-2A45-ADBF-0E7D54164CCD}"/>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79038" name="Text Box 16">
              <a:extLst>
                <a:ext uri="{FF2B5EF4-FFF2-40B4-BE49-F238E27FC236}">
                  <a16:creationId xmlns:a16="http://schemas.microsoft.com/office/drawing/2014/main" id="{02507217-C4B0-2E47-9B73-89CC2723006D}"/>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79039" name="Text Box 17">
              <a:extLst>
                <a:ext uri="{FF2B5EF4-FFF2-40B4-BE49-F238E27FC236}">
                  <a16:creationId xmlns:a16="http://schemas.microsoft.com/office/drawing/2014/main" id="{0F253F53-9B00-6E46-A134-CF4762592177}"/>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79040" name="Text Box 18">
              <a:extLst>
                <a:ext uri="{FF2B5EF4-FFF2-40B4-BE49-F238E27FC236}">
                  <a16:creationId xmlns:a16="http://schemas.microsoft.com/office/drawing/2014/main" id="{71694B4E-C4DA-7E48-80D6-F78A00B40B01}"/>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78858" name="Freeform 19">
            <a:extLst>
              <a:ext uri="{FF2B5EF4-FFF2-40B4-BE49-F238E27FC236}">
                <a16:creationId xmlns:a16="http://schemas.microsoft.com/office/drawing/2014/main" id="{2EEA9F79-9FE5-7C4C-87B0-990843338709}"/>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78859" name="Text Box 20">
            <a:extLst>
              <a:ext uri="{FF2B5EF4-FFF2-40B4-BE49-F238E27FC236}">
                <a16:creationId xmlns:a16="http://schemas.microsoft.com/office/drawing/2014/main" id="{C2DB9E2E-68DE-9E45-9652-867FF56138F2}"/>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78860" name="Rectangle 21">
            <a:extLst>
              <a:ext uri="{FF2B5EF4-FFF2-40B4-BE49-F238E27FC236}">
                <a16:creationId xmlns:a16="http://schemas.microsoft.com/office/drawing/2014/main" id="{685FDB30-E580-EE47-8068-96EE41C8EFB3}"/>
              </a:ext>
            </a:extLst>
          </p:cNvPr>
          <p:cNvSpPr>
            <a:spLocks noChangeArrowheads="1"/>
          </p:cNvSpPr>
          <p:nvPr/>
        </p:nvSpPr>
        <p:spPr bwMode="auto">
          <a:xfrm>
            <a:off x="3705225" y="5410200"/>
            <a:ext cx="742950" cy="581025"/>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solidFill>
                  <a:srgbClr val="003399"/>
                </a:solidFill>
                <a:latin typeface="Arial" panose="020B0604020202020204" pitchFamily="34" charset="0"/>
                <a:ea typeface="新細明體" panose="02020500000000000000" pitchFamily="18" charset="-120"/>
              </a:rPr>
              <a:t>1-bit</a:t>
            </a:r>
          </a:p>
          <a:p>
            <a:pPr algn="ctr"/>
            <a:r>
              <a:rPr lang="en-US" altLang="zh-TW" sz="1400" b="1">
                <a:solidFill>
                  <a:srgbClr val="003399"/>
                </a:solidFill>
                <a:latin typeface="Arial" panose="020B0604020202020204" pitchFamily="34" charset="0"/>
                <a:ea typeface="新細明體" panose="02020500000000000000" pitchFamily="18" charset="-120"/>
              </a:rPr>
              <a:t>counter</a:t>
            </a:r>
          </a:p>
        </p:txBody>
      </p:sp>
      <p:grpSp>
        <p:nvGrpSpPr>
          <p:cNvPr id="78861" name="Group 22">
            <a:extLst>
              <a:ext uri="{FF2B5EF4-FFF2-40B4-BE49-F238E27FC236}">
                <a16:creationId xmlns:a16="http://schemas.microsoft.com/office/drawing/2014/main" id="{BD83A4DF-BBF4-A24D-9310-3125B5EAA0F3}"/>
              </a:ext>
            </a:extLst>
          </p:cNvPr>
          <p:cNvGrpSpPr>
            <a:grpSpLocks/>
          </p:cNvGrpSpPr>
          <p:nvPr/>
        </p:nvGrpSpPr>
        <p:grpSpPr bwMode="auto">
          <a:xfrm>
            <a:off x="4873625" y="5802313"/>
            <a:ext cx="200025" cy="179387"/>
            <a:chOff x="3070" y="3655"/>
            <a:chExt cx="126" cy="113"/>
          </a:xfrm>
        </p:grpSpPr>
        <p:sp>
          <p:nvSpPr>
            <p:cNvPr id="79029" name="AutoShape 23">
              <a:extLst>
                <a:ext uri="{FF2B5EF4-FFF2-40B4-BE49-F238E27FC236}">
                  <a16:creationId xmlns:a16="http://schemas.microsoft.com/office/drawing/2014/main" id="{6C3433E1-4D0D-E54E-8D7A-F4DA52E10E8B}"/>
                </a:ext>
              </a:extLst>
            </p:cNvPr>
            <p:cNvSpPr>
              <a:spLocks noChangeArrowheads="1"/>
            </p:cNvSpPr>
            <p:nvPr/>
          </p:nvSpPr>
          <p:spPr bwMode="auto">
            <a:xfrm rot="5400000">
              <a:off x="3056" y="3669"/>
              <a:ext cx="113" cy="86"/>
            </a:xfrm>
            <a:prstGeom prst="triangle">
              <a:avLst>
                <a:gd name="adj" fmla="val 50000"/>
              </a:avLst>
            </a:prstGeom>
            <a:solidFill>
              <a:srgbClr val="003399"/>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030" name="Oval 24">
              <a:extLst>
                <a:ext uri="{FF2B5EF4-FFF2-40B4-BE49-F238E27FC236}">
                  <a16:creationId xmlns:a16="http://schemas.microsoft.com/office/drawing/2014/main" id="{957C2437-3AF6-2B45-B0D1-75C3B78EF822}"/>
                </a:ext>
              </a:extLst>
            </p:cNvPr>
            <p:cNvSpPr>
              <a:spLocks noChangeArrowheads="1"/>
            </p:cNvSpPr>
            <p:nvPr/>
          </p:nvSpPr>
          <p:spPr bwMode="auto">
            <a:xfrm>
              <a:off x="3164" y="3693"/>
              <a:ext cx="32" cy="32"/>
            </a:xfrm>
            <a:prstGeom prst="ellipse">
              <a:avLst/>
            </a:prstGeom>
            <a:solidFill>
              <a:srgbClr val="003399"/>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sp>
        <p:nvSpPr>
          <p:cNvPr id="78862" name="Line 25">
            <a:extLst>
              <a:ext uri="{FF2B5EF4-FFF2-40B4-BE49-F238E27FC236}">
                <a16:creationId xmlns:a16="http://schemas.microsoft.com/office/drawing/2014/main" id="{D35B5930-F17C-9347-A061-BB8998CE018C}"/>
              </a:ext>
            </a:extLst>
          </p:cNvPr>
          <p:cNvSpPr>
            <a:spLocks noChangeShapeType="1"/>
          </p:cNvSpPr>
          <p:nvPr/>
        </p:nvSpPr>
        <p:spPr bwMode="auto">
          <a:xfrm>
            <a:off x="4446588" y="5638800"/>
            <a:ext cx="21431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63" name="Line 26">
            <a:extLst>
              <a:ext uri="{FF2B5EF4-FFF2-40B4-BE49-F238E27FC236}">
                <a16:creationId xmlns:a16="http://schemas.microsoft.com/office/drawing/2014/main" id="{DE46C7CA-E9E5-544B-AE92-A8B2A2F7552E}"/>
              </a:ext>
            </a:extLst>
          </p:cNvPr>
          <p:cNvSpPr>
            <a:spLocks noChangeShapeType="1"/>
          </p:cNvSpPr>
          <p:nvPr/>
        </p:nvSpPr>
        <p:spPr bwMode="auto">
          <a:xfrm>
            <a:off x="5078413" y="5889625"/>
            <a:ext cx="1503362"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64" name="Line 27">
            <a:extLst>
              <a:ext uri="{FF2B5EF4-FFF2-40B4-BE49-F238E27FC236}">
                <a16:creationId xmlns:a16="http://schemas.microsoft.com/office/drawing/2014/main" id="{BA52C186-44B8-F147-BF70-2AF1E1D444F8}"/>
              </a:ext>
            </a:extLst>
          </p:cNvPr>
          <p:cNvSpPr>
            <a:spLocks noChangeShapeType="1"/>
          </p:cNvSpPr>
          <p:nvPr/>
        </p:nvSpPr>
        <p:spPr bwMode="auto">
          <a:xfrm>
            <a:off x="3057525" y="5815013"/>
            <a:ext cx="64293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8865" name="Group 28">
            <a:extLst>
              <a:ext uri="{FF2B5EF4-FFF2-40B4-BE49-F238E27FC236}">
                <a16:creationId xmlns:a16="http://schemas.microsoft.com/office/drawing/2014/main" id="{87EA58E1-D05B-4948-986F-3485EB3E4409}"/>
              </a:ext>
            </a:extLst>
          </p:cNvPr>
          <p:cNvGrpSpPr>
            <a:grpSpLocks/>
          </p:cNvGrpSpPr>
          <p:nvPr/>
        </p:nvGrpSpPr>
        <p:grpSpPr bwMode="auto">
          <a:xfrm>
            <a:off x="3414713" y="5803900"/>
            <a:ext cx="3171825" cy="287338"/>
            <a:chOff x="2151" y="3656"/>
            <a:chExt cx="1998" cy="181"/>
          </a:xfrm>
        </p:grpSpPr>
        <p:sp>
          <p:nvSpPr>
            <p:cNvPr id="79027" name="Line 29">
              <a:extLst>
                <a:ext uri="{FF2B5EF4-FFF2-40B4-BE49-F238E27FC236}">
                  <a16:creationId xmlns:a16="http://schemas.microsoft.com/office/drawing/2014/main" id="{8BA019B1-0FBF-7743-A2E5-401AFA767405}"/>
                </a:ext>
              </a:extLst>
            </p:cNvPr>
            <p:cNvSpPr>
              <a:spLocks noChangeShapeType="1"/>
            </p:cNvSpPr>
            <p:nvPr/>
          </p:nvSpPr>
          <p:spPr bwMode="auto">
            <a:xfrm flipV="1">
              <a:off x="2155" y="3656"/>
              <a:ext cx="0" cy="181"/>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9028" name="Line 30">
              <a:extLst>
                <a:ext uri="{FF2B5EF4-FFF2-40B4-BE49-F238E27FC236}">
                  <a16:creationId xmlns:a16="http://schemas.microsoft.com/office/drawing/2014/main" id="{4688C51C-BC34-3C4F-9503-806F72BD7B78}"/>
                </a:ext>
              </a:extLst>
            </p:cNvPr>
            <p:cNvSpPr>
              <a:spLocks noChangeShapeType="1"/>
            </p:cNvSpPr>
            <p:nvPr/>
          </p:nvSpPr>
          <p:spPr bwMode="auto">
            <a:xfrm>
              <a:off x="2151" y="3825"/>
              <a:ext cx="199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78866" name="Oval 31">
            <a:extLst>
              <a:ext uri="{FF2B5EF4-FFF2-40B4-BE49-F238E27FC236}">
                <a16:creationId xmlns:a16="http://schemas.microsoft.com/office/drawing/2014/main" id="{A81505E4-EAB7-A64C-8632-7E55B5F9E5B6}"/>
              </a:ext>
            </a:extLst>
          </p:cNvPr>
          <p:cNvSpPr>
            <a:spLocks noChangeAspect="1" noChangeArrowheads="1"/>
          </p:cNvSpPr>
          <p:nvPr/>
        </p:nvSpPr>
        <p:spPr bwMode="auto">
          <a:xfrm>
            <a:off x="3409950" y="5795963"/>
            <a:ext cx="42863"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867" name="Line 32">
            <a:extLst>
              <a:ext uri="{FF2B5EF4-FFF2-40B4-BE49-F238E27FC236}">
                <a16:creationId xmlns:a16="http://schemas.microsoft.com/office/drawing/2014/main" id="{85E7D0F2-7FC2-B246-B529-E6304C6D44F3}"/>
              </a:ext>
            </a:extLst>
          </p:cNvPr>
          <p:cNvSpPr>
            <a:spLocks noChangeShapeType="1"/>
          </p:cNvSpPr>
          <p:nvPr/>
        </p:nvSpPr>
        <p:spPr bwMode="auto">
          <a:xfrm flipH="1">
            <a:off x="4933950" y="5434013"/>
            <a:ext cx="1662113"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68" name="Line 33">
            <a:extLst>
              <a:ext uri="{FF2B5EF4-FFF2-40B4-BE49-F238E27FC236}">
                <a16:creationId xmlns:a16="http://schemas.microsoft.com/office/drawing/2014/main" id="{8E9973A2-7765-1746-98E3-58F6D2B2C659}"/>
              </a:ext>
            </a:extLst>
          </p:cNvPr>
          <p:cNvSpPr>
            <a:spLocks noChangeShapeType="1"/>
          </p:cNvSpPr>
          <p:nvPr/>
        </p:nvSpPr>
        <p:spPr bwMode="auto">
          <a:xfrm flipV="1">
            <a:off x="4938713" y="3090863"/>
            <a:ext cx="0" cy="2347912"/>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69" name="Line 34">
            <a:extLst>
              <a:ext uri="{FF2B5EF4-FFF2-40B4-BE49-F238E27FC236}">
                <a16:creationId xmlns:a16="http://schemas.microsoft.com/office/drawing/2014/main" id="{0CAD2674-93E1-984D-8858-46E0FD546566}"/>
              </a:ext>
            </a:extLst>
          </p:cNvPr>
          <p:cNvSpPr>
            <a:spLocks noChangeShapeType="1"/>
          </p:cNvSpPr>
          <p:nvPr/>
        </p:nvSpPr>
        <p:spPr bwMode="auto">
          <a:xfrm flipH="1">
            <a:off x="4419600" y="3095625"/>
            <a:ext cx="5143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0" name="Line 35">
            <a:extLst>
              <a:ext uri="{FF2B5EF4-FFF2-40B4-BE49-F238E27FC236}">
                <a16:creationId xmlns:a16="http://schemas.microsoft.com/office/drawing/2014/main" id="{2D946792-B73F-E346-AD87-78D996E5F167}"/>
              </a:ext>
            </a:extLst>
          </p:cNvPr>
          <p:cNvSpPr>
            <a:spLocks noChangeShapeType="1"/>
          </p:cNvSpPr>
          <p:nvPr/>
        </p:nvSpPr>
        <p:spPr bwMode="auto">
          <a:xfrm flipH="1">
            <a:off x="4576763" y="301942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1" name="Line 36">
            <a:extLst>
              <a:ext uri="{FF2B5EF4-FFF2-40B4-BE49-F238E27FC236}">
                <a16:creationId xmlns:a16="http://schemas.microsoft.com/office/drawing/2014/main" id="{988491CF-536D-9B47-816D-D7F01EAE29D6}"/>
              </a:ext>
            </a:extLst>
          </p:cNvPr>
          <p:cNvSpPr>
            <a:spLocks noChangeShapeType="1"/>
          </p:cNvSpPr>
          <p:nvPr/>
        </p:nvSpPr>
        <p:spPr bwMode="auto">
          <a:xfrm>
            <a:off x="8559800" y="5762625"/>
            <a:ext cx="1397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2" name="Line 37">
            <a:extLst>
              <a:ext uri="{FF2B5EF4-FFF2-40B4-BE49-F238E27FC236}">
                <a16:creationId xmlns:a16="http://schemas.microsoft.com/office/drawing/2014/main" id="{00B5E784-E3C3-644F-9563-FEBB1E0E366F}"/>
              </a:ext>
            </a:extLst>
          </p:cNvPr>
          <p:cNvSpPr>
            <a:spLocks noChangeShapeType="1"/>
          </p:cNvSpPr>
          <p:nvPr/>
        </p:nvSpPr>
        <p:spPr bwMode="auto">
          <a:xfrm flipV="1">
            <a:off x="8705850" y="2044700"/>
            <a:ext cx="0" cy="372745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3" name="Line 38">
            <a:extLst>
              <a:ext uri="{FF2B5EF4-FFF2-40B4-BE49-F238E27FC236}">
                <a16:creationId xmlns:a16="http://schemas.microsoft.com/office/drawing/2014/main" id="{E34BA686-E1BD-3C41-B37D-4240CB39F356}"/>
              </a:ext>
            </a:extLst>
          </p:cNvPr>
          <p:cNvSpPr>
            <a:spLocks noChangeShapeType="1"/>
          </p:cNvSpPr>
          <p:nvPr/>
        </p:nvSpPr>
        <p:spPr bwMode="auto">
          <a:xfrm flipH="1">
            <a:off x="7397750" y="2051050"/>
            <a:ext cx="13144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4" name="Line 39">
            <a:extLst>
              <a:ext uri="{FF2B5EF4-FFF2-40B4-BE49-F238E27FC236}">
                <a16:creationId xmlns:a16="http://schemas.microsoft.com/office/drawing/2014/main" id="{D92430D0-641B-2040-A941-A501DEA9C63C}"/>
              </a:ext>
            </a:extLst>
          </p:cNvPr>
          <p:cNvSpPr>
            <a:spLocks noChangeShapeType="1"/>
          </p:cNvSpPr>
          <p:nvPr/>
        </p:nvSpPr>
        <p:spPr bwMode="auto">
          <a:xfrm>
            <a:off x="8553450" y="5949950"/>
            <a:ext cx="2413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5" name="Line 40">
            <a:extLst>
              <a:ext uri="{FF2B5EF4-FFF2-40B4-BE49-F238E27FC236}">
                <a16:creationId xmlns:a16="http://schemas.microsoft.com/office/drawing/2014/main" id="{68B47B08-3E85-754F-81E3-EF94B3A744DF}"/>
              </a:ext>
            </a:extLst>
          </p:cNvPr>
          <p:cNvSpPr>
            <a:spLocks noChangeShapeType="1"/>
          </p:cNvSpPr>
          <p:nvPr/>
        </p:nvSpPr>
        <p:spPr bwMode="auto">
          <a:xfrm flipV="1">
            <a:off x="8794750" y="1638300"/>
            <a:ext cx="0" cy="431800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6" name="Line 41">
            <a:extLst>
              <a:ext uri="{FF2B5EF4-FFF2-40B4-BE49-F238E27FC236}">
                <a16:creationId xmlns:a16="http://schemas.microsoft.com/office/drawing/2014/main" id="{89442B70-CD15-8B49-8D26-664FCE0C6363}"/>
              </a:ext>
            </a:extLst>
          </p:cNvPr>
          <p:cNvSpPr>
            <a:spLocks noChangeShapeType="1"/>
          </p:cNvSpPr>
          <p:nvPr/>
        </p:nvSpPr>
        <p:spPr bwMode="auto">
          <a:xfrm flipH="1">
            <a:off x="7404100" y="1643063"/>
            <a:ext cx="13906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7" name="Line 42">
            <a:extLst>
              <a:ext uri="{FF2B5EF4-FFF2-40B4-BE49-F238E27FC236}">
                <a16:creationId xmlns:a16="http://schemas.microsoft.com/office/drawing/2014/main" id="{4DE0301D-1EE3-914A-AA43-6F14697DDB24}"/>
              </a:ext>
            </a:extLst>
          </p:cNvPr>
          <p:cNvSpPr>
            <a:spLocks noChangeShapeType="1"/>
          </p:cNvSpPr>
          <p:nvPr/>
        </p:nvSpPr>
        <p:spPr bwMode="auto">
          <a:xfrm>
            <a:off x="4706938" y="5648325"/>
            <a:ext cx="0" cy="24130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8" name="Line 43">
            <a:extLst>
              <a:ext uri="{FF2B5EF4-FFF2-40B4-BE49-F238E27FC236}">
                <a16:creationId xmlns:a16="http://schemas.microsoft.com/office/drawing/2014/main" id="{FC42BC0C-C620-094D-A390-911CBFF39CE9}"/>
              </a:ext>
            </a:extLst>
          </p:cNvPr>
          <p:cNvSpPr>
            <a:spLocks noChangeShapeType="1"/>
          </p:cNvSpPr>
          <p:nvPr/>
        </p:nvSpPr>
        <p:spPr bwMode="auto">
          <a:xfrm>
            <a:off x="4706938" y="5884863"/>
            <a:ext cx="169862" cy="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9" name="Oval 44">
            <a:extLst>
              <a:ext uri="{FF2B5EF4-FFF2-40B4-BE49-F238E27FC236}">
                <a16:creationId xmlns:a16="http://schemas.microsoft.com/office/drawing/2014/main" id="{76E97655-4A25-574F-8A9B-E38D5EA55922}"/>
              </a:ext>
            </a:extLst>
          </p:cNvPr>
          <p:cNvSpPr>
            <a:spLocks noChangeAspect="1" noChangeArrowheads="1"/>
          </p:cNvSpPr>
          <p:nvPr/>
        </p:nvSpPr>
        <p:spPr bwMode="auto">
          <a:xfrm>
            <a:off x="4684713" y="5608638"/>
            <a:ext cx="42862"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880" name="Line 45">
            <a:extLst>
              <a:ext uri="{FF2B5EF4-FFF2-40B4-BE49-F238E27FC236}">
                <a16:creationId xmlns:a16="http://schemas.microsoft.com/office/drawing/2014/main" id="{D9ADAF19-BD39-774A-BE02-1D767CC6453B}"/>
              </a:ext>
            </a:extLst>
          </p:cNvPr>
          <p:cNvSpPr>
            <a:spLocks noChangeShapeType="1"/>
          </p:cNvSpPr>
          <p:nvPr/>
        </p:nvSpPr>
        <p:spPr bwMode="auto">
          <a:xfrm flipV="1">
            <a:off x="8343900" y="3949700"/>
            <a:ext cx="0" cy="14097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81" name="Line 46">
            <a:extLst>
              <a:ext uri="{FF2B5EF4-FFF2-40B4-BE49-F238E27FC236}">
                <a16:creationId xmlns:a16="http://schemas.microsoft.com/office/drawing/2014/main" id="{DD4D8C59-AA41-F643-8439-544A84711659}"/>
              </a:ext>
            </a:extLst>
          </p:cNvPr>
          <p:cNvSpPr>
            <a:spLocks noChangeShapeType="1"/>
          </p:cNvSpPr>
          <p:nvPr/>
        </p:nvSpPr>
        <p:spPr bwMode="auto">
          <a:xfrm>
            <a:off x="5180013" y="3949700"/>
            <a:ext cx="31702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82" name="Line 47">
            <a:extLst>
              <a:ext uri="{FF2B5EF4-FFF2-40B4-BE49-F238E27FC236}">
                <a16:creationId xmlns:a16="http://schemas.microsoft.com/office/drawing/2014/main" id="{40DE0908-6A78-C44D-8A28-9F0B988C238D}"/>
              </a:ext>
            </a:extLst>
          </p:cNvPr>
          <p:cNvSpPr>
            <a:spLocks noChangeShapeType="1"/>
          </p:cNvSpPr>
          <p:nvPr/>
        </p:nvSpPr>
        <p:spPr bwMode="auto">
          <a:xfrm flipV="1">
            <a:off x="8108950" y="4889500"/>
            <a:ext cx="0" cy="4635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83" name="Line 48">
            <a:extLst>
              <a:ext uri="{FF2B5EF4-FFF2-40B4-BE49-F238E27FC236}">
                <a16:creationId xmlns:a16="http://schemas.microsoft.com/office/drawing/2014/main" id="{F5969B9D-F226-9F45-985E-63D22505C627}"/>
              </a:ext>
            </a:extLst>
          </p:cNvPr>
          <p:cNvSpPr>
            <a:spLocks noChangeShapeType="1"/>
          </p:cNvSpPr>
          <p:nvPr/>
        </p:nvSpPr>
        <p:spPr bwMode="auto">
          <a:xfrm flipV="1">
            <a:off x="8026400" y="4953000"/>
            <a:ext cx="0" cy="3873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84" name="Line 49">
            <a:extLst>
              <a:ext uri="{FF2B5EF4-FFF2-40B4-BE49-F238E27FC236}">
                <a16:creationId xmlns:a16="http://schemas.microsoft.com/office/drawing/2014/main" id="{804C2F7A-2762-2C44-A5C5-DC0C4249921D}"/>
              </a:ext>
            </a:extLst>
          </p:cNvPr>
          <p:cNvSpPr>
            <a:spLocks noChangeShapeType="1"/>
          </p:cNvSpPr>
          <p:nvPr/>
        </p:nvSpPr>
        <p:spPr bwMode="auto">
          <a:xfrm flipV="1">
            <a:off x="7715250" y="5022850"/>
            <a:ext cx="0" cy="317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85" name="Line 50">
            <a:extLst>
              <a:ext uri="{FF2B5EF4-FFF2-40B4-BE49-F238E27FC236}">
                <a16:creationId xmlns:a16="http://schemas.microsoft.com/office/drawing/2014/main" id="{9E2074DA-F896-B54A-BA51-F49C6E99E67C}"/>
              </a:ext>
            </a:extLst>
          </p:cNvPr>
          <p:cNvSpPr>
            <a:spLocks noChangeShapeType="1"/>
          </p:cNvSpPr>
          <p:nvPr/>
        </p:nvSpPr>
        <p:spPr bwMode="auto">
          <a:xfrm flipV="1">
            <a:off x="7594600" y="5245100"/>
            <a:ext cx="0" cy="107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86" name="Line 51">
            <a:extLst>
              <a:ext uri="{FF2B5EF4-FFF2-40B4-BE49-F238E27FC236}">
                <a16:creationId xmlns:a16="http://schemas.microsoft.com/office/drawing/2014/main" id="{94BAE73C-E2FA-BB4B-9DB8-24FAD0AB98C8}"/>
              </a:ext>
            </a:extLst>
          </p:cNvPr>
          <p:cNvSpPr>
            <a:spLocks noChangeShapeType="1"/>
          </p:cNvSpPr>
          <p:nvPr/>
        </p:nvSpPr>
        <p:spPr bwMode="auto">
          <a:xfrm flipV="1">
            <a:off x="7216775" y="5181600"/>
            <a:ext cx="0" cy="192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87" name="Line 52">
            <a:extLst>
              <a:ext uri="{FF2B5EF4-FFF2-40B4-BE49-F238E27FC236}">
                <a16:creationId xmlns:a16="http://schemas.microsoft.com/office/drawing/2014/main" id="{68124CE8-6CB3-D64E-9CAE-1EBDA8298E07}"/>
              </a:ext>
            </a:extLst>
          </p:cNvPr>
          <p:cNvSpPr>
            <a:spLocks noChangeShapeType="1"/>
          </p:cNvSpPr>
          <p:nvPr/>
        </p:nvSpPr>
        <p:spPr bwMode="auto">
          <a:xfrm flipV="1">
            <a:off x="7131050" y="4416425"/>
            <a:ext cx="0" cy="946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88" name="Line 53">
            <a:extLst>
              <a:ext uri="{FF2B5EF4-FFF2-40B4-BE49-F238E27FC236}">
                <a16:creationId xmlns:a16="http://schemas.microsoft.com/office/drawing/2014/main" id="{10276255-703A-CD4A-A893-EC8D64B1EC62}"/>
              </a:ext>
            </a:extLst>
          </p:cNvPr>
          <p:cNvSpPr>
            <a:spLocks noChangeShapeType="1"/>
          </p:cNvSpPr>
          <p:nvPr/>
        </p:nvSpPr>
        <p:spPr bwMode="auto">
          <a:xfrm flipV="1">
            <a:off x="7007225" y="4533900"/>
            <a:ext cx="0" cy="8223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89" name="Line 54">
            <a:extLst>
              <a:ext uri="{FF2B5EF4-FFF2-40B4-BE49-F238E27FC236}">
                <a16:creationId xmlns:a16="http://schemas.microsoft.com/office/drawing/2014/main" id="{3D24F1E3-039D-B94B-BB8C-0460387DCD1D}"/>
              </a:ext>
            </a:extLst>
          </p:cNvPr>
          <p:cNvSpPr>
            <a:spLocks noChangeShapeType="1"/>
          </p:cNvSpPr>
          <p:nvPr/>
        </p:nvSpPr>
        <p:spPr bwMode="auto">
          <a:xfrm>
            <a:off x="5060950" y="4648200"/>
            <a:ext cx="28892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0" name="Line 55">
            <a:extLst>
              <a:ext uri="{FF2B5EF4-FFF2-40B4-BE49-F238E27FC236}">
                <a16:creationId xmlns:a16="http://schemas.microsoft.com/office/drawing/2014/main" id="{06AFD6D7-F407-1247-A269-AC619133838B}"/>
              </a:ext>
            </a:extLst>
          </p:cNvPr>
          <p:cNvSpPr>
            <a:spLocks noChangeShapeType="1"/>
          </p:cNvSpPr>
          <p:nvPr/>
        </p:nvSpPr>
        <p:spPr bwMode="auto">
          <a:xfrm flipV="1">
            <a:off x="7943850" y="4648200"/>
            <a:ext cx="0" cy="692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1" name="Line 56">
            <a:extLst>
              <a:ext uri="{FF2B5EF4-FFF2-40B4-BE49-F238E27FC236}">
                <a16:creationId xmlns:a16="http://schemas.microsoft.com/office/drawing/2014/main" id="{CEC3C76A-64C8-CC45-9A6C-24E81765501C}"/>
              </a:ext>
            </a:extLst>
          </p:cNvPr>
          <p:cNvSpPr>
            <a:spLocks noChangeShapeType="1"/>
          </p:cNvSpPr>
          <p:nvPr/>
        </p:nvSpPr>
        <p:spPr bwMode="auto">
          <a:xfrm>
            <a:off x="5975350" y="4895850"/>
            <a:ext cx="21336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2" name="Line 57">
            <a:extLst>
              <a:ext uri="{FF2B5EF4-FFF2-40B4-BE49-F238E27FC236}">
                <a16:creationId xmlns:a16="http://schemas.microsoft.com/office/drawing/2014/main" id="{D922CBC6-FB22-774B-BF91-1B12F994AFB1}"/>
              </a:ext>
            </a:extLst>
          </p:cNvPr>
          <p:cNvSpPr>
            <a:spLocks noChangeShapeType="1"/>
          </p:cNvSpPr>
          <p:nvPr/>
        </p:nvSpPr>
        <p:spPr bwMode="auto">
          <a:xfrm>
            <a:off x="6216650" y="4959350"/>
            <a:ext cx="18288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3" name="Line 58">
            <a:extLst>
              <a:ext uri="{FF2B5EF4-FFF2-40B4-BE49-F238E27FC236}">
                <a16:creationId xmlns:a16="http://schemas.microsoft.com/office/drawing/2014/main" id="{03A14B84-E6CE-C54E-8AEB-DA3E99E3EB83}"/>
              </a:ext>
            </a:extLst>
          </p:cNvPr>
          <p:cNvSpPr>
            <a:spLocks noChangeShapeType="1"/>
          </p:cNvSpPr>
          <p:nvPr/>
        </p:nvSpPr>
        <p:spPr bwMode="auto">
          <a:xfrm>
            <a:off x="4279900" y="5029200"/>
            <a:ext cx="3441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4" name="Line 59">
            <a:extLst>
              <a:ext uri="{FF2B5EF4-FFF2-40B4-BE49-F238E27FC236}">
                <a16:creationId xmlns:a16="http://schemas.microsoft.com/office/drawing/2014/main" id="{4F3001CE-53DE-7641-8AFB-D54821B2BC8F}"/>
              </a:ext>
            </a:extLst>
          </p:cNvPr>
          <p:cNvSpPr>
            <a:spLocks noChangeShapeType="1"/>
          </p:cNvSpPr>
          <p:nvPr/>
        </p:nvSpPr>
        <p:spPr bwMode="auto">
          <a:xfrm flipV="1">
            <a:off x="7512050" y="3206750"/>
            <a:ext cx="0" cy="2139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5" name="Line 60">
            <a:extLst>
              <a:ext uri="{FF2B5EF4-FFF2-40B4-BE49-F238E27FC236}">
                <a16:creationId xmlns:a16="http://schemas.microsoft.com/office/drawing/2014/main" id="{7B4750DF-B9D8-0D41-9405-405881062A10}"/>
              </a:ext>
            </a:extLst>
          </p:cNvPr>
          <p:cNvSpPr>
            <a:spLocks noChangeShapeType="1"/>
          </p:cNvSpPr>
          <p:nvPr/>
        </p:nvSpPr>
        <p:spPr bwMode="auto">
          <a:xfrm>
            <a:off x="3009900" y="5251450"/>
            <a:ext cx="4584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6" name="Line 61">
            <a:extLst>
              <a:ext uri="{FF2B5EF4-FFF2-40B4-BE49-F238E27FC236}">
                <a16:creationId xmlns:a16="http://schemas.microsoft.com/office/drawing/2014/main" id="{404EBC8F-356C-9847-84C7-1ACDAB0D1B85}"/>
              </a:ext>
            </a:extLst>
          </p:cNvPr>
          <p:cNvSpPr>
            <a:spLocks noChangeShapeType="1"/>
          </p:cNvSpPr>
          <p:nvPr/>
        </p:nvSpPr>
        <p:spPr bwMode="auto">
          <a:xfrm flipV="1">
            <a:off x="3003550" y="4565650"/>
            <a:ext cx="0" cy="698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7" name="Line 62">
            <a:extLst>
              <a:ext uri="{FF2B5EF4-FFF2-40B4-BE49-F238E27FC236}">
                <a16:creationId xmlns:a16="http://schemas.microsoft.com/office/drawing/2014/main" id="{1D6F7F6F-AECE-2345-8A4D-4C52954C1386}"/>
              </a:ext>
            </a:extLst>
          </p:cNvPr>
          <p:cNvSpPr>
            <a:spLocks noChangeShapeType="1"/>
          </p:cNvSpPr>
          <p:nvPr/>
        </p:nvSpPr>
        <p:spPr bwMode="auto">
          <a:xfrm flipV="1">
            <a:off x="3289300" y="4572000"/>
            <a:ext cx="0" cy="615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8" name="Line 63">
            <a:extLst>
              <a:ext uri="{FF2B5EF4-FFF2-40B4-BE49-F238E27FC236}">
                <a16:creationId xmlns:a16="http://schemas.microsoft.com/office/drawing/2014/main" id="{03124BBF-C0A9-3342-BD85-2BC1B5D1F044}"/>
              </a:ext>
            </a:extLst>
          </p:cNvPr>
          <p:cNvSpPr>
            <a:spLocks noChangeShapeType="1"/>
          </p:cNvSpPr>
          <p:nvPr/>
        </p:nvSpPr>
        <p:spPr bwMode="auto">
          <a:xfrm>
            <a:off x="3286125" y="5178425"/>
            <a:ext cx="3937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9" name="Line 64">
            <a:extLst>
              <a:ext uri="{FF2B5EF4-FFF2-40B4-BE49-F238E27FC236}">
                <a16:creationId xmlns:a16="http://schemas.microsoft.com/office/drawing/2014/main" id="{BBBA66EE-09B5-CB4D-8F6F-6B96726839B4}"/>
              </a:ext>
            </a:extLst>
          </p:cNvPr>
          <p:cNvSpPr>
            <a:spLocks noChangeShapeType="1"/>
          </p:cNvSpPr>
          <p:nvPr/>
        </p:nvSpPr>
        <p:spPr bwMode="auto">
          <a:xfrm flipV="1">
            <a:off x="7302500" y="4711700"/>
            <a:ext cx="0" cy="6540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0" name="Line 65">
            <a:extLst>
              <a:ext uri="{FF2B5EF4-FFF2-40B4-BE49-F238E27FC236}">
                <a16:creationId xmlns:a16="http://schemas.microsoft.com/office/drawing/2014/main" id="{FBD23D31-0643-6546-AF2A-769003B1779D}"/>
              </a:ext>
            </a:extLst>
          </p:cNvPr>
          <p:cNvSpPr>
            <a:spLocks noChangeShapeType="1"/>
          </p:cNvSpPr>
          <p:nvPr/>
        </p:nvSpPr>
        <p:spPr bwMode="auto">
          <a:xfrm>
            <a:off x="1206500" y="4724400"/>
            <a:ext cx="6096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1" name="Line 66">
            <a:extLst>
              <a:ext uri="{FF2B5EF4-FFF2-40B4-BE49-F238E27FC236}">
                <a16:creationId xmlns:a16="http://schemas.microsoft.com/office/drawing/2014/main" id="{45619599-395D-EC44-873A-556FACA7BC98}"/>
              </a:ext>
            </a:extLst>
          </p:cNvPr>
          <p:cNvSpPr>
            <a:spLocks noChangeShapeType="1"/>
          </p:cNvSpPr>
          <p:nvPr/>
        </p:nvSpPr>
        <p:spPr bwMode="auto">
          <a:xfrm flipV="1">
            <a:off x="2286000" y="3168650"/>
            <a:ext cx="0" cy="12446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2" name="Line 67">
            <a:extLst>
              <a:ext uri="{FF2B5EF4-FFF2-40B4-BE49-F238E27FC236}">
                <a16:creationId xmlns:a16="http://schemas.microsoft.com/office/drawing/2014/main" id="{C7219D11-7948-144D-9AB6-C9BAAC170018}"/>
              </a:ext>
            </a:extLst>
          </p:cNvPr>
          <p:cNvSpPr>
            <a:spLocks noChangeShapeType="1"/>
          </p:cNvSpPr>
          <p:nvPr/>
        </p:nvSpPr>
        <p:spPr bwMode="auto">
          <a:xfrm flipV="1">
            <a:off x="1206500" y="3559175"/>
            <a:ext cx="0" cy="11684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3" name="Line 68">
            <a:extLst>
              <a:ext uri="{FF2B5EF4-FFF2-40B4-BE49-F238E27FC236}">
                <a16:creationId xmlns:a16="http://schemas.microsoft.com/office/drawing/2014/main" id="{EC241E61-51BF-054A-99FA-16963303AF67}"/>
              </a:ext>
            </a:extLst>
          </p:cNvPr>
          <p:cNvSpPr>
            <a:spLocks noChangeShapeType="1"/>
          </p:cNvSpPr>
          <p:nvPr/>
        </p:nvSpPr>
        <p:spPr bwMode="auto">
          <a:xfrm flipV="1">
            <a:off x="774700" y="3206750"/>
            <a:ext cx="0" cy="1335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4" name="Line 69">
            <a:extLst>
              <a:ext uri="{FF2B5EF4-FFF2-40B4-BE49-F238E27FC236}">
                <a16:creationId xmlns:a16="http://schemas.microsoft.com/office/drawing/2014/main" id="{8C9BD840-0217-CB49-95B2-A0A73FD774CB}"/>
              </a:ext>
            </a:extLst>
          </p:cNvPr>
          <p:cNvSpPr>
            <a:spLocks noChangeShapeType="1"/>
          </p:cNvSpPr>
          <p:nvPr/>
        </p:nvSpPr>
        <p:spPr bwMode="auto">
          <a:xfrm flipV="1">
            <a:off x="5180013" y="2497138"/>
            <a:ext cx="0" cy="14525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5" name="Line 70">
            <a:extLst>
              <a:ext uri="{FF2B5EF4-FFF2-40B4-BE49-F238E27FC236}">
                <a16:creationId xmlns:a16="http://schemas.microsoft.com/office/drawing/2014/main" id="{28353B7A-31D4-4241-A8A9-8C30F9DCFFB7}"/>
              </a:ext>
            </a:extLst>
          </p:cNvPr>
          <p:cNvSpPr>
            <a:spLocks noChangeShapeType="1"/>
          </p:cNvSpPr>
          <p:nvPr/>
        </p:nvSpPr>
        <p:spPr bwMode="auto">
          <a:xfrm flipV="1">
            <a:off x="5064125" y="3787775"/>
            <a:ext cx="0" cy="8620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6" name="Line 71">
            <a:extLst>
              <a:ext uri="{FF2B5EF4-FFF2-40B4-BE49-F238E27FC236}">
                <a16:creationId xmlns:a16="http://schemas.microsoft.com/office/drawing/2014/main" id="{0A7B8E00-2203-ED4F-84E6-63102B8F3F5A}"/>
              </a:ext>
            </a:extLst>
          </p:cNvPr>
          <p:cNvSpPr>
            <a:spLocks noChangeShapeType="1"/>
          </p:cNvSpPr>
          <p:nvPr/>
        </p:nvSpPr>
        <p:spPr bwMode="auto">
          <a:xfrm flipV="1">
            <a:off x="4275138" y="4327525"/>
            <a:ext cx="0" cy="7096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7" name="Line 72">
            <a:extLst>
              <a:ext uri="{FF2B5EF4-FFF2-40B4-BE49-F238E27FC236}">
                <a16:creationId xmlns:a16="http://schemas.microsoft.com/office/drawing/2014/main" id="{EC697A20-1527-4941-9210-388C26588158}"/>
              </a:ext>
            </a:extLst>
          </p:cNvPr>
          <p:cNvSpPr>
            <a:spLocks noChangeShapeType="1"/>
          </p:cNvSpPr>
          <p:nvPr/>
        </p:nvSpPr>
        <p:spPr bwMode="auto">
          <a:xfrm flipV="1">
            <a:off x="6229350" y="4398963"/>
            <a:ext cx="0" cy="5492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8" name="Line 73">
            <a:extLst>
              <a:ext uri="{FF2B5EF4-FFF2-40B4-BE49-F238E27FC236}">
                <a16:creationId xmlns:a16="http://schemas.microsoft.com/office/drawing/2014/main" id="{A33416FA-AD08-424C-955C-B5654B2B6C44}"/>
              </a:ext>
            </a:extLst>
          </p:cNvPr>
          <p:cNvSpPr>
            <a:spLocks noChangeShapeType="1"/>
          </p:cNvSpPr>
          <p:nvPr/>
        </p:nvSpPr>
        <p:spPr bwMode="auto">
          <a:xfrm flipV="1">
            <a:off x="5961063" y="4400550"/>
            <a:ext cx="0" cy="495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9" name="Line 74">
            <a:extLst>
              <a:ext uri="{FF2B5EF4-FFF2-40B4-BE49-F238E27FC236}">
                <a16:creationId xmlns:a16="http://schemas.microsoft.com/office/drawing/2014/main" id="{2A54287D-70F2-7C4D-A5D4-CF9D675E81D8}"/>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10" name="Line 75">
            <a:extLst>
              <a:ext uri="{FF2B5EF4-FFF2-40B4-BE49-F238E27FC236}">
                <a16:creationId xmlns:a16="http://schemas.microsoft.com/office/drawing/2014/main" id="{47B17581-6F2B-A94A-A16C-D03F28FBA979}"/>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11" name="Line 76">
            <a:extLst>
              <a:ext uri="{FF2B5EF4-FFF2-40B4-BE49-F238E27FC236}">
                <a16:creationId xmlns:a16="http://schemas.microsoft.com/office/drawing/2014/main" id="{C7C58D86-431B-F54C-8BB9-7C348207DB5F}"/>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12" name="Line 77">
            <a:extLst>
              <a:ext uri="{FF2B5EF4-FFF2-40B4-BE49-F238E27FC236}">
                <a16:creationId xmlns:a16="http://schemas.microsoft.com/office/drawing/2014/main" id="{708D86E6-B9D0-6B4F-A74E-C352B7DEC9E1}"/>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13" name="Line 78">
            <a:extLst>
              <a:ext uri="{FF2B5EF4-FFF2-40B4-BE49-F238E27FC236}">
                <a16:creationId xmlns:a16="http://schemas.microsoft.com/office/drawing/2014/main" id="{52773BA1-76DF-404A-9EDB-2EC6C86AA559}"/>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14" name="Line 79">
            <a:extLst>
              <a:ext uri="{FF2B5EF4-FFF2-40B4-BE49-F238E27FC236}">
                <a16:creationId xmlns:a16="http://schemas.microsoft.com/office/drawing/2014/main" id="{C3B1C26B-6EC4-F74B-A1D5-A4E448644BEC}"/>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15" name="Line 80">
            <a:extLst>
              <a:ext uri="{FF2B5EF4-FFF2-40B4-BE49-F238E27FC236}">
                <a16:creationId xmlns:a16="http://schemas.microsoft.com/office/drawing/2014/main" id="{2A814BA2-AF77-D14D-9029-2B25A980B3C7}"/>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16" name="Oval 81">
            <a:extLst>
              <a:ext uri="{FF2B5EF4-FFF2-40B4-BE49-F238E27FC236}">
                <a16:creationId xmlns:a16="http://schemas.microsoft.com/office/drawing/2014/main" id="{26528177-C200-394D-8D59-ADEE3D66EE15}"/>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17" name="Line 82">
            <a:extLst>
              <a:ext uri="{FF2B5EF4-FFF2-40B4-BE49-F238E27FC236}">
                <a16:creationId xmlns:a16="http://schemas.microsoft.com/office/drawing/2014/main" id="{07CCE5F6-C0B4-F54E-B612-B53E13A18721}"/>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18" name="Line 83">
            <a:extLst>
              <a:ext uri="{FF2B5EF4-FFF2-40B4-BE49-F238E27FC236}">
                <a16:creationId xmlns:a16="http://schemas.microsoft.com/office/drawing/2014/main" id="{8A8A2AD8-7914-A243-8461-3725FBF4C249}"/>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19" name="Line 84">
            <a:extLst>
              <a:ext uri="{FF2B5EF4-FFF2-40B4-BE49-F238E27FC236}">
                <a16:creationId xmlns:a16="http://schemas.microsoft.com/office/drawing/2014/main" id="{D1236440-121D-684A-B0A2-9B8485E36F99}"/>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0" name="Line 85">
            <a:extLst>
              <a:ext uri="{FF2B5EF4-FFF2-40B4-BE49-F238E27FC236}">
                <a16:creationId xmlns:a16="http://schemas.microsoft.com/office/drawing/2014/main" id="{BD43EEDA-5F3C-FB43-A97B-1D4853DB9954}"/>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1" name="Line 86">
            <a:extLst>
              <a:ext uri="{FF2B5EF4-FFF2-40B4-BE49-F238E27FC236}">
                <a16:creationId xmlns:a16="http://schemas.microsoft.com/office/drawing/2014/main" id="{6BD74B09-E85D-A54A-97D7-5E1CE57614D0}"/>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2" name="Line 87">
            <a:extLst>
              <a:ext uri="{FF2B5EF4-FFF2-40B4-BE49-F238E27FC236}">
                <a16:creationId xmlns:a16="http://schemas.microsoft.com/office/drawing/2014/main" id="{365BDA25-8B82-3641-B627-294D429EA124}"/>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3" name="Line 88">
            <a:extLst>
              <a:ext uri="{FF2B5EF4-FFF2-40B4-BE49-F238E27FC236}">
                <a16:creationId xmlns:a16="http://schemas.microsoft.com/office/drawing/2014/main" id="{F90D96D9-025B-3D41-B66E-CBED470120F8}"/>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4" name="Line 89">
            <a:extLst>
              <a:ext uri="{FF2B5EF4-FFF2-40B4-BE49-F238E27FC236}">
                <a16:creationId xmlns:a16="http://schemas.microsoft.com/office/drawing/2014/main" id="{9355588E-22D1-654E-AA92-875BB3764267}"/>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5" name="Line 90">
            <a:extLst>
              <a:ext uri="{FF2B5EF4-FFF2-40B4-BE49-F238E27FC236}">
                <a16:creationId xmlns:a16="http://schemas.microsoft.com/office/drawing/2014/main" id="{3218D06C-989B-4343-BB61-61D08C8C6F29}"/>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6" name="Line 91">
            <a:extLst>
              <a:ext uri="{FF2B5EF4-FFF2-40B4-BE49-F238E27FC236}">
                <a16:creationId xmlns:a16="http://schemas.microsoft.com/office/drawing/2014/main" id="{4AACD2E5-6700-4645-91D6-CDE21E7A4753}"/>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7" name="Line 92">
            <a:extLst>
              <a:ext uri="{FF2B5EF4-FFF2-40B4-BE49-F238E27FC236}">
                <a16:creationId xmlns:a16="http://schemas.microsoft.com/office/drawing/2014/main" id="{00B2868B-B043-6E4F-A3C9-C8E2AC70FAFB}"/>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8" name="Line 93">
            <a:extLst>
              <a:ext uri="{FF2B5EF4-FFF2-40B4-BE49-F238E27FC236}">
                <a16:creationId xmlns:a16="http://schemas.microsoft.com/office/drawing/2014/main" id="{C3BDF8AC-9267-724D-B8A2-FD14FDF6DA44}"/>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9" name="Line 94">
            <a:extLst>
              <a:ext uri="{FF2B5EF4-FFF2-40B4-BE49-F238E27FC236}">
                <a16:creationId xmlns:a16="http://schemas.microsoft.com/office/drawing/2014/main" id="{BCC8AEBF-87B1-1548-A3EE-CE0B63A7A45B}"/>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0" name="Line 95">
            <a:extLst>
              <a:ext uri="{FF2B5EF4-FFF2-40B4-BE49-F238E27FC236}">
                <a16:creationId xmlns:a16="http://schemas.microsoft.com/office/drawing/2014/main" id="{BC7F5C66-4926-6541-B427-B801361DF488}"/>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1" name="Line 96">
            <a:extLst>
              <a:ext uri="{FF2B5EF4-FFF2-40B4-BE49-F238E27FC236}">
                <a16:creationId xmlns:a16="http://schemas.microsoft.com/office/drawing/2014/main" id="{EE1705B9-6730-1148-9D6F-2F5F00D619ED}"/>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2" name="Line 97">
            <a:extLst>
              <a:ext uri="{FF2B5EF4-FFF2-40B4-BE49-F238E27FC236}">
                <a16:creationId xmlns:a16="http://schemas.microsoft.com/office/drawing/2014/main" id="{B4DC739A-8825-CA4E-A7B7-2A2C6A78553F}"/>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3" name="Line 98">
            <a:extLst>
              <a:ext uri="{FF2B5EF4-FFF2-40B4-BE49-F238E27FC236}">
                <a16:creationId xmlns:a16="http://schemas.microsoft.com/office/drawing/2014/main" id="{170335BC-9EB0-124A-A15B-2695CB9E876B}"/>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4" name="Line 99">
            <a:extLst>
              <a:ext uri="{FF2B5EF4-FFF2-40B4-BE49-F238E27FC236}">
                <a16:creationId xmlns:a16="http://schemas.microsoft.com/office/drawing/2014/main" id="{BE025EEF-D6BB-F241-B14A-EC1C53365059}"/>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5" name="Line 100">
            <a:extLst>
              <a:ext uri="{FF2B5EF4-FFF2-40B4-BE49-F238E27FC236}">
                <a16:creationId xmlns:a16="http://schemas.microsoft.com/office/drawing/2014/main" id="{D4312AD0-B818-CA48-8352-09D1F5873EF0}"/>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6" name="Line 101">
            <a:extLst>
              <a:ext uri="{FF2B5EF4-FFF2-40B4-BE49-F238E27FC236}">
                <a16:creationId xmlns:a16="http://schemas.microsoft.com/office/drawing/2014/main" id="{6FF2007E-B81C-B64F-867E-EF7D68EF1A84}"/>
              </a:ext>
            </a:extLst>
          </p:cNvPr>
          <p:cNvSpPr>
            <a:spLocks noChangeShapeType="1"/>
          </p:cNvSpPr>
          <p:nvPr/>
        </p:nvSpPr>
        <p:spPr bwMode="auto">
          <a:xfrm>
            <a:off x="387350" y="5087938"/>
            <a:ext cx="18018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7" name="Line 102">
            <a:extLst>
              <a:ext uri="{FF2B5EF4-FFF2-40B4-BE49-F238E27FC236}">
                <a16:creationId xmlns:a16="http://schemas.microsoft.com/office/drawing/2014/main" id="{D88C0538-BBC4-3B4C-B26B-FD672D42B78D}"/>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8" name="Line 103">
            <a:extLst>
              <a:ext uri="{FF2B5EF4-FFF2-40B4-BE49-F238E27FC236}">
                <a16:creationId xmlns:a16="http://schemas.microsoft.com/office/drawing/2014/main" id="{171A1CE6-A7CD-814D-872C-BF0DC738C064}"/>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9" name="Line 104">
            <a:extLst>
              <a:ext uri="{FF2B5EF4-FFF2-40B4-BE49-F238E27FC236}">
                <a16:creationId xmlns:a16="http://schemas.microsoft.com/office/drawing/2014/main" id="{097EAA22-D380-8143-9D8B-E90605A07B38}"/>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0" name="Line 105">
            <a:extLst>
              <a:ext uri="{FF2B5EF4-FFF2-40B4-BE49-F238E27FC236}">
                <a16:creationId xmlns:a16="http://schemas.microsoft.com/office/drawing/2014/main" id="{CF43D07A-099C-2941-A2F9-18B13D5F99A3}"/>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1" name="Line 106">
            <a:extLst>
              <a:ext uri="{FF2B5EF4-FFF2-40B4-BE49-F238E27FC236}">
                <a16:creationId xmlns:a16="http://schemas.microsoft.com/office/drawing/2014/main" id="{C9190ABB-33BC-6F42-B8F7-721DFE44720A}"/>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2" name="Line 107">
            <a:extLst>
              <a:ext uri="{FF2B5EF4-FFF2-40B4-BE49-F238E27FC236}">
                <a16:creationId xmlns:a16="http://schemas.microsoft.com/office/drawing/2014/main" id="{1994B481-53FA-6546-891B-88D64296B6FD}"/>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3" name="Line 108">
            <a:extLst>
              <a:ext uri="{FF2B5EF4-FFF2-40B4-BE49-F238E27FC236}">
                <a16:creationId xmlns:a16="http://schemas.microsoft.com/office/drawing/2014/main" id="{B323FEA5-140C-7942-822A-C872E65A0C38}"/>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4" name="Line 109">
            <a:extLst>
              <a:ext uri="{FF2B5EF4-FFF2-40B4-BE49-F238E27FC236}">
                <a16:creationId xmlns:a16="http://schemas.microsoft.com/office/drawing/2014/main" id="{0E9E5DF4-0C7A-7D4F-A6B3-938F3D3609E5}"/>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5" name="Line 110">
            <a:extLst>
              <a:ext uri="{FF2B5EF4-FFF2-40B4-BE49-F238E27FC236}">
                <a16:creationId xmlns:a16="http://schemas.microsoft.com/office/drawing/2014/main" id="{DA4ABABA-A78C-D040-B0F9-156F52F0E306}"/>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6" name="Line 111">
            <a:extLst>
              <a:ext uri="{FF2B5EF4-FFF2-40B4-BE49-F238E27FC236}">
                <a16:creationId xmlns:a16="http://schemas.microsoft.com/office/drawing/2014/main" id="{3BCAE41F-9415-B74F-8565-236ABC0E5FF4}"/>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7" name="Line 112">
            <a:extLst>
              <a:ext uri="{FF2B5EF4-FFF2-40B4-BE49-F238E27FC236}">
                <a16:creationId xmlns:a16="http://schemas.microsoft.com/office/drawing/2014/main" id="{4A37B3CC-B25E-1C46-9183-A982F93CD2F6}"/>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8" name="Line 113">
            <a:extLst>
              <a:ext uri="{FF2B5EF4-FFF2-40B4-BE49-F238E27FC236}">
                <a16:creationId xmlns:a16="http://schemas.microsoft.com/office/drawing/2014/main" id="{B44DBBBC-0416-D042-AA06-54248A05FCF1}"/>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9" name="Line 114">
            <a:extLst>
              <a:ext uri="{FF2B5EF4-FFF2-40B4-BE49-F238E27FC236}">
                <a16:creationId xmlns:a16="http://schemas.microsoft.com/office/drawing/2014/main" id="{D0D88888-A81B-2B48-890E-45E5B4872B7A}"/>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50" name="Line 115">
            <a:extLst>
              <a:ext uri="{FF2B5EF4-FFF2-40B4-BE49-F238E27FC236}">
                <a16:creationId xmlns:a16="http://schemas.microsoft.com/office/drawing/2014/main" id="{A46A1669-5B20-3E49-9395-F24C4FF6F60A}"/>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51" name="Line 116">
            <a:extLst>
              <a:ext uri="{FF2B5EF4-FFF2-40B4-BE49-F238E27FC236}">
                <a16:creationId xmlns:a16="http://schemas.microsoft.com/office/drawing/2014/main" id="{9CA05E42-183A-3248-A3A2-E7DEC0D982C4}"/>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52" name="Line 117">
            <a:extLst>
              <a:ext uri="{FF2B5EF4-FFF2-40B4-BE49-F238E27FC236}">
                <a16:creationId xmlns:a16="http://schemas.microsoft.com/office/drawing/2014/main" id="{9FBEE5FA-5FE9-F94E-B487-B8BF06E1FB7E}"/>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53" name="Line 118">
            <a:extLst>
              <a:ext uri="{FF2B5EF4-FFF2-40B4-BE49-F238E27FC236}">
                <a16:creationId xmlns:a16="http://schemas.microsoft.com/office/drawing/2014/main" id="{EB38828E-C071-DB44-9DCF-541E195BD975}"/>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54" name="Line 119">
            <a:extLst>
              <a:ext uri="{FF2B5EF4-FFF2-40B4-BE49-F238E27FC236}">
                <a16:creationId xmlns:a16="http://schemas.microsoft.com/office/drawing/2014/main" id="{83732FB2-BD01-9340-96A5-F69E63F1F534}"/>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55" name="Line 120">
            <a:extLst>
              <a:ext uri="{FF2B5EF4-FFF2-40B4-BE49-F238E27FC236}">
                <a16:creationId xmlns:a16="http://schemas.microsoft.com/office/drawing/2014/main" id="{8E46568A-5595-8842-BF5E-ADA0EB504E96}"/>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56" name="Line 121">
            <a:extLst>
              <a:ext uri="{FF2B5EF4-FFF2-40B4-BE49-F238E27FC236}">
                <a16:creationId xmlns:a16="http://schemas.microsoft.com/office/drawing/2014/main" id="{DD4F378A-0379-874B-945E-0300022B4183}"/>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57" name="Text Box 122">
            <a:extLst>
              <a:ext uri="{FF2B5EF4-FFF2-40B4-BE49-F238E27FC236}">
                <a16:creationId xmlns:a16="http://schemas.microsoft.com/office/drawing/2014/main" id="{32E69559-1BA1-2E4A-A94C-8258E6424684}"/>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78958" name="Text Box 123">
            <a:extLst>
              <a:ext uri="{FF2B5EF4-FFF2-40B4-BE49-F238E27FC236}">
                <a16:creationId xmlns:a16="http://schemas.microsoft.com/office/drawing/2014/main" id="{57F63FFD-24AF-0F44-A564-756ED708B664}"/>
              </a:ext>
            </a:extLst>
          </p:cNvPr>
          <p:cNvSpPr txBox="1">
            <a:spLocks noChangeArrowheads="1"/>
          </p:cNvSpPr>
          <p:nvPr/>
        </p:nvSpPr>
        <p:spPr bwMode="auto">
          <a:xfrm>
            <a:off x="7512050" y="32178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78959" name="Text Box 124">
            <a:extLst>
              <a:ext uri="{FF2B5EF4-FFF2-40B4-BE49-F238E27FC236}">
                <a16:creationId xmlns:a16="http://schemas.microsoft.com/office/drawing/2014/main" id="{2E50E992-C6C9-7248-8B99-796BCA3AFEBE}"/>
              </a:ext>
            </a:extLst>
          </p:cNvPr>
          <p:cNvSpPr txBox="1">
            <a:spLocks noChangeArrowheads="1"/>
          </p:cNvSpPr>
          <p:nvPr/>
        </p:nvSpPr>
        <p:spPr bwMode="auto">
          <a:xfrm>
            <a:off x="5135563" y="24638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78960" name="Text Box 125">
            <a:extLst>
              <a:ext uri="{FF2B5EF4-FFF2-40B4-BE49-F238E27FC236}">
                <a16:creationId xmlns:a16="http://schemas.microsoft.com/office/drawing/2014/main" id="{D82CEC14-362A-8048-98B6-DAA8DBEDBC25}"/>
              </a:ext>
            </a:extLst>
          </p:cNvPr>
          <p:cNvSpPr txBox="1">
            <a:spLocks noChangeArrowheads="1"/>
          </p:cNvSpPr>
          <p:nvPr/>
        </p:nvSpPr>
        <p:spPr bwMode="auto">
          <a:xfrm>
            <a:off x="4456113" y="27876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4</a:t>
            </a:r>
          </a:p>
        </p:txBody>
      </p:sp>
      <p:sp>
        <p:nvSpPr>
          <p:cNvPr id="78961" name="Text Box 126">
            <a:extLst>
              <a:ext uri="{FF2B5EF4-FFF2-40B4-BE49-F238E27FC236}">
                <a16:creationId xmlns:a16="http://schemas.microsoft.com/office/drawing/2014/main" id="{B4E307AD-5C3A-0C41-B9AB-9949857248BA}"/>
              </a:ext>
            </a:extLst>
          </p:cNvPr>
          <p:cNvSpPr txBox="1">
            <a:spLocks noChangeArrowheads="1"/>
          </p:cNvSpPr>
          <p:nvPr/>
        </p:nvSpPr>
        <p:spPr bwMode="auto">
          <a:xfrm>
            <a:off x="7456488" y="1622425"/>
            <a:ext cx="385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=0</a:t>
            </a:r>
          </a:p>
        </p:txBody>
      </p:sp>
      <p:sp>
        <p:nvSpPr>
          <p:cNvPr id="78962" name="Text Box 127">
            <a:extLst>
              <a:ext uri="{FF2B5EF4-FFF2-40B4-BE49-F238E27FC236}">
                <a16:creationId xmlns:a16="http://schemas.microsoft.com/office/drawing/2014/main" id="{68CD1B67-844E-5E4C-9DA0-6B27D2B1F8C6}"/>
              </a:ext>
            </a:extLst>
          </p:cNvPr>
          <p:cNvSpPr txBox="1">
            <a:spLocks noChangeArrowheads="1"/>
          </p:cNvSpPr>
          <p:nvPr/>
        </p:nvSpPr>
        <p:spPr bwMode="auto">
          <a:xfrm>
            <a:off x="7451725" y="2001838"/>
            <a:ext cx="385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&gt;0</a:t>
            </a:r>
          </a:p>
        </p:txBody>
      </p:sp>
      <p:sp>
        <p:nvSpPr>
          <p:cNvPr id="78963" name="Line 128">
            <a:extLst>
              <a:ext uri="{FF2B5EF4-FFF2-40B4-BE49-F238E27FC236}">
                <a16:creationId xmlns:a16="http://schemas.microsoft.com/office/drawing/2014/main" id="{3A9A2276-D82F-CD4B-AA0F-93700D297928}"/>
              </a:ext>
            </a:extLst>
          </p:cNvPr>
          <p:cNvSpPr>
            <a:spLocks noChangeShapeType="1"/>
          </p:cNvSpPr>
          <p:nvPr/>
        </p:nvSpPr>
        <p:spPr bwMode="auto">
          <a:xfrm flipH="1">
            <a:off x="7450138" y="3289300"/>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64" name="Line 129">
            <a:extLst>
              <a:ext uri="{FF2B5EF4-FFF2-40B4-BE49-F238E27FC236}">
                <a16:creationId xmlns:a16="http://schemas.microsoft.com/office/drawing/2014/main" id="{100ABEEB-2CAD-B743-B6A0-67692023D040}"/>
              </a:ext>
            </a:extLst>
          </p:cNvPr>
          <p:cNvSpPr>
            <a:spLocks noChangeShapeType="1"/>
          </p:cNvSpPr>
          <p:nvPr/>
        </p:nvSpPr>
        <p:spPr bwMode="auto">
          <a:xfrm rot="16200000" flipH="1">
            <a:off x="5114925" y="2617788"/>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65" name="Line 130">
            <a:extLst>
              <a:ext uri="{FF2B5EF4-FFF2-40B4-BE49-F238E27FC236}">
                <a16:creationId xmlns:a16="http://schemas.microsoft.com/office/drawing/2014/main" id="{E20AD6F1-7C87-834F-9F8F-20F92D0BD0C0}"/>
              </a:ext>
            </a:extLst>
          </p:cNvPr>
          <p:cNvSpPr>
            <a:spLocks noChangeShapeType="1"/>
          </p:cNvSpPr>
          <p:nvPr/>
        </p:nvSpPr>
        <p:spPr bwMode="auto">
          <a:xfrm flipH="1">
            <a:off x="4556125" y="303847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66" name="Text Box 131">
            <a:extLst>
              <a:ext uri="{FF2B5EF4-FFF2-40B4-BE49-F238E27FC236}">
                <a16:creationId xmlns:a16="http://schemas.microsoft.com/office/drawing/2014/main" id="{35BA9CB5-5A39-9549-B8A1-4AEA3082118A}"/>
              </a:ext>
            </a:extLst>
          </p:cNvPr>
          <p:cNvSpPr txBox="1">
            <a:spLocks noChangeArrowheads="1"/>
          </p:cNvSpPr>
          <p:nvPr/>
        </p:nvSpPr>
        <p:spPr bwMode="auto">
          <a:xfrm>
            <a:off x="5084763" y="537527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Opcode</a:t>
            </a:r>
          </a:p>
        </p:txBody>
      </p:sp>
      <p:sp>
        <p:nvSpPr>
          <p:cNvPr id="78967" name="Text Box 132">
            <a:extLst>
              <a:ext uri="{FF2B5EF4-FFF2-40B4-BE49-F238E27FC236}">
                <a16:creationId xmlns:a16="http://schemas.microsoft.com/office/drawing/2014/main" id="{47568838-3B4C-C44E-92DA-3E73275B0358}"/>
              </a:ext>
            </a:extLst>
          </p:cNvPr>
          <p:cNvSpPr txBox="1">
            <a:spLocks noChangeArrowheads="1"/>
          </p:cNvSpPr>
          <p:nvPr/>
        </p:nvSpPr>
        <p:spPr bwMode="auto">
          <a:xfrm>
            <a:off x="5091113" y="5591175"/>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Execute</a:t>
            </a:r>
          </a:p>
        </p:txBody>
      </p:sp>
      <p:sp>
        <p:nvSpPr>
          <p:cNvPr id="78968" name="Text Box 133">
            <a:extLst>
              <a:ext uri="{FF2B5EF4-FFF2-40B4-BE49-F238E27FC236}">
                <a16:creationId xmlns:a16="http://schemas.microsoft.com/office/drawing/2014/main" id="{0A1A64CF-90DD-2B42-90E0-87785850B60B}"/>
              </a:ext>
            </a:extLst>
          </p:cNvPr>
          <p:cNvSpPr txBox="1">
            <a:spLocks noChangeArrowheads="1"/>
          </p:cNvSpPr>
          <p:nvPr/>
        </p:nvSpPr>
        <p:spPr bwMode="auto">
          <a:xfrm>
            <a:off x="5145088" y="5826125"/>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Fetch</a:t>
            </a:r>
          </a:p>
        </p:txBody>
      </p:sp>
      <p:sp>
        <p:nvSpPr>
          <p:cNvPr id="78969" name="Text Box 134">
            <a:extLst>
              <a:ext uri="{FF2B5EF4-FFF2-40B4-BE49-F238E27FC236}">
                <a16:creationId xmlns:a16="http://schemas.microsoft.com/office/drawing/2014/main" id="{2AA9314D-9788-8448-916B-2C5B73D8995A}"/>
              </a:ext>
            </a:extLst>
          </p:cNvPr>
          <p:cNvSpPr txBox="1">
            <a:spLocks noChangeArrowheads="1"/>
          </p:cNvSpPr>
          <p:nvPr/>
        </p:nvSpPr>
        <p:spPr bwMode="auto">
          <a:xfrm>
            <a:off x="5162550" y="6053138"/>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78970" name="AutoShape 135">
            <a:extLst>
              <a:ext uri="{FF2B5EF4-FFF2-40B4-BE49-F238E27FC236}">
                <a16:creationId xmlns:a16="http://schemas.microsoft.com/office/drawing/2014/main" id="{ED76B2D1-A0AE-5F44-970B-F3C693CF2A70}"/>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71" name="AutoShape 136">
            <a:extLst>
              <a:ext uri="{FF2B5EF4-FFF2-40B4-BE49-F238E27FC236}">
                <a16:creationId xmlns:a16="http://schemas.microsoft.com/office/drawing/2014/main" id="{8DC37A7F-5E94-8346-9CD6-606A5A07DFDC}"/>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72" name="AutoShape 137">
            <a:extLst>
              <a:ext uri="{FF2B5EF4-FFF2-40B4-BE49-F238E27FC236}">
                <a16:creationId xmlns:a16="http://schemas.microsoft.com/office/drawing/2014/main" id="{FE8B9909-657B-184B-B32F-13AB94DF3692}"/>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73" name="AutoShape 138">
            <a:extLst>
              <a:ext uri="{FF2B5EF4-FFF2-40B4-BE49-F238E27FC236}">
                <a16:creationId xmlns:a16="http://schemas.microsoft.com/office/drawing/2014/main" id="{7A5A5564-C53A-A34D-A0DE-B189B38515BB}"/>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74" name="AutoShape 139">
            <a:extLst>
              <a:ext uri="{FF2B5EF4-FFF2-40B4-BE49-F238E27FC236}">
                <a16:creationId xmlns:a16="http://schemas.microsoft.com/office/drawing/2014/main" id="{B036B108-BCA2-4E4F-8E64-9F4D820DD045}"/>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75" name="AutoShape 140">
            <a:extLst>
              <a:ext uri="{FF2B5EF4-FFF2-40B4-BE49-F238E27FC236}">
                <a16:creationId xmlns:a16="http://schemas.microsoft.com/office/drawing/2014/main" id="{DDF1CC81-1CFD-6646-82FE-FDB099AC8C5A}"/>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78976" name="Group 141">
            <a:extLst>
              <a:ext uri="{FF2B5EF4-FFF2-40B4-BE49-F238E27FC236}">
                <a16:creationId xmlns:a16="http://schemas.microsoft.com/office/drawing/2014/main" id="{DD680290-FDD4-1743-8221-DE11416CB279}"/>
              </a:ext>
            </a:extLst>
          </p:cNvPr>
          <p:cNvGrpSpPr>
            <a:grpSpLocks/>
          </p:cNvGrpSpPr>
          <p:nvPr/>
        </p:nvGrpSpPr>
        <p:grpSpPr bwMode="auto">
          <a:xfrm>
            <a:off x="2576513" y="2547938"/>
            <a:ext cx="1084262" cy="2093912"/>
            <a:chOff x="1623" y="1605"/>
            <a:chExt cx="683" cy="1319"/>
          </a:xfrm>
        </p:grpSpPr>
        <p:sp>
          <p:nvSpPr>
            <p:cNvPr id="79020" name="Rectangle 142">
              <a:extLst>
                <a:ext uri="{FF2B5EF4-FFF2-40B4-BE49-F238E27FC236}">
                  <a16:creationId xmlns:a16="http://schemas.microsoft.com/office/drawing/2014/main" id="{5E92FD4E-F438-4A43-AF62-272BD6889550}"/>
                </a:ext>
              </a:extLst>
            </p:cNvPr>
            <p:cNvSpPr>
              <a:spLocks noChangeArrowheads="1"/>
            </p:cNvSpPr>
            <p:nvPr/>
          </p:nvSpPr>
          <p:spPr bwMode="auto">
            <a:xfrm>
              <a:off x="1647" y="1613"/>
              <a:ext cx="630" cy="1267"/>
            </a:xfrm>
            <a:prstGeom prst="rect">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79021" name="AutoShape 143">
              <a:extLst>
                <a:ext uri="{FF2B5EF4-FFF2-40B4-BE49-F238E27FC236}">
                  <a16:creationId xmlns:a16="http://schemas.microsoft.com/office/drawing/2014/main" id="{FE88664D-0130-EF4B-8B79-EA7929953A89}"/>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022" name="Text Box 144">
              <a:extLst>
                <a:ext uri="{FF2B5EF4-FFF2-40B4-BE49-F238E27FC236}">
                  <a16:creationId xmlns:a16="http://schemas.microsoft.com/office/drawing/2014/main" id="{CF3DBFF3-5714-0347-90FA-D8441847FB55}"/>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79023" name="Text Box 145">
              <a:extLst>
                <a:ext uri="{FF2B5EF4-FFF2-40B4-BE49-F238E27FC236}">
                  <a16:creationId xmlns:a16="http://schemas.microsoft.com/office/drawing/2014/main" id="{8C5F82FE-1671-8A4D-9BEF-9A28E8044949}"/>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79024" name="Text Box 146">
              <a:extLst>
                <a:ext uri="{FF2B5EF4-FFF2-40B4-BE49-F238E27FC236}">
                  <a16:creationId xmlns:a16="http://schemas.microsoft.com/office/drawing/2014/main" id="{82C6677D-DE81-CC41-8A3F-2F0460F905B7}"/>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79025" name="Text Box 147">
              <a:extLst>
                <a:ext uri="{FF2B5EF4-FFF2-40B4-BE49-F238E27FC236}">
                  <a16:creationId xmlns:a16="http://schemas.microsoft.com/office/drawing/2014/main" id="{00FEA47A-97E2-DB42-9C5E-6ABAB838359D}"/>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79026" name="Text Box 148">
              <a:extLst>
                <a:ext uri="{FF2B5EF4-FFF2-40B4-BE49-F238E27FC236}">
                  <a16:creationId xmlns:a16="http://schemas.microsoft.com/office/drawing/2014/main" id="{802AFDE8-CFBC-6E4F-AB16-81C530888514}"/>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78977" name="AutoShape 149">
            <a:extLst>
              <a:ext uri="{FF2B5EF4-FFF2-40B4-BE49-F238E27FC236}">
                <a16:creationId xmlns:a16="http://schemas.microsoft.com/office/drawing/2014/main" id="{164C6A06-DF0B-9A47-B89B-9AFDD6C06478}"/>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78" name="Line 150">
            <a:extLst>
              <a:ext uri="{FF2B5EF4-FFF2-40B4-BE49-F238E27FC236}">
                <a16:creationId xmlns:a16="http://schemas.microsoft.com/office/drawing/2014/main" id="{65EED564-7EEA-484E-AD46-8A253374A5B3}"/>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79" name="Oval 151">
            <a:extLst>
              <a:ext uri="{FF2B5EF4-FFF2-40B4-BE49-F238E27FC236}">
                <a16:creationId xmlns:a16="http://schemas.microsoft.com/office/drawing/2014/main" id="{7507D9EE-6D4C-1E44-B739-E471856D0D9F}"/>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78980" name="Group 152">
            <a:extLst>
              <a:ext uri="{FF2B5EF4-FFF2-40B4-BE49-F238E27FC236}">
                <a16:creationId xmlns:a16="http://schemas.microsoft.com/office/drawing/2014/main" id="{54605D36-B118-014B-9F4B-1E559B9BF2EF}"/>
              </a:ext>
            </a:extLst>
          </p:cNvPr>
          <p:cNvGrpSpPr>
            <a:grpSpLocks/>
          </p:cNvGrpSpPr>
          <p:nvPr/>
        </p:nvGrpSpPr>
        <p:grpSpPr bwMode="auto">
          <a:xfrm>
            <a:off x="4065588" y="2646363"/>
            <a:ext cx="400050" cy="1689100"/>
            <a:chOff x="2561" y="1667"/>
            <a:chExt cx="252" cy="1064"/>
          </a:xfrm>
        </p:grpSpPr>
        <p:sp>
          <p:nvSpPr>
            <p:cNvPr id="79013" name="Rectangle 153">
              <a:extLst>
                <a:ext uri="{FF2B5EF4-FFF2-40B4-BE49-F238E27FC236}">
                  <a16:creationId xmlns:a16="http://schemas.microsoft.com/office/drawing/2014/main" id="{2A973E60-17CF-7146-AFD2-74E6091154DD}"/>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014" name="AutoShape 154">
              <a:extLst>
                <a:ext uri="{FF2B5EF4-FFF2-40B4-BE49-F238E27FC236}">
                  <a16:creationId xmlns:a16="http://schemas.microsoft.com/office/drawing/2014/main" id="{A013B9D7-DF22-F543-9538-E86A845997C8}"/>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015" name="Text Box 155">
              <a:extLst>
                <a:ext uri="{FF2B5EF4-FFF2-40B4-BE49-F238E27FC236}">
                  <a16:creationId xmlns:a16="http://schemas.microsoft.com/office/drawing/2014/main" id="{A27ED387-F8EC-C847-9EE0-DBB0B8583D12}"/>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79016" name="Text Box 156">
              <a:extLst>
                <a:ext uri="{FF2B5EF4-FFF2-40B4-BE49-F238E27FC236}">
                  <a16:creationId xmlns:a16="http://schemas.microsoft.com/office/drawing/2014/main" id="{D0471E1D-0EC0-EC4D-991E-433FFE68C2A1}"/>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79017" name="Text Box 157">
              <a:extLst>
                <a:ext uri="{FF2B5EF4-FFF2-40B4-BE49-F238E27FC236}">
                  <a16:creationId xmlns:a16="http://schemas.microsoft.com/office/drawing/2014/main" id="{DD8734C5-62AA-8C42-9772-17E1D5AC3AA4}"/>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79018" name="Text Box 158">
              <a:extLst>
                <a:ext uri="{FF2B5EF4-FFF2-40B4-BE49-F238E27FC236}">
                  <a16:creationId xmlns:a16="http://schemas.microsoft.com/office/drawing/2014/main" id="{6CDBE42A-777E-CE47-B601-0D5BDC647EFE}"/>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79019" name="Text Box 159">
              <a:extLst>
                <a:ext uri="{FF2B5EF4-FFF2-40B4-BE49-F238E27FC236}">
                  <a16:creationId xmlns:a16="http://schemas.microsoft.com/office/drawing/2014/main" id="{78713757-3183-B242-B734-8DF51167AF64}"/>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78981" name="Oval 160">
            <a:extLst>
              <a:ext uri="{FF2B5EF4-FFF2-40B4-BE49-F238E27FC236}">
                <a16:creationId xmlns:a16="http://schemas.microsoft.com/office/drawing/2014/main" id="{13B285D4-01AC-244A-8670-02ED7A795987}"/>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78982" name="Group 161">
            <a:extLst>
              <a:ext uri="{FF2B5EF4-FFF2-40B4-BE49-F238E27FC236}">
                <a16:creationId xmlns:a16="http://schemas.microsoft.com/office/drawing/2014/main" id="{5D10247F-93C7-674C-BEE1-84288E938C9B}"/>
              </a:ext>
            </a:extLst>
          </p:cNvPr>
          <p:cNvGrpSpPr>
            <a:grpSpLocks/>
          </p:cNvGrpSpPr>
          <p:nvPr/>
        </p:nvGrpSpPr>
        <p:grpSpPr bwMode="auto">
          <a:xfrm>
            <a:off x="6832600" y="1433513"/>
            <a:ext cx="636588" cy="828675"/>
            <a:chOff x="4304" y="903"/>
            <a:chExt cx="401" cy="522"/>
          </a:xfrm>
        </p:grpSpPr>
        <p:sp>
          <p:nvSpPr>
            <p:cNvPr id="79011" name="Rectangle 162">
              <a:extLst>
                <a:ext uri="{FF2B5EF4-FFF2-40B4-BE49-F238E27FC236}">
                  <a16:creationId xmlns:a16="http://schemas.microsoft.com/office/drawing/2014/main" id="{77CEA031-E487-5D44-AB0B-5E4BAA115D44}"/>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012" name="Text Box 163">
              <a:extLst>
                <a:ext uri="{FF2B5EF4-FFF2-40B4-BE49-F238E27FC236}">
                  <a16:creationId xmlns:a16="http://schemas.microsoft.com/office/drawing/2014/main" id="{3F0646C3-77BD-0449-9A3B-EBB60859C927}"/>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78983" name="Group 164">
            <a:extLst>
              <a:ext uri="{FF2B5EF4-FFF2-40B4-BE49-F238E27FC236}">
                <a16:creationId xmlns:a16="http://schemas.microsoft.com/office/drawing/2014/main" id="{8D5F68F5-279E-0C4C-8178-4D5DAB5857A1}"/>
              </a:ext>
            </a:extLst>
          </p:cNvPr>
          <p:cNvGrpSpPr>
            <a:grpSpLocks/>
          </p:cNvGrpSpPr>
          <p:nvPr/>
        </p:nvGrpSpPr>
        <p:grpSpPr bwMode="auto">
          <a:xfrm>
            <a:off x="7224713" y="2500313"/>
            <a:ext cx="404812" cy="914400"/>
            <a:chOff x="4551" y="1575"/>
            <a:chExt cx="255" cy="576"/>
          </a:xfrm>
        </p:grpSpPr>
        <p:sp>
          <p:nvSpPr>
            <p:cNvPr id="79009" name="Freeform 165">
              <a:extLst>
                <a:ext uri="{FF2B5EF4-FFF2-40B4-BE49-F238E27FC236}">
                  <a16:creationId xmlns:a16="http://schemas.microsoft.com/office/drawing/2014/main" id="{820CDF81-C837-9546-A5B4-2CBF37049DB4}"/>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79010" name="Text Box 166">
              <a:extLst>
                <a:ext uri="{FF2B5EF4-FFF2-40B4-BE49-F238E27FC236}">
                  <a16:creationId xmlns:a16="http://schemas.microsoft.com/office/drawing/2014/main" id="{7575224D-3E3B-D747-8DB7-AE709145D8F1}"/>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grpSp>
        <p:nvGrpSpPr>
          <p:cNvPr id="78984" name="Group 167">
            <a:extLst>
              <a:ext uri="{FF2B5EF4-FFF2-40B4-BE49-F238E27FC236}">
                <a16:creationId xmlns:a16="http://schemas.microsoft.com/office/drawing/2014/main" id="{EB01B62D-EA36-EE4D-8D7C-C8FCC5ABCAE9}"/>
              </a:ext>
            </a:extLst>
          </p:cNvPr>
          <p:cNvGrpSpPr>
            <a:grpSpLocks/>
          </p:cNvGrpSpPr>
          <p:nvPr/>
        </p:nvGrpSpPr>
        <p:grpSpPr bwMode="auto">
          <a:xfrm>
            <a:off x="6588125" y="5359400"/>
            <a:ext cx="1962150" cy="742950"/>
            <a:chOff x="4150" y="3376"/>
            <a:chExt cx="1236" cy="468"/>
          </a:xfrm>
        </p:grpSpPr>
        <p:sp>
          <p:nvSpPr>
            <p:cNvPr id="79007" name="Rectangle 168">
              <a:extLst>
                <a:ext uri="{FF2B5EF4-FFF2-40B4-BE49-F238E27FC236}">
                  <a16:creationId xmlns:a16="http://schemas.microsoft.com/office/drawing/2014/main" id="{6753391D-C203-1943-91CB-F6ED12CB8022}"/>
                </a:ext>
              </a:extLst>
            </p:cNvPr>
            <p:cNvSpPr>
              <a:spLocks noChangeArrowheads="1"/>
            </p:cNvSpPr>
            <p:nvPr/>
          </p:nvSpPr>
          <p:spPr bwMode="auto">
            <a:xfrm>
              <a:off x="4150" y="3376"/>
              <a:ext cx="1236" cy="468"/>
            </a:xfrm>
            <a:prstGeom prst="rect">
              <a:avLst/>
            </a:prstGeom>
            <a:solidFill>
              <a:schemeClr val="bg1"/>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008" name="Text Box 169">
              <a:extLst>
                <a:ext uri="{FF2B5EF4-FFF2-40B4-BE49-F238E27FC236}">
                  <a16:creationId xmlns:a16="http://schemas.microsoft.com/office/drawing/2014/main" id="{4415C7A8-1383-3B4A-8698-65786CD1AFC6}"/>
                </a:ext>
              </a:extLst>
            </p:cNvPr>
            <p:cNvSpPr txBox="1">
              <a:spLocks noChangeArrowheads="1"/>
            </p:cNvSpPr>
            <p:nvPr/>
          </p:nvSpPr>
          <p:spPr bwMode="auto">
            <a:xfrm>
              <a:off x="4460" y="3497"/>
              <a:ext cx="62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b="1">
                  <a:latin typeface="Arial" panose="020B0604020202020204" pitchFamily="34" charset="0"/>
                  <a:ea typeface="新細明體" panose="02020500000000000000" pitchFamily="18" charset="-120"/>
                </a:rPr>
                <a:t>Control</a:t>
              </a:r>
            </a:p>
          </p:txBody>
        </p:sp>
      </p:grpSp>
      <p:sp>
        <p:nvSpPr>
          <p:cNvPr id="78985" name="Oval 170">
            <a:extLst>
              <a:ext uri="{FF2B5EF4-FFF2-40B4-BE49-F238E27FC236}">
                <a16:creationId xmlns:a16="http://schemas.microsoft.com/office/drawing/2014/main" id="{35C46E7D-2A41-334B-81D0-32B373C01E82}"/>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86" name="Oval 171">
            <a:extLst>
              <a:ext uri="{FF2B5EF4-FFF2-40B4-BE49-F238E27FC236}">
                <a16:creationId xmlns:a16="http://schemas.microsoft.com/office/drawing/2014/main" id="{575303B3-6C7F-DA49-ADEC-AA1738D24E10}"/>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87" name="Oval 172">
            <a:extLst>
              <a:ext uri="{FF2B5EF4-FFF2-40B4-BE49-F238E27FC236}">
                <a16:creationId xmlns:a16="http://schemas.microsoft.com/office/drawing/2014/main" id="{406D1CE9-D400-4346-802E-39E198DA0998}"/>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88" name="Oval 173">
            <a:extLst>
              <a:ext uri="{FF2B5EF4-FFF2-40B4-BE49-F238E27FC236}">
                <a16:creationId xmlns:a16="http://schemas.microsoft.com/office/drawing/2014/main" id="{6CA0707C-79EC-EE44-B7DA-541F16373CD2}"/>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89" name="Oval 174">
            <a:extLst>
              <a:ext uri="{FF2B5EF4-FFF2-40B4-BE49-F238E27FC236}">
                <a16:creationId xmlns:a16="http://schemas.microsoft.com/office/drawing/2014/main" id="{F1B139AF-B64F-DC44-AB63-5E83250B1070}"/>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90" name="Oval 175">
            <a:extLst>
              <a:ext uri="{FF2B5EF4-FFF2-40B4-BE49-F238E27FC236}">
                <a16:creationId xmlns:a16="http://schemas.microsoft.com/office/drawing/2014/main" id="{20632053-18A9-C24E-A963-5CF63AB9B1BC}"/>
              </a:ext>
            </a:extLst>
          </p:cNvPr>
          <p:cNvSpPr>
            <a:spLocks noChangeAspect="1" noChangeArrowheads="1"/>
          </p:cNvSpPr>
          <p:nvPr/>
        </p:nvSpPr>
        <p:spPr bwMode="auto">
          <a:xfrm>
            <a:off x="4906963" y="3071813"/>
            <a:ext cx="53975" cy="53975"/>
          </a:xfrm>
          <a:prstGeom prst="ellipse">
            <a:avLst/>
          </a:prstGeom>
          <a:solidFill>
            <a:srgbClr val="006600"/>
          </a:solidFill>
          <a:ln w="9525">
            <a:solidFill>
              <a:srgbClr val="006600"/>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91" name="Oval 176">
            <a:extLst>
              <a:ext uri="{FF2B5EF4-FFF2-40B4-BE49-F238E27FC236}">
                <a16:creationId xmlns:a16="http://schemas.microsoft.com/office/drawing/2014/main" id="{89387006-7C52-F64F-893F-8CEF48812EDE}"/>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92" name="Line 177">
            <a:extLst>
              <a:ext uri="{FF2B5EF4-FFF2-40B4-BE49-F238E27FC236}">
                <a16:creationId xmlns:a16="http://schemas.microsoft.com/office/drawing/2014/main" id="{85F78866-89B6-2C49-8EB0-2E491DA75746}"/>
              </a:ext>
            </a:extLst>
          </p:cNvPr>
          <p:cNvSpPr>
            <a:spLocks noChangeShapeType="1"/>
          </p:cNvSpPr>
          <p:nvPr/>
        </p:nvSpPr>
        <p:spPr bwMode="auto">
          <a:xfrm>
            <a:off x="774700" y="4533900"/>
            <a:ext cx="62420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93" name="Line 178">
            <a:extLst>
              <a:ext uri="{FF2B5EF4-FFF2-40B4-BE49-F238E27FC236}">
                <a16:creationId xmlns:a16="http://schemas.microsoft.com/office/drawing/2014/main" id="{88BD0CCC-D2FB-C14C-9375-6D0552411782}"/>
              </a:ext>
            </a:extLst>
          </p:cNvPr>
          <p:cNvSpPr>
            <a:spLocks noChangeShapeType="1"/>
          </p:cNvSpPr>
          <p:nvPr/>
        </p:nvSpPr>
        <p:spPr bwMode="auto">
          <a:xfrm>
            <a:off x="2274888" y="4419600"/>
            <a:ext cx="4862512"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pic>
        <p:nvPicPr>
          <p:cNvPr id="78994" name="Picture 179">
            <a:extLst>
              <a:ext uri="{FF2B5EF4-FFF2-40B4-BE49-F238E27FC236}">
                <a16:creationId xmlns:a16="http://schemas.microsoft.com/office/drawing/2014/main" id="{C51C630B-811A-1744-AC13-BB78AE894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5591175"/>
            <a:ext cx="2667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78995" name="Text Box 180">
            <a:extLst>
              <a:ext uri="{FF2B5EF4-FFF2-40B4-BE49-F238E27FC236}">
                <a16:creationId xmlns:a16="http://schemas.microsoft.com/office/drawing/2014/main" id="{B85829FC-E3CA-B14A-810B-471EB9D496D2}"/>
              </a:ext>
            </a:extLst>
          </p:cNvPr>
          <p:cNvSpPr txBox="1">
            <a:spLocks noChangeArrowheads="1"/>
          </p:cNvSpPr>
          <p:nvPr/>
        </p:nvSpPr>
        <p:spPr bwMode="auto">
          <a:xfrm>
            <a:off x="2595563" y="5999163"/>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78996" name="Line 182">
            <a:extLst>
              <a:ext uri="{FF2B5EF4-FFF2-40B4-BE49-F238E27FC236}">
                <a16:creationId xmlns:a16="http://schemas.microsoft.com/office/drawing/2014/main" id="{5A4C96BA-3861-F444-A35F-D10660110354}"/>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97" name="Line 183">
            <a:extLst>
              <a:ext uri="{FF2B5EF4-FFF2-40B4-BE49-F238E27FC236}">
                <a16:creationId xmlns:a16="http://schemas.microsoft.com/office/drawing/2014/main" id="{59412A92-24AC-2C4D-AECE-3C5C3F72E0CF}"/>
              </a:ext>
            </a:extLst>
          </p:cNvPr>
          <p:cNvSpPr>
            <a:spLocks noChangeShapeType="1"/>
          </p:cNvSpPr>
          <p:nvPr/>
        </p:nvSpPr>
        <p:spPr bwMode="auto">
          <a:xfrm>
            <a:off x="8193088" y="3194050"/>
            <a:ext cx="0" cy="21685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8998" name="Group 185">
            <a:extLst>
              <a:ext uri="{FF2B5EF4-FFF2-40B4-BE49-F238E27FC236}">
                <a16:creationId xmlns:a16="http://schemas.microsoft.com/office/drawing/2014/main" id="{794FB4CE-8979-334D-9C38-2D87EE6DBBB8}"/>
              </a:ext>
            </a:extLst>
          </p:cNvPr>
          <p:cNvGrpSpPr>
            <a:grpSpLocks/>
          </p:cNvGrpSpPr>
          <p:nvPr/>
        </p:nvGrpSpPr>
        <p:grpSpPr bwMode="auto">
          <a:xfrm>
            <a:off x="563563" y="2144713"/>
            <a:ext cx="7643812" cy="1709737"/>
            <a:chOff x="355" y="1351"/>
            <a:chExt cx="4815" cy="1077"/>
          </a:xfrm>
        </p:grpSpPr>
        <p:grpSp>
          <p:nvGrpSpPr>
            <p:cNvPr id="78999" name="Group 186">
              <a:extLst>
                <a:ext uri="{FF2B5EF4-FFF2-40B4-BE49-F238E27FC236}">
                  <a16:creationId xmlns:a16="http://schemas.microsoft.com/office/drawing/2014/main" id="{1D99D25F-A77B-9A45-ABDA-4BC143C82D5E}"/>
                </a:ext>
              </a:extLst>
            </p:cNvPr>
            <p:cNvGrpSpPr>
              <a:grpSpLocks/>
            </p:cNvGrpSpPr>
            <p:nvPr/>
          </p:nvGrpSpPr>
          <p:grpSpPr bwMode="auto">
            <a:xfrm>
              <a:off x="355" y="1789"/>
              <a:ext cx="1156" cy="288"/>
              <a:chOff x="355" y="1789"/>
              <a:chExt cx="1156" cy="288"/>
            </a:xfrm>
          </p:grpSpPr>
          <p:sp>
            <p:nvSpPr>
              <p:cNvPr id="79005" name="Text Box 187">
                <a:extLst>
                  <a:ext uri="{FF2B5EF4-FFF2-40B4-BE49-F238E27FC236}">
                    <a16:creationId xmlns:a16="http://schemas.microsoft.com/office/drawing/2014/main" id="{8381EDC9-E1FB-7A45-B2DC-93A6BFAF44DB}"/>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79006" name="Text Box 188">
                <a:extLst>
                  <a:ext uri="{FF2B5EF4-FFF2-40B4-BE49-F238E27FC236}">
                    <a16:creationId xmlns:a16="http://schemas.microsoft.com/office/drawing/2014/main" id="{DAFA99F5-0046-4A4B-9F0B-D275DFB904DA}"/>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79000" name="Group 189">
              <a:extLst>
                <a:ext uri="{FF2B5EF4-FFF2-40B4-BE49-F238E27FC236}">
                  <a16:creationId xmlns:a16="http://schemas.microsoft.com/office/drawing/2014/main" id="{1B0ED803-99EF-514E-B566-413DDFF343A8}"/>
                </a:ext>
              </a:extLst>
            </p:cNvPr>
            <p:cNvGrpSpPr>
              <a:grpSpLocks/>
            </p:cNvGrpSpPr>
            <p:nvPr/>
          </p:nvGrpSpPr>
          <p:grpSpPr bwMode="auto">
            <a:xfrm>
              <a:off x="3057" y="1351"/>
              <a:ext cx="2113" cy="1077"/>
              <a:chOff x="3057" y="1351"/>
              <a:chExt cx="2113" cy="1077"/>
            </a:xfrm>
          </p:grpSpPr>
          <p:sp>
            <p:nvSpPr>
              <p:cNvPr id="79001" name="Text Box 190">
                <a:extLst>
                  <a:ext uri="{FF2B5EF4-FFF2-40B4-BE49-F238E27FC236}">
                    <a16:creationId xmlns:a16="http://schemas.microsoft.com/office/drawing/2014/main" id="{8B25B15E-3592-704F-B229-E24C6109E904}"/>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79002" name="Group 191">
                <a:extLst>
                  <a:ext uri="{FF2B5EF4-FFF2-40B4-BE49-F238E27FC236}">
                    <a16:creationId xmlns:a16="http://schemas.microsoft.com/office/drawing/2014/main" id="{2B0C2961-39CE-E04C-9EB1-673F5AB3934F}"/>
                  </a:ext>
                </a:extLst>
              </p:cNvPr>
              <p:cNvGrpSpPr>
                <a:grpSpLocks/>
              </p:cNvGrpSpPr>
              <p:nvPr/>
            </p:nvGrpSpPr>
            <p:grpSpPr bwMode="auto">
              <a:xfrm>
                <a:off x="3057" y="1351"/>
                <a:ext cx="206" cy="1077"/>
                <a:chOff x="3057" y="1351"/>
                <a:chExt cx="206" cy="1077"/>
              </a:xfrm>
            </p:grpSpPr>
            <p:sp>
              <p:nvSpPr>
                <p:cNvPr id="79003" name="Text Box 192">
                  <a:extLst>
                    <a:ext uri="{FF2B5EF4-FFF2-40B4-BE49-F238E27FC236}">
                      <a16:creationId xmlns:a16="http://schemas.microsoft.com/office/drawing/2014/main" id="{48B57E5F-D860-FA4B-9902-CDF20E8A39B9}"/>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79004" name="Text Box 193">
                  <a:extLst>
                    <a:ext uri="{FF2B5EF4-FFF2-40B4-BE49-F238E27FC236}">
                      <a16:creationId xmlns:a16="http://schemas.microsoft.com/office/drawing/2014/main" id="{BD02BEAF-1DC7-684F-AFE3-8C66EEEDAAE9}"/>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編號版面配置區 3">
            <a:extLst>
              <a:ext uri="{FF2B5EF4-FFF2-40B4-BE49-F238E27FC236}">
                <a16:creationId xmlns:a16="http://schemas.microsoft.com/office/drawing/2014/main" id="{80ECFDD0-9D96-D242-950A-2B8BBE686D3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8038186F-1469-A848-99D6-980F8E80962B}" type="slidenum">
              <a:rPr lang="zh-TW" altLang="en-US" sz="800"/>
              <a:pPr/>
              <a:t>55</a:t>
            </a:fld>
            <a:endParaRPr lang="en-US" altLang="zh-TW" sz="1400"/>
          </a:p>
        </p:txBody>
      </p:sp>
      <p:pic>
        <p:nvPicPr>
          <p:cNvPr id="79875" name="Picture 37">
            <a:extLst>
              <a:ext uri="{FF2B5EF4-FFF2-40B4-BE49-F238E27FC236}">
                <a16:creationId xmlns:a16="http://schemas.microsoft.com/office/drawing/2014/main" id="{4172E05A-709C-354D-8D21-9EDA30F46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400" y="3770313"/>
            <a:ext cx="4667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79876" name="Rectangle 2">
            <a:extLst>
              <a:ext uri="{FF2B5EF4-FFF2-40B4-BE49-F238E27FC236}">
                <a16:creationId xmlns:a16="http://schemas.microsoft.com/office/drawing/2014/main" id="{6DF6E1FD-0B91-F04B-85C3-5D6003D64865}"/>
              </a:ext>
            </a:extLst>
          </p:cNvPr>
          <p:cNvSpPr>
            <a:spLocks noGrp="1" noChangeArrowheads="1"/>
          </p:cNvSpPr>
          <p:nvPr>
            <p:ph type="title"/>
          </p:nvPr>
        </p:nvSpPr>
        <p:spPr/>
        <p:txBody>
          <a:bodyPr/>
          <a:lstStyle/>
          <a:p>
            <a:r>
              <a:rPr lang="en-US" altLang="zh-TW">
                <a:ea typeface="新細明體" panose="02020500000000000000" pitchFamily="18" charset="-120"/>
              </a:rPr>
              <a:t>Writing registers and memory</a:t>
            </a:r>
          </a:p>
        </p:txBody>
      </p:sp>
      <p:sp>
        <p:nvSpPr>
          <p:cNvPr id="79877" name="Rectangle 6">
            <a:extLst>
              <a:ext uri="{FF2B5EF4-FFF2-40B4-BE49-F238E27FC236}">
                <a16:creationId xmlns:a16="http://schemas.microsoft.com/office/drawing/2014/main" id="{383C9FBD-6BD9-9B45-9F56-94723AEDA319}"/>
              </a:ext>
            </a:extLst>
          </p:cNvPr>
          <p:cNvSpPr>
            <a:spLocks noChangeArrowheads="1"/>
          </p:cNvSpPr>
          <p:nvPr/>
        </p:nvSpPr>
        <p:spPr bwMode="auto">
          <a:xfrm>
            <a:off x="2336800" y="1277938"/>
            <a:ext cx="1519238" cy="20113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79878" name="AutoShape 7">
            <a:extLst>
              <a:ext uri="{FF2B5EF4-FFF2-40B4-BE49-F238E27FC236}">
                <a16:creationId xmlns:a16="http://schemas.microsoft.com/office/drawing/2014/main" id="{FD4C72FB-7FF5-9B4D-B58F-7A5526FF6534}"/>
              </a:ext>
            </a:extLst>
          </p:cNvPr>
          <p:cNvSpPr>
            <a:spLocks noChangeArrowheads="1"/>
          </p:cNvSpPr>
          <p:nvPr/>
        </p:nvSpPr>
        <p:spPr bwMode="auto">
          <a:xfrm>
            <a:off x="2706688" y="314166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879" name="Text Box 8">
            <a:extLst>
              <a:ext uri="{FF2B5EF4-FFF2-40B4-BE49-F238E27FC236}">
                <a16:creationId xmlns:a16="http://schemas.microsoft.com/office/drawing/2014/main" id="{E444FC57-1C5C-FD4B-90C2-4EF2A9379ACD}"/>
              </a:ext>
            </a:extLst>
          </p:cNvPr>
          <p:cNvSpPr txBox="1">
            <a:spLocks noChangeArrowheads="1"/>
          </p:cNvSpPr>
          <p:nvPr/>
        </p:nvSpPr>
        <p:spPr bwMode="auto">
          <a:xfrm>
            <a:off x="2660650" y="1265238"/>
            <a:ext cx="865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79880" name="Text Box 9">
            <a:extLst>
              <a:ext uri="{FF2B5EF4-FFF2-40B4-BE49-F238E27FC236}">
                <a16:creationId xmlns:a16="http://schemas.microsoft.com/office/drawing/2014/main" id="{1E89B355-FA5D-7F4B-8CB1-E7D5FBDB31EE}"/>
              </a:ext>
            </a:extLst>
          </p:cNvPr>
          <p:cNvSpPr txBox="1">
            <a:spLocks noChangeArrowheads="1"/>
          </p:cNvSpPr>
          <p:nvPr/>
        </p:nvSpPr>
        <p:spPr bwMode="auto">
          <a:xfrm>
            <a:off x="3275013" y="30543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79881" name="Text Box 10">
            <a:extLst>
              <a:ext uri="{FF2B5EF4-FFF2-40B4-BE49-F238E27FC236}">
                <a16:creationId xmlns:a16="http://schemas.microsoft.com/office/drawing/2014/main" id="{394DF9FD-E444-8842-892E-4B3EF8182A93}"/>
              </a:ext>
            </a:extLst>
          </p:cNvPr>
          <p:cNvSpPr txBox="1">
            <a:spLocks noChangeArrowheads="1"/>
          </p:cNvSpPr>
          <p:nvPr/>
        </p:nvSpPr>
        <p:spPr bwMode="auto">
          <a:xfrm>
            <a:off x="2309813" y="2611438"/>
            <a:ext cx="785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79882" name="Text Box 11">
            <a:extLst>
              <a:ext uri="{FF2B5EF4-FFF2-40B4-BE49-F238E27FC236}">
                <a16:creationId xmlns:a16="http://schemas.microsoft.com/office/drawing/2014/main" id="{81046537-ADC1-5447-81DE-DAFB2A188EEF}"/>
              </a:ext>
            </a:extLst>
          </p:cNvPr>
          <p:cNvSpPr txBox="1">
            <a:spLocks noChangeArrowheads="1"/>
          </p:cNvSpPr>
          <p:nvPr/>
        </p:nvSpPr>
        <p:spPr bwMode="auto">
          <a:xfrm>
            <a:off x="2298700" y="1600200"/>
            <a:ext cx="598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79883" name="Text Box 12">
            <a:extLst>
              <a:ext uri="{FF2B5EF4-FFF2-40B4-BE49-F238E27FC236}">
                <a16:creationId xmlns:a16="http://schemas.microsoft.com/office/drawing/2014/main" id="{B774CEC1-D0C6-3D48-A0AE-104DFE3EDDBF}"/>
              </a:ext>
            </a:extLst>
          </p:cNvPr>
          <p:cNvSpPr txBox="1">
            <a:spLocks noChangeArrowheads="1"/>
          </p:cNvSpPr>
          <p:nvPr/>
        </p:nvSpPr>
        <p:spPr bwMode="auto">
          <a:xfrm>
            <a:off x="3046413" y="2095500"/>
            <a:ext cx="74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sp>
        <p:nvSpPr>
          <p:cNvPr id="79884" name="Rectangle 25">
            <a:extLst>
              <a:ext uri="{FF2B5EF4-FFF2-40B4-BE49-F238E27FC236}">
                <a16:creationId xmlns:a16="http://schemas.microsoft.com/office/drawing/2014/main" id="{46E33F0D-5BFE-BF42-B8B1-C977337556A3}"/>
              </a:ext>
            </a:extLst>
          </p:cNvPr>
          <p:cNvSpPr>
            <a:spLocks noChangeArrowheads="1"/>
          </p:cNvSpPr>
          <p:nvPr/>
        </p:nvSpPr>
        <p:spPr bwMode="auto">
          <a:xfrm>
            <a:off x="5021263" y="1257300"/>
            <a:ext cx="1957387" cy="250666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885" name="AutoShape 26">
            <a:extLst>
              <a:ext uri="{FF2B5EF4-FFF2-40B4-BE49-F238E27FC236}">
                <a16:creationId xmlns:a16="http://schemas.microsoft.com/office/drawing/2014/main" id="{DC078641-E8EB-D94A-ADFC-DBD01618EEEB}"/>
              </a:ext>
            </a:extLst>
          </p:cNvPr>
          <p:cNvSpPr>
            <a:spLocks noChangeArrowheads="1"/>
          </p:cNvSpPr>
          <p:nvPr/>
        </p:nvSpPr>
        <p:spPr bwMode="auto">
          <a:xfrm>
            <a:off x="5522913" y="361632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886" name="Text Box 27">
            <a:extLst>
              <a:ext uri="{FF2B5EF4-FFF2-40B4-BE49-F238E27FC236}">
                <a16:creationId xmlns:a16="http://schemas.microsoft.com/office/drawing/2014/main" id="{60CF9D05-7FF0-8946-A764-C15D04DEDF2D}"/>
              </a:ext>
            </a:extLst>
          </p:cNvPr>
          <p:cNvSpPr txBox="1">
            <a:spLocks noChangeArrowheads="1"/>
          </p:cNvSpPr>
          <p:nvPr/>
        </p:nvSpPr>
        <p:spPr bwMode="auto">
          <a:xfrm>
            <a:off x="5554663" y="1235075"/>
            <a:ext cx="992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79887" name="Text Box 28">
            <a:extLst>
              <a:ext uri="{FF2B5EF4-FFF2-40B4-BE49-F238E27FC236}">
                <a16:creationId xmlns:a16="http://schemas.microsoft.com/office/drawing/2014/main" id="{6386C8B2-D9C0-B448-8B0D-EEECAF37C24E}"/>
              </a:ext>
            </a:extLst>
          </p:cNvPr>
          <p:cNvSpPr txBox="1">
            <a:spLocks noChangeArrowheads="1"/>
          </p:cNvSpPr>
          <p:nvPr/>
        </p:nvSpPr>
        <p:spPr bwMode="auto">
          <a:xfrm>
            <a:off x="6261100" y="3525838"/>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79888" name="Text Box 29">
            <a:extLst>
              <a:ext uri="{FF2B5EF4-FFF2-40B4-BE49-F238E27FC236}">
                <a16:creationId xmlns:a16="http://schemas.microsoft.com/office/drawing/2014/main" id="{4F1C0F3E-D5DF-EB4D-AEE3-4EB307D98BFA}"/>
              </a:ext>
            </a:extLst>
          </p:cNvPr>
          <p:cNvSpPr txBox="1">
            <a:spLocks noChangeArrowheads="1"/>
          </p:cNvSpPr>
          <p:nvPr/>
        </p:nvSpPr>
        <p:spPr bwMode="auto">
          <a:xfrm>
            <a:off x="4983163" y="1600200"/>
            <a:ext cx="785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79889" name="Text Box 30">
            <a:extLst>
              <a:ext uri="{FF2B5EF4-FFF2-40B4-BE49-F238E27FC236}">
                <a16:creationId xmlns:a16="http://schemas.microsoft.com/office/drawing/2014/main" id="{932A4161-83B4-1A48-8DF7-91BF61E152B9}"/>
              </a:ext>
            </a:extLst>
          </p:cNvPr>
          <p:cNvSpPr txBox="1">
            <a:spLocks noChangeArrowheads="1"/>
          </p:cNvSpPr>
          <p:nvPr/>
        </p:nvSpPr>
        <p:spPr bwMode="auto">
          <a:xfrm>
            <a:off x="6207125" y="1901825"/>
            <a:ext cx="74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79890" name="Text Box 31">
            <a:extLst>
              <a:ext uri="{FF2B5EF4-FFF2-40B4-BE49-F238E27FC236}">
                <a16:creationId xmlns:a16="http://schemas.microsoft.com/office/drawing/2014/main" id="{2D67003E-E27E-5D4D-98D0-BD44D5F89E16}"/>
              </a:ext>
            </a:extLst>
          </p:cNvPr>
          <p:cNvSpPr txBox="1">
            <a:spLocks noChangeArrowheads="1"/>
          </p:cNvSpPr>
          <p:nvPr/>
        </p:nvSpPr>
        <p:spPr bwMode="auto">
          <a:xfrm>
            <a:off x="6189663" y="2339975"/>
            <a:ext cx="74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79891" name="Text Box 32">
            <a:extLst>
              <a:ext uri="{FF2B5EF4-FFF2-40B4-BE49-F238E27FC236}">
                <a16:creationId xmlns:a16="http://schemas.microsoft.com/office/drawing/2014/main" id="{B3A6C1A7-9E0F-5448-890A-3CC63BBE3CDA}"/>
              </a:ext>
            </a:extLst>
          </p:cNvPr>
          <p:cNvSpPr txBox="1">
            <a:spLocks noChangeArrowheads="1"/>
          </p:cNvSpPr>
          <p:nvPr/>
        </p:nvSpPr>
        <p:spPr bwMode="auto">
          <a:xfrm>
            <a:off x="4960938" y="2570163"/>
            <a:ext cx="81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79892" name="Text Box 33">
            <a:extLst>
              <a:ext uri="{FF2B5EF4-FFF2-40B4-BE49-F238E27FC236}">
                <a16:creationId xmlns:a16="http://schemas.microsoft.com/office/drawing/2014/main" id="{19A234EB-FD8D-894A-96E7-4D5A15025B5D}"/>
              </a:ext>
            </a:extLst>
          </p:cNvPr>
          <p:cNvSpPr txBox="1">
            <a:spLocks noChangeArrowheads="1"/>
          </p:cNvSpPr>
          <p:nvPr/>
        </p:nvSpPr>
        <p:spPr bwMode="auto">
          <a:xfrm>
            <a:off x="4965700" y="2863850"/>
            <a:ext cx="776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79893" name="Text Box 34">
            <a:extLst>
              <a:ext uri="{FF2B5EF4-FFF2-40B4-BE49-F238E27FC236}">
                <a16:creationId xmlns:a16="http://schemas.microsoft.com/office/drawing/2014/main" id="{B464F7E4-EC91-DC4B-A9D8-03746826B836}"/>
              </a:ext>
            </a:extLst>
          </p:cNvPr>
          <p:cNvSpPr txBox="1">
            <a:spLocks noChangeArrowheads="1"/>
          </p:cNvSpPr>
          <p:nvPr/>
        </p:nvSpPr>
        <p:spPr bwMode="auto">
          <a:xfrm>
            <a:off x="4959350" y="3146425"/>
            <a:ext cx="776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pic>
        <p:nvPicPr>
          <p:cNvPr id="79894" name="Picture 35">
            <a:extLst>
              <a:ext uri="{FF2B5EF4-FFF2-40B4-BE49-F238E27FC236}">
                <a16:creationId xmlns:a16="http://schemas.microsoft.com/office/drawing/2014/main" id="{2160E954-2A10-D64C-B8EC-58630BD9C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588" y="3295650"/>
            <a:ext cx="4667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79895" name="Picture 36">
            <a:extLst>
              <a:ext uri="{FF2B5EF4-FFF2-40B4-BE49-F238E27FC236}">
                <a16:creationId xmlns:a16="http://schemas.microsoft.com/office/drawing/2014/main" id="{57E18B3D-8979-024C-BF58-977F1E303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688" y="3303588"/>
            <a:ext cx="20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79896" name="Picture 38">
            <a:extLst>
              <a:ext uri="{FF2B5EF4-FFF2-40B4-BE49-F238E27FC236}">
                <a16:creationId xmlns:a16="http://schemas.microsoft.com/office/drawing/2014/main" id="{DA99967B-7C1A-3A41-A123-62A615F8A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3778250"/>
            <a:ext cx="20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編號版面配置區 3">
            <a:extLst>
              <a:ext uri="{FF2B5EF4-FFF2-40B4-BE49-F238E27FC236}">
                <a16:creationId xmlns:a16="http://schemas.microsoft.com/office/drawing/2014/main" id="{16C7E0B6-579C-7B4E-AF69-DD8A3129234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8DCA4D40-A71A-0B48-AD24-B6A1730A36E4}" type="slidenum">
              <a:rPr lang="zh-TW" altLang="en-US" sz="800"/>
              <a:pPr/>
              <a:t>56</a:t>
            </a:fld>
            <a:endParaRPr lang="en-US" altLang="zh-TW" sz="1400"/>
          </a:p>
        </p:txBody>
      </p:sp>
      <p:sp>
        <p:nvSpPr>
          <p:cNvPr id="80899" name="Rectangle 2">
            <a:extLst>
              <a:ext uri="{FF2B5EF4-FFF2-40B4-BE49-F238E27FC236}">
                <a16:creationId xmlns:a16="http://schemas.microsoft.com/office/drawing/2014/main" id="{BE43CD91-21FD-9A4A-99C5-B77F5B610688}"/>
              </a:ext>
            </a:extLst>
          </p:cNvPr>
          <p:cNvSpPr>
            <a:spLocks noGrp="1" noChangeArrowheads="1"/>
          </p:cNvSpPr>
          <p:nvPr>
            <p:ph type="title"/>
          </p:nvPr>
        </p:nvSpPr>
        <p:spPr/>
        <p:txBody>
          <a:bodyPr/>
          <a:lstStyle/>
          <a:p>
            <a:r>
              <a:rPr lang="en-US" altLang="zh-TW">
                <a:ea typeface="新細明體" panose="02020500000000000000" pitchFamily="18" charset="-120"/>
              </a:rPr>
              <a:t>More examples</a:t>
            </a:r>
            <a:endParaRPr lang="zh-TW" altLang="en-US">
              <a:ea typeface="新細明體" panose="02020500000000000000" pitchFamily="18" charset="-120"/>
            </a:endParaRPr>
          </a:p>
        </p:txBody>
      </p:sp>
      <p:sp>
        <p:nvSpPr>
          <p:cNvPr id="80900" name="Rectangle 3">
            <a:extLst>
              <a:ext uri="{FF2B5EF4-FFF2-40B4-BE49-F238E27FC236}">
                <a16:creationId xmlns:a16="http://schemas.microsoft.com/office/drawing/2014/main" id="{956913DF-8723-2F40-A436-45BE9F0E2790}"/>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80901" name="AutoShape 4">
            <a:extLst>
              <a:ext uri="{FF2B5EF4-FFF2-40B4-BE49-F238E27FC236}">
                <a16:creationId xmlns:a16="http://schemas.microsoft.com/office/drawing/2014/main" id="{6597A024-043C-854C-A3FD-7AB5CA38B97F}"/>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02" name="AutoShape 5">
            <a:extLst>
              <a:ext uri="{FF2B5EF4-FFF2-40B4-BE49-F238E27FC236}">
                <a16:creationId xmlns:a16="http://schemas.microsoft.com/office/drawing/2014/main" id="{D6D3ED37-36BF-EF44-86F6-B738D8BD0C99}"/>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03" name="AutoShape 6">
            <a:extLst>
              <a:ext uri="{FF2B5EF4-FFF2-40B4-BE49-F238E27FC236}">
                <a16:creationId xmlns:a16="http://schemas.microsoft.com/office/drawing/2014/main" id="{C3CC10A3-4312-AD4B-AA05-9758C16E1AED}"/>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04" name="AutoShape 7">
            <a:extLst>
              <a:ext uri="{FF2B5EF4-FFF2-40B4-BE49-F238E27FC236}">
                <a16:creationId xmlns:a16="http://schemas.microsoft.com/office/drawing/2014/main" id="{3811C67E-E682-484B-89C9-348BD40FF8EC}"/>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80905" name="Group 8">
            <a:extLst>
              <a:ext uri="{FF2B5EF4-FFF2-40B4-BE49-F238E27FC236}">
                <a16:creationId xmlns:a16="http://schemas.microsoft.com/office/drawing/2014/main" id="{E772EA6D-6284-A744-91D0-974338B6BFB2}"/>
              </a:ext>
            </a:extLst>
          </p:cNvPr>
          <p:cNvGrpSpPr>
            <a:grpSpLocks/>
          </p:cNvGrpSpPr>
          <p:nvPr/>
        </p:nvGrpSpPr>
        <p:grpSpPr bwMode="auto">
          <a:xfrm>
            <a:off x="5446713" y="1882775"/>
            <a:ext cx="1193800" cy="2595563"/>
            <a:chOff x="3431" y="1186"/>
            <a:chExt cx="752" cy="1635"/>
          </a:xfrm>
        </p:grpSpPr>
        <p:sp>
          <p:nvSpPr>
            <p:cNvPr id="81021" name="Rectangle 9">
              <a:extLst>
                <a:ext uri="{FF2B5EF4-FFF2-40B4-BE49-F238E27FC236}">
                  <a16:creationId xmlns:a16="http://schemas.microsoft.com/office/drawing/2014/main" id="{C04AFC3B-DE42-FF4F-BAF8-F7C4FC06DA9A}"/>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1022" name="AutoShape 10">
              <a:extLst>
                <a:ext uri="{FF2B5EF4-FFF2-40B4-BE49-F238E27FC236}">
                  <a16:creationId xmlns:a16="http://schemas.microsoft.com/office/drawing/2014/main" id="{6D964C2A-A21F-8742-8DE4-34E06E79086A}"/>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1023" name="Text Box 11">
              <a:extLst>
                <a:ext uri="{FF2B5EF4-FFF2-40B4-BE49-F238E27FC236}">
                  <a16:creationId xmlns:a16="http://schemas.microsoft.com/office/drawing/2014/main" id="{66DDC3CC-C26A-E14E-A0D6-5B8325E3D994}"/>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81024" name="Text Box 12">
              <a:extLst>
                <a:ext uri="{FF2B5EF4-FFF2-40B4-BE49-F238E27FC236}">
                  <a16:creationId xmlns:a16="http://schemas.microsoft.com/office/drawing/2014/main" id="{73F9CF1B-EA45-7D42-9C45-E972D467C83C}"/>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81025" name="Text Box 13">
              <a:extLst>
                <a:ext uri="{FF2B5EF4-FFF2-40B4-BE49-F238E27FC236}">
                  <a16:creationId xmlns:a16="http://schemas.microsoft.com/office/drawing/2014/main" id="{DD8117BF-F544-C14D-B042-753E3E398CB3}"/>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81026" name="Text Box 14">
              <a:extLst>
                <a:ext uri="{FF2B5EF4-FFF2-40B4-BE49-F238E27FC236}">
                  <a16:creationId xmlns:a16="http://schemas.microsoft.com/office/drawing/2014/main" id="{012DF07A-AD0D-D840-ACCC-507E971AA98A}"/>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81027" name="Text Box 15">
              <a:extLst>
                <a:ext uri="{FF2B5EF4-FFF2-40B4-BE49-F238E27FC236}">
                  <a16:creationId xmlns:a16="http://schemas.microsoft.com/office/drawing/2014/main" id="{D0E26F87-E29F-6842-9EF1-44BA756C404B}"/>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81028" name="Text Box 16">
              <a:extLst>
                <a:ext uri="{FF2B5EF4-FFF2-40B4-BE49-F238E27FC236}">
                  <a16:creationId xmlns:a16="http://schemas.microsoft.com/office/drawing/2014/main" id="{464711A4-BA17-9340-8FBA-B317788F45E6}"/>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81029" name="Text Box 17">
              <a:extLst>
                <a:ext uri="{FF2B5EF4-FFF2-40B4-BE49-F238E27FC236}">
                  <a16:creationId xmlns:a16="http://schemas.microsoft.com/office/drawing/2014/main" id="{8F7625C2-C9D8-A445-AA9D-58C3E664BBBA}"/>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81030" name="Text Box 18">
              <a:extLst>
                <a:ext uri="{FF2B5EF4-FFF2-40B4-BE49-F238E27FC236}">
                  <a16:creationId xmlns:a16="http://schemas.microsoft.com/office/drawing/2014/main" id="{1CCA6455-F7F5-514A-BE34-D620C02397E6}"/>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80906" name="Freeform 19">
            <a:extLst>
              <a:ext uri="{FF2B5EF4-FFF2-40B4-BE49-F238E27FC236}">
                <a16:creationId xmlns:a16="http://schemas.microsoft.com/office/drawing/2014/main" id="{394A2F70-9F2A-214C-9C6E-73F21A77F52D}"/>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80907" name="Text Box 20">
            <a:extLst>
              <a:ext uri="{FF2B5EF4-FFF2-40B4-BE49-F238E27FC236}">
                <a16:creationId xmlns:a16="http://schemas.microsoft.com/office/drawing/2014/main" id="{8537700C-4A86-7F48-9143-5DAA5A04CE33}"/>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80908" name="Line 21">
            <a:extLst>
              <a:ext uri="{FF2B5EF4-FFF2-40B4-BE49-F238E27FC236}">
                <a16:creationId xmlns:a16="http://schemas.microsoft.com/office/drawing/2014/main" id="{A6283ED5-52E2-7545-8B74-74E0588A8AF2}"/>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09" name="Line 22">
            <a:extLst>
              <a:ext uri="{FF2B5EF4-FFF2-40B4-BE49-F238E27FC236}">
                <a16:creationId xmlns:a16="http://schemas.microsoft.com/office/drawing/2014/main" id="{5BAA9111-7B70-1F4C-8FF5-F5F06F354246}"/>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10" name="Line 23">
            <a:extLst>
              <a:ext uri="{FF2B5EF4-FFF2-40B4-BE49-F238E27FC236}">
                <a16:creationId xmlns:a16="http://schemas.microsoft.com/office/drawing/2014/main" id="{4EA8412C-A1CD-8D46-AA4C-89D56CEFB716}"/>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11" name="Line 24">
            <a:extLst>
              <a:ext uri="{FF2B5EF4-FFF2-40B4-BE49-F238E27FC236}">
                <a16:creationId xmlns:a16="http://schemas.microsoft.com/office/drawing/2014/main" id="{7738970A-9BA8-5441-9829-5CB244B16B5D}"/>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12" name="Line 25">
            <a:extLst>
              <a:ext uri="{FF2B5EF4-FFF2-40B4-BE49-F238E27FC236}">
                <a16:creationId xmlns:a16="http://schemas.microsoft.com/office/drawing/2014/main" id="{F5F50F1B-AE44-7F49-9928-B451D6551757}"/>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13" name="Line 26">
            <a:extLst>
              <a:ext uri="{FF2B5EF4-FFF2-40B4-BE49-F238E27FC236}">
                <a16:creationId xmlns:a16="http://schemas.microsoft.com/office/drawing/2014/main" id="{EDA3F1D7-B84F-D242-BCA1-091A4827568D}"/>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14" name="Line 27">
            <a:extLst>
              <a:ext uri="{FF2B5EF4-FFF2-40B4-BE49-F238E27FC236}">
                <a16:creationId xmlns:a16="http://schemas.microsoft.com/office/drawing/2014/main" id="{381DA2A0-2564-D24F-B810-C63E182C4D78}"/>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15" name="Oval 28">
            <a:extLst>
              <a:ext uri="{FF2B5EF4-FFF2-40B4-BE49-F238E27FC236}">
                <a16:creationId xmlns:a16="http://schemas.microsoft.com/office/drawing/2014/main" id="{9D45214D-3672-A44D-BAD6-DFC6B8D53171}"/>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16" name="Line 29">
            <a:extLst>
              <a:ext uri="{FF2B5EF4-FFF2-40B4-BE49-F238E27FC236}">
                <a16:creationId xmlns:a16="http://schemas.microsoft.com/office/drawing/2014/main" id="{3B06B366-B6F1-2742-811C-1C72FBD808F8}"/>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17" name="Line 30">
            <a:extLst>
              <a:ext uri="{FF2B5EF4-FFF2-40B4-BE49-F238E27FC236}">
                <a16:creationId xmlns:a16="http://schemas.microsoft.com/office/drawing/2014/main" id="{F9B76E8B-8364-9944-843B-CF985C20C24F}"/>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18" name="Line 31">
            <a:extLst>
              <a:ext uri="{FF2B5EF4-FFF2-40B4-BE49-F238E27FC236}">
                <a16:creationId xmlns:a16="http://schemas.microsoft.com/office/drawing/2014/main" id="{670CBE08-DC52-F94B-893E-8AA63E18B76E}"/>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19" name="Line 32">
            <a:extLst>
              <a:ext uri="{FF2B5EF4-FFF2-40B4-BE49-F238E27FC236}">
                <a16:creationId xmlns:a16="http://schemas.microsoft.com/office/drawing/2014/main" id="{A0604A8B-7BFC-6044-8078-7C1FC0A672E1}"/>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0" name="Line 33">
            <a:extLst>
              <a:ext uri="{FF2B5EF4-FFF2-40B4-BE49-F238E27FC236}">
                <a16:creationId xmlns:a16="http://schemas.microsoft.com/office/drawing/2014/main" id="{0A866950-4E1B-BB44-AC17-0CDFBB73CD14}"/>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1" name="Line 34">
            <a:extLst>
              <a:ext uri="{FF2B5EF4-FFF2-40B4-BE49-F238E27FC236}">
                <a16:creationId xmlns:a16="http://schemas.microsoft.com/office/drawing/2014/main" id="{84FD868E-8528-F64B-B48F-8C28B0249545}"/>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2" name="Line 35">
            <a:extLst>
              <a:ext uri="{FF2B5EF4-FFF2-40B4-BE49-F238E27FC236}">
                <a16:creationId xmlns:a16="http://schemas.microsoft.com/office/drawing/2014/main" id="{ADB3240E-33B7-474D-9BBE-11D4D9650DD9}"/>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3" name="Line 36">
            <a:extLst>
              <a:ext uri="{FF2B5EF4-FFF2-40B4-BE49-F238E27FC236}">
                <a16:creationId xmlns:a16="http://schemas.microsoft.com/office/drawing/2014/main" id="{66089F25-070E-CA4C-962D-C12AFE784DB8}"/>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4" name="Line 37">
            <a:extLst>
              <a:ext uri="{FF2B5EF4-FFF2-40B4-BE49-F238E27FC236}">
                <a16:creationId xmlns:a16="http://schemas.microsoft.com/office/drawing/2014/main" id="{7482BA19-97F5-984D-A58B-17CCA05F12C5}"/>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5" name="Line 38">
            <a:extLst>
              <a:ext uri="{FF2B5EF4-FFF2-40B4-BE49-F238E27FC236}">
                <a16:creationId xmlns:a16="http://schemas.microsoft.com/office/drawing/2014/main" id="{59C54622-4175-E145-843E-C89ECB4D48CA}"/>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6" name="Line 39">
            <a:extLst>
              <a:ext uri="{FF2B5EF4-FFF2-40B4-BE49-F238E27FC236}">
                <a16:creationId xmlns:a16="http://schemas.microsoft.com/office/drawing/2014/main" id="{34B35187-534C-7C4A-90C4-E83DEF856C18}"/>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7" name="Line 40">
            <a:extLst>
              <a:ext uri="{FF2B5EF4-FFF2-40B4-BE49-F238E27FC236}">
                <a16:creationId xmlns:a16="http://schemas.microsoft.com/office/drawing/2014/main" id="{45B54305-5F89-4F48-B9D0-49310CF212FA}"/>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8" name="Line 41">
            <a:extLst>
              <a:ext uri="{FF2B5EF4-FFF2-40B4-BE49-F238E27FC236}">
                <a16:creationId xmlns:a16="http://schemas.microsoft.com/office/drawing/2014/main" id="{8A232D27-9FCC-E848-AABE-D0F941AC942F}"/>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9" name="Line 42">
            <a:extLst>
              <a:ext uri="{FF2B5EF4-FFF2-40B4-BE49-F238E27FC236}">
                <a16:creationId xmlns:a16="http://schemas.microsoft.com/office/drawing/2014/main" id="{693F5B86-1F8B-D24B-9A6A-C2D3E701065E}"/>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0" name="Line 43">
            <a:extLst>
              <a:ext uri="{FF2B5EF4-FFF2-40B4-BE49-F238E27FC236}">
                <a16:creationId xmlns:a16="http://schemas.microsoft.com/office/drawing/2014/main" id="{2DEF4847-41D2-4A49-A344-B6B58B0135E9}"/>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1" name="Line 44">
            <a:extLst>
              <a:ext uri="{FF2B5EF4-FFF2-40B4-BE49-F238E27FC236}">
                <a16:creationId xmlns:a16="http://schemas.microsoft.com/office/drawing/2014/main" id="{13A2208C-DB8F-3546-A0A6-A0540657EBC5}"/>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2" name="Line 45">
            <a:extLst>
              <a:ext uri="{FF2B5EF4-FFF2-40B4-BE49-F238E27FC236}">
                <a16:creationId xmlns:a16="http://schemas.microsoft.com/office/drawing/2014/main" id="{982026AF-AB25-594D-A617-9BF7AE4A3E2A}"/>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3" name="Line 46">
            <a:extLst>
              <a:ext uri="{FF2B5EF4-FFF2-40B4-BE49-F238E27FC236}">
                <a16:creationId xmlns:a16="http://schemas.microsoft.com/office/drawing/2014/main" id="{BFB0A75F-4AC3-2144-B0CD-53C6ADB88BD3}"/>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4" name="Line 47">
            <a:extLst>
              <a:ext uri="{FF2B5EF4-FFF2-40B4-BE49-F238E27FC236}">
                <a16:creationId xmlns:a16="http://schemas.microsoft.com/office/drawing/2014/main" id="{51986743-6EC0-5840-B53D-E3B07DA32C1E}"/>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5" name="Line 48">
            <a:extLst>
              <a:ext uri="{FF2B5EF4-FFF2-40B4-BE49-F238E27FC236}">
                <a16:creationId xmlns:a16="http://schemas.microsoft.com/office/drawing/2014/main" id="{97B420B3-CB42-9D40-82F7-A287503B19E6}"/>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6" name="Line 49">
            <a:extLst>
              <a:ext uri="{FF2B5EF4-FFF2-40B4-BE49-F238E27FC236}">
                <a16:creationId xmlns:a16="http://schemas.microsoft.com/office/drawing/2014/main" id="{3BC7882D-8820-884D-AA3A-A2305CA08143}"/>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7" name="Line 50">
            <a:extLst>
              <a:ext uri="{FF2B5EF4-FFF2-40B4-BE49-F238E27FC236}">
                <a16:creationId xmlns:a16="http://schemas.microsoft.com/office/drawing/2014/main" id="{13A341EF-DE4C-5F41-9868-FEE85B4CE898}"/>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8" name="Line 51">
            <a:extLst>
              <a:ext uri="{FF2B5EF4-FFF2-40B4-BE49-F238E27FC236}">
                <a16:creationId xmlns:a16="http://schemas.microsoft.com/office/drawing/2014/main" id="{08DCCF76-23B1-7D43-8A56-954F68124379}"/>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9" name="Line 52">
            <a:extLst>
              <a:ext uri="{FF2B5EF4-FFF2-40B4-BE49-F238E27FC236}">
                <a16:creationId xmlns:a16="http://schemas.microsoft.com/office/drawing/2014/main" id="{DEA8D22B-64CB-C847-826E-B99B157C27BF}"/>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0" name="Line 53">
            <a:extLst>
              <a:ext uri="{FF2B5EF4-FFF2-40B4-BE49-F238E27FC236}">
                <a16:creationId xmlns:a16="http://schemas.microsoft.com/office/drawing/2014/main" id="{3ECAF24F-64FB-7C46-BFCF-B52A0FBE0CA1}"/>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1" name="Line 54">
            <a:extLst>
              <a:ext uri="{FF2B5EF4-FFF2-40B4-BE49-F238E27FC236}">
                <a16:creationId xmlns:a16="http://schemas.microsoft.com/office/drawing/2014/main" id="{5F92FC95-8001-0A45-90F5-E67657F38CB4}"/>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2" name="Line 55">
            <a:extLst>
              <a:ext uri="{FF2B5EF4-FFF2-40B4-BE49-F238E27FC236}">
                <a16:creationId xmlns:a16="http://schemas.microsoft.com/office/drawing/2014/main" id="{2A8F77C4-C72A-074F-97BE-F6EE4516436A}"/>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3" name="Line 56">
            <a:extLst>
              <a:ext uri="{FF2B5EF4-FFF2-40B4-BE49-F238E27FC236}">
                <a16:creationId xmlns:a16="http://schemas.microsoft.com/office/drawing/2014/main" id="{D5B59A1B-0771-D144-8989-E7BFE2708147}"/>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4" name="Line 57">
            <a:extLst>
              <a:ext uri="{FF2B5EF4-FFF2-40B4-BE49-F238E27FC236}">
                <a16:creationId xmlns:a16="http://schemas.microsoft.com/office/drawing/2014/main" id="{55A1BB1D-D3DB-ED4D-B843-146CC68811CB}"/>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5" name="Line 58">
            <a:extLst>
              <a:ext uri="{FF2B5EF4-FFF2-40B4-BE49-F238E27FC236}">
                <a16:creationId xmlns:a16="http://schemas.microsoft.com/office/drawing/2014/main" id="{001C9647-507B-7C4B-A607-9DDF34EA2E20}"/>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6" name="Line 59">
            <a:extLst>
              <a:ext uri="{FF2B5EF4-FFF2-40B4-BE49-F238E27FC236}">
                <a16:creationId xmlns:a16="http://schemas.microsoft.com/office/drawing/2014/main" id="{6CAA9261-E49F-0543-9DCB-9DABFBFD4172}"/>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7" name="Line 60">
            <a:extLst>
              <a:ext uri="{FF2B5EF4-FFF2-40B4-BE49-F238E27FC236}">
                <a16:creationId xmlns:a16="http://schemas.microsoft.com/office/drawing/2014/main" id="{05410411-0226-7445-9941-C26E6EDC41E5}"/>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8" name="Line 61">
            <a:extLst>
              <a:ext uri="{FF2B5EF4-FFF2-40B4-BE49-F238E27FC236}">
                <a16:creationId xmlns:a16="http://schemas.microsoft.com/office/drawing/2014/main" id="{46AD9BC1-9E9F-2C4E-9752-F30DD1796409}"/>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9" name="Line 62">
            <a:extLst>
              <a:ext uri="{FF2B5EF4-FFF2-40B4-BE49-F238E27FC236}">
                <a16:creationId xmlns:a16="http://schemas.microsoft.com/office/drawing/2014/main" id="{62996B85-3D20-3F46-BDBF-974B1DDCE62E}"/>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50" name="Line 63">
            <a:extLst>
              <a:ext uri="{FF2B5EF4-FFF2-40B4-BE49-F238E27FC236}">
                <a16:creationId xmlns:a16="http://schemas.microsoft.com/office/drawing/2014/main" id="{11DB5347-C2A7-DA47-A15F-B282223BCC1A}"/>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51" name="Line 64">
            <a:extLst>
              <a:ext uri="{FF2B5EF4-FFF2-40B4-BE49-F238E27FC236}">
                <a16:creationId xmlns:a16="http://schemas.microsoft.com/office/drawing/2014/main" id="{2FE730F8-50FA-3A41-96B1-7633B4FBD83F}"/>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52" name="Line 65">
            <a:extLst>
              <a:ext uri="{FF2B5EF4-FFF2-40B4-BE49-F238E27FC236}">
                <a16:creationId xmlns:a16="http://schemas.microsoft.com/office/drawing/2014/main" id="{C327871F-4C08-FD43-9DE5-A87DBB9817D4}"/>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53" name="Line 66">
            <a:extLst>
              <a:ext uri="{FF2B5EF4-FFF2-40B4-BE49-F238E27FC236}">
                <a16:creationId xmlns:a16="http://schemas.microsoft.com/office/drawing/2014/main" id="{AADD522F-E956-6941-8658-0E31074786C1}"/>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54" name="Line 67">
            <a:extLst>
              <a:ext uri="{FF2B5EF4-FFF2-40B4-BE49-F238E27FC236}">
                <a16:creationId xmlns:a16="http://schemas.microsoft.com/office/drawing/2014/main" id="{6CB77F62-018F-214C-904D-25BB2AB0B1CC}"/>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55" name="Line 68">
            <a:extLst>
              <a:ext uri="{FF2B5EF4-FFF2-40B4-BE49-F238E27FC236}">
                <a16:creationId xmlns:a16="http://schemas.microsoft.com/office/drawing/2014/main" id="{A84B0065-8F8A-E742-903C-1669F29A2B25}"/>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56" name="Text Box 69">
            <a:extLst>
              <a:ext uri="{FF2B5EF4-FFF2-40B4-BE49-F238E27FC236}">
                <a16:creationId xmlns:a16="http://schemas.microsoft.com/office/drawing/2014/main" id="{D45BAD9E-0682-E641-B699-89725DC66F59}"/>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80957" name="AutoShape 70">
            <a:extLst>
              <a:ext uri="{FF2B5EF4-FFF2-40B4-BE49-F238E27FC236}">
                <a16:creationId xmlns:a16="http://schemas.microsoft.com/office/drawing/2014/main" id="{5A0FBD17-B538-2F4D-9B06-CDF008B3A0D3}"/>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58" name="AutoShape 71">
            <a:extLst>
              <a:ext uri="{FF2B5EF4-FFF2-40B4-BE49-F238E27FC236}">
                <a16:creationId xmlns:a16="http://schemas.microsoft.com/office/drawing/2014/main" id="{5D0367B8-9AE2-1140-B0B5-96A16532E068}"/>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59" name="AutoShape 72">
            <a:extLst>
              <a:ext uri="{FF2B5EF4-FFF2-40B4-BE49-F238E27FC236}">
                <a16:creationId xmlns:a16="http://schemas.microsoft.com/office/drawing/2014/main" id="{7F615F63-7E7F-C742-B950-4DA55B4AC972}"/>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60" name="AutoShape 73">
            <a:extLst>
              <a:ext uri="{FF2B5EF4-FFF2-40B4-BE49-F238E27FC236}">
                <a16:creationId xmlns:a16="http://schemas.microsoft.com/office/drawing/2014/main" id="{57C37FA8-BA29-3041-9BC0-D057297AB856}"/>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61" name="AutoShape 74">
            <a:extLst>
              <a:ext uri="{FF2B5EF4-FFF2-40B4-BE49-F238E27FC236}">
                <a16:creationId xmlns:a16="http://schemas.microsoft.com/office/drawing/2014/main" id="{F617A338-4A88-984C-97CA-CD3ED5C17770}"/>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62" name="AutoShape 75">
            <a:extLst>
              <a:ext uri="{FF2B5EF4-FFF2-40B4-BE49-F238E27FC236}">
                <a16:creationId xmlns:a16="http://schemas.microsoft.com/office/drawing/2014/main" id="{1F3FE584-494A-CE43-8408-FCB5321BCF03}"/>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80963" name="Group 76">
            <a:extLst>
              <a:ext uri="{FF2B5EF4-FFF2-40B4-BE49-F238E27FC236}">
                <a16:creationId xmlns:a16="http://schemas.microsoft.com/office/drawing/2014/main" id="{2F3C090F-8373-0B4D-93BB-D51A52016FB4}"/>
              </a:ext>
            </a:extLst>
          </p:cNvPr>
          <p:cNvGrpSpPr>
            <a:grpSpLocks/>
          </p:cNvGrpSpPr>
          <p:nvPr/>
        </p:nvGrpSpPr>
        <p:grpSpPr bwMode="auto">
          <a:xfrm>
            <a:off x="2576513" y="2547938"/>
            <a:ext cx="1084262" cy="2093912"/>
            <a:chOff x="1623" y="1605"/>
            <a:chExt cx="683" cy="1319"/>
          </a:xfrm>
        </p:grpSpPr>
        <p:sp>
          <p:nvSpPr>
            <p:cNvPr id="81014" name="Rectangle 77">
              <a:extLst>
                <a:ext uri="{FF2B5EF4-FFF2-40B4-BE49-F238E27FC236}">
                  <a16:creationId xmlns:a16="http://schemas.microsoft.com/office/drawing/2014/main" id="{7F7061B0-E9B1-4948-B2DC-D1EF9BB608E3}"/>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81015" name="AutoShape 78">
              <a:extLst>
                <a:ext uri="{FF2B5EF4-FFF2-40B4-BE49-F238E27FC236}">
                  <a16:creationId xmlns:a16="http://schemas.microsoft.com/office/drawing/2014/main" id="{E021F8AA-3889-9F47-A959-2C19E8967A98}"/>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1016" name="Text Box 79">
              <a:extLst>
                <a:ext uri="{FF2B5EF4-FFF2-40B4-BE49-F238E27FC236}">
                  <a16:creationId xmlns:a16="http://schemas.microsoft.com/office/drawing/2014/main" id="{10EC147E-FEC4-AC4F-AC2C-3B74AF661191}"/>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81017" name="Text Box 80">
              <a:extLst>
                <a:ext uri="{FF2B5EF4-FFF2-40B4-BE49-F238E27FC236}">
                  <a16:creationId xmlns:a16="http://schemas.microsoft.com/office/drawing/2014/main" id="{B8625235-9C6A-5C4E-95B3-A861802B5212}"/>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81018" name="Text Box 81">
              <a:extLst>
                <a:ext uri="{FF2B5EF4-FFF2-40B4-BE49-F238E27FC236}">
                  <a16:creationId xmlns:a16="http://schemas.microsoft.com/office/drawing/2014/main" id="{A9D4C9AB-15A6-7D4F-88CE-16FCA2D16020}"/>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81019" name="Text Box 82">
              <a:extLst>
                <a:ext uri="{FF2B5EF4-FFF2-40B4-BE49-F238E27FC236}">
                  <a16:creationId xmlns:a16="http://schemas.microsoft.com/office/drawing/2014/main" id="{DD226670-C134-E34C-9C90-D1C34E7E1DC0}"/>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81020" name="Text Box 83">
              <a:extLst>
                <a:ext uri="{FF2B5EF4-FFF2-40B4-BE49-F238E27FC236}">
                  <a16:creationId xmlns:a16="http://schemas.microsoft.com/office/drawing/2014/main" id="{962E4BAC-A145-8549-B8E3-D156EC6F2A41}"/>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80964" name="AutoShape 84">
            <a:extLst>
              <a:ext uri="{FF2B5EF4-FFF2-40B4-BE49-F238E27FC236}">
                <a16:creationId xmlns:a16="http://schemas.microsoft.com/office/drawing/2014/main" id="{DFCCB03C-8AAA-3746-80A3-C1ACE4EFE626}"/>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65" name="Line 85">
            <a:extLst>
              <a:ext uri="{FF2B5EF4-FFF2-40B4-BE49-F238E27FC236}">
                <a16:creationId xmlns:a16="http://schemas.microsoft.com/office/drawing/2014/main" id="{4A5173DE-1960-EF4B-B459-C840D220C838}"/>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66" name="Oval 86">
            <a:extLst>
              <a:ext uri="{FF2B5EF4-FFF2-40B4-BE49-F238E27FC236}">
                <a16:creationId xmlns:a16="http://schemas.microsoft.com/office/drawing/2014/main" id="{87CAD109-B4C9-BB4C-9319-31451E7F32D9}"/>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80967" name="Group 87">
            <a:extLst>
              <a:ext uri="{FF2B5EF4-FFF2-40B4-BE49-F238E27FC236}">
                <a16:creationId xmlns:a16="http://schemas.microsoft.com/office/drawing/2014/main" id="{6E6A19FC-16A5-8B41-9CD5-E19D26D335C0}"/>
              </a:ext>
            </a:extLst>
          </p:cNvPr>
          <p:cNvGrpSpPr>
            <a:grpSpLocks/>
          </p:cNvGrpSpPr>
          <p:nvPr/>
        </p:nvGrpSpPr>
        <p:grpSpPr bwMode="auto">
          <a:xfrm>
            <a:off x="4065588" y="2646363"/>
            <a:ext cx="400050" cy="1689100"/>
            <a:chOff x="2561" y="1667"/>
            <a:chExt cx="252" cy="1064"/>
          </a:xfrm>
        </p:grpSpPr>
        <p:sp>
          <p:nvSpPr>
            <p:cNvPr id="81007" name="Rectangle 88">
              <a:extLst>
                <a:ext uri="{FF2B5EF4-FFF2-40B4-BE49-F238E27FC236}">
                  <a16:creationId xmlns:a16="http://schemas.microsoft.com/office/drawing/2014/main" id="{1DE052CA-E373-4D4A-A26C-80FC44C67EFF}"/>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1008" name="AutoShape 89">
              <a:extLst>
                <a:ext uri="{FF2B5EF4-FFF2-40B4-BE49-F238E27FC236}">
                  <a16:creationId xmlns:a16="http://schemas.microsoft.com/office/drawing/2014/main" id="{18AAE6B8-ADE8-784C-BD55-9CC3BB1A2CB2}"/>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1009" name="Text Box 90">
              <a:extLst>
                <a:ext uri="{FF2B5EF4-FFF2-40B4-BE49-F238E27FC236}">
                  <a16:creationId xmlns:a16="http://schemas.microsoft.com/office/drawing/2014/main" id="{211FC118-D96F-5B49-BE3B-2BDB081E38C1}"/>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81010" name="Text Box 91">
              <a:extLst>
                <a:ext uri="{FF2B5EF4-FFF2-40B4-BE49-F238E27FC236}">
                  <a16:creationId xmlns:a16="http://schemas.microsoft.com/office/drawing/2014/main" id="{D6E7B60F-3242-F145-BF90-77EFE76729B9}"/>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81011" name="Text Box 92">
              <a:extLst>
                <a:ext uri="{FF2B5EF4-FFF2-40B4-BE49-F238E27FC236}">
                  <a16:creationId xmlns:a16="http://schemas.microsoft.com/office/drawing/2014/main" id="{FA212517-D560-C647-B167-FBCC43627359}"/>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81012" name="Text Box 93">
              <a:extLst>
                <a:ext uri="{FF2B5EF4-FFF2-40B4-BE49-F238E27FC236}">
                  <a16:creationId xmlns:a16="http://schemas.microsoft.com/office/drawing/2014/main" id="{9E3F25FC-B12F-F943-A113-D0366A74B39C}"/>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81013" name="Text Box 94">
              <a:extLst>
                <a:ext uri="{FF2B5EF4-FFF2-40B4-BE49-F238E27FC236}">
                  <a16:creationId xmlns:a16="http://schemas.microsoft.com/office/drawing/2014/main" id="{6B24AD52-2C0D-0045-AB01-2AE82B51EB9E}"/>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80968" name="Oval 95">
            <a:extLst>
              <a:ext uri="{FF2B5EF4-FFF2-40B4-BE49-F238E27FC236}">
                <a16:creationId xmlns:a16="http://schemas.microsoft.com/office/drawing/2014/main" id="{14531A70-2C23-EE4A-A708-EFBBFEF80D65}"/>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80969" name="Group 96">
            <a:extLst>
              <a:ext uri="{FF2B5EF4-FFF2-40B4-BE49-F238E27FC236}">
                <a16:creationId xmlns:a16="http://schemas.microsoft.com/office/drawing/2014/main" id="{96D8C529-26E5-F847-B927-4B1678C4AEF2}"/>
              </a:ext>
            </a:extLst>
          </p:cNvPr>
          <p:cNvGrpSpPr>
            <a:grpSpLocks/>
          </p:cNvGrpSpPr>
          <p:nvPr/>
        </p:nvGrpSpPr>
        <p:grpSpPr bwMode="auto">
          <a:xfrm>
            <a:off x="6832600" y="1433513"/>
            <a:ext cx="636588" cy="828675"/>
            <a:chOff x="4304" y="903"/>
            <a:chExt cx="401" cy="522"/>
          </a:xfrm>
        </p:grpSpPr>
        <p:sp>
          <p:nvSpPr>
            <p:cNvPr id="81005" name="Rectangle 97">
              <a:extLst>
                <a:ext uri="{FF2B5EF4-FFF2-40B4-BE49-F238E27FC236}">
                  <a16:creationId xmlns:a16="http://schemas.microsoft.com/office/drawing/2014/main" id="{EA549B86-94BD-A549-A189-EB5F163B76A5}"/>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1006" name="Text Box 98">
              <a:extLst>
                <a:ext uri="{FF2B5EF4-FFF2-40B4-BE49-F238E27FC236}">
                  <a16:creationId xmlns:a16="http://schemas.microsoft.com/office/drawing/2014/main" id="{B4643BAD-BB2E-CC41-A569-AE9A04D92A89}"/>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80970" name="Group 99">
            <a:extLst>
              <a:ext uri="{FF2B5EF4-FFF2-40B4-BE49-F238E27FC236}">
                <a16:creationId xmlns:a16="http://schemas.microsoft.com/office/drawing/2014/main" id="{25F0D710-B9A5-0A47-AE39-743D064F6A10}"/>
              </a:ext>
            </a:extLst>
          </p:cNvPr>
          <p:cNvGrpSpPr>
            <a:grpSpLocks/>
          </p:cNvGrpSpPr>
          <p:nvPr/>
        </p:nvGrpSpPr>
        <p:grpSpPr bwMode="auto">
          <a:xfrm>
            <a:off x="7224713" y="2500313"/>
            <a:ext cx="404812" cy="914400"/>
            <a:chOff x="4551" y="1575"/>
            <a:chExt cx="255" cy="576"/>
          </a:xfrm>
        </p:grpSpPr>
        <p:sp>
          <p:nvSpPr>
            <p:cNvPr id="81003" name="Freeform 100">
              <a:extLst>
                <a:ext uri="{FF2B5EF4-FFF2-40B4-BE49-F238E27FC236}">
                  <a16:creationId xmlns:a16="http://schemas.microsoft.com/office/drawing/2014/main" id="{419F6AF6-924C-7541-B237-05C1724CC893}"/>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81004" name="Text Box 101">
              <a:extLst>
                <a:ext uri="{FF2B5EF4-FFF2-40B4-BE49-F238E27FC236}">
                  <a16:creationId xmlns:a16="http://schemas.microsoft.com/office/drawing/2014/main" id="{C0788804-7751-C54A-BDC2-F7C9E94A374B}"/>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80971" name="Oval 102">
            <a:extLst>
              <a:ext uri="{FF2B5EF4-FFF2-40B4-BE49-F238E27FC236}">
                <a16:creationId xmlns:a16="http://schemas.microsoft.com/office/drawing/2014/main" id="{50E2E182-E1ED-5D4A-B36A-53D88EA6B743}"/>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72" name="Oval 103">
            <a:extLst>
              <a:ext uri="{FF2B5EF4-FFF2-40B4-BE49-F238E27FC236}">
                <a16:creationId xmlns:a16="http://schemas.microsoft.com/office/drawing/2014/main" id="{3A3695DF-4C47-0248-8C21-C0987F5A8640}"/>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73" name="Oval 104">
            <a:extLst>
              <a:ext uri="{FF2B5EF4-FFF2-40B4-BE49-F238E27FC236}">
                <a16:creationId xmlns:a16="http://schemas.microsoft.com/office/drawing/2014/main" id="{D899E931-CA29-D141-97C2-200644F44589}"/>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74" name="Oval 105">
            <a:extLst>
              <a:ext uri="{FF2B5EF4-FFF2-40B4-BE49-F238E27FC236}">
                <a16:creationId xmlns:a16="http://schemas.microsoft.com/office/drawing/2014/main" id="{8818524D-D52C-064B-AC74-7E6073650EEF}"/>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75" name="Oval 106">
            <a:extLst>
              <a:ext uri="{FF2B5EF4-FFF2-40B4-BE49-F238E27FC236}">
                <a16:creationId xmlns:a16="http://schemas.microsoft.com/office/drawing/2014/main" id="{5DD857C5-1B6B-2842-ABC4-B11466C2AFE3}"/>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76" name="Oval 107">
            <a:extLst>
              <a:ext uri="{FF2B5EF4-FFF2-40B4-BE49-F238E27FC236}">
                <a16:creationId xmlns:a16="http://schemas.microsoft.com/office/drawing/2014/main" id="{3CEF2604-CEFB-6945-BEDD-7F27CD4C2458}"/>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77" name="Line 108">
            <a:extLst>
              <a:ext uri="{FF2B5EF4-FFF2-40B4-BE49-F238E27FC236}">
                <a16:creationId xmlns:a16="http://schemas.microsoft.com/office/drawing/2014/main" id="{9930FE42-55BE-9947-919A-439EB215F24E}"/>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78" name="Line 109">
            <a:extLst>
              <a:ext uri="{FF2B5EF4-FFF2-40B4-BE49-F238E27FC236}">
                <a16:creationId xmlns:a16="http://schemas.microsoft.com/office/drawing/2014/main" id="{681B286B-9693-0747-A37F-764E039C6EB4}"/>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79" name="Line 110">
            <a:extLst>
              <a:ext uri="{FF2B5EF4-FFF2-40B4-BE49-F238E27FC236}">
                <a16:creationId xmlns:a16="http://schemas.microsoft.com/office/drawing/2014/main" id="{D2E0A08B-4F98-A441-B622-353D335006A6}"/>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0" name="Line 111">
            <a:extLst>
              <a:ext uri="{FF2B5EF4-FFF2-40B4-BE49-F238E27FC236}">
                <a16:creationId xmlns:a16="http://schemas.microsoft.com/office/drawing/2014/main" id="{81A95C56-52CF-A842-8DE4-2E6C2EDF0D75}"/>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1" name="Line 112">
            <a:extLst>
              <a:ext uri="{FF2B5EF4-FFF2-40B4-BE49-F238E27FC236}">
                <a16:creationId xmlns:a16="http://schemas.microsoft.com/office/drawing/2014/main" id="{E866411C-1729-B645-867C-EFACAF5E7130}"/>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2" name="Line 113">
            <a:extLst>
              <a:ext uri="{FF2B5EF4-FFF2-40B4-BE49-F238E27FC236}">
                <a16:creationId xmlns:a16="http://schemas.microsoft.com/office/drawing/2014/main" id="{49905D3A-93D9-8C43-AC5F-BE3513BF33DF}"/>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3" name="Line 114">
            <a:extLst>
              <a:ext uri="{FF2B5EF4-FFF2-40B4-BE49-F238E27FC236}">
                <a16:creationId xmlns:a16="http://schemas.microsoft.com/office/drawing/2014/main" id="{40C0B48F-27D6-AA41-9113-826A9A2162EE}"/>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4" name="Line 115">
            <a:extLst>
              <a:ext uri="{FF2B5EF4-FFF2-40B4-BE49-F238E27FC236}">
                <a16:creationId xmlns:a16="http://schemas.microsoft.com/office/drawing/2014/main" id="{36647052-1775-C741-AF64-AD8C56EA8242}"/>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5" name="Line 116">
            <a:extLst>
              <a:ext uri="{FF2B5EF4-FFF2-40B4-BE49-F238E27FC236}">
                <a16:creationId xmlns:a16="http://schemas.microsoft.com/office/drawing/2014/main" id="{82B80C54-305F-4044-A89F-E49DE238BB1C}"/>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6" name="Line 117">
            <a:extLst>
              <a:ext uri="{FF2B5EF4-FFF2-40B4-BE49-F238E27FC236}">
                <a16:creationId xmlns:a16="http://schemas.microsoft.com/office/drawing/2014/main" id="{9AE2A3D9-8BD0-2E46-815A-1B956754097F}"/>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7" name="Line 118">
            <a:extLst>
              <a:ext uri="{FF2B5EF4-FFF2-40B4-BE49-F238E27FC236}">
                <a16:creationId xmlns:a16="http://schemas.microsoft.com/office/drawing/2014/main" id="{449AAEF7-5DAD-364F-9892-51ABB5AC4457}"/>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8" name="Line 119">
            <a:extLst>
              <a:ext uri="{FF2B5EF4-FFF2-40B4-BE49-F238E27FC236}">
                <a16:creationId xmlns:a16="http://schemas.microsoft.com/office/drawing/2014/main" id="{0E70290F-C429-4E40-87CB-F32A8FACC47F}"/>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9" name="Line 120">
            <a:extLst>
              <a:ext uri="{FF2B5EF4-FFF2-40B4-BE49-F238E27FC236}">
                <a16:creationId xmlns:a16="http://schemas.microsoft.com/office/drawing/2014/main" id="{48A586C5-00CC-9344-A17B-CC7E8B959B9C}"/>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90" name="Text Box 121">
            <a:extLst>
              <a:ext uri="{FF2B5EF4-FFF2-40B4-BE49-F238E27FC236}">
                <a16:creationId xmlns:a16="http://schemas.microsoft.com/office/drawing/2014/main" id="{73743B97-F423-9A42-B599-F1552FA63D20}"/>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80991" name="Text Box 122">
            <a:extLst>
              <a:ext uri="{FF2B5EF4-FFF2-40B4-BE49-F238E27FC236}">
                <a16:creationId xmlns:a16="http://schemas.microsoft.com/office/drawing/2014/main" id="{6FA69493-2A6C-164F-ACC4-C21D2D684E8D}"/>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80992" name="Line 123">
            <a:extLst>
              <a:ext uri="{FF2B5EF4-FFF2-40B4-BE49-F238E27FC236}">
                <a16:creationId xmlns:a16="http://schemas.microsoft.com/office/drawing/2014/main" id="{44A11FAC-5E7E-AB42-B5C0-82C0A1D8233D}"/>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93" name="Line 124">
            <a:extLst>
              <a:ext uri="{FF2B5EF4-FFF2-40B4-BE49-F238E27FC236}">
                <a16:creationId xmlns:a16="http://schemas.microsoft.com/office/drawing/2014/main" id="{0201C2A2-C601-E443-83F9-403D2E232EA1}"/>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80994" name="Group 125">
            <a:extLst>
              <a:ext uri="{FF2B5EF4-FFF2-40B4-BE49-F238E27FC236}">
                <a16:creationId xmlns:a16="http://schemas.microsoft.com/office/drawing/2014/main" id="{19304D61-8360-484C-9BAF-FE1A1B8F0D02}"/>
              </a:ext>
            </a:extLst>
          </p:cNvPr>
          <p:cNvGrpSpPr>
            <a:grpSpLocks/>
          </p:cNvGrpSpPr>
          <p:nvPr/>
        </p:nvGrpSpPr>
        <p:grpSpPr bwMode="auto">
          <a:xfrm>
            <a:off x="563563" y="2144713"/>
            <a:ext cx="7643812" cy="1709737"/>
            <a:chOff x="355" y="1351"/>
            <a:chExt cx="4815" cy="1077"/>
          </a:xfrm>
        </p:grpSpPr>
        <p:grpSp>
          <p:nvGrpSpPr>
            <p:cNvPr id="80995" name="Group 126">
              <a:extLst>
                <a:ext uri="{FF2B5EF4-FFF2-40B4-BE49-F238E27FC236}">
                  <a16:creationId xmlns:a16="http://schemas.microsoft.com/office/drawing/2014/main" id="{430BD316-EE2D-CB43-A58C-A873B9479C1B}"/>
                </a:ext>
              </a:extLst>
            </p:cNvPr>
            <p:cNvGrpSpPr>
              <a:grpSpLocks/>
            </p:cNvGrpSpPr>
            <p:nvPr/>
          </p:nvGrpSpPr>
          <p:grpSpPr bwMode="auto">
            <a:xfrm>
              <a:off x="355" y="1789"/>
              <a:ext cx="1156" cy="288"/>
              <a:chOff x="355" y="1789"/>
              <a:chExt cx="1156" cy="288"/>
            </a:xfrm>
          </p:grpSpPr>
          <p:sp>
            <p:nvSpPr>
              <p:cNvPr id="81001" name="Text Box 127">
                <a:extLst>
                  <a:ext uri="{FF2B5EF4-FFF2-40B4-BE49-F238E27FC236}">
                    <a16:creationId xmlns:a16="http://schemas.microsoft.com/office/drawing/2014/main" id="{85F0A420-ADD4-FB42-A4C9-C22D8C1F5DD3}"/>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81002" name="Text Box 128">
                <a:extLst>
                  <a:ext uri="{FF2B5EF4-FFF2-40B4-BE49-F238E27FC236}">
                    <a16:creationId xmlns:a16="http://schemas.microsoft.com/office/drawing/2014/main" id="{8DA3E5AC-A891-7E49-864B-9F1A36536C8E}"/>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80996" name="Group 129">
              <a:extLst>
                <a:ext uri="{FF2B5EF4-FFF2-40B4-BE49-F238E27FC236}">
                  <a16:creationId xmlns:a16="http://schemas.microsoft.com/office/drawing/2014/main" id="{72A3F3F9-FD17-D84D-85D5-178BA02E7F00}"/>
                </a:ext>
              </a:extLst>
            </p:cNvPr>
            <p:cNvGrpSpPr>
              <a:grpSpLocks/>
            </p:cNvGrpSpPr>
            <p:nvPr/>
          </p:nvGrpSpPr>
          <p:grpSpPr bwMode="auto">
            <a:xfrm>
              <a:off x="3057" y="1351"/>
              <a:ext cx="2113" cy="1077"/>
              <a:chOff x="3057" y="1351"/>
              <a:chExt cx="2113" cy="1077"/>
            </a:xfrm>
          </p:grpSpPr>
          <p:sp>
            <p:nvSpPr>
              <p:cNvPr id="80997" name="Text Box 130">
                <a:extLst>
                  <a:ext uri="{FF2B5EF4-FFF2-40B4-BE49-F238E27FC236}">
                    <a16:creationId xmlns:a16="http://schemas.microsoft.com/office/drawing/2014/main" id="{563BCE9D-ACC1-594B-9292-7A6DCE9AB02B}"/>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80998" name="Group 131">
                <a:extLst>
                  <a:ext uri="{FF2B5EF4-FFF2-40B4-BE49-F238E27FC236}">
                    <a16:creationId xmlns:a16="http://schemas.microsoft.com/office/drawing/2014/main" id="{EB40C3A9-866A-EC49-AF65-BBA2327169CE}"/>
                  </a:ext>
                </a:extLst>
              </p:cNvPr>
              <p:cNvGrpSpPr>
                <a:grpSpLocks/>
              </p:cNvGrpSpPr>
              <p:nvPr/>
            </p:nvGrpSpPr>
            <p:grpSpPr bwMode="auto">
              <a:xfrm>
                <a:off x="3057" y="1351"/>
                <a:ext cx="206" cy="1077"/>
                <a:chOff x="3057" y="1351"/>
                <a:chExt cx="206" cy="1077"/>
              </a:xfrm>
            </p:grpSpPr>
            <p:sp>
              <p:nvSpPr>
                <p:cNvPr id="80999" name="Text Box 132">
                  <a:extLst>
                    <a:ext uri="{FF2B5EF4-FFF2-40B4-BE49-F238E27FC236}">
                      <a16:creationId xmlns:a16="http://schemas.microsoft.com/office/drawing/2014/main" id="{2F0DF296-06E7-5C48-B9C9-F4FFAF5CFA76}"/>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81000" name="Text Box 133">
                  <a:extLst>
                    <a:ext uri="{FF2B5EF4-FFF2-40B4-BE49-F238E27FC236}">
                      <a16:creationId xmlns:a16="http://schemas.microsoft.com/office/drawing/2014/main" id="{D6681433-5F27-974C-A6F4-AC91674CC698}"/>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編號版面配置區 3">
            <a:extLst>
              <a:ext uri="{FF2B5EF4-FFF2-40B4-BE49-F238E27FC236}">
                <a16:creationId xmlns:a16="http://schemas.microsoft.com/office/drawing/2014/main" id="{9405ED00-5F60-004E-9B57-2CBAC17DAC2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98F4C861-F326-2D4E-A141-2F9E2A3796C1}" type="slidenum">
              <a:rPr lang="zh-TW" altLang="en-US" sz="800"/>
              <a:pPr/>
              <a:t>57</a:t>
            </a:fld>
            <a:endParaRPr lang="en-US" altLang="zh-TW" sz="1400"/>
          </a:p>
        </p:txBody>
      </p:sp>
      <p:pic>
        <p:nvPicPr>
          <p:cNvPr id="81923" name="Picture 2" descr="toy2">
            <a:extLst>
              <a:ext uri="{FF2B5EF4-FFF2-40B4-BE49-F238E27FC236}">
                <a16:creationId xmlns:a16="http://schemas.microsoft.com/office/drawing/2014/main" id="{2ADF7597-86E5-354F-B6F5-F29D42003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7050"/>
            <a:ext cx="86868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3">
            <a:extLst>
              <a:ext uri="{FF2B5EF4-FFF2-40B4-BE49-F238E27FC236}">
                <a16:creationId xmlns:a16="http://schemas.microsoft.com/office/drawing/2014/main" id="{CABCA567-B8E5-8543-AC83-5882A3BDD5BD}"/>
              </a:ext>
            </a:extLst>
          </p:cNvPr>
          <p:cNvSpPr>
            <a:spLocks noGrp="1" noChangeArrowheads="1"/>
          </p:cNvSpPr>
          <p:nvPr>
            <p:ph type="title"/>
          </p:nvPr>
        </p:nvSpPr>
        <p:spPr/>
        <p:txBody>
          <a:bodyPr/>
          <a:lstStyle/>
          <a:p>
            <a:r>
              <a:rPr lang="en-US" altLang="zh-TW">
                <a:ea typeface="新細明體" panose="02020500000000000000" pitchFamily="18" charset="-120"/>
              </a:rPr>
              <a:t>TOY "Classic", Back Of Envelope Design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編號版面配置區 3">
            <a:extLst>
              <a:ext uri="{FF2B5EF4-FFF2-40B4-BE49-F238E27FC236}">
                <a16:creationId xmlns:a16="http://schemas.microsoft.com/office/drawing/2014/main" id="{C2D9F650-8A08-A847-B535-9992588F06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F2857655-DF50-0240-8ABD-1B43528E5F43}" type="slidenum">
              <a:rPr lang="zh-TW" altLang="en-US" sz="800"/>
              <a:pPr/>
              <a:t>58</a:t>
            </a:fld>
            <a:endParaRPr lang="en-US" altLang="zh-TW" sz="1400"/>
          </a:p>
        </p:txBody>
      </p:sp>
      <p:sp>
        <p:nvSpPr>
          <p:cNvPr id="83971" name="Rectangle 2">
            <a:extLst>
              <a:ext uri="{FF2B5EF4-FFF2-40B4-BE49-F238E27FC236}">
                <a16:creationId xmlns:a16="http://schemas.microsoft.com/office/drawing/2014/main" id="{DF276190-FFB6-B845-BD49-BD9D40C7B647}"/>
              </a:ext>
            </a:extLst>
          </p:cNvPr>
          <p:cNvSpPr>
            <a:spLocks noGrp="1" noChangeArrowheads="1"/>
          </p:cNvSpPr>
          <p:nvPr>
            <p:ph type="title"/>
          </p:nvPr>
        </p:nvSpPr>
        <p:spPr/>
        <p:txBody>
          <a:bodyPr/>
          <a:lstStyle/>
          <a:p>
            <a:r>
              <a:rPr lang="en-US" altLang="zh-TW">
                <a:ea typeface="新細明體" panose="02020500000000000000" pitchFamily="18" charset="-120"/>
              </a:rPr>
              <a:t>Build a TOY-Lite:  Devices</a:t>
            </a:r>
          </a:p>
        </p:txBody>
      </p:sp>
      <p:pic>
        <p:nvPicPr>
          <p:cNvPr id="83972" name="Picture 3" descr="CPUdevices">
            <a:extLst>
              <a:ext uri="{FF2B5EF4-FFF2-40B4-BE49-F238E27FC236}">
                <a16:creationId xmlns:a16="http://schemas.microsoft.com/office/drawing/2014/main" id="{4836C0D6-44D5-9541-92F5-9F22CAEAD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828800"/>
            <a:ext cx="8529637"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Rectangle 4">
            <a:extLst>
              <a:ext uri="{FF2B5EF4-FFF2-40B4-BE49-F238E27FC236}">
                <a16:creationId xmlns:a16="http://schemas.microsoft.com/office/drawing/2014/main" id="{77122ABB-9EE0-0146-8B73-3E3A82F8BF07}"/>
              </a:ext>
            </a:extLst>
          </p:cNvPr>
          <p:cNvSpPr>
            <a:spLocks noChangeArrowheads="1"/>
          </p:cNvSpPr>
          <p:nvPr/>
        </p:nvSpPr>
        <p:spPr bwMode="auto">
          <a:xfrm>
            <a:off x="569913" y="869950"/>
            <a:ext cx="17446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chemeClr val="hlink"/>
                </a:solidFill>
                <a:ea typeface="新細明體" panose="02020500000000000000" pitchFamily="18" charset="-120"/>
              </a:rPr>
              <a:t>10-bit word,</a:t>
            </a:r>
          </a:p>
          <a:p>
            <a:r>
              <a:rPr lang="en-US" altLang="zh-TW" sz="1600">
                <a:solidFill>
                  <a:schemeClr val="hlink"/>
                </a:solidFill>
                <a:ea typeface="新細明體" panose="02020500000000000000" pitchFamily="18" charset="-120"/>
              </a:rPr>
              <a:t>4-word register</a:t>
            </a:r>
          </a:p>
          <a:p>
            <a:r>
              <a:rPr lang="en-US" altLang="zh-TW" sz="1600">
                <a:solidFill>
                  <a:schemeClr val="hlink"/>
                </a:solidFill>
                <a:ea typeface="新細明體" panose="02020500000000000000" pitchFamily="18" charset="-120"/>
              </a:rPr>
              <a:t>16-word memory</a:t>
            </a:r>
            <a:endParaRPr lang="zh-TW" altLang="en-US" sz="1600">
              <a:solidFill>
                <a:schemeClr val="hlink"/>
              </a:solidFill>
              <a:ea typeface="新細明體" panose="02020500000000000000" pitchFamily="18" charset="-12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編號版面配置區 3">
            <a:extLst>
              <a:ext uri="{FF2B5EF4-FFF2-40B4-BE49-F238E27FC236}">
                <a16:creationId xmlns:a16="http://schemas.microsoft.com/office/drawing/2014/main" id="{0DD4552B-08F3-6540-8E12-A55148018EB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2EBA1D0D-DA83-CD45-B48F-6A571D4440CC}" type="slidenum">
              <a:rPr lang="zh-TW" altLang="en-US" sz="800"/>
              <a:pPr/>
              <a:t>59</a:t>
            </a:fld>
            <a:endParaRPr lang="en-US" altLang="zh-TW" sz="1400"/>
          </a:p>
        </p:txBody>
      </p:sp>
      <p:pic>
        <p:nvPicPr>
          <p:cNvPr id="86019" name="Picture 2" descr="Control">
            <a:extLst>
              <a:ext uri="{FF2B5EF4-FFF2-40B4-BE49-F238E27FC236}">
                <a16:creationId xmlns:a16="http://schemas.microsoft.com/office/drawing/2014/main" id="{B9EC8790-3277-AF48-924E-2E0E0BCCA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50" y="1849438"/>
            <a:ext cx="621347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3">
            <a:extLst>
              <a:ext uri="{FF2B5EF4-FFF2-40B4-BE49-F238E27FC236}">
                <a16:creationId xmlns:a16="http://schemas.microsoft.com/office/drawing/2014/main" id="{E5EBFD74-A189-AA49-B625-1FF55E01F9D7}"/>
              </a:ext>
            </a:extLst>
          </p:cNvPr>
          <p:cNvSpPr>
            <a:spLocks noGrp="1" noChangeArrowheads="1"/>
          </p:cNvSpPr>
          <p:nvPr>
            <p:ph type="title"/>
          </p:nvPr>
        </p:nvSpPr>
        <p:spPr/>
        <p:txBody>
          <a:bodyPr/>
          <a:lstStyle/>
          <a:p>
            <a:r>
              <a:rPr lang="en-US" altLang="zh-TW">
                <a:ea typeface="新細明體" panose="02020500000000000000" pitchFamily="18" charset="-120"/>
              </a:rPr>
              <a:t>Control</a:t>
            </a:r>
          </a:p>
        </p:txBody>
      </p:sp>
      <p:sp>
        <p:nvSpPr>
          <p:cNvPr id="86021" name="Rectangle 4">
            <a:extLst>
              <a:ext uri="{FF2B5EF4-FFF2-40B4-BE49-F238E27FC236}">
                <a16:creationId xmlns:a16="http://schemas.microsoft.com/office/drawing/2014/main" id="{456C793C-AB57-704C-8730-B50D72D78C44}"/>
              </a:ext>
            </a:extLst>
          </p:cNvPr>
          <p:cNvSpPr>
            <a:spLocks noChangeArrowheads="1"/>
          </p:cNvSpPr>
          <p:nvPr/>
        </p:nvSpPr>
        <p:spPr bwMode="auto">
          <a:xfrm>
            <a:off x="7712075" y="1331913"/>
            <a:ext cx="1335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solidFill>
                  <a:schemeClr val="hlink"/>
                </a:solidFill>
                <a:ea typeface="新細明體" panose="02020500000000000000" pitchFamily="18" charset="-120"/>
              </a:rPr>
              <a:t>data bus</a:t>
            </a:r>
            <a:br>
              <a:rPr lang="en-US" altLang="zh-TW">
                <a:solidFill>
                  <a:schemeClr val="hlink"/>
                </a:solidFill>
                <a:ea typeface="新細明體" panose="02020500000000000000" pitchFamily="18" charset="-120"/>
              </a:rPr>
            </a:br>
            <a:r>
              <a:rPr lang="en-US" altLang="zh-TW">
                <a:solidFill>
                  <a:schemeClr val="hlink"/>
                </a:solidFill>
                <a:ea typeface="新細明體" panose="02020500000000000000" pitchFamily="18" charset="-120"/>
              </a:rPr>
              <a:t>to memory input</a:t>
            </a:r>
          </a:p>
        </p:txBody>
      </p:sp>
      <p:sp>
        <p:nvSpPr>
          <p:cNvPr id="86022" name="Rectangle 5">
            <a:extLst>
              <a:ext uri="{FF2B5EF4-FFF2-40B4-BE49-F238E27FC236}">
                <a16:creationId xmlns:a16="http://schemas.microsoft.com/office/drawing/2014/main" id="{363CDAEF-0027-7A41-BD18-0B620BB5AAEF}"/>
              </a:ext>
            </a:extLst>
          </p:cNvPr>
          <p:cNvSpPr>
            <a:spLocks noChangeArrowheads="1"/>
          </p:cNvSpPr>
          <p:nvPr/>
        </p:nvSpPr>
        <p:spPr bwMode="auto">
          <a:xfrm>
            <a:off x="2636838" y="6051550"/>
            <a:ext cx="1057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solidFill>
                  <a:schemeClr val="hlink"/>
                </a:solidFill>
                <a:ea typeface="新細明體" panose="02020500000000000000" pitchFamily="18" charset="-120"/>
              </a:rPr>
              <a:t>control lines</a:t>
            </a:r>
            <a:br>
              <a:rPr lang="en-US" altLang="zh-TW">
                <a:solidFill>
                  <a:schemeClr val="hlink"/>
                </a:solidFill>
                <a:ea typeface="新細明體" panose="02020500000000000000" pitchFamily="18" charset="-120"/>
              </a:rPr>
            </a:br>
            <a:r>
              <a:rPr lang="en-US" altLang="zh-TW">
                <a:solidFill>
                  <a:schemeClr val="hlink"/>
                </a:solidFill>
                <a:ea typeface="新細明體" panose="02020500000000000000" pitchFamily="18" charset="-120"/>
              </a:rPr>
              <a:t>to ALU</a:t>
            </a:r>
          </a:p>
        </p:txBody>
      </p:sp>
      <p:sp>
        <p:nvSpPr>
          <p:cNvPr id="86023" name="Rectangle 6">
            <a:extLst>
              <a:ext uri="{FF2B5EF4-FFF2-40B4-BE49-F238E27FC236}">
                <a16:creationId xmlns:a16="http://schemas.microsoft.com/office/drawing/2014/main" id="{D328C045-9546-2346-98E0-9606387B0383}"/>
              </a:ext>
            </a:extLst>
          </p:cNvPr>
          <p:cNvSpPr>
            <a:spLocks noChangeArrowheads="1"/>
          </p:cNvSpPr>
          <p:nvPr/>
        </p:nvSpPr>
        <p:spPr bwMode="auto">
          <a:xfrm>
            <a:off x="1192213" y="5416550"/>
            <a:ext cx="757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solidFill>
                  <a:schemeClr val="hlink"/>
                </a:solidFill>
                <a:ea typeface="新細明體" panose="02020500000000000000" pitchFamily="18" charset="-120"/>
              </a:rPr>
              <a:t>opcode</a:t>
            </a:r>
            <a:br>
              <a:rPr lang="en-US" altLang="zh-TW">
                <a:solidFill>
                  <a:schemeClr val="hlink"/>
                </a:solidFill>
                <a:ea typeface="新細明體" panose="02020500000000000000" pitchFamily="18" charset="-120"/>
              </a:rPr>
            </a:br>
            <a:r>
              <a:rPr lang="en-US" altLang="zh-TW">
                <a:solidFill>
                  <a:schemeClr val="hlink"/>
                </a:solidFill>
                <a:ea typeface="新細明體" panose="02020500000000000000" pitchFamily="18" charset="-120"/>
              </a:rPr>
              <a:t>from IR</a:t>
            </a:r>
          </a:p>
        </p:txBody>
      </p:sp>
      <p:sp>
        <p:nvSpPr>
          <p:cNvPr id="86024" name="Rectangle 7">
            <a:extLst>
              <a:ext uri="{FF2B5EF4-FFF2-40B4-BE49-F238E27FC236}">
                <a16:creationId xmlns:a16="http://schemas.microsoft.com/office/drawing/2014/main" id="{D523EFD2-347F-3647-A46C-10C5C87AE153}"/>
              </a:ext>
            </a:extLst>
          </p:cNvPr>
          <p:cNvSpPr>
            <a:spLocks noChangeArrowheads="1"/>
          </p:cNvSpPr>
          <p:nvPr/>
        </p:nvSpPr>
        <p:spPr bwMode="auto">
          <a:xfrm>
            <a:off x="233363" y="3398838"/>
            <a:ext cx="1782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solidFill>
                  <a:schemeClr val="hlink"/>
                </a:solidFill>
                <a:ea typeface="新細明體" panose="02020500000000000000" pitchFamily="18" charset="-120"/>
              </a:rPr>
              <a:t>control lines</a:t>
            </a:r>
            <a:br>
              <a:rPr lang="en-US" altLang="zh-TW">
                <a:solidFill>
                  <a:schemeClr val="hlink"/>
                </a:solidFill>
                <a:ea typeface="新細明體" panose="02020500000000000000" pitchFamily="18" charset="-120"/>
              </a:rPr>
            </a:br>
            <a:r>
              <a:rPr lang="en-US" altLang="zh-TW">
                <a:solidFill>
                  <a:schemeClr val="hlink"/>
                </a:solidFill>
                <a:ea typeface="新細明體" panose="02020500000000000000" pitchFamily="18" charset="-120"/>
              </a:rPr>
              <a:t>to processor registers</a:t>
            </a:r>
          </a:p>
        </p:txBody>
      </p:sp>
      <p:sp>
        <p:nvSpPr>
          <p:cNvPr id="86025" name="Rectangle 8">
            <a:extLst>
              <a:ext uri="{FF2B5EF4-FFF2-40B4-BE49-F238E27FC236}">
                <a16:creationId xmlns:a16="http://schemas.microsoft.com/office/drawing/2014/main" id="{4148804D-F5A5-224B-B99F-D31EEB9385CE}"/>
              </a:ext>
            </a:extLst>
          </p:cNvPr>
          <p:cNvSpPr>
            <a:spLocks noChangeArrowheads="1"/>
          </p:cNvSpPr>
          <p:nvPr/>
        </p:nvSpPr>
        <p:spPr bwMode="auto">
          <a:xfrm>
            <a:off x="3854450" y="1957388"/>
            <a:ext cx="1919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solidFill>
                  <a:schemeClr val="accent1"/>
                </a:solidFill>
                <a:ea typeface="新細明體" panose="02020500000000000000" pitchFamily="18" charset="-120"/>
              </a:rPr>
              <a:t>external clock just ticks</a:t>
            </a:r>
          </a:p>
        </p:txBody>
      </p:sp>
      <p:sp>
        <p:nvSpPr>
          <p:cNvPr id="86026" name="Rectangle 9">
            <a:extLst>
              <a:ext uri="{FF2B5EF4-FFF2-40B4-BE49-F238E27FC236}">
                <a16:creationId xmlns:a16="http://schemas.microsoft.com/office/drawing/2014/main" id="{DA04B9BA-3B8B-D745-B1B7-1A92F532DF63}"/>
              </a:ext>
            </a:extLst>
          </p:cNvPr>
          <p:cNvSpPr>
            <a:spLocks noChangeArrowheads="1"/>
          </p:cNvSpPr>
          <p:nvPr/>
        </p:nvSpPr>
        <p:spPr bwMode="auto">
          <a:xfrm>
            <a:off x="7727950" y="5942013"/>
            <a:ext cx="887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solidFill>
                  <a:schemeClr val="hlink"/>
                </a:solidFill>
                <a:ea typeface="新細明體" panose="02020500000000000000" pitchFamily="18" charset="-120"/>
              </a:rPr>
              <a:t>data bus</a:t>
            </a:r>
            <a:br>
              <a:rPr lang="en-US" altLang="zh-TW">
                <a:solidFill>
                  <a:schemeClr val="hlink"/>
                </a:solidFill>
                <a:ea typeface="新細明體" panose="02020500000000000000" pitchFamily="18" charset="-120"/>
              </a:rPr>
            </a:br>
            <a:r>
              <a:rPr lang="en-US" altLang="zh-TW">
                <a:solidFill>
                  <a:schemeClr val="hlink"/>
                </a:solidFill>
                <a:ea typeface="新細明體" panose="02020500000000000000" pitchFamily="18" charset="-120"/>
              </a:rPr>
              <a:t>from ALU</a:t>
            </a:r>
          </a:p>
        </p:txBody>
      </p:sp>
      <p:sp>
        <p:nvSpPr>
          <p:cNvPr id="86027" name="Rectangle 10">
            <a:extLst>
              <a:ext uri="{FF2B5EF4-FFF2-40B4-BE49-F238E27FC236}">
                <a16:creationId xmlns:a16="http://schemas.microsoft.com/office/drawing/2014/main" id="{2FEE552E-65C3-C04F-98CD-7FD819A74FD3}"/>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Control.  </a:t>
            </a:r>
            <a:r>
              <a:rPr lang="en-US" altLang="zh-TW">
                <a:solidFill>
                  <a:schemeClr val="tx1"/>
                </a:solidFill>
                <a:ea typeface="新細明體" panose="02020500000000000000" pitchFamily="18" charset="-120"/>
              </a:rPr>
              <a:t>Circuit that determines control line sequencing.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3">
            <a:extLst>
              <a:ext uri="{FF2B5EF4-FFF2-40B4-BE49-F238E27FC236}">
                <a16:creationId xmlns:a16="http://schemas.microsoft.com/office/drawing/2014/main" id="{85A65623-B02E-6B4B-84BB-E6FE7C3B85B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A36F5DBD-E010-BC4D-9650-5BCA750596CD}" type="slidenum">
              <a:rPr lang="zh-TW" altLang="en-US" sz="800"/>
              <a:pPr/>
              <a:t>6</a:t>
            </a:fld>
            <a:endParaRPr lang="en-US" altLang="zh-TW" sz="1400"/>
          </a:p>
        </p:txBody>
      </p:sp>
      <p:sp>
        <p:nvSpPr>
          <p:cNvPr id="15363" name="Rectangle 2">
            <a:extLst>
              <a:ext uri="{FF2B5EF4-FFF2-40B4-BE49-F238E27FC236}">
                <a16:creationId xmlns:a16="http://schemas.microsoft.com/office/drawing/2014/main" id="{480A7995-913D-034E-A62D-958F15438662}"/>
              </a:ext>
            </a:extLst>
          </p:cNvPr>
          <p:cNvSpPr>
            <a:spLocks noGrp="1" noChangeArrowheads="1"/>
          </p:cNvSpPr>
          <p:nvPr>
            <p:ph type="title"/>
          </p:nvPr>
        </p:nvSpPr>
        <p:spPr>
          <a:xfrm>
            <a:off x="0" y="312738"/>
            <a:ext cx="9144000" cy="457200"/>
          </a:xfrm>
        </p:spPr>
        <p:txBody>
          <a:bodyPr/>
          <a:lstStyle/>
          <a:p>
            <a:r>
              <a:rPr lang="en-US" altLang="zh-TW">
                <a:ea typeface="新細明體" panose="02020500000000000000" pitchFamily="18" charset="-120"/>
              </a:rPr>
              <a:t>Register file implementation</a:t>
            </a:r>
          </a:p>
        </p:txBody>
      </p:sp>
      <p:pic>
        <p:nvPicPr>
          <p:cNvPr id="15364" name="Picture 4">
            <a:extLst>
              <a:ext uri="{FF2B5EF4-FFF2-40B4-BE49-F238E27FC236}">
                <a16:creationId xmlns:a16="http://schemas.microsoft.com/office/drawing/2014/main" id="{E6A03890-2583-A248-AE88-2AAAF3F73644}"/>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46113" y="914400"/>
            <a:ext cx="7775575" cy="5410200"/>
          </a:xfr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編號版面配置區 3">
            <a:extLst>
              <a:ext uri="{FF2B5EF4-FFF2-40B4-BE49-F238E27FC236}">
                <a16:creationId xmlns:a16="http://schemas.microsoft.com/office/drawing/2014/main" id="{F72D8DAC-3E48-4C48-BCA5-94B23E9D4E3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B3B52B75-8789-8045-8CF2-8BC744723151}" type="slidenum">
              <a:rPr lang="zh-TW" altLang="en-US" sz="800"/>
              <a:pPr/>
              <a:t>60</a:t>
            </a:fld>
            <a:endParaRPr lang="en-US" altLang="zh-TW" sz="1400"/>
          </a:p>
        </p:txBody>
      </p:sp>
      <p:sp>
        <p:nvSpPr>
          <p:cNvPr id="88067" name="Rectangle 2">
            <a:extLst>
              <a:ext uri="{FF2B5EF4-FFF2-40B4-BE49-F238E27FC236}">
                <a16:creationId xmlns:a16="http://schemas.microsoft.com/office/drawing/2014/main" id="{8491D43A-4852-3F42-BB9A-BB0FF8BB2399}"/>
              </a:ext>
            </a:extLst>
          </p:cNvPr>
          <p:cNvSpPr>
            <a:spLocks noGrp="1" noChangeArrowheads="1"/>
          </p:cNvSpPr>
          <p:nvPr>
            <p:ph type="title"/>
          </p:nvPr>
        </p:nvSpPr>
        <p:spPr/>
        <p:txBody>
          <a:bodyPr/>
          <a:lstStyle/>
          <a:p>
            <a:r>
              <a:rPr lang="en-US" altLang="zh-TW">
                <a:ea typeface="新細明體" panose="02020500000000000000" pitchFamily="18" charset="-120"/>
              </a:rPr>
              <a:t>Build a TOY-Lite:  Layout</a:t>
            </a:r>
          </a:p>
        </p:txBody>
      </p:sp>
      <p:pic>
        <p:nvPicPr>
          <p:cNvPr id="88068" name="Picture 3" descr="CPUAnew">
            <a:extLst>
              <a:ext uri="{FF2B5EF4-FFF2-40B4-BE49-F238E27FC236}">
                <a16:creationId xmlns:a16="http://schemas.microsoft.com/office/drawing/2014/main" id="{72E7706E-7C22-5B40-8542-590E2C5C7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914400"/>
            <a:ext cx="7894638" cy="560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編號版面配置區 3">
            <a:extLst>
              <a:ext uri="{FF2B5EF4-FFF2-40B4-BE49-F238E27FC236}">
                <a16:creationId xmlns:a16="http://schemas.microsoft.com/office/drawing/2014/main" id="{3DD66459-8BAF-3B49-9E32-D545420FAE2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CF6372E2-6280-C341-BABB-00574FD03DCD}" type="slidenum">
              <a:rPr lang="zh-TW" altLang="en-US" sz="800"/>
              <a:pPr/>
              <a:t>61</a:t>
            </a:fld>
            <a:endParaRPr lang="en-US" altLang="zh-TW" sz="1400"/>
          </a:p>
        </p:txBody>
      </p:sp>
      <p:pic>
        <p:nvPicPr>
          <p:cNvPr id="90115" name="Picture 2" descr="CPUB">
            <a:extLst>
              <a:ext uri="{FF2B5EF4-FFF2-40B4-BE49-F238E27FC236}">
                <a16:creationId xmlns:a16="http://schemas.microsoft.com/office/drawing/2014/main" id="{AD829F6C-7BA9-B34E-8E06-E1D665A1F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15988"/>
            <a:ext cx="7889875"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Rectangle 3">
            <a:extLst>
              <a:ext uri="{FF2B5EF4-FFF2-40B4-BE49-F238E27FC236}">
                <a16:creationId xmlns:a16="http://schemas.microsoft.com/office/drawing/2014/main" id="{996278A1-EF27-DC4D-8F70-6CBC4658E411}"/>
              </a:ext>
            </a:extLst>
          </p:cNvPr>
          <p:cNvSpPr>
            <a:spLocks noGrp="1" noChangeArrowheads="1"/>
          </p:cNvSpPr>
          <p:nvPr>
            <p:ph type="title"/>
          </p:nvPr>
        </p:nvSpPr>
        <p:spPr/>
        <p:txBody>
          <a:bodyPr/>
          <a:lstStyle/>
          <a:p>
            <a:r>
              <a:rPr lang="en-US" altLang="zh-TW">
                <a:ea typeface="新細明體" panose="02020500000000000000" pitchFamily="18" charset="-120"/>
              </a:rPr>
              <a:t>Build a TOY-Lite:  Datapath</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編號版面配置區 3">
            <a:extLst>
              <a:ext uri="{FF2B5EF4-FFF2-40B4-BE49-F238E27FC236}">
                <a16:creationId xmlns:a16="http://schemas.microsoft.com/office/drawing/2014/main" id="{DD584F6E-5FA1-1744-AC5D-EDA0A8131DB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A6A891B1-104E-1A49-A5A6-AF24B09FE82E}" type="slidenum">
              <a:rPr lang="zh-TW" altLang="en-US" sz="800"/>
              <a:pPr/>
              <a:t>62</a:t>
            </a:fld>
            <a:endParaRPr lang="en-US" altLang="zh-TW" sz="1400"/>
          </a:p>
        </p:txBody>
      </p:sp>
      <p:sp>
        <p:nvSpPr>
          <p:cNvPr id="92163" name="Rectangle 2">
            <a:extLst>
              <a:ext uri="{FF2B5EF4-FFF2-40B4-BE49-F238E27FC236}">
                <a16:creationId xmlns:a16="http://schemas.microsoft.com/office/drawing/2014/main" id="{1559989D-6285-9C4D-AB31-9B2B1D135EAA}"/>
              </a:ext>
            </a:extLst>
          </p:cNvPr>
          <p:cNvSpPr>
            <a:spLocks noGrp="1" noChangeArrowheads="1"/>
          </p:cNvSpPr>
          <p:nvPr>
            <p:ph type="title"/>
          </p:nvPr>
        </p:nvSpPr>
        <p:spPr/>
        <p:txBody>
          <a:bodyPr/>
          <a:lstStyle/>
          <a:p>
            <a:r>
              <a:rPr lang="en-US" altLang="zh-TW">
                <a:ea typeface="新細明體" panose="02020500000000000000" pitchFamily="18" charset="-120"/>
              </a:rPr>
              <a:t>Build a TOY-Lite:  Control</a:t>
            </a:r>
          </a:p>
        </p:txBody>
      </p:sp>
      <p:pic>
        <p:nvPicPr>
          <p:cNvPr id="92164" name="Picture 6" descr="CPUC">
            <a:extLst>
              <a:ext uri="{FF2B5EF4-FFF2-40B4-BE49-F238E27FC236}">
                <a16:creationId xmlns:a16="http://schemas.microsoft.com/office/drawing/2014/main" id="{6272DBDB-30CF-6543-8C41-9170DA260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14400"/>
            <a:ext cx="7889875" cy="560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編號版面配置區 3">
            <a:extLst>
              <a:ext uri="{FF2B5EF4-FFF2-40B4-BE49-F238E27FC236}">
                <a16:creationId xmlns:a16="http://schemas.microsoft.com/office/drawing/2014/main" id="{DCFB86FC-BDD6-314C-BA27-797DFF618E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27F5F71F-0C0F-9D48-89A9-5A7631C8D1D1}" type="slidenum">
              <a:rPr lang="zh-TW" altLang="en-US" sz="800"/>
              <a:pPr/>
              <a:t>63</a:t>
            </a:fld>
            <a:endParaRPr lang="en-US" altLang="zh-TW" sz="1400"/>
          </a:p>
        </p:txBody>
      </p:sp>
      <p:pic>
        <p:nvPicPr>
          <p:cNvPr id="94211" name="Picture 3" descr="CPUx">
            <a:extLst>
              <a:ext uri="{FF2B5EF4-FFF2-40B4-BE49-F238E27FC236}">
                <a16:creationId xmlns:a16="http://schemas.microsoft.com/office/drawing/2014/main" id="{C8764610-755C-2A44-BC99-AC9AB5E8D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1463"/>
            <a:ext cx="8915400"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編號版面配置區 3">
            <a:extLst>
              <a:ext uri="{FF2B5EF4-FFF2-40B4-BE49-F238E27FC236}">
                <a16:creationId xmlns:a16="http://schemas.microsoft.com/office/drawing/2014/main" id="{3EF26FD2-0BE9-7D4E-A342-F02F1704C04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C7E92F7E-3762-9745-8CF0-849A37E5B6E1}" type="slidenum">
              <a:rPr lang="zh-TW" altLang="en-US" sz="800"/>
              <a:pPr/>
              <a:t>64</a:t>
            </a:fld>
            <a:endParaRPr lang="en-US" altLang="zh-TW" sz="1400"/>
          </a:p>
        </p:txBody>
      </p:sp>
      <p:sp>
        <p:nvSpPr>
          <p:cNvPr id="96259" name="Rectangle 2">
            <a:extLst>
              <a:ext uri="{FF2B5EF4-FFF2-40B4-BE49-F238E27FC236}">
                <a16:creationId xmlns:a16="http://schemas.microsoft.com/office/drawing/2014/main" id="{C2001638-3566-6E49-B517-6E09CE0A2E0A}"/>
              </a:ext>
            </a:extLst>
          </p:cNvPr>
          <p:cNvSpPr>
            <a:spLocks noGrp="1" noChangeArrowheads="1"/>
          </p:cNvSpPr>
          <p:nvPr>
            <p:ph type="title"/>
          </p:nvPr>
        </p:nvSpPr>
        <p:spPr/>
        <p:txBody>
          <a:bodyPr/>
          <a:lstStyle/>
          <a:p>
            <a:r>
              <a:rPr lang="en-US" altLang="zh-TW">
                <a:ea typeface="新細明體" panose="02020500000000000000" pitchFamily="18" charset="-120"/>
              </a:rPr>
              <a:t>Real Microprocessor (MIPS R10000)</a:t>
            </a:r>
          </a:p>
        </p:txBody>
      </p:sp>
      <p:pic>
        <p:nvPicPr>
          <p:cNvPr id="96260" name="Picture 4">
            <a:extLst>
              <a:ext uri="{FF2B5EF4-FFF2-40B4-BE49-F238E27FC236}">
                <a16:creationId xmlns:a16="http://schemas.microsoft.com/office/drawing/2014/main" id="{5D341C01-3C96-9B4C-B959-AE01E60E4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13" y="735013"/>
            <a:ext cx="5405437" cy="5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編號版面配置區 3">
            <a:extLst>
              <a:ext uri="{FF2B5EF4-FFF2-40B4-BE49-F238E27FC236}">
                <a16:creationId xmlns:a16="http://schemas.microsoft.com/office/drawing/2014/main" id="{99105F4D-A59B-F240-89FA-FFF171B957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CA538E2D-1193-B145-8732-D95F8A4D37EA}" type="slidenum">
              <a:rPr lang="zh-TW" altLang="en-US" sz="800"/>
              <a:pPr/>
              <a:t>65</a:t>
            </a:fld>
            <a:endParaRPr lang="en-US" altLang="zh-TW" sz="1400"/>
          </a:p>
        </p:txBody>
      </p:sp>
      <p:pic>
        <p:nvPicPr>
          <p:cNvPr id="98307" name="Picture 4">
            <a:extLst>
              <a:ext uri="{FF2B5EF4-FFF2-40B4-BE49-F238E27FC236}">
                <a16:creationId xmlns:a16="http://schemas.microsoft.com/office/drawing/2014/main" id="{90194AE3-540D-1340-9696-54A92BAD0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25" y="733425"/>
            <a:ext cx="5403850" cy="58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98308" name="Rectangle 2">
            <a:extLst>
              <a:ext uri="{FF2B5EF4-FFF2-40B4-BE49-F238E27FC236}">
                <a16:creationId xmlns:a16="http://schemas.microsoft.com/office/drawing/2014/main" id="{858CE2D0-6D1D-8D45-B937-8D652130321C}"/>
              </a:ext>
            </a:extLst>
          </p:cNvPr>
          <p:cNvSpPr>
            <a:spLocks noGrp="1" noChangeArrowheads="1"/>
          </p:cNvSpPr>
          <p:nvPr>
            <p:ph type="title"/>
          </p:nvPr>
        </p:nvSpPr>
        <p:spPr/>
        <p:txBody>
          <a:bodyPr/>
          <a:lstStyle/>
          <a:p>
            <a:r>
              <a:rPr lang="en-US" altLang="zh-TW">
                <a:ea typeface="新細明體" panose="02020500000000000000" pitchFamily="18" charset="-120"/>
              </a:rPr>
              <a:t>Real Microprocessor (MIPS R10000)</a:t>
            </a: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編號版面配置區 3">
            <a:extLst>
              <a:ext uri="{FF2B5EF4-FFF2-40B4-BE49-F238E27FC236}">
                <a16:creationId xmlns:a16="http://schemas.microsoft.com/office/drawing/2014/main" id="{9E29B082-DF50-E845-A0D9-278C9FEA11B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58243709-BED5-5D4A-A30E-CF44A033A079}" type="slidenum">
              <a:rPr lang="zh-TW" altLang="en-US" sz="800"/>
              <a:pPr/>
              <a:t>66</a:t>
            </a:fld>
            <a:endParaRPr lang="en-US" altLang="zh-TW" sz="1400"/>
          </a:p>
        </p:txBody>
      </p:sp>
      <p:sp>
        <p:nvSpPr>
          <p:cNvPr id="100355" name="Rectangle 2">
            <a:extLst>
              <a:ext uri="{FF2B5EF4-FFF2-40B4-BE49-F238E27FC236}">
                <a16:creationId xmlns:a16="http://schemas.microsoft.com/office/drawing/2014/main" id="{7A91DD02-FA6F-7146-A4BA-11056A2D70A7}"/>
              </a:ext>
            </a:extLst>
          </p:cNvPr>
          <p:cNvSpPr>
            <a:spLocks noGrp="1" noChangeArrowheads="1"/>
          </p:cNvSpPr>
          <p:nvPr>
            <p:ph type="title"/>
          </p:nvPr>
        </p:nvSpPr>
        <p:spPr/>
        <p:txBody>
          <a:bodyPr/>
          <a:lstStyle/>
          <a:p>
            <a:r>
              <a:rPr lang="en-US" altLang="zh-TW">
                <a:ea typeface="新細明體" panose="02020500000000000000" pitchFamily="18" charset="-120"/>
              </a:rPr>
              <a:t>History + Future</a:t>
            </a:r>
          </a:p>
        </p:txBody>
      </p:sp>
      <p:sp>
        <p:nvSpPr>
          <p:cNvPr id="100356" name="Rectangle 3">
            <a:extLst>
              <a:ext uri="{FF2B5EF4-FFF2-40B4-BE49-F238E27FC236}">
                <a16:creationId xmlns:a16="http://schemas.microsoft.com/office/drawing/2014/main" id="{95538C67-49A8-F04D-982E-77F8D5AA0471}"/>
              </a:ext>
            </a:extLst>
          </p:cNvPr>
          <p:cNvSpPr>
            <a:spLocks noGrp="1" noChangeArrowheads="1"/>
          </p:cNvSpPr>
          <p:nvPr>
            <p:ph type="body" idx="1"/>
          </p:nvPr>
        </p:nvSpPr>
        <p:spPr>
          <a:xfrm>
            <a:off x="520700" y="914400"/>
            <a:ext cx="8085138" cy="5410200"/>
          </a:xfrm>
        </p:spPr>
        <p:txBody>
          <a:bodyPr/>
          <a:lstStyle/>
          <a:p>
            <a:pPr marL="0" indent="0"/>
            <a:r>
              <a:rPr lang="en-US" altLang="zh-TW">
                <a:ea typeface="新細明體" panose="02020500000000000000" pitchFamily="18" charset="-120"/>
              </a:rPr>
              <a:t>Computer constructed by layering abstractions.</a:t>
            </a:r>
          </a:p>
          <a:p>
            <a:pPr lvl="1"/>
            <a:r>
              <a:rPr lang="en-US" altLang="zh-TW">
                <a:ea typeface="新細明體" panose="02020500000000000000" pitchFamily="18" charset="-120"/>
              </a:rPr>
              <a:t>Better implementation at low levels improves </a:t>
            </a:r>
            <a:r>
              <a:rPr lang="en-US" altLang="zh-TW">
                <a:solidFill>
                  <a:schemeClr val="accent1"/>
                </a:solidFill>
                <a:ea typeface="新細明體" panose="02020500000000000000" pitchFamily="18" charset="-120"/>
              </a:rPr>
              <a:t>everything</a:t>
            </a:r>
            <a:r>
              <a:rPr lang="en-US" altLang="zh-TW">
                <a:ea typeface="新細明體" panose="02020500000000000000" pitchFamily="18" charset="-120"/>
              </a:rPr>
              <a:t>.</a:t>
            </a:r>
          </a:p>
          <a:p>
            <a:pPr lvl="1"/>
            <a:r>
              <a:rPr lang="en-US" altLang="zh-TW">
                <a:ea typeface="新細明體" panose="02020500000000000000" pitchFamily="18" charset="-120"/>
              </a:rPr>
              <a:t>Ongoing search for better abstract switch!</a:t>
            </a:r>
          </a:p>
          <a:p>
            <a:pPr marL="0" indent="0"/>
            <a:r>
              <a:rPr lang="en-US" altLang="zh-TW">
                <a:ea typeface="新細明體" panose="02020500000000000000" pitchFamily="18" charset="-120"/>
              </a:rPr>
              <a:t>  </a:t>
            </a:r>
          </a:p>
          <a:p>
            <a:pPr marL="0" indent="0"/>
            <a:r>
              <a:rPr lang="en-US" altLang="zh-TW">
                <a:ea typeface="新細明體" panose="02020500000000000000" pitchFamily="18" charset="-120"/>
              </a:rPr>
              <a:t>History.</a:t>
            </a:r>
          </a:p>
          <a:p>
            <a:pPr lvl="1"/>
            <a:r>
              <a:rPr lang="en-US" altLang="zh-TW">
                <a:ea typeface="新細明體" panose="02020500000000000000" pitchFamily="18" charset="-120"/>
              </a:rPr>
              <a:t>1820s: mechanical switches.</a:t>
            </a:r>
          </a:p>
          <a:p>
            <a:pPr lvl="1"/>
            <a:r>
              <a:rPr lang="en-US" altLang="zh-TW">
                <a:ea typeface="新細明體" panose="02020500000000000000" pitchFamily="18" charset="-120"/>
              </a:rPr>
              <a:t>1940s: relays, vacuum tubes.</a:t>
            </a:r>
          </a:p>
          <a:p>
            <a:pPr lvl="1"/>
            <a:r>
              <a:rPr lang="en-US" altLang="zh-TW">
                <a:ea typeface="新細明體" panose="02020500000000000000" pitchFamily="18" charset="-120"/>
              </a:rPr>
              <a:t>1950s: transistor, core memory.</a:t>
            </a:r>
          </a:p>
          <a:p>
            <a:pPr lvl="1"/>
            <a:r>
              <a:rPr lang="en-US" altLang="zh-TW">
                <a:ea typeface="新細明體" panose="02020500000000000000" pitchFamily="18" charset="-120"/>
              </a:rPr>
              <a:t>1960s: integrated circuit.</a:t>
            </a:r>
          </a:p>
          <a:p>
            <a:pPr lvl="1"/>
            <a:r>
              <a:rPr lang="en-US" altLang="zh-TW">
                <a:ea typeface="新細明體" panose="02020500000000000000" pitchFamily="18" charset="-120"/>
              </a:rPr>
              <a:t>1970s: microprocessor.</a:t>
            </a:r>
          </a:p>
          <a:p>
            <a:pPr lvl="1"/>
            <a:r>
              <a:rPr lang="en-US" altLang="zh-TW">
                <a:ea typeface="新細明體" panose="02020500000000000000" pitchFamily="18" charset="-120"/>
              </a:rPr>
              <a:t>1980s: VLSI.</a:t>
            </a:r>
          </a:p>
          <a:p>
            <a:pPr lvl="1"/>
            <a:r>
              <a:rPr lang="en-US" altLang="zh-TW">
                <a:ea typeface="新細明體" panose="02020500000000000000" pitchFamily="18" charset="-120"/>
              </a:rPr>
              <a:t>1990s: integrated systems.</a:t>
            </a:r>
          </a:p>
          <a:p>
            <a:pPr lvl="1"/>
            <a:r>
              <a:rPr lang="en-US" altLang="zh-TW">
                <a:ea typeface="新細明體" panose="02020500000000000000" pitchFamily="18" charset="-120"/>
              </a:rPr>
              <a:t>2000s: web computer.</a:t>
            </a:r>
          </a:p>
          <a:p>
            <a:pPr lvl="1"/>
            <a:r>
              <a:rPr lang="en-US" altLang="zh-TW">
                <a:ea typeface="新細明體" panose="02020500000000000000" pitchFamily="18" charset="-120"/>
              </a:rPr>
              <a:t>Future: quantum, optical soliton,  …</a:t>
            </a:r>
          </a:p>
        </p:txBody>
      </p:sp>
      <p:pic>
        <p:nvPicPr>
          <p:cNvPr id="100357" name="Picture 4" descr="PPTMooresLawai">
            <a:extLst>
              <a:ext uri="{FF2B5EF4-FFF2-40B4-BE49-F238E27FC236}">
                <a16:creationId xmlns:a16="http://schemas.microsoft.com/office/drawing/2014/main" id="{FA59ED96-AB9B-1D4B-8F83-12B19D5C6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190" r="6227"/>
          <a:stretch>
            <a:fillRect/>
          </a:stretch>
        </p:blipFill>
        <p:spPr bwMode="auto">
          <a:xfrm>
            <a:off x="5484813" y="2268538"/>
            <a:ext cx="3462337"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Rectangle 5">
            <a:extLst>
              <a:ext uri="{FF2B5EF4-FFF2-40B4-BE49-F238E27FC236}">
                <a16:creationId xmlns:a16="http://schemas.microsoft.com/office/drawing/2014/main" id="{F5016B2F-2D75-F74B-A89D-F6CBA572D9CA}"/>
              </a:ext>
            </a:extLst>
          </p:cNvPr>
          <p:cNvSpPr>
            <a:spLocks noChangeArrowheads="1"/>
          </p:cNvSpPr>
          <p:nvPr/>
        </p:nvSpPr>
        <p:spPr bwMode="auto">
          <a:xfrm>
            <a:off x="4745038" y="5954713"/>
            <a:ext cx="419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solidFill>
                  <a:schemeClr val="hlink"/>
                </a:solidFill>
                <a:ea typeface="新細明體" panose="02020500000000000000" pitchFamily="18" charset="-120"/>
              </a:rPr>
              <a:t>Ray Kurzweil (</a:t>
            </a:r>
            <a:r>
              <a:rPr lang="en-US" altLang="zh-TW" sz="800" b="1">
                <a:solidFill>
                  <a:schemeClr val="hlink"/>
                </a:solidFill>
                <a:latin typeface="Courier New" panose="02070309020205020404" pitchFamily="49" charset="0"/>
                <a:ea typeface="新細明體" panose="02020500000000000000" pitchFamily="18" charset="-120"/>
              </a:rPr>
              <a:t>http://en.wikipedia.org/wiki/Image:PPTMooresLawai.jpg)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3">
            <a:extLst>
              <a:ext uri="{FF2B5EF4-FFF2-40B4-BE49-F238E27FC236}">
                <a16:creationId xmlns:a16="http://schemas.microsoft.com/office/drawing/2014/main" id="{931957E2-E38C-4D42-B37A-B1CC6C8C8F4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26D49DC9-D0C0-2240-A43F-E4A8E69717DD}" type="slidenum">
              <a:rPr lang="zh-TW" altLang="en-US" sz="800"/>
              <a:pPr/>
              <a:t>7</a:t>
            </a:fld>
            <a:endParaRPr lang="en-US" altLang="zh-TW" sz="1400"/>
          </a:p>
        </p:txBody>
      </p:sp>
      <p:sp>
        <p:nvSpPr>
          <p:cNvPr id="17411" name="Rectangle 2">
            <a:extLst>
              <a:ext uri="{FF2B5EF4-FFF2-40B4-BE49-F238E27FC236}">
                <a16:creationId xmlns:a16="http://schemas.microsoft.com/office/drawing/2014/main" id="{5BA313B9-A914-F247-965F-D2DC9FF6F789}"/>
              </a:ext>
            </a:extLst>
          </p:cNvPr>
          <p:cNvSpPr>
            <a:spLocks noGrp="1" noChangeArrowheads="1"/>
          </p:cNvSpPr>
          <p:nvPr>
            <p:ph type="title"/>
          </p:nvPr>
        </p:nvSpPr>
        <p:spPr/>
        <p:txBody>
          <a:bodyPr/>
          <a:lstStyle/>
          <a:p>
            <a:r>
              <a:rPr lang="en-US" altLang="zh-TW">
                <a:ea typeface="新細明體" panose="02020500000000000000" pitchFamily="18" charset="-120"/>
              </a:rPr>
              <a:t>Recap: memory</a:t>
            </a:r>
          </a:p>
        </p:txBody>
      </p:sp>
      <p:pic>
        <p:nvPicPr>
          <p:cNvPr id="17412" name="Picture 4">
            <a:extLst>
              <a:ext uri="{FF2B5EF4-FFF2-40B4-BE49-F238E27FC236}">
                <a16:creationId xmlns:a16="http://schemas.microsoft.com/office/drawing/2014/main" id="{1F263DAA-21EA-D549-9A8D-0870398A4CE8}"/>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38138" y="815975"/>
            <a:ext cx="8426450" cy="5649913"/>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3">
            <a:extLst>
              <a:ext uri="{FF2B5EF4-FFF2-40B4-BE49-F238E27FC236}">
                <a16:creationId xmlns:a16="http://schemas.microsoft.com/office/drawing/2014/main" id="{08EBFAD4-637F-6548-95AD-C0D16D79AD1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B7685939-5A5B-DB4A-9264-BDC72F775BC1}" type="slidenum">
              <a:rPr lang="zh-TW" altLang="en-US" sz="800"/>
              <a:pPr/>
              <a:t>8</a:t>
            </a:fld>
            <a:endParaRPr lang="en-US" altLang="zh-TW" sz="1400"/>
          </a:p>
        </p:txBody>
      </p:sp>
      <p:sp>
        <p:nvSpPr>
          <p:cNvPr id="19459" name="Rectangle 2">
            <a:extLst>
              <a:ext uri="{FF2B5EF4-FFF2-40B4-BE49-F238E27FC236}">
                <a16:creationId xmlns:a16="http://schemas.microsoft.com/office/drawing/2014/main" id="{3C3027B3-308B-2240-A84F-08F0D927F56C}"/>
              </a:ext>
            </a:extLst>
          </p:cNvPr>
          <p:cNvSpPr>
            <a:spLocks noGrp="1" noChangeArrowheads="1"/>
          </p:cNvSpPr>
          <p:nvPr>
            <p:ph type="title"/>
          </p:nvPr>
        </p:nvSpPr>
        <p:spPr/>
        <p:txBody>
          <a:bodyPr/>
          <a:lstStyle/>
          <a:p>
            <a:r>
              <a:rPr lang="en-US" altLang="zh-TW">
                <a:ea typeface="新細明體" panose="02020500000000000000" pitchFamily="18" charset="-120"/>
              </a:rPr>
              <a:t>Recap: register file</a:t>
            </a:r>
          </a:p>
        </p:txBody>
      </p:sp>
      <p:pic>
        <p:nvPicPr>
          <p:cNvPr id="19460" name="Picture 4">
            <a:extLst>
              <a:ext uri="{FF2B5EF4-FFF2-40B4-BE49-F238E27FC236}">
                <a16:creationId xmlns:a16="http://schemas.microsoft.com/office/drawing/2014/main" id="{1B36314F-E508-1247-9530-8F00039F9414}"/>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44538" y="785813"/>
            <a:ext cx="7775575" cy="5989637"/>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編號版面配置區 3">
            <a:extLst>
              <a:ext uri="{FF2B5EF4-FFF2-40B4-BE49-F238E27FC236}">
                <a16:creationId xmlns:a16="http://schemas.microsoft.com/office/drawing/2014/main" id="{F060BF3D-63CD-264F-9747-936FCB55EDD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A5234399-6FCB-5046-8D52-EB06DBFBC5AC}" type="slidenum">
              <a:rPr lang="zh-TW" altLang="en-US" sz="800"/>
              <a:pPr/>
              <a:t>9</a:t>
            </a:fld>
            <a:endParaRPr lang="en-US" altLang="zh-TW" sz="1400"/>
          </a:p>
        </p:txBody>
      </p:sp>
      <p:sp>
        <p:nvSpPr>
          <p:cNvPr id="21507" name="Rectangle 2">
            <a:extLst>
              <a:ext uri="{FF2B5EF4-FFF2-40B4-BE49-F238E27FC236}">
                <a16:creationId xmlns:a16="http://schemas.microsoft.com/office/drawing/2014/main" id="{01E5E1A1-8C4C-9A41-A85E-02D07B11BFC7}"/>
              </a:ext>
            </a:extLst>
          </p:cNvPr>
          <p:cNvSpPr>
            <a:spLocks noGrp="1" noChangeArrowheads="1"/>
          </p:cNvSpPr>
          <p:nvPr>
            <p:ph type="title"/>
          </p:nvPr>
        </p:nvSpPr>
        <p:spPr/>
        <p:txBody>
          <a:bodyPr/>
          <a:lstStyle/>
          <a:p>
            <a:r>
              <a:rPr lang="en-US" altLang="zh-TW">
                <a:ea typeface="新細明體" panose="02020500000000000000" pitchFamily="18" charset="-120"/>
              </a:rPr>
              <a:t>Clock</a:t>
            </a:r>
          </a:p>
        </p:txBody>
      </p:sp>
      <p:sp>
        <p:nvSpPr>
          <p:cNvPr id="21508" name="Rectangle 3">
            <a:extLst>
              <a:ext uri="{FF2B5EF4-FFF2-40B4-BE49-F238E27FC236}">
                <a16:creationId xmlns:a16="http://schemas.microsoft.com/office/drawing/2014/main" id="{C491B986-0C4D-0749-832E-E16EF4BC1763}"/>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Clock.</a:t>
            </a:r>
          </a:p>
          <a:p>
            <a:pPr lvl="1"/>
            <a:r>
              <a:rPr lang="en-US" altLang="zh-TW">
                <a:ea typeface="新細明體" panose="02020500000000000000" pitchFamily="18" charset="-120"/>
              </a:rPr>
              <a:t>Fundamental abstraction: regular on-off pulse.</a:t>
            </a:r>
          </a:p>
          <a:p>
            <a:pPr lvl="2"/>
            <a:r>
              <a:rPr lang="en-US" altLang="zh-TW">
                <a:ea typeface="新細明體" panose="02020500000000000000" pitchFamily="18" charset="-120"/>
              </a:rPr>
              <a:t>on:  fetch phase</a:t>
            </a:r>
          </a:p>
          <a:p>
            <a:pPr lvl="2"/>
            <a:r>
              <a:rPr lang="en-US" altLang="zh-TW">
                <a:ea typeface="新細明體" panose="02020500000000000000" pitchFamily="18" charset="-120"/>
              </a:rPr>
              <a:t>off:  execute phase</a:t>
            </a:r>
          </a:p>
          <a:p>
            <a:pPr lvl="1"/>
            <a:r>
              <a:rPr lang="en-US" altLang="zh-TW">
                <a:ea typeface="新細明體" panose="02020500000000000000" pitchFamily="18" charset="-120"/>
              </a:rPr>
              <a:t>External analog device.</a:t>
            </a:r>
          </a:p>
          <a:p>
            <a:pPr lvl="1"/>
            <a:r>
              <a:rPr lang="en-US" altLang="zh-TW">
                <a:ea typeface="新細明體" panose="02020500000000000000" pitchFamily="18" charset="-120"/>
              </a:rPr>
              <a:t>Synchronizes operations of different circuit elements.</a:t>
            </a:r>
          </a:p>
          <a:p>
            <a:pPr lvl="1"/>
            <a:r>
              <a:rPr lang="en-US" altLang="zh-TW">
                <a:ea typeface="新細明體" panose="02020500000000000000" pitchFamily="18" charset="-120"/>
              </a:rPr>
              <a:t>Requirement:  clock cycle longer than max switching time.</a:t>
            </a:r>
          </a:p>
          <a:p>
            <a:pPr lvl="1"/>
            <a:endParaRPr lang="en-US" altLang="zh-TW">
              <a:ea typeface="新細明體" panose="02020500000000000000" pitchFamily="18" charset="-120"/>
            </a:endParaRPr>
          </a:p>
          <a:p>
            <a:pPr lvl="1"/>
            <a:endParaRPr lang="en-US" altLang="zh-TW">
              <a:ea typeface="新細明體" panose="02020500000000000000" pitchFamily="18" charset="-120"/>
            </a:endParaRPr>
          </a:p>
          <a:p>
            <a:pPr marL="0" indent="0"/>
            <a:endParaRPr lang="zh-TW" altLang="en-US">
              <a:ea typeface="新細明體" panose="02020500000000000000" pitchFamily="18" charset="-120"/>
            </a:endParaRPr>
          </a:p>
        </p:txBody>
      </p:sp>
      <p:sp>
        <p:nvSpPr>
          <p:cNvPr id="21509" name="Line 4">
            <a:extLst>
              <a:ext uri="{FF2B5EF4-FFF2-40B4-BE49-F238E27FC236}">
                <a16:creationId xmlns:a16="http://schemas.microsoft.com/office/drawing/2014/main" id="{B89CEDD9-1D1F-2C4F-99AD-EB28AF3F1B40}"/>
              </a:ext>
            </a:extLst>
          </p:cNvPr>
          <p:cNvSpPr>
            <a:spLocks noChangeShapeType="1"/>
          </p:cNvSpPr>
          <p:nvPr/>
        </p:nvSpPr>
        <p:spPr bwMode="auto">
          <a:xfrm>
            <a:off x="4178300" y="4665663"/>
            <a:ext cx="1143000" cy="0"/>
          </a:xfrm>
          <a:prstGeom prst="line">
            <a:avLst/>
          </a:prstGeom>
          <a:noFill/>
          <a:ln w="952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21510" name="Text Box 5">
            <a:extLst>
              <a:ext uri="{FF2B5EF4-FFF2-40B4-BE49-F238E27FC236}">
                <a16:creationId xmlns:a16="http://schemas.microsoft.com/office/drawing/2014/main" id="{EE0E9449-0DE0-1E4F-9CC5-DF9D2DAD69FB}"/>
              </a:ext>
            </a:extLst>
          </p:cNvPr>
          <p:cNvSpPr txBox="1">
            <a:spLocks noChangeArrowheads="1"/>
          </p:cNvSpPr>
          <p:nvPr/>
        </p:nvSpPr>
        <p:spPr bwMode="auto">
          <a:xfrm>
            <a:off x="4159250" y="4084638"/>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spcBef>
                <a:spcPct val="50000"/>
              </a:spcBef>
            </a:pPr>
            <a:r>
              <a:rPr lang="en-US" altLang="zh-TW" sz="1600">
                <a:solidFill>
                  <a:srgbClr val="006600"/>
                </a:solidFill>
                <a:ea typeface="新細明體" panose="02020500000000000000" pitchFamily="18" charset="-120"/>
              </a:rPr>
              <a:t>cycle time</a:t>
            </a:r>
          </a:p>
        </p:txBody>
      </p:sp>
      <p:sp>
        <p:nvSpPr>
          <p:cNvPr id="21511" name="Text Box 6">
            <a:extLst>
              <a:ext uri="{FF2B5EF4-FFF2-40B4-BE49-F238E27FC236}">
                <a16:creationId xmlns:a16="http://schemas.microsoft.com/office/drawing/2014/main" id="{9D83C67E-AB53-CE44-9B90-B0F82FE3D779}"/>
              </a:ext>
            </a:extLst>
          </p:cNvPr>
          <p:cNvSpPr txBox="1">
            <a:spLocks noChangeArrowheads="1"/>
          </p:cNvSpPr>
          <p:nvPr/>
        </p:nvSpPr>
        <p:spPr bwMode="auto">
          <a:xfrm>
            <a:off x="338138" y="56007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spcBef>
                <a:spcPct val="50000"/>
              </a:spcBef>
            </a:pPr>
            <a:r>
              <a:rPr lang="en-US" altLang="zh-TW" sz="1400">
                <a:ea typeface="新細明體" panose="02020500000000000000" pitchFamily="18" charset="-120"/>
              </a:rPr>
              <a:t>Clock</a:t>
            </a:r>
            <a:endParaRPr lang="en-US" altLang="zh-TW" sz="1400">
              <a:solidFill>
                <a:srgbClr val="006600"/>
              </a:solidFill>
              <a:ea typeface="新細明體" panose="02020500000000000000" pitchFamily="18" charset="-120"/>
            </a:endParaRPr>
          </a:p>
        </p:txBody>
      </p:sp>
      <p:sp>
        <p:nvSpPr>
          <p:cNvPr id="21512" name="Text Box 7">
            <a:extLst>
              <a:ext uri="{FF2B5EF4-FFF2-40B4-BE49-F238E27FC236}">
                <a16:creationId xmlns:a16="http://schemas.microsoft.com/office/drawing/2014/main" id="{6FB7E6F9-2B8D-5F4F-BA96-95A4B36C20AC}"/>
              </a:ext>
            </a:extLst>
          </p:cNvPr>
          <p:cNvSpPr txBox="1">
            <a:spLocks noChangeArrowheads="1"/>
          </p:cNvSpPr>
          <p:nvPr/>
        </p:nvSpPr>
        <p:spPr bwMode="auto">
          <a:xfrm>
            <a:off x="8534400" y="49530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spcBef>
                <a:spcPct val="50000"/>
              </a:spcBef>
            </a:pPr>
            <a:r>
              <a:rPr lang="en-US" altLang="zh-TW" sz="1600">
                <a:solidFill>
                  <a:srgbClr val="003399"/>
                </a:solidFill>
                <a:ea typeface="新細明體" panose="02020500000000000000" pitchFamily="18" charset="-120"/>
              </a:rPr>
              <a:t>on</a:t>
            </a:r>
            <a:endParaRPr lang="en-US" altLang="zh-TW" sz="1600">
              <a:solidFill>
                <a:srgbClr val="006600"/>
              </a:solidFill>
              <a:ea typeface="新細明體" panose="02020500000000000000" pitchFamily="18" charset="-120"/>
            </a:endParaRPr>
          </a:p>
        </p:txBody>
      </p:sp>
      <p:sp>
        <p:nvSpPr>
          <p:cNvPr id="21513" name="Text Box 8">
            <a:extLst>
              <a:ext uri="{FF2B5EF4-FFF2-40B4-BE49-F238E27FC236}">
                <a16:creationId xmlns:a16="http://schemas.microsoft.com/office/drawing/2014/main" id="{DCCD70B1-3FD7-9541-A582-1F5BD2981CDB}"/>
              </a:ext>
            </a:extLst>
          </p:cNvPr>
          <p:cNvSpPr txBox="1">
            <a:spLocks noChangeArrowheads="1"/>
          </p:cNvSpPr>
          <p:nvPr/>
        </p:nvSpPr>
        <p:spPr bwMode="auto">
          <a:xfrm>
            <a:off x="8458200" y="563880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spcBef>
                <a:spcPct val="50000"/>
              </a:spcBef>
            </a:pPr>
            <a:r>
              <a:rPr lang="en-US" altLang="zh-TW" sz="1600">
                <a:solidFill>
                  <a:srgbClr val="003399"/>
                </a:solidFill>
                <a:ea typeface="新細明體" panose="02020500000000000000" pitchFamily="18" charset="-120"/>
              </a:rPr>
              <a:t>off</a:t>
            </a:r>
            <a:endParaRPr lang="en-US" altLang="zh-TW" sz="1600">
              <a:solidFill>
                <a:srgbClr val="006600"/>
              </a:solidFill>
              <a:ea typeface="新細明體" panose="02020500000000000000" pitchFamily="18" charset="-120"/>
            </a:endParaRPr>
          </a:p>
        </p:txBody>
      </p:sp>
      <p:sp>
        <p:nvSpPr>
          <p:cNvPr id="21514" name="Freeform 9">
            <a:extLst>
              <a:ext uri="{FF2B5EF4-FFF2-40B4-BE49-F238E27FC236}">
                <a16:creationId xmlns:a16="http://schemas.microsoft.com/office/drawing/2014/main" id="{3F35218C-4DC8-3941-9830-30CF63BF4B3B}"/>
              </a:ext>
            </a:extLst>
          </p:cNvPr>
          <p:cNvSpPr>
            <a:spLocks/>
          </p:cNvSpPr>
          <p:nvPr/>
        </p:nvSpPr>
        <p:spPr bwMode="auto">
          <a:xfrm>
            <a:off x="1066800" y="5086350"/>
            <a:ext cx="7343775" cy="781050"/>
          </a:xfrm>
          <a:custGeom>
            <a:avLst/>
            <a:gdLst>
              <a:gd name="T0" fmla="*/ 0 w 4626"/>
              <a:gd name="T1" fmla="*/ 2147483646 h 492"/>
              <a:gd name="T2" fmla="*/ 2147483646 w 4626"/>
              <a:gd name="T3" fmla="*/ 2147483646 h 492"/>
              <a:gd name="T4" fmla="*/ 2147483646 w 4626"/>
              <a:gd name="T5" fmla="*/ 2147483646 h 492"/>
              <a:gd name="T6" fmla="*/ 2147483646 w 4626"/>
              <a:gd name="T7" fmla="*/ 2147483646 h 492"/>
              <a:gd name="T8" fmla="*/ 2147483646 w 4626"/>
              <a:gd name="T9" fmla="*/ 2147483646 h 492"/>
              <a:gd name="T10" fmla="*/ 2147483646 w 4626"/>
              <a:gd name="T11" fmla="*/ 2147483646 h 492"/>
              <a:gd name="T12" fmla="*/ 2147483646 w 4626"/>
              <a:gd name="T13" fmla="*/ 2147483646 h 492"/>
              <a:gd name="T14" fmla="*/ 2147483646 w 4626"/>
              <a:gd name="T15" fmla="*/ 2147483646 h 492"/>
              <a:gd name="T16" fmla="*/ 2147483646 w 4626"/>
              <a:gd name="T17" fmla="*/ 2147483646 h 492"/>
              <a:gd name="T18" fmla="*/ 2147483646 w 4626"/>
              <a:gd name="T19" fmla="*/ 2147483646 h 492"/>
              <a:gd name="T20" fmla="*/ 2147483646 w 4626"/>
              <a:gd name="T21" fmla="*/ 2147483646 h 492"/>
              <a:gd name="T22" fmla="*/ 2147483646 w 4626"/>
              <a:gd name="T23" fmla="*/ 2147483646 h 492"/>
              <a:gd name="T24" fmla="*/ 2147483646 w 4626"/>
              <a:gd name="T25" fmla="*/ 2147483646 h 492"/>
              <a:gd name="T26" fmla="*/ 2147483646 w 4626"/>
              <a:gd name="T27" fmla="*/ 2147483646 h 492"/>
              <a:gd name="T28" fmla="*/ 2147483646 w 4626"/>
              <a:gd name="T29" fmla="*/ 0 h 492"/>
              <a:gd name="T30" fmla="*/ 2147483646 w 4626"/>
              <a:gd name="T31" fmla="*/ 0 h 492"/>
              <a:gd name="T32" fmla="*/ 2147483646 w 4626"/>
              <a:gd name="T33" fmla="*/ 2147483646 h 492"/>
              <a:gd name="T34" fmla="*/ 2147483646 w 4626"/>
              <a:gd name="T35" fmla="*/ 2147483646 h 492"/>
              <a:gd name="T36" fmla="*/ 2147483646 w 4626"/>
              <a:gd name="T37" fmla="*/ 2147483646 h 492"/>
              <a:gd name="T38" fmla="*/ 2147483646 w 4626"/>
              <a:gd name="T39" fmla="*/ 2147483646 h 492"/>
              <a:gd name="T40" fmla="*/ 2147483646 w 4626"/>
              <a:gd name="T41" fmla="*/ 2147483646 h 492"/>
              <a:gd name="T42" fmla="*/ 2147483646 w 4626"/>
              <a:gd name="T43" fmla="*/ 2147483646 h 492"/>
              <a:gd name="T44" fmla="*/ 2147483646 w 4626"/>
              <a:gd name="T45" fmla="*/ 2147483646 h 492"/>
              <a:gd name="T46" fmla="*/ 2147483646 w 4626"/>
              <a:gd name="T47" fmla="*/ 2147483646 h 492"/>
              <a:gd name="T48" fmla="*/ 2147483646 w 4626"/>
              <a:gd name="T49" fmla="*/ 2147483646 h 492"/>
              <a:gd name="T50" fmla="*/ 2147483646 w 4626"/>
              <a:gd name="T51" fmla="*/ 2147483646 h 4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6"/>
              <a:gd name="T79" fmla="*/ 0 h 492"/>
              <a:gd name="T80" fmla="*/ 4626 w 4626"/>
              <a:gd name="T81" fmla="*/ 492 h 4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6" h="492">
                <a:moveTo>
                  <a:pt x="0" y="492"/>
                </a:moveTo>
                <a:lnTo>
                  <a:pt x="525" y="489"/>
                </a:lnTo>
                <a:lnTo>
                  <a:pt x="525" y="3"/>
                </a:lnTo>
                <a:lnTo>
                  <a:pt x="579" y="3"/>
                </a:lnTo>
                <a:lnTo>
                  <a:pt x="579" y="492"/>
                </a:lnTo>
                <a:lnTo>
                  <a:pt x="1248" y="492"/>
                </a:lnTo>
                <a:lnTo>
                  <a:pt x="1248" y="3"/>
                </a:lnTo>
                <a:lnTo>
                  <a:pt x="1296" y="3"/>
                </a:lnTo>
                <a:lnTo>
                  <a:pt x="1296" y="492"/>
                </a:lnTo>
                <a:lnTo>
                  <a:pt x="1968" y="492"/>
                </a:lnTo>
                <a:lnTo>
                  <a:pt x="1968" y="3"/>
                </a:lnTo>
                <a:lnTo>
                  <a:pt x="2016" y="3"/>
                </a:lnTo>
                <a:lnTo>
                  <a:pt x="2016" y="492"/>
                </a:lnTo>
                <a:lnTo>
                  <a:pt x="2688" y="492"/>
                </a:lnTo>
                <a:lnTo>
                  <a:pt x="2688" y="0"/>
                </a:lnTo>
                <a:lnTo>
                  <a:pt x="2739" y="0"/>
                </a:lnTo>
                <a:lnTo>
                  <a:pt x="2739" y="492"/>
                </a:lnTo>
                <a:lnTo>
                  <a:pt x="3408" y="492"/>
                </a:lnTo>
                <a:lnTo>
                  <a:pt x="3408" y="3"/>
                </a:lnTo>
                <a:lnTo>
                  <a:pt x="3456" y="3"/>
                </a:lnTo>
                <a:lnTo>
                  <a:pt x="3456" y="492"/>
                </a:lnTo>
                <a:lnTo>
                  <a:pt x="4128" y="492"/>
                </a:lnTo>
                <a:lnTo>
                  <a:pt x="4128" y="3"/>
                </a:lnTo>
                <a:lnTo>
                  <a:pt x="4179" y="3"/>
                </a:lnTo>
                <a:lnTo>
                  <a:pt x="4179" y="492"/>
                </a:lnTo>
                <a:lnTo>
                  <a:pt x="4626" y="4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sp>
        <p:nvSpPr>
          <p:cNvPr id="21515" name="Line 10">
            <a:extLst>
              <a:ext uri="{FF2B5EF4-FFF2-40B4-BE49-F238E27FC236}">
                <a16:creationId xmlns:a16="http://schemas.microsoft.com/office/drawing/2014/main" id="{FA0BE954-3F1E-1F49-A471-8FA22C1DDE92}"/>
              </a:ext>
            </a:extLst>
          </p:cNvPr>
          <p:cNvSpPr>
            <a:spLocks noChangeShapeType="1"/>
          </p:cNvSpPr>
          <p:nvPr/>
        </p:nvSpPr>
        <p:spPr bwMode="auto">
          <a:xfrm flipV="1">
            <a:off x="4189413" y="4437063"/>
            <a:ext cx="0" cy="660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sp>
        <p:nvSpPr>
          <p:cNvPr id="21516" name="Line 11">
            <a:extLst>
              <a:ext uri="{FF2B5EF4-FFF2-40B4-BE49-F238E27FC236}">
                <a16:creationId xmlns:a16="http://schemas.microsoft.com/office/drawing/2014/main" id="{FEF46273-DD3F-3E4E-98D9-BDF9C69D77ED}"/>
              </a:ext>
            </a:extLst>
          </p:cNvPr>
          <p:cNvSpPr>
            <a:spLocks noChangeShapeType="1"/>
          </p:cNvSpPr>
          <p:nvPr/>
        </p:nvSpPr>
        <p:spPr bwMode="auto">
          <a:xfrm flipV="1">
            <a:off x="5330825" y="4424363"/>
            <a:ext cx="0" cy="660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pic>
        <p:nvPicPr>
          <p:cNvPr id="21517" name="Picture 12" descr="hourglass-slower">
            <a:extLst>
              <a:ext uri="{FF2B5EF4-FFF2-40B4-BE49-F238E27FC236}">
                <a16:creationId xmlns:a16="http://schemas.microsoft.com/office/drawing/2014/main" id="{F4B065DF-D240-5842-AC91-D884A6FF0B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89888" y="1357313"/>
            <a:ext cx="531812"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3" descr="fetch-execute">
            <a:extLst>
              <a:ext uri="{FF2B5EF4-FFF2-40B4-BE49-F238E27FC236}">
                <a16:creationId xmlns:a16="http://schemas.microsoft.com/office/drawing/2014/main" id="{EC6778AC-3419-A245-BBD6-B278E6AC544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43850" y="1082675"/>
            <a:ext cx="6715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4" descr="execute-fetch">
            <a:extLst>
              <a:ext uri="{FF2B5EF4-FFF2-40B4-BE49-F238E27FC236}">
                <a16:creationId xmlns:a16="http://schemas.microsoft.com/office/drawing/2014/main" id="{DF06E83E-5CE0-EF4E-8618-A72FD26A105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54975" y="2082800"/>
            <a:ext cx="3937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introcs">
  <a:themeElements>
    <a:clrScheme name="">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003399"/>
      </a:folHlink>
    </a:clrScheme>
    <a:fontScheme name="introc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2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2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introcs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introcs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introcs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introcs 4">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CC"/>
        </a:folHlink>
      </a:clrScheme>
      <a:clrMap bg1="lt1" tx1="dk1" bg2="lt2" tx2="dk2" accent1="accent1" accent2="accent2" accent3="accent3" accent4="accent4" accent5="accent5" accent6="accent6" hlink="hlink" folHlink="folHlink"/>
    </a:extraClrScheme>
    <a:extraClrScheme>
      <a:clrScheme name="introcs 5">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660066"/>
        </a:folHlink>
      </a:clrScheme>
      <a:clrMap bg1="lt1" tx1="dk1" bg2="lt2" tx2="dk2" accent1="accent1" accent2="accent2" accent3="accent3" accent4="accent4" accent5="accent5" accent6="accent6" hlink="hlink" folHlink="folHlink"/>
    </a:extraClrScheme>
    <a:extraClrScheme>
      <a:clrScheme name="introcs 6">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FF"/>
        </a:folHlink>
      </a:clrScheme>
      <a:clrMap bg1="lt1" tx1="dk1" bg2="lt2" tx2="dk2" accent1="accent1" accent2="accent2" accent3="accent3" accent4="accent4" accent5="accent5" accent6="accent6" hlink="hlink" folHlink="folHlink"/>
    </a:extraClrScheme>
    <a:extraClrScheme>
      <a:clrScheme name="introcs 7">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HD:Users:wayne:Documents:cos126-f05:introcs.pot</Template>
  <TotalTime>18648</TotalTime>
  <Words>4304</Words>
  <Application>Microsoft Office PowerPoint</Application>
  <PresentationFormat>如螢幕大小 (4:3)</PresentationFormat>
  <Paragraphs>1760</Paragraphs>
  <Slides>66</Slides>
  <Notes>29</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投影片標題</vt:lpstr>
      </vt:variant>
      <vt:variant>
        <vt:i4>66</vt:i4>
      </vt:variant>
      <vt:variant>
        <vt:lpstr>自訂放映</vt:lpstr>
      </vt:variant>
      <vt:variant>
        <vt:i4>1</vt:i4>
      </vt:variant>
    </vt:vector>
  </HeadingPairs>
  <TitlesOfParts>
    <vt:vector size="75" baseType="lpstr">
      <vt:lpstr>Monotype Sorts</vt:lpstr>
      <vt:lpstr>新細明體</vt:lpstr>
      <vt:lpstr>Arial</vt:lpstr>
      <vt:lpstr>Comic Sans MS</vt:lpstr>
      <vt:lpstr>Courier New</vt:lpstr>
      <vt:lpstr>Symbol</vt:lpstr>
      <vt:lpstr>Wingdings</vt:lpstr>
      <vt:lpstr>introcs</vt:lpstr>
      <vt:lpstr>Recap: ALU</vt:lpstr>
      <vt:lpstr>Recap: ALU</vt:lpstr>
      <vt:lpstr>Recap: Multiplexer</vt:lpstr>
      <vt:lpstr>Recap: flip flop</vt:lpstr>
      <vt:lpstr>Stand-Alone Register</vt:lpstr>
      <vt:lpstr>Register file implementation</vt:lpstr>
      <vt:lpstr>Recap: memory</vt:lpstr>
      <vt:lpstr>Recap: register file</vt:lpstr>
      <vt:lpstr>Clock</vt:lpstr>
      <vt:lpstr>TOY Machine Architecture</vt:lpstr>
      <vt:lpstr>The TOY Machine</vt:lpstr>
      <vt:lpstr>Design a processor</vt:lpstr>
      <vt:lpstr>Practice: 4-bit counter</vt:lpstr>
      <vt:lpstr>Practice: stack</vt:lpstr>
      <vt:lpstr>PowerPoint 簡報</vt:lpstr>
      <vt:lpstr>Design a processor</vt:lpstr>
      <vt:lpstr>Build a TOY:  Interface</vt:lpstr>
      <vt:lpstr>TOY Reference Card</vt:lpstr>
      <vt:lpstr>Design a processor</vt:lpstr>
      <vt:lpstr>Components</vt:lpstr>
      <vt:lpstr>Cond. Eval.</vt:lpstr>
      <vt:lpstr>Design a processor</vt:lpstr>
      <vt:lpstr>Datapath</vt:lpstr>
      <vt:lpstr>Datapath</vt:lpstr>
      <vt:lpstr>Design a processor</vt:lpstr>
      <vt:lpstr>Datapath</vt:lpstr>
      <vt:lpstr>Control</vt:lpstr>
      <vt:lpstr>TOY architecture</vt:lpstr>
      <vt:lpstr>Clock</vt:lpstr>
      <vt:lpstr>1-bit counter</vt:lpstr>
      <vt:lpstr>Clock</vt:lpstr>
      <vt:lpstr>Clocking Methodology</vt:lpstr>
      <vt:lpstr>Instruction register</vt:lpstr>
      <vt:lpstr>Clocking Methodology</vt:lpstr>
      <vt:lpstr>Program counter</vt:lpstr>
      <vt:lpstr>Example: ADD</vt:lpstr>
      <vt:lpstr>Example: ADD (fetch)</vt:lpstr>
      <vt:lpstr>Example: ADD (fetch)</vt:lpstr>
      <vt:lpstr>Example: ADD (fetch)</vt:lpstr>
      <vt:lpstr>Example: ADD (fetch and clock)</vt:lpstr>
      <vt:lpstr>Example: ADD (execute)</vt:lpstr>
      <vt:lpstr>Example: ADD (execute)</vt:lpstr>
      <vt:lpstr>Example: ADD (execute)</vt:lpstr>
      <vt:lpstr>Example: ADD (execute and clock)</vt:lpstr>
      <vt:lpstr>Example: Jump and link</vt:lpstr>
      <vt:lpstr>Fetch</vt:lpstr>
      <vt:lpstr>Fetch and clock</vt:lpstr>
      <vt:lpstr>Execute</vt:lpstr>
      <vt:lpstr>Control</vt:lpstr>
      <vt:lpstr>Control</vt:lpstr>
      <vt:lpstr>Control</vt:lpstr>
      <vt:lpstr>TOY Reference Card</vt:lpstr>
      <vt:lpstr>ALU control</vt:lpstr>
      <vt:lpstr>Execute and clock (write-back)</vt:lpstr>
      <vt:lpstr>Writing registers and memory</vt:lpstr>
      <vt:lpstr>More examples</vt:lpstr>
      <vt:lpstr>TOY "Classic", Back Of Envelope Design</vt:lpstr>
      <vt:lpstr>Build a TOY-Lite:  Devices</vt:lpstr>
      <vt:lpstr>Control</vt:lpstr>
      <vt:lpstr>Build a TOY-Lite:  Layout</vt:lpstr>
      <vt:lpstr>Build a TOY-Lite:  Datapath</vt:lpstr>
      <vt:lpstr>Build a TOY-Lite:  Control</vt:lpstr>
      <vt:lpstr>PowerPoint 簡報</vt:lpstr>
      <vt:lpstr>Real Microprocessor (MIPS R10000)</vt:lpstr>
      <vt:lpstr>Real Microprocessor (MIPS R10000)</vt:lpstr>
      <vt:lpstr>History + Future</vt:lpstr>
      <vt:lpstr>handout</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 Data Types</dc:title>
  <dc:creator>Kevin Wayne</dc:creator>
  <cp:lastModifiedBy>cyy</cp:lastModifiedBy>
  <cp:revision>1149</cp:revision>
  <cp:lastPrinted>2005-11-29T21:58:09Z</cp:lastPrinted>
  <dcterms:created xsi:type="dcterms:W3CDTF">1999-12-05T17:53:37Z</dcterms:created>
  <dcterms:modified xsi:type="dcterms:W3CDTF">2022-10-11T05:18:51Z</dcterms:modified>
</cp:coreProperties>
</file>