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8.xml" ContentType="application/vnd.openxmlformats-officedocument.presentationml.notesSlide+xml"/>
  <Override PartName="/ppt/tags/tag87.xml" ContentType="application/vnd.openxmlformats-officedocument.presentationml.tags+xml"/>
  <Override PartName="/ppt/notesSlides/notesSlide4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5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3" r:id="rId2"/>
    <p:sldMasterId id="2147483872" r:id="rId3"/>
    <p:sldMasterId id="2147483884" r:id="rId4"/>
    <p:sldMasterId id="2147483893" r:id="rId5"/>
    <p:sldMasterId id="2147483903" r:id="rId6"/>
    <p:sldMasterId id="2147483915" r:id="rId7"/>
    <p:sldMasterId id="2147483924" r:id="rId8"/>
    <p:sldMasterId id="2147483933" r:id="rId9"/>
    <p:sldMasterId id="2147483951" r:id="rId10"/>
    <p:sldMasterId id="2147483963" r:id="rId11"/>
  </p:sldMasterIdLst>
  <p:notesMasterIdLst>
    <p:notesMasterId r:id="rId76"/>
  </p:notesMasterIdLst>
  <p:handoutMasterIdLst>
    <p:handoutMasterId r:id="rId77"/>
  </p:handoutMasterIdLst>
  <p:sldIdLst>
    <p:sldId id="256" r:id="rId12"/>
    <p:sldId id="312" r:id="rId13"/>
    <p:sldId id="313" r:id="rId14"/>
    <p:sldId id="314" r:id="rId15"/>
    <p:sldId id="318" r:id="rId16"/>
    <p:sldId id="319" r:id="rId17"/>
    <p:sldId id="320" r:id="rId18"/>
    <p:sldId id="281" r:id="rId19"/>
    <p:sldId id="321" r:id="rId20"/>
    <p:sldId id="323" r:id="rId21"/>
    <p:sldId id="324" r:id="rId22"/>
    <p:sldId id="327" r:id="rId23"/>
    <p:sldId id="325" r:id="rId24"/>
    <p:sldId id="326" r:id="rId25"/>
    <p:sldId id="283" r:id="rId26"/>
    <p:sldId id="284" r:id="rId27"/>
    <p:sldId id="285" r:id="rId28"/>
    <p:sldId id="328" r:id="rId29"/>
    <p:sldId id="329" r:id="rId30"/>
    <p:sldId id="330" r:id="rId31"/>
    <p:sldId id="331" r:id="rId32"/>
    <p:sldId id="287" r:id="rId33"/>
    <p:sldId id="340" r:id="rId34"/>
    <p:sldId id="341" r:id="rId35"/>
    <p:sldId id="342" r:id="rId36"/>
    <p:sldId id="343" r:id="rId37"/>
    <p:sldId id="288" r:id="rId38"/>
    <p:sldId id="332" r:id="rId39"/>
    <p:sldId id="333" r:id="rId40"/>
    <p:sldId id="334" r:id="rId41"/>
    <p:sldId id="338" r:id="rId42"/>
    <p:sldId id="339" r:id="rId43"/>
    <p:sldId id="335" r:id="rId44"/>
    <p:sldId id="336" r:id="rId45"/>
    <p:sldId id="292" r:id="rId46"/>
    <p:sldId id="293" r:id="rId47"/>
    <p:sldId id="344" r:id="rId48"/>
    <p:sldId id="345" r:id="rId49"/>
    <p:sldId id="346" r:id="rId50"/>
    <p:sldId id="347" r:id="rId51"/>
    <p:sldId id="294" r:id="rId52"/>
    <p:sldId id="349" r:id="rId53"/>
    <p:sldId id="369" r:id="rId54"/>
    <p:sldId id="350" r:id="rId55"/>
    <p:sldId id="351" r:id="rId56"/>
    <p:sldId id="352" r:id="rId57"/>
    <p:sldId id="353" r:id="rId58"/>
    <p:sldId id="370" r:id="rId59"/>
    <p:sldId id="356" r:id="rId60"/>
    <p:sldId id="357" r:id="rId61"/>
    <p:sldId id="358" r:id="rId62"/>
    <p:sldId id="359" r:id="rId63"/>
    <p:sldId id="371" r:id="rId64"/>
    <p:sldId id="360" r:id="rId65"/>
    <p:sldId id="361" r:id="rId66"/>
    <p:sldId id="380" r:id="rId67"/>
    <p:sldId id="362" r:id="rId68"/>
    <p:sldId id="363" r:id="rId69"/>
    <p:sldId id="364" r:id="rId70"/>
    <p:sldId id="365" r:id="rId71"/>
    <p:sldId id="299" r:id="rId72"/>
    <p:sldId id="300" r:id="rId73"/>
    <p:sldId id="373" r:id="rId74"/>
    <p:sldId id="301" r:id="rId75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94662"/>
  </p:normalViewPr>
  <p:slideViewPr>
    <p:cSldViewPr>
      <p:cViewPr varScale="1">
        <p:scale>
          <a:sx n="90" d="100"/>
          <a:sy n="90" d="100"/>
        </p:scale>
        <p:origin x="8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8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5E5729C-02C0-B64D-A6F1-E2550DFAAB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1F1D3D1-7C21-7C43-8429-FB1CAED8B8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8BF3176-4995-2A4C-8369-836FAECCF7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B6310A6C-8752-BA44-9C7B-F49D4CBAD4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86DE154-17BE-D64E-989F-F9AF8FA7F2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47A085CF-6791-B941-BBEB-9C3DDD7EE4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988DF447-4F3E-FE40-A5EB-A340959517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F410297C-38E2-1E40-9F74-73608BE3A4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95F2EF48-19E9-8441-B864-3F2C47B29B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7E8367D7-24E9-A347-8ABC-BCB6ED19BA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48617E74-D84F-FE41-8BFE-C7FB1B40E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6733544-9A3A-D84A-98BC-31CE29A18B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F6257127-E04C-C749-A9B5-1346F092C7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99436F4-751C-AB46-9853-3C6857BE7654}" type="slidenum">
              <a:rPr lang="en-US" altLang="zh-TW" sz="1300" smtClean="0"/>
              <a:pPr>
                <a:spcBef>
                  <a:spcPct val="0"/>
                </a:spcBef>
              </a:pPr>
              <a:t>1</a:t>
            </a:fld>
            <a:endParaRPr lang="en-US" altLang="zh-TW" sz="13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C6407E96-71C7-5942-BBEF-D5AE71BFB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E8914EA-70CF-9C40-B86D-1F8C26BE4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484DA67-509C-2243-BE73-3C0CB07E5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F64DED4-EA95-9649-8652-69E11A96B499}" type="slidenum">
              <a:rPr lang="en-US" altLang="zh-TW" sz="1300" smtClean="0"/>
              <a:pPr>
                <a:spcBef>
                  <a:spcPct val="0"/>
                </a:spcBef>
              </a:pPr>
              <a:t>17</a:t>
            </a:fld>
            <a:endParaRPr lang="en-US" altLang="zh-TW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9B35C1A5-AB4A-474E-BFD2-B789B7FF8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8317F550-A5B9-EA46-8B9E-8424B050C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8033C51F-DB94-5C49-A798-64F5109D84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E55EA5F-8760-6047-A1F8-32A38C40F26F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450284A-BB51-324E-981E-D04C8B592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499DF25-9FA2-A54F-B2BB-F62FA2C25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31AB12F6-3042-F64C-90B3-CD87CF19A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DBEDFCE-6E83-8F4B-B547-B09E1A9CA01D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138B3104-7087-9045-8DAB-6DECC1917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935DCDF-8E8F-394E-BA59-3138F58C0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4907ABBB-D52D-C842-AD1D-6B56B2617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5B83D61-7337-2F44-8903-8F7506C6224A}" type="slidenum">
              <a:rPr lang="en-US" altLang="zh-TW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zh-TW" sz="1300">
              <a:latin typeface="Times New Roman" panose="02020603050405020304" pitchFamily="18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C3B88358-6E1E-6441-A261-034A124F4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3D201AA-3358-C641-8CB2-AC77FB676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63D8EAAF-7F99-C042-B179-005F70556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D0A69E9-C70E-D748-8D84-3006DD1A590A}" type="slidenum">
              <a:rPr lang="en-US" altLang="zh-TW" sz="13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zh-TW" sz="1300">
              <a:latin typeface="Times New Roman" panose="02020603050405020304" pitchFamily="18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36D8971-5F02-674B-9D6E-ADFD49AB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5A1F769-8A41-C14E-9729-9D1C696FD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53E68258-684A-1641-BC60-3E0516FD6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50D1BD8-30C3-9941-8BA8-A65980DC2662}" type="slidenum">
              <a:rPr lang="en-US" altLang="zh-TW" sz="1300" smtClean="0"/>
              <a:pPr>
                <a:spcBef>
                  <a:spcPct val="0"/>
                </a:spcBef>
              </a:pPr>
              <a:t>22</a:t>
            </a:fld>
            <a:endParaRPr lang="en-US" altLang="zh-TW" sz="13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CF932149-0504-2C4D-AD58-F856D85FF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2D519B39-AA32-634D-AE55-AF3C5ED83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A643B329-ED45-9240-AE68-DB0666D30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FF3F2C5-0B59-CA4A-A352-FA59527F6DE7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8C9FEF30-62F8-3C47-8A2E-ADCA394A4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B7BD920-E394-B941-ACAE-5357CB5DA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6161E7D0-5450-004E-806E-E73D6B8AB4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EBE9E3A-1596-154D-919E-F14AE6E98DA4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E6E4BC84-6460-ED40-8FCF-EF765E79A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ED0BABE-1203-0349-A480-2DE690CF2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3CC0C3A5-96D9-AD43-8227-1BB093865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E35DCD9-69D2-AF40-B234-A48714E9084D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273A5D75-2F7D-BE4D-8F98-2A2F61C39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70AA155-A256-C645-AD66-364F783CA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EB26C2F4-29B3-C847-AB6F-3F00FA72C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20AFAF0-F3A3-5C44-8C77-C9D7B9E781D3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C6F19DA7-7481-C841-81FA-B940A9127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FD1C52A-D55F-6141-990C-4153FF52D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D2D40299-A561-F849-A50E-BF40ED281B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26B8DE2-91AE-A046-8B86-151E14DE0552}" type="slidenum">
              <a:rPr lang="en-US" altLang="zh-TW" sz="1300" smtClean="0"/>
              <a:pPr>
                <a:spcBef>
                  <a:spcPct val="0"/>
                </a:spcBef>
              </a:pPr>
              <a:t>8</a:t>
            </a:fld>
            <a:endParaRPr lang="en-US" altLang="zh-TW" sz="13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84E0C055-C7A1-4740-81E0-10B5DFDCB6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5875" cy="3822700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689EF71-6207-B94B-9CA2-8F0D363B1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>
            <a:extLst>
              <a:ext uri="{FF2B5EF4-FFF2-40B4-BE49-F238E27FC236}">
                <a16:creationId xmlns:a16="http://schemas.microsoft.com/office/drawing/2014/main" id="{A8437E98-DA77-D14E-911F-48789C4E7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B93B039-F04D-BA46-86F9-4E812EDF3F64}" type="slidenum">
              <a:rPr lang="en-US" altLang="zh-TW" sz="1300" smtClean="0"/>
              <a:pPr>
                <a:spcBef>
                  <a:spcPct val="0"/>
                </a:spcBef>
              </a:pPr>
              <a:t>27</a:t>
            </a:fld>
            <a:endParaRPr lang="en-US" altLang="zh-TW" sz="13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DC185324-D006-BA4C-95B8-1ABF48A0B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3E64194D-202C-1F43-A20D-AC1C6AC7E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F0C60607-9E26-AE4E-AFD8-40D57AC82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4C391B1-5E27-5E41-B15F-3FCA59CE6A77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FDD24BBA-1562-4A44-9794-AE11B791B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811E6B04-3466-DA4B-864E-8B12DEF65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>
            <a:extLst>
              <a:ext uri="{FF2B5EF4-FFF2-40B4-BE49-F238E27FC236}">
                <a16:creationId xmlns:a16="http://schemas.microsoft.com/office/drawing/2014/main" id="{F5E9C7F7-56F2-9E44-89FB-ABCD57083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06F92A6-7582-F045-A4E7-D9A57A6758A8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30E5E977-7018-A24A-823B-11251F955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312F6CF1-1CAA-264D-A6AE-6EF82848A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>
            <a:extLst>
              <a:ext uri="{FF2B5EF4-FFF2-40B4-BE49-F238E27FC236}">
                <a16:creationId xmlns:a16="http://schemas.microsoft.com/office/drawing/2014/main" id="{E377B8F2-3B2C-D046-810E-0734862D3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0A83495-3315-8B4A-905D-B6EBFAD0BE7B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54EE9B2C-1B60-EF49-A196-43DA72B69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D18CFF45-9FD0-A749-8DE0-10060AC20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>
            <a:extLst>
              <a:ext uri="{FF2B5EF4-FFF2-40B4-BE49-F238E27FC236}">
                <a16:creationId xmlns:a16="http://schemas.microsoft.com/office/drawing/2014/main" id="{E05A702D-C78E-734D-90A7-95A61E949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CB851C-0564-F74A-B6A3-A4AC8FF0BEF7}" type="slidenum">
              <a:rPr lang="en-US" altLang="zh-TW" sz="1300" smtClean="0"/>
              <a:pPr>
                <a:spcBef>
                  <a:spcPct val="0"/>
                </a:spcBef>
              </a:pPr>
              <a:t>31</a:t>
            </a:fld>
            <a:endParaRPr lang="en-US" altLang="zh-TW" sz="1300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1F026E09-FDC1-C947-8F69-AEED53927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872F38F5-7759-574F-A930-84179A69D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>
            <a:extLst>
              <a:ext uri="{FF2B5EF4-FFF2-40B4-BE49-F238E27FC236}">
                <a16:creationId xmlns:a16="http://schemas.microsoft.com/office/drawing/2014/main" id="{B37B44AB-423A-C64B-840F-E22FA4D19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D4357B7-152A-0E46-BA0D-252C27D12A47}" type="slidenum">
              <a:rPr lang="en-US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B064DCCE-320F-2F4C-B69A-79E395360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67CC06D9-1C0A-A34A-A032-4A92F1ACB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>
            <a:extLst>
              <a:ext uri="{FF2B5EF4-FFF2-40B4-BE49-F238E27FC236}">
                <a16:creationId xmlns:a16="http://schemas.microsoft.com/office/drawing/2014/main" id="{969A74F5-6EEF-904F-B44A-F769BDD08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454185E-DADE-C944-884D-0CF534283933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03F5D8B1-8EF9-1143-944E-87220F08F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DFAEB53C-98C5-3A4C-9569-5D312BE20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>
            <a:extLst>
              <a:ext uri="{FF2B5EF4-FFF2-40B4-BE49-F238E27FC236}">
                <a16:creationId xmlns:a16="http://schemas.microsoft.com/office/drawing/2014/main" id="{E28322C8-A604-914B-8E63-37619F3F9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1CEDEA0-158E-724B-940F-BF8E9B114C81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3DC8B57D-161B-CA4B-8DAB-D5A94C6DD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7DAE66DB-D183-6D43-8FAA-418525E6B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>
            <a:extLst>
              <a:ext uri="{FF2B5EF4-FFF2-40B4-BE49-F238E27FC236}">
                <a16:creationId xmlns:a16="http://schemas.microsoft.com/office/drawing/2014/main" id="{B27DF0D7-1E58-C44F-8F8F-4D0465D89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A71401-695B-524A-A79E-8B9FD324DA8E}" type="slidenum">
              <a:rPr lang="en-US" altLang="zh-TW" sz="1300" smtClean="0"/>
              <a:pPr>
                <a:spcBef>
                  <a:spcPct val="0"/>
                </a:spcBef>
              </a:pPr>
              <a:t>35</a:t>
            </a:fld>
            <a:endParaRPr lang="en-US" altLang="zh-TW" sz="1300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168F3DBE-E132-D84F-9C7B-4A5DCEC9B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7A1969AD-2F26-B642-BFB8-1EE7399A6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>
            <a:extLst>
              <a:ext uri="{FF2B5EF4-FFF2-40B4-BE49-F238E27FC236}">
                <a16:creationId xmlns:a16="http://schemas.microsoft.com/office/drawing/2014/main" id="{031B9310-38AB-B343-871D-7BDD9E018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6EA7B10-047A-2B40-A1AE-34C929450F0F}" type="slidenum">
              <a:rPr lang="en-US" altLang="zh-TW" sz="1300" smtClean="0"/>
              <a:pPr>
                <a:spcBef>
                  <a:spcPct val="0"/>
                </a:spcBef>
              </a:pPr>
              <a:t>36</a:t>
            </a:fld>
            <a:endParaRPr lang="en-US" altLang="zh-TW" sz="1300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9E29186D-39E6-404C-8C5E-DC1E825EC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3D6E9096-A5A8-7643-B5E7-A60342C2F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B0B06141-C66E-F144-AEE3-CABB02E69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113C30D-4465-2243-8FDE-AEBBF3B60C12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DB98A949-4E42-C04B-AB57-6DC1DF2FB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504258F-3E47-644A-98C8-90C493424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>
            <a:extLst>
              <a:ext uri="{FF2B5EF4-FFF2-40B4-BE49-F238E27FC236}">
                <a16:creationId xmlns:a16="http://schemas.microsoft.com/office/drawing/2014/main" id="{DE27F506-7929-DE49-9498-A32E3235F0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A1D34A3-52A2-484A-B135-B61F10B7780C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81061DBE-4170-F14C-AE89-36D424A11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85B739DF-03BA-FF4B-BA4C-B2FE35324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>
            <a:extLst>
              <a:ext uri="{FF2B5EF4-FFF2-40B4-BE49-F238E27FC236}">
                <a16:creationId xmlns:a16="http://schemas.microsoft.com/office/drawing/2014/main" id="{E966C0D0-EE3B-CE4A-9FC1-766972EC5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06CC822-B748-D649-9581-FCB4CC0122BE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381E1181-D07C-C24D-95DC-77AB17652F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1CC8D2BF-6ABB-3E42-A5DB-4B3908027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>
            <a:extLst>
              <a:ext uri="{FF2B5EF4-FFF2-40B4-BE49-F238E27FC236}">
                <a16:creationId xmlns:a16="http://schemas.microsoft.com/office/drawing/2014/main" id="{5BACA81E-6229-FB49-AFC3-93A03AEB8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6F58F18-3451-034F-8618-0F102D017C6F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3B35D0BE-CC21-4545-B5CD-361FB953F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AC9ECEE6-9756-C844-BACC-5A27ABDD3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ADAE308F-BF6A-8041-AC2C-C05A154D47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B8C82D4-8E3C-224B-B4EA-418757BE1B17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8E8FD533-478D-0342-B008-065DDB3D5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C20025E7-DA4A-6340-ABB7-ADE05148D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>
            <a:extLst>
              <a:ext uri="{FF2B5EF4-FFF2-40B4-BE49-F238E27FC236}">
                <a16:creationId xmlns:a16="http://schemas.microsoft.com/office/drawing/2014/main" id="{CF74F56B-76BB-E746-9CE7-084A6AC15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6D9ACD9-158D-F54C-BB7E-A2CB0FAA7009}" type="slidenum">
              <a:rPr lang="en-US" altLang="zh-TW" sz="1300" smtClean="0"/>
              <a:pPr>
                <a:spcBef>
                  <a:spcPct val="0"/>
                </a:spcBef>
              </a:pPr>
              <a:t>41</a:t>
            </a:fld>
            <a:endParaRPr lang="en-US" altLang="zh-TW" sz="13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F876FB83-7319-0E41-83F5-C6C78DCBD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C7258491-D7E9-274F-846C-A5291581D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B05D4763-6922-864E-A3CC-0638F3A0A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0C16EE4-BC5A-A34C-804E-E56038EDDB62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6024B0FC-D613-4E43-BA3A-9923A7CE3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04D9AB9A-C481-414C-B868-48A07D84B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CF3314A3-4B80-7548-ADD7-BFD0FA35D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569859C-63B0-654C-9DEE-183D93F6DBE0}" type="slidenum">
              <a:rPr lang="en-US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7B6FF21E-B651-C14C-B3BD-A0A034872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BFA4592E-3473-E840-9519-93E99BC54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>
            <a:extLst>
              <a:ext uri="{FF2B5EF4-FFF2-40B4-BE49-F238E27FC236}">
                <a16:creationId xmlns:a16="http://schemas.microsoft.com/office/drawing/2014/main" id="{61B589DE-DB8D-EE4C-8A2D-8A3C9400C9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F954BF9-E3A3-3A49-AB9D-7366CFAC9492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6EE54953-9CD2-BB43-AD25-F463D76CF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A9BC462-3CC3-FB4F-AD0E-D77CDFD1E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AADE3C39-3DE2-344E-BFA2-10FBDF642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BA3768B-A317-6448-AD05-506FD6190824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49CACC4C-D46C-B14F-A098-FD52D679B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C94A1D03-3FB8-5440-8187-6AB421E9A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>
            <a:extLst>
              <a:ext uri="{FF2B5EF4-FFF2-40B4-BE49-F238E27FC236}">
                <a16:creationId xmlns:a16="http://schemas.microsoft.com/office/drawing/2014/main" id="{290212BD-C5DC-1D44-BB83-654FAE13D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648AB8B-E445-2F4B-9A97-7ACDD06A8E12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96795589-0DCF-D049-A49D-65102E9A4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DC89475-44F0-A54E-811A-FC3FD23C9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79F83F47-4BAC-724A-B4D0-829363E41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560DF00-0C68-9F47-98B8-2AD2578FECF7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D4F7A575-4144-3744-B302-5A3754C02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817B8F7-BD0A-9C40-9104-195B1D6B5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>
            <a:extLst>
              <a:ext uri="{FF2B5EF4-FFF2-40B4-BE49-F238E27FC236}">
                <a16:creationId xmlns:a16="http://schemas.microsoft.com/office/drawing/2014/main" id="{2DADBBC7-8571-544C-97D5-7D609D31A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036009A-20C9-D144-B84C-0417ED632B6B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D36AA1AC-C2B5-E44B-91A0-FB56CF0CF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B90D3CA7-707E-8441-9F28-682807A53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88A9FD21-67D5-CB44-8AEB-73A3006D3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2349CCB-CC36-7C48-8DD9-933AA84FD945}" type="slidenum">
              <a:rPr lang="en-US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3D5055F3-791B-5140-9489-FAC2F8F8F1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EE600F6F-64A7-1146-83EA-F135BE2EE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5F4A2C0D-859D-B84E-B1C0-6620E274B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6FFBDBE-1F43-964E-B7C7-161F64E94752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CB060468-1B30-6A40-BCBD-52CE882B0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28D339D-EB4E-0547-812A-9DB1A0657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721882C4-330C-3F49-93FB-A169E4E0E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0FF2F2D-E48E-A542-A97A-7E89D07F64FD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6CD4CD12-AF0E-2A42-9AD5-277828CCA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B48506F6-A562-3D41-9D19-405F95E70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45E19BF3-03AD-8646-8FBE-7611663D1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7AFE826-A2CF-9E4B-BD3C-F74FE0513141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A653AFF8-6AF6-1C4E-ADB4-730A2FCA5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3337484E-A993-AC4D-8888-6660D771E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>
            <a:extLst>
              <a:ext uri="{FF2B5EF4-FFF2-40B4-BE49-F238E27FC236}">
                <a16:creationId xmlns:a16="http://schemas.microsoft.com/office/drawing/2014/main" id="{289A3D67-723A-264B-A9AB-4E60B02E9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ED500C3-DBCA-8847-9878-9E212114948B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8FEBCA7C-3374-4042-9A9F-8920FBEBF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A47184A5-C1BB-A049-AFBF-6D5E8A771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05EFF115-4168-D943-882C-F9110B158B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0752F1D-04FE-A442-9677-429AAAD2AF10}" type="slidenum">
              <a:rPr lang="en-US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53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C160FCE3-B22C-154B-9D6C-2722954E7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F6FD9D86-08C0-034F-9027-7001D5BA1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>
            <a:extLst>
              <a:ext uri="{FF2B5EF4-FFF2-40B4-BE49-F238E27FC236}">
                <a16:creationId xmlns:a16="http://schemas.microsoft.com/office/drawing/2014/main" id="{E6882E14-8BE8-F341-A4BA-D78B5C013B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3345638-A996-3E48-A080-CF63F007ED84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880E8C39-73F5-D04A-8ABD-4271E9A08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21D63709-A8AF-554D-BE4B-936692C23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61C72855-9CA3-774F-BA79-7693CF8C2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9A434F6-4A97-F544-8F0B-E5ABAA9D8432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6825F77D-90AC-1F4D-A98B-FCB2D7FA8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45E6F955-BA50-BE4D-B21A-61D437DED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61C72855-9CA3-774F-BA79-7693CF8C2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9A434F6-4A97-F544-8F0B-E5ABAA9D8432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56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6825F77D-90AC-1F4D-A98B-FCB2D7FA8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45E6F955-BA50-BE4D-B21A-61D437DED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2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C38CF353-426F-E749-AB07-1308EF0C3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D6AA088-5BA2-7C47-832B-92F4D2EC0251}" type="slidenum">
              <a:rPr lang="en-US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24114B58-718D-ED48-B768-BD77603BC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E9130D8-5355-474D-B5AE-C530A9ACE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>
            <a:extLst>
              <a:ext uri="{FF2B5EF4-FFF2-40B4-BE49-F238E27FC236}">
                <a16:creationId xmlns:a16="http://schemas.microsoft.com/office/drawing/2014/main" id="{EADB33B8-3099-064A-BD8C-396664546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94741F6-5F58-994C-9703-0A5EDF38BD5F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57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AB6C8DFB-0510-4641-974B-30802F4A1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D2B179C3-BBDE-1F4D-BB07-666A80784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>
            <a:extLst>
              <a:ext uri="{FF2B5EF4-FFF2-40B4-BE49-F238E27FC236}">
                <a16:creationId xmlns:a16="http://schemas.microsoft.com/office/drawing/2014/main" id="{44A24D62-6C6B-DF44-A887-4C31683F8C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A111A26-8CD0-3143-BE59-9A141D2F5C4D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58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226FD7AE-E6D4-AC41-85E3-B20C1B6AE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EE89DA89-A21A-D044-84EC-743AF1FED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>
            <a:extLst>
              <a:ext uri="{FF2B5EF4-FFF2-40B4-BE49-F238E27FC236}">
                <a16:creationId xmlns:a16="http://schemas.microsoft.com/office/drawing/2014/main" id="{69EEC403-4054-8F4D-ACE0-231FB72A2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4565F96-852C-6646-9F58-EB5B3B0B5051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59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3EE255B9-660D-8F44-A8C9-F138BF3175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27FB8558-73C6-5646-A876-CAFD87925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>
            <a:extLst>
              <a:ext uri="{FF2B5EF4-FFF2-40B4-BE49-F238E27FC236}">
                <a16:creationId xmlns:a16="http://schemas.microsoft.com/office/drawing/2014/main" id="{D115B4E5-726A-C148-B8E3-249590285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8C3BF95-1774-A94E-AC93-A2471E3A1ECC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60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59F4EDCA-BB17-294C-9C55-A13290D11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920A2044-7A12-204B-8DA9-102900807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>
            <a:extLst>
              <a:ext uri="{FF2B5EF4-FFF2-40B4-BE49-F238E27FC236}">
                <a16:creationId xmlns:a16="http://schemas.microsoft.com/office/drawing/2014/main" id="{EEF2495F-7ED3-BB46-AA8F-6A59CACDC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9E79C26-817E-6043-A2A1-2B6B27E48E9B}" type="slidenum">
              <a:rPr lang="en-US" altLang="zh-TW" sz="1300" smtClean="0"/>
              <a:pPr>
                <a:spcBef>
                  <a:spcPct val="0"/>
                </a:spcBef>
              </a:pPr>
              <a:t>61</a:t>
            </a:fld>
            <a:endParaRPr lang="en-US" altLang="zh-TW" sz="1300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A538F64B-C466-E64C-8554-F7E38D83CB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38EC037A-55BF-3442-B2BB-F0BD20CF4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B670331C-8939-7D4B-AE09-80A630EA9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70C1D37-8547-8442-B2AE-5E5402B28D4A}" type="slidenum">
              <a:rPr lang="en-US" altLang="zh-TW" sz="1300" smtClean="0"/>
              <a:pPr>
                <a:spcBef>
                  <a:spcPct val="0"/>
                </a:spcBef>
              </a:pPr>
              <a:t>62</a:t>
            </a:fld>
            <a:endParaRPr lang="en-US" altLang="zh-TW" sz="1300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798D11D3-62E5-D04B-AC79-0B56CF118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45FFD6A1-4DB1-854F-9E62-2CDC9E6CA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>
            <a:extLst>
              <a:ext uri="{FF2B5EF4-FFF2-40B4-BE49-F238E27FC236}">
                <a16:creationId xmlns:a16="http://schemas.microsoft.com/office/drawing/2014/main" id="{3B5BDFED-1387-6A43-9871-AB09DA9A2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AB2872D-4EF3-534A-8841-6AF9AB74D0A5}" type="slidenum">
              <a:rPr lang="en-US" altLang="zh-TW" sz="1300" smtClean="0"/>
              <a:pPr>
                <a:spcBef>
                  <a:spcPct val="0"/>
                </a:spcBef>
              </a:pPr>
              <a:t>64</a:t>
            </a:fld>
            <a:endParaRPr lang="en-US" altLang="zh-TW" sz="1300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4239E456-885F-CC48-8DBA-4045F64B4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5875" cy="3822700"/>
          </a:xfrm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135E7362-EE82-084F-97F2-590777C50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6DDCBB0F-598C-3649-8C49-050EB609EC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93F4767-3854-7645-BAD9-16226AAA4937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FCC064F2-7355-4D4F-95FD-B707A1D6B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70214E29-A42C-2F41-A3DB-E81DEC888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D0B5E1F7-CC49-CB4E-B61E-2A905ADC8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46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46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5AD4954-5B3F-A84F-8A9E-0A08552952E8}" type="slidenum">
              <a:rPr lang="en-US" altLang="zh-TW" sz="1300" smtClean="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zh-TW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B8D1DF92-6A68-D848-95EB-C2FAA02AA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EC96BD5-15A9-A44B-AE96-D0EB30EBC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A2153EC4-A9C7-A243-AECF-99628A4AB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585917C-85F2-314A-A2E6-04761BB4D3DD}" type="slidenum">
              <a:rPr lang="en-US" altLang="zh-TW" sz="1300" smtClean="0"/>
              <a:pPr>
                <a:spcBef>
                  <a:spcPct val="0"/>
                </a:spcBef>
              </a:pPr>
              <a:t>15</a:t>
            </a:fld>
            <a:endParaRPr lang="en-US" altLang="zh-TW" sz="13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3CD75366-0D46-AE45-9323-4518665E0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D70D4ED-5D08-FA42-8280-952318E2A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E52D71BD-E8FD-9146-A4EC-C729F1AAB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C5DEF0F-FCD8-DF4A-8D24-1748351AAD5D}" type="slidenum">
              <a:rPr lang="en-US" altLang="zh-TW" sz="1300" smtClean="0"/>
              <a:pPr>
                <a:spcBef>
                  <a:spcPct val="0"/>
                </a:spcBef>
              </a:pPr>
              <a:t>16</a:t>
            </a:fld>
            <a:endParaRPr lang="en-US" altLang="zh-TW" sz="13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47D7590F-B229-AE4C-81DD-FA8A4DCBE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D394151-9698-1441-B16A-A76263E61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latin typeface="Garamond" pitchFamily="18" charset="0"/>
              </a:defRPr>
            </a:lvl1pPr>
          </a:lstStyle>
          <a:p>
            <a:r>
              <a:rPr lang="en-US" altLang="zh-TW"/>
              <a:t>Course Title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>
                <a:latin typeface="Garamond" pitchFamily="18" charset="0"/>
              </a:defRPr>
            </a:lvl1pPr>
          </a:lstStyle>
          <a:p>
            <a:r>
              <a:rPr lang="en-US" altLang="zh-TW"/>
              <a:t>Who teach this course</a:t>
            </a:r>
          </a:p>
        </p:txBody>
      </p:sp>
    </p:spTree>
    <p:extLst>
      <p:ext uri="{BB962C8B-B14F-4D97-AF65-F5344CB8AC3E}">
        <p14:creationId xmlns:p14="http://schemas.microsoft.com/office/powerpoint/2010/main" val="204414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206117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0060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17678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795EC8D-6F93-7747-8BB0-D731427F19D3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19BDEEC-BA69-194B-B5A7-533BDDD6F005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2E6DBC-4C48-D043-B29E-26615BB4C40D}"/>
              </a:ext>
            </a:extLst>
          </p:cNvPr>
          <p:cNvSpPr txBox="1"/>
          <p:nvPr userDrawn="1"/>
        </p:nvSpPr>
        <p:spPr>
          <a:xfrm>
            <a:off x="5638800" y="6477000"/>
            <a:ext cx="1905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D810AF6D-B9E0-5443-B202-384E3D6EFC92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36679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7C12C0C-E238-D547-ABAA-8A246964D66E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5F675A3-0414-794A-90CC-169ED4CD3556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1480636-C733-924A-ADC8-9CAC67155B89}"/>
              </a:ext>
            </a:extLst>
          </p:cNvPr>
          <p:cNvSpPr txBox="1"/>
          <p:nvPr userDrawn="1"/>
        </p:nvSpPr>
        <p:spPr>
          <a:xfrm>
            <a:off x="5638800" y="6473825"/>
            <a:ext cx="1981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199B3C7C-EB50-DC4D-8454-87ECAAB3B74D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129392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C9FD-5BC4-5E49-A3AD-70E79096E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D467B-63BA-B941-9D19-4E072CE40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36ED3491-ED28-1E46-9728-F5B2274CCB08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10345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C33D8-C4B5-D842-8AE4-AE38866227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74D12-E61F-BF49-B0F5-39DCB8057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68083272-47C2-9847-B2B0-C22AF1F0926B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214632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ED3A61-EE35-1E41-8D06-4B445BE64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4639E9-A6AB-6B46-98C4-D117BE9A4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183C68A7-A809-4E45-900A-3D45FD6BB923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077228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FE5EBB9-6178-1B4C-99C2-137BAE01C9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460A1A8-5F41-0D45-917D-4760BD064C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5EFD951C-44A1-4F41-8761-914CA099197F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02576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408BB-CDF0-C942-A412-1D58EE9110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0CCF9-E5F9-7043-9300-0C414E3D1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7191A65C-8237-4C4D-9CA6-1D9323DEB7AB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81689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latin typeface="Garamond" pitchFamily="18" charset="0"/>
              </a:defRPr>
            </a:lvl1pPr>
          </a:lstStyle>
          <a:p>
            <a:r>
              <a:rPr lang="en-US" altLang="zh-TW"/>
              <a:t>Course Title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>
                <a:latin typeface="Garamond" pitchFamily="18" charset="0"/>
              </a:defRPr>
            </a:lvl1pPr>
          </a:lstStyle>
          <a:p>
            <a:r>
              <a:rPr lang="en-US" altLang="zh-TW"/>
              <a:t>Who teach this course</a:t>
            </a:r>
          </a:p>
        </p:txBody>
      </p:sp>
    </p:spTree>
    <p:extLst>
      <p:ext uri="{BB962C8B-B14F-4D97-AF65-F5344CB8AC3E}">
        <p14:creationId xmlns:p14="http://schemas.microsoft.com/office/powerpoint/2010/main" val="63344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819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3528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4363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3027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60609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5717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14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25007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79847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8517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462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20863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CCD5C5F-1399-3746-BE1E-E0EC991CAE2B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FA64167-3119-2748-8DDE-7F1923DB28EC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7DCE778-2463-A342-BA3C-12C7F44F1116}"/>
              </a:ext>
            </a:extLst>
          </p:cNvPr>
          <p:cNvSpPr txBox="1"/>
          <p:nvPr userDrawn="1"/>
        </p:nvSpPr>
        <p:spPr>
          <a:xfrm>
            <a:off x="5638800" y="6477000"/>
            <a:ext cx="1905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DE32C9C3-02F0-3946-A7D6-FA2F04D1E24E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03185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10CCBE2-D161-F149-B051-05677F92FF49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B9502A5-5EAE-114D-9539-06B83346E4C7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CAB867C-C55F-1543-A736-696D67D5DAAF}"/>
              </a:ext>
            </a:extLst>
          </p:cNvPr>
          <p:cNvSpPr txBox="1"/>
          <p:nvPr userDrawn="1"/>
        </p:nvSpPr>
        <p:spPr>
          <a:xfrm>
            <a:off x="5638800" y="6473825"/>
            <a:ext cx="1981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6DB46043-B414-3C4F-97FB-2173C79A5D00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626131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744C6-8764-834E-A4B4-EA6B1F0C1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48592-A763-D24D-82D5-90B52077C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8221635B-0693-0B4F-A046-4352B42B3725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751667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25FA1-2F61-2840-90A7-63CF1A9C4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8A700-CB26-1944-B1D8-1EADA0155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A34875AA-A1AA-AA4E-845E-39DE317DBD6A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78886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BD7A9-4692-EB42-908F-653952473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7E4AF-C93C-AC48-B399-60292405D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BB82947F-00A3-2C45-9F37-AEE6A759C2FC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74141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CC59C0-133C-F64A-AF16-D95BC8F7E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762460-F805-2C4B-94B5-C1468A7522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AF813588-3269-D649-ACC8-D426809954DA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223848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1F9DD97-0200-E74B-8CFD-69FC0E6045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EA834D3-D0D7-B644-AEB2-21530FFD72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6DA664F8-9F2B-3E40-96D5-5D792867E436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578092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0058-2145-2C45-968D-71351EBA45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DEA5B-3F09-754B-B748-6016E0BE4E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D94092C1-471E-D04D-9C73-FC8FBC89C16C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45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076C8D0-2340-D74C-8D06-26EAA2EFEEC1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953E82F-45BD-1140-918F-3096B11E1779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1B7D826-AE46-A34C-9B3C-24D83C79C339}"/>
              </a:ext>
            </a:extLst>
          </p:cNvPr>
          <p:cNvSpPr txBox="1"/>
          <p:nvPr userDrawn="1"/>
        </p:nvSpPr>
        <p:spPr>
          <a:xfrm>
            <a:off x="5638800" y="6477000"/>
            <a:ext cx="1905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1A0B57E3-8A2F-C54D-9212-D6360B8E98B6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987343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B99BF5C-B7B8-3F4C-A9DC-2AECDCF35C57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50D6529-5177-CD43-A4EB-B6493A6E876C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D11D2AD-D781-1D43-9855-CB513E260101}"/>
              </a:ext>
            </a:extLst>
          </p:cNvPr>
          <p:cNvSpPr txBox="1"/>
          <p:nvPr userDrawn="1"/>
        </p:nvSpPr>
        <p:spPr>
          <a:xfrm>
            <a:off x="5638800" y="6473825"/>
            <a:ext cx="1981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EFE817A0-5718-8A4F-8A4A-0DACF743D49D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47188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44608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6A092-B718-974A-B8B4-8575F9128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90537-A099-DB4B-8239-065BB58622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8C1BFE31-92F7-A447-8C8B-979F349A3BBA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8544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36EF-0815-B441-AAEA-C1F7B1B70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1AB41-8DCA-F54D-87AA-AF9DD5672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6FA79DB6-8EA0-4F43-A50B-E93AB3F2AF45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934648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FA00DD-9661-F745-85A1-FB3227C0E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941FCF-0292-5442-8C7D-28EB5CFB5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3FA98985-A0DD-BD44-86B7-F314C95C709B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627033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D7F218C-60B3-3448-B158-EB5415A983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CF6836F-5ABF-F049-902C-F5F003BE7B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E763693C-0D06-7346-BDEE-4BA46D788680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628792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0CEE4-582B-3B4A-8A90-0D615F063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D6386-CC1D-FB43-A11D-270BC2145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90162C36-F991-2647-B081-AF4385F17372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95034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825599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latin typeface="Garamond" pitchFamily="18" charset="0"/>
              </a:defRPr>
            </a:lvl1pPr>
          </a:lstStyle>
          <a:p>
            <a:r>
              <a:rPr lang="en-US" altLang="zh-TW"/>
              <a:t>Course Title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>
                <a:latin typeface="Garamond" pitchFamily="18" charset="0"/>
              </a:defRPr>
            </a:lvl1pPr>
          </a:lstStyle>
          <a:p>
            <a:r>
              <a:rPr lang="en-US" altLang="zh-TW"/>
              <a:t>Who teach this course</a:t>
            </a:r>
          </a:p>
        </p:txBody>
      </p:sp>
    </p:spTree>
    <p:extLst>
      <p:ext uri="{BB962C8B-B14F-4D97-AF65-F5344CB8AC3E}">
        <p14:creationId xmlns:p14="http://schemas.microsoft.com/office/powerpoint/2010/main" val="612879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75244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42643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1770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87857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06865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89104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386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2115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7749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53154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48836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45F619C-CE36-C646-AC2A-CCE1A8A7A23E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34FDC0C-DC4F-7F4C-A377-34E6CDABC292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7BF949C-D019-B74F-86A6-9BA6AAB1718B}"/>
              </a:ext>
            </a:extLst>
          </p:cNvPr>
          <p:cNvSpPr txBox="1"/>
          <p:nvPr userDrawn="1"/>
        </p:nvSpPr>
        <p:spPr>
          <a:xfrm>
            <a:off x="5638800" y="6477000"/>
            <a:ext cx="1905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AB2134A6-D20D-0245-AA4E-BC86026A77D3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2186060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538AB2D-53BE-6E4A-BBC5-76511407C5EF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09D4D2A-CEEE-9C4A-A0EB-E884C91F16B3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67A9204-EE33-7443-BF4D-2FA2902F4581}"/>
              </a:ext>
            </a:extLst>
          </p:cNvPr>
          <p:cNvSpPr txBox="1"/>
          <p:nvPr userDrawn="1"/>
        </p:nvSpPr>
        <p:spPr>
          <a:xfrm>
            <a:off x="5638800" y="6473825"/>
            <a:ext cx="1981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73AB9ECE-5A59-5E45-88F5-7D1601BC40F3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785001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CE486-5744-1E4E-BE17-E30905A553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DCF77-FD29-DD43-BC51-F60591E60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03B81AB2-ED04-7A4C-9151-4D69CADC2A1B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11993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8805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C93C4-3377-8245-A5C7-283F8D0EB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1A8A1-0400-1348-8E06-2FBE75CAD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2B379291-2BAD-CE45-9EC0-2814CF7F1206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067307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1F915-5437-2449-8C47-756B6FB1C8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DBBB2-1235-CE4D-9FE2-DE965C397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141084BD-8E13-6647-B19D-9777CCEB0E14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500876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568181-1024-3642-9184-E1013A5D5A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10B25-59E6-0344-9FBE-8FD64C696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BD5A5320-522D-FD49-A780-497DE6ACD4AF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922967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B8CCF9F-51A3-BF41-80A8-60E351876B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D2AEFD4-6F55-7D4D-9A07-C6ACD5C8DA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EAFA8215-AC0A-8744-82F8-F66306FDFBAC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366228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9F91D-8B44-AB43-9692-AFF30DA7C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E7D5-6F35-094D-860A-CE34B2A15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614B058C-4A03-D642-B76D-8B2F41545F9B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836754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18596C8-00BF-B140-B518-7CCA055D3C22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F8C230D-2494-8E49-9259-8A8F37E132E3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85F2E02D-6CF9-C949-B745-80EFB7BED4FD}"/>
              </a:ext>
            </a:extLst>
          </p:cNvPr>
          <p:cNvSpPr txBox="1"/>
          <p:nvPr userDrawn="1"/>
        </p:nvSpPr>
        <p:spPr>
          <a:xfrm>
            <a:off x="5638800" y="6477000"/>
            <a:ext cx="1905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F9F8CD55-B603-EC43-A029-B81D27652765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228847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9674488-6FD9-A042-B66E-B5A52390C0C4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FB645FB-9D24-7D46-A6EE-25BDC0B40ED2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A871F5D-7375-9E40-82C4-E752B0797DE7}"/>
              </a:ext>
            </a:extLst>
          </p:cNvPr>
          <p:cNvSpPr txBox="1"/>
          <p:nvPr userDrawn="1"/>
        </p:nvSpPr>
        <p:spPr>
          <a:xfrm>
            <a:off x="5638800" y="6473825"/>
            <a:ext cx="1981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10461956-FA7E-294C-B707-F7F2E1408B3E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22758881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F1457-10B9-BD4A-847B-4469A0E143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E1F72-977A-E84A-B5A3-2B044FEB9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0C542C70-DDE5-A14E-A2AE-A79B14AD087E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4909214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2B2B0-4D17-3E43-8B0E-ABBC528C1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31F4A-BB05-BF45-8F35-FB21362EE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7F45FD60-08BE-E44E-9FC8-30909049A9D0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6986402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999879-04CF-D341-8673-0E5CCBBE3F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75B54C-D082-5847-A2CA-A53F42D1C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C08962E6-BD95-EB43-AA76-C776043ECB76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56001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7959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5D97841-8F11-DA44-965D-DA1EF46D8A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200C49D-4703-B349-87F9-3AFCB3EE23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127D2DA0-146A-7D43-BF69-842EA1DF8784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242939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CD203-A827-A64C-8A16-3524D9874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1B06-C026-F14B-84FD-42BEC4200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AAD100F6-1BE7-1544-956D-432D4E7DF204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565933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7C3F43D-0719-8742-8AB5-C81F2627EDA2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072128A-17F1-3D44-A269-A4C3121AF50C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BFED378D-03DB-754B-907D-0E1FF371B5A1}"/>
              </a:ext>
            </a:extLst>
          </p:cNvPr>
          <p:cNvSpPr txBox="1"/>
          <p:nvPr userDrawn="1"/>
        </p:nvSpPr>
        <p:spPr>
          <a:xfrm>
            <a:off x="5638800" y="6477000"/>
            <a:ext cx="1905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0C875D84-EAA5-5E4F-8B14-89B3DD496287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2449019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437F9A2-3C36-C943-9331-9CA4DB086606}"/>
              </a:ext>
            </a:extLst>
          </p:cNvPr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5400" b="1" i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</a:rPr>
              <a:t>From ZERO To ONE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C601CD0-C6BD-CD47-8012-155B5212233D}"/>
              </a:ext>
            </a:extLst>
          </p:cNvPr>
          <p:cNvSpPr/>
          <p:nvPr userDrawn="1"/>
        </p:nvSpPr>
        <p:spPr>
          <a:xfrm>
            <a:off x="914400" y="0"/>
            <a:ext cx="8229600" cy="91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8284ADF-CEE3-8348-BA9D-372D275D4FF3}"/>
              </a:ext>
            </a:extLst>
          </p:cNvPr>
          <p:cNvSpPr txBox="1"/>
          <p:nvPr userDrawn="1"/>
        </p:nvSpPr>
        <p:spPr>
          <a:xfrm>
            <a:off x="5638800" y="6473825"/>
            <a:ext cx="1981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Chapter 1 &lt;</a:t>
            </a:r>
            <a:fld id="{DB193B87-E613-0144-977F-25725EEA5008}" type="slidenum">
              <a:rPr kumimoji="0" lang="en-US" altLang="zh-TW" sz="1400" smtClean="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r>
              <a:rPr kumimoji="0" lang="en-US" altLang="zh-TW" sz="1400">
                <a:solidFill>
                  <a:srgbClr val="7F7F7F"/>
                </a:solidFill>
                <a:latin typeface="Calibri" panose="020F050202020403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4271969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24F4-01C0-494B-8B0B-A0571494A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05656-BD5D-9447-9648-E4A22D9396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D27D1239-1978-7540-8DCB-F1C07481DC34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259793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B88C4-31BB-0C4F-8D87-858ABC838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C762A-4014-344C-A991-AA0963DA3F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7C5DF519-3EAE-0145-BAFF-F8F3D64846B9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215823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2042CE-3F95-ED4F-A972-E0DBECE4F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D7A43F-2396-FF44-B6DE-9B3AC26E0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A5C34FB8-19D4-9B40-8C00-B0076DA23424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0346583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A020F6F-AA5B-7C4F-B2E2-EDB7FD1C31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A97988C-2231-9247-BBB6-3221687ADF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5E7A6CD1-3E8D-804B-890C-3ED20440B6F4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004478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A3F81-7769-1047-8A4C-3AD434022A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1474D-A488-024B-8436-AE1B7AF37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1-&lt;</a:t>
            </a:r>
            <a:fld id="{297E67FF-C462-A54E-8745-6538DF627C00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&gt;</a:t>
            </a:r>
          </a:p>
          <a:p>
            <a:pPr>
              <a:defRPr/>
            </a:pPr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639269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latin typeface="Garamond" pitchFamily="18" charset="0"/>
              </a:defRPr>
            </a:lvl1pPr>
          </a:lstStyle>
          <a:p>
            <a:r>
              <a:rPr lang="en-US" altLang="zh-TW"/>
              <a:t>Course Title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>
                <a:latin typeface="Garamond" pitchFamily="18" charset="0"/>
              </a:defRPr>
            </a:lvl1pPr>
          </a:lstStyle>
          <a:p>
            <a:r>
              <a:rPr lang="en-US" altLang="zh-TW"/>
              <a:t>Who teach this course</a:t>
            </a:r>
          </a:p>
        </p:txBody>
      </p:sp>
    </p:spTree>
    <p:extLst>
      <p:ext uri="{BB962C8B-B14F-4D97-AF65-F5344CB8AC3E}">
        <p14:creationId xmlns:p14="http://schemas.microsoft.com/office/powerpoint/2010/main" val="161980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341551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219963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92275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654119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56260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07701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5475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35450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948597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145663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2233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062008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latin typeface="Garamond" pitchFamily="18" charset="0"/>
              </a:defRPr>
            </a:lvl1pPr>
          </a:lstStyle>
          <a:p>
            <a:r>
              <a:rPr lang="en-US" altLang="zh-TW"/>
              <a:t>Course Title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>
                <a:latin typeface="Garamond" pitchFamily="18" charset="0"/>
              </a:defRPr>
            </a:lvl1pPr>
          </a:lstStyle>
          <a:p>
            <a:r>
              <a:rPr lang="en-US" altLang="zh-TW"/>
              <a:t>Who teach this course</a:t>
            </a:r>
          </a:p>
        </p:txBody>
      </p:sp>
    </p:spTree>
    <p:extLst>
      <p:ext uri="{BB962C8B-B14F-4D97-AF65-F5344CB8AC3E}">
        <p14:creationId xmlns:p14="http://schemas.microsoft.com/office/powerpoint/2010/main" val="37661709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00116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162866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422170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642142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1401559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552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271950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7880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8160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B748FD-964E-6D49-A2B4-6357BE1F8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279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ABA826-0CBC-F948-8C01-E4B11E10C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Level 1</a:t>
            </a:r>
          </a:p>
          <a:p>
            <a:pPr lvl="1"/>
            <a:r>
              <a:rPr lang="en-US" altLang="zh-TW"/>
              <a:t>Level 2</a:t>
            </a:r>
          </a:p>
          <a:p>
            <a:pPr lvl="2"/>
            <a:r>
              <a:rPr lang="en-US" altLang="zh-TW"/>
              <a:t>Level 3</a:t>
            </a:r>
          </a:p>
          <a:p>
            <a:pPr lvl="3"/>
            <a:r>
              <a:rPr lang="en-US" altLang="zh-TW"/>
              <a:t>Level4 </a:t>
            </a:r>
          </a:p>
          <a:p>
            <a:pPr lvl="4"/>
            <a:r>
              <a:rPr lang="en-US" altLang="zh-TW"/>
              <a:t>level5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52FE605F-191B-1C40-A041-A0BEB34779E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981075"/>
            <a:ext cx="8207375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F2E1D00F-1555-A346-B90A-8AAFE1C6B2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1938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30EE3DA-3FFE-574A-845A-FF6A7AC9A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279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F561037-415E-474B-9FC4-F6F1CF129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Level 1</a:t>
            </a:r>
          </a:p>
          <a:p>
            <a:pPr lvl="1"/>
            <a:r>
              <a:rPr lang="en-US" altLang="zh-TW"/>
              <a:t>Level 2</a:t>
            </a:r>
          </a:p>
          <a:p>
            <a:pPr lvl="2"/>
            <a:r>
              <a:rPr lang="en-US" altLang="zh-TW"/>
              <a:t>Level 3</a:t>
            </a:r>
          </a:p>
          <a:p>
            <a:pPr lvl="3"/>
            <a:r>
              <a:rPr lang="en-US" altLang="zh-TW"/>
              <a:t>Level4 </a:t>
            </a:r>
          </a:p>
          <a:p>
            <a:pPr lvl="4"/>
            <a:r>
              <a:rPr lang="en-US" altLang="zh-TW"/>
              <a:t>level5</a:t>
            </a:r>
          </a:p>
        </p:txBody>
      </p:sp>
      <p:sp>
        <p:nvSpPr>
          <p:cNvPr id="65540" name="Line 7">
            <a:extLst>
              <a:ext uri="{FF2B5EF4-FFF2-40B4-BE49-F238E27FC236}">
                <a16:creationId xmlns:a16="http://schemas.microsoft.com/office/drawing/2014/main" id="{77F28ABC-6E9A-1444-B1B5-43012A29A4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981075"/>
            <a:ext cx="8207375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65541" name="Picture 7">
            <a:extLst>
              <a:ext uri="{FF2B5EF4-FFF2-40B4-BE49-F238E27FC236}">
                <a16:creationId xmlns:a16="http://schemas.microsoft.com/office/drawing/2014/main" id="{21D22D75-DD35-B346-8206-B770DA322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1938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E325510-464F-BE4B-8C60-29B6347E5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279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9243C93-F60B-E646-9AC3-1CD427936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Level 1</a:t>
            </a:r>
          </a:p>
          <a:p>
            <a:pPr lvl="1"/>
            <a:r>
              <a:rPr lang="en-US" altLang="zh-TW"/>
              <a:t>Level 2</a:t>
            </a:r>
          </a:p>
          <a:p>
            <a:pPr lvl="2"/>
            <a:r>
              <a:rPr lang="en-US" altLang="zh-TW"/>
              <a:t>Level 3</a:t>
            </a:r>
          </a:p>
          <a:p>
            <a:pPr lvl="3"/>
            <a:r>
              <a:rPr lang="en-US" altLang="zh-TW"/>
              <a:t>Level4 </a:t>
            </a:r>
          </a:p>
          <a:p>
            <a:pPr lvl="4"/>
            <a:r>
              <a:rPr lang="en-US" altLang="zh-TW"/>
              <a:t>level5</a:t>
            </a:r>
          </a:p>
        </p:txBody>
      </p:sp>
      <p:sp>
        <p:nvSpPr>
          <p:cNvPr id="66564" name="Line 7">
            <a:extLst>
              <a:ext uri="{FF2B5EF4-FFF2-40B4-BE49-F238E27FC236}">
                <a16:creationId xmlns:a16="http://schemas.microsoft.com/office/drawing/2014/main" id="{798FFE6C-E3B7-384E-BAFF-F90AE913DEC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981075"/>
            <a:ext cx="8207375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66565" name="Picture 7">
            <a:extLst>
              <a:ext uri="{FF2B5EF4-FFF2-40B4-BE49-F238E27FC236}">
                <a16:creationId xmlns:a16="http://schemas.microsoft.com/office/drawing/2014/main" id="{5F5F1473-85AF-BF47-A222-CB968263BE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1938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5377397-B9C6-AC41-90C1-5E701367A0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949F62A-676E-2A42-8FCE-061F33E289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369A4-287B-D247-96C9-EC6246FCB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AB9EB0E-F80D-0E47-80CD-5765358A3264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71221-A8A0-DB4D-9FF0-E87045FAB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35A63-279C-BB49-BDF8-0DFF0A9B9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A2D38F4-8413-A249-AEFD-2F8CB96F9D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34B1ABE-7B87-8F44-9A3D-2E63F22DB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279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BBFAEA7-FCFA-CF44-8442-462603848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Level 1</a:t>
            </a:r>
          </a:p>
          <a:p>
            <a:pPr lvl="1"/>
            <a:r>
              <a:rPr lang="en-US" altLang="zh-TW"/>
              <a:t>Level 2</a:t>
            </a:r>
          </a:p>
          <a:p>
            <a:pPr lvl="2"/>
            <a:r>
              <a:rPr lang="en-US" altLang="zh-TW"/>
              <a:t>Level 3</a:t>
            </a:r>
          </a:p>
          <a:p>
            <a:pPr lvl="3"/>
            <a:r>
              <a:rPr lang="en-US" altLang="zh-TW"/>
              <a:t>Level4 </a:t>
            </a:r>
          </a:p>
          <a:p>
            <a:pPr lvl="4"/>
            <a:r>
              <a:rPr lang="en-US" altLang="zh-TW"/>
              <a:t>level5</a:t>
            </a:r>
          </a:p>
        </p:txBody>
      </p:sp>
      <p:sp>
        <p:nvSpPr>
          <p:cNvPr id="11268" name="Line 7">
            <a:extLst>
              <a:ext uri="{FF2B5EF4-FFF2-40B4-BE49-F238E27FC236}">
                <a16:creationId xmlns:a16="http://schemas.microsoft.com/office/drawing/2014/main" id="{18F40748-63BD-6346-9054-56A12306398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981075"/>
            <a:ext cx="8207375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151A17BF-7B20-0C4B-9BB4-E4E37A8BAE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1938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FB945BD4-9E4A-E440-9CF3-CC1012A5D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397C748F-773A-E54C-BC3B-33C63948BF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3380B-FABA-B445-926B-A36621C33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D3A233B-93AD-CD41-99E2-AB51C095B572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2D46B-25BA-D141-B282-9157CB17C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8F3EF-2852-E246-B121-34109DF6A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7FF7776-E5E3-4542-A5E2-5F252EB005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>
            <a:extLst>
              <a:ext uri="{FF2B5EF4-FFF2-40B4-BE49-F238E27FC236}">
                <a16:creationId xmlns:a16="http://schemas.microsoft.com/office/drawing/2014/main" id="{F6951EE5-CA3B-794B-BB32-856E8C6D47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BC71DB8E-3B06-7140-A56F-874287D618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5DA2-38E7-7F45-AEE3-337F7E032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84A40FA-3EDF-C04A-ADB2-484206EEA1AA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BFE3B-A24B-1F43-BFB4-EDF4014E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5E623-7DBE-6541-BF96-189315B5F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DB285AD-084B-9640-8527-024E842BB1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8A0B49F-6E8B-324F-9AD6-AAF56605B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279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6573FB2-406F-3546-AB10-4E96F9883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Level 1</a:t>
            </a:r>
          </a:p>
          <a:p>
            <a:pPr lvl="1"/>
            <a:r>
              <a:rPr lang="en-US" altLang="zh-TW"/>
              <a:t>Level 2</a:t>
            </a:r>
          </a:p>
          <a:p>
            <a:pPr lvl="2"/>
            <a:r>
              <a:rPr lang="en-US" altLang="zh-TW"/>
              <a:t>Level 3</a:t>
            </a:r>
          </a:p>
          <a:p>
            <a:pPr lvl="3"/>
            <a:r>
              <a:rPr lang="en-US" altLang="zh-TW"/>
              <a:t>Level4 </a:t>
            </a:r>
          </a:p>
          <a:p>
            <a:pPr lvl="4"/>
            <a:r>
              <a:rPr lang="en-US" altLang="zh-TW"/>
              <a:t>level5</a:t>
            </a:r>
          </a:p>
        </p:txBody>
      </p:sp>
      <p:sp>
        <p:nvSpPr>
          <p:cNvPr id="29700" name="Line 7">
            <a:extLst>
              <a:ext uri="{FF2B5EF4-FFF2-40B4-BE49-F238E27FC236}">
                <a16:creationId xmlns:a16="http://schemas.microsoft.com/office/drawing/2014/main" id="{E4D1C677-5E57-244E-B7E4-BAB729FEFCF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981075"/>
            <a:ext cx="8207375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0E343EDA-503E-9649-B310-EC8B52B354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1938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>
            <a:extLst>
              <a:ext uri="{FF2B5EF4-FFF2-40B4-BE49-F238E27FC236}">
                <a16:creationId xmlns:a16="http://schemas.microsoft.com/office/drawing/2014/main" id="{BA629E94-92BD-DC42-852B-BDF960BC26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8900B39D-8C20-7A48-8A8D-A03E7D95F5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0C869-B939-594F-938F-2F648AEBE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71283A7-EB75-2D4A-B779-F58F6A404648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232A-C4C4-2040-A226-E2B575959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DBFA1-8F0A-8347-B369-A066A2106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90B752F-02A4-6D46-A97B-94224F0AFB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>
            <a:extLst>
              <a:ext uri="{FF2B5EF4-FFF2-40B4-BE49-F238E27FC236}">
                <a16:creationId xmlns:a16="http://schemas.microsoft.com/office/drawing/2014/main" id="{5F44C81B-0688-C24B-8EB7-0874E346A8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9939" name="Text Placeholder 2">
            <a:extLst>
              <a:ext uri="{FF2B5EF4-FFF2-40B4-BE49-F238E27FC236}">
                <a16:creationId xmlns:a16="http://schemas.microsoft.com/office/drawing/2014/main" id="{B2ED3C73-467F-D94E-9406-C5BCF1F7F5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885F-1978-A94A-9376-D3F86676C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FD61515-98FC-494A-94BC-0D59716F38BE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B2837-096C-5E4E-8043-3DB474D63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733E4-649E-544D-A8B5-3AE647DD0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FE9415E-E3AB-9E46-92C6-BA50619A27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>
            <a:extLst>
              <a:ext uri="{FF2B5EF4-FFF2-40B4-BE49-F238E27FC236}">
                <a16:creationId xmlns:a16="http://schemas.microsoft.com/office/drawing/2014/main" id="{9F385A03-0BE1-D243-9980-994E6C8B55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8131" name="Text Placeholder 2">
            <a:extLst>
              <a:ext uri="{FF2B5EF4-FFF2-40B4-BE49-F238E27FC236}">
                <a16:creationId xmlns:a16="http://schemas.microsoft.com/office/drawing/2014/main" id="{F4B0CE9F-CBC8-534E-B6C5-98D1C02074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D1134-D0B0-E144-8456-205FD966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32BFCB5-88CC-ED4A-B331-18C7A41B025E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893B5-B498-534E-9897-A927170B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EBC4-6D07-3C4D-8BF8-3584C03D5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C5B56C5-BF9A-D94E-A0D1-869E99A596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  <p:sldLayoutId id="2147484848" r:id="rId6"/>
    <p:sldLayoutId id="214748484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d2tetri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5.emf"/><Relationship Id="rId5" Type="http://schemas.openxmlformats.org/officeDocument/2006/relationships/tags" Target="../tags/tag4.xml"/><Relationship Id="rId10" Type="http://schemas.openxmlformats.org/officeDocument/2006/relationships/oleObject" Target="../embeddings/oleObject2.bin"/><Relationship Id="rId4" Type="http://schemas.openxmlformats.org/officeDocument/2006/relationships/tags" Target="../tags/tag3.xml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6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7.emf"/><Relationship Id="rId5" Type="http://schemas.openxmlformats.org/officeDocument/2006/relationships/tags" Target="../tags/tag8.xml"/><Relationship Id="rId10" Type="http://schemas.openxmlformats.org/officeDocument/2006/relationships/oleObject" Target="../embeddings/oleObject4.bin"/><Relationship Id="rId4" Type="http://schemas.openxmlformats.org/officeDocument/2006/relationships/tags" Target="../tags/tag7.xml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26.emf"/><Relationship Id="rId2" Type="http://schemas.openxmlformats.org/officeDocument/2006/relationships/tags" Target="../tags/tag21.xml"/><Relationship Id="rId1" Type="http://schemas.openxmlformats.org/officeDocument/2006/relationships/vmlDrawing" Target="../drawings/vmlDrawing6.vml"/><Relationship Id="rId6" Type="http://schemas.openxmlformats.org/officeDocument/2006/relationships/tags" Target="../tags/tag25.xml"/><Relationship Id="rId11" Type="http://schemas.openxmlformats.org/officeDocument/2006/relationships/oleObject" Target="../embeddings/oleObject9.bin"/><Relationship Id="rId5" Type="http://schemas.openxmlformats.org/officeDocument/2006/relationships/tags" Target="../tags/tag24.xml"/><Relationship Id="rId10" Type="http://schemas.openxmlformats.org/officeDocument/2006/relationships/image" Target="../media/image25.emf"/><Relationship Id="rId4" Type="http://schemas.openxmlformats.org/officeDocument/2006/relationships/tags" Target="../tags/tag2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43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32.emf"/><Relationship Id="rId5" Type="http://schemas.openxmlformats.org/officeDocument/2006/relationships/tags" Target="../tags/tag45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44.xml"/><Relationship Id="rId9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47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34.emf"/><Relationship Id="rId5" Type="http://schemas.openxmlformats.org/officeDocument/2006/relationships/tags" Target="../tags/tag49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48.xml"/><Relationship Id="rId9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36.emf"/><Relationship Id="rId2" Type="http://schemas.openxmlformats.org/officeDocument/2006/relationships/tags" Target="../tags/tag50.xml"/><Relationship Id="rId1" Type="http://schemas.openxmlformats.org/officeDocument/2006/relationships/vmlDrawing" Target="../drawings/vmlDrawing9.vml"/><Relationship Id="rId6" Type="http://schemas.openxmlformats.org/officeDocument/2006/relationships/tags" Target="../tags/tag54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53.xml"/><Relationship Id="rId10" Type="http://schemas.openxmlformats.org/officeDocument/2006/relationships/image" Target="../media/image35.emf"/><Relationship Id="rId4" Type="http://schemas.openxmlformats.org/officeDocument/2006/relationships/tags" Target="../tags/tag52.xml"/><Relationship Id="rId9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60.xml"/><Relationship Id="rId7" Type="http://schemas.openxmlformats.org/officeDocument/2006/relationships/oleObject" Target="../embeddings/oleObject18.bin"/><Relationship Id="rId2" Type="http://schemas.openxmlformats.org/officeDocument/2006/relationships/tags" Target="../tags/tag59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73.xml"/><Relationship Id="rId4" Type="http://schemas.openxmlformats.org/officeDocument/2006/relationships/tags" Target="../tags/tag6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63.xml"/><Relationship Id="rId7" Type="http://schemas.openxmlformats.org/officeDocument/2006/relationships/oleObject" Target="../embeddings/oleObject19.bin"/><Relationship Id="rId2" Type="http://schemas.openxmlformats.org/officeDocument/2006/relationships/tags" Target="../tags/tag62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73.xml"/><Relationship Id="rId4" Type="http://schemas.openxmlformats.org/officeDocument/2006/relationships/tags" Target="../tags/tag6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73.xml"/><Relationship Id="rId4" Type="http://schemas.openxmlformats.org/officeDocument/2006/relationships/tags" Target="../tags/tag8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82.xml"/><Relationship Id="rId7" Type="http://schemas.openxmlformats.org/officeDocument/2006/relationships/oleObject" Target="../embeddings/oleObject20.bin"/><Relationship Id="rId2" Type="http://schemas.openxmlformats.org/officeDocument/2006/relationships/tags" Target="../tags/tag81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73.xml"/><Relationship Id="rId10" Type="http://schemas.openxmlformats.org/officeDocument/2006/relationships/image" Target="../media/image41.emf"/><Relationship Id="rId4" Type="http://schemas.openxmlformats.org/officeDocument/2006/relationships/tags" Target="../tags/tag83.xml"/><Relationship Id="rId9" Type="http://schemas.openxmlformats.org/officeDocument/2006/relationships/oleObject" Target="../embeddings/oleObject2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tags" Target="../tags/tag85.xml"/><Relationship Id="rId7" Type="http://schemas.openxmlformats.org/officeDocument/2006/relationships/oleObject" Target="../embeddings/oleObject22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73.xml"/><Relationship Id="rId10" Type="http://schemas.openxmlformats.org/officeDocument/2006/relationships/image" Target="../media/image43.emf"/><Relationship Id="rId4" Type="http://schemas.openxmlformats.org/officeDocument/2006/relationships/tags" Target="../tags/tag86.xml"/><Relationship Id="rId9" Type="http://schemas.openxmlformats.org/officeDocument/2006/relationships/oleObject" Target="../embeddings/oleObject2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8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95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94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73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4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8A078946-7967-2749-A3A8-97957919A0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Codes and number systems</a:t>
            </a:r>
            <a:endParaRPr lang="en-US" altLang="zh-TW" b="0">
              <a:latin typeface="新細明體" panose="02020500000000000000" pitchFamily="18" charset="-120"/>
            </a:endParaRP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8EAD12FC-F699-9E4F-9462-EB478005E6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i="1"/>
              <a:t>Introduction to Computer</a:t>
            </a:r>
          </a:p>
          <a:p>
            <a:pPr eaLnBrk="1" hangingPunct="1"/>
            <a:r>
              <a:rPr lang="en-US" altLang="zh-TW" i="1"/>
              <a:t>Yung-Yu Chuang </a:t>
            </a:r>
          </a:p>
        </p:txBody>
      </p:sp>
      <p:sp>
        <p:nvSpPr>
          <p:cNvPr id="69635" name="Rectangle 4">
            <a:extLst>
              <a:ext uri="{FF2B5EF4-FFF2-40B4-BE49-F238E27FC236}">
                <a16:creationId xmlns:a16="http://schemas.microsoft.com/office/drawing/2014/main" id="{A570FA53-8188-2E4F-B101-E17D1D39F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7724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800" i="1">
                <a:latin typeface="Garamond" panose="02020404030301010803" pitchFamily="18" charset="0"/>
              </a:rPr>
              <a:t>with slides by Nisan &amp; Schocken (</a:t>
            </a:r>
            <a:r>
              <a:rPr lang="en-US" altLang="zh-TW" sz="1800">
                <a:latin typeface="Arial" panose="020B0604020202020204" pitchFamily="34" charset="0"/>
                <a:hlinkClick r:id="rId3"/>
              </a:rPr>
              <a:t>www.nand2tetris.org</a:t>
            </a:r>
            <a:r>
              <a:rPr lang="en-US" altLang="zh-TW" sz="1800" i="1">
                <a:latin typeface="Garamond" panose="02020404030301010803" pitchFamily="18" charset="0"/>
              </a:rPr>
              <a:t>) and Harris &amp; Harris (DDCA)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7" name="Object 2">
            <a:extLst>
              <a:ext uri="{FF2B5EF4-FFF2-40B4-BE49-F238E27FC236}">
                <a16:creationId xmlns:a16="http://schemas.microsoft.com/office/drawing/2014/main" id="{C54F6938-A298-DE4D-9F6F-83DBD655F883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581150" y="16906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VISIO" r:id="rId8" imgW="21272500" imgH="6692900" progId="">
                  <p:embed/>
                </p:oleObj>
              </mc:Choice>
              <mc:Fallback>
                <p:oleObj name="VISIO" r:id="rId8" imgW="21272500" imgH="66929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6906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8" name="Object 3">
            <a:extLst>
              <a:ext uri="{FF2B5EF4-FFF2-40B4-BE49-F238E27FC236}">
                <a16:creationId xmlns:a16="http://schemas.microsoft.com/office/drawing/2014/main" id="{1E5C3783-FE1B-BD43-871C-E8D25D8C9018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524000" y="42799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VISIO" r:id="rId10" imgW="21272500" imgH="5753100" progId="">
                  <p:embed/>
                </p:oleObj>
              </mc:Choice>
              <mc:Fallback>
                <p:oleObj name="VISIO" r:id="rId10" imgW="21272500" imgH="57531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799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BE74EF59-E3AD-654F-8051-103406F7355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Decimal numbers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10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Binary numbers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9AB3A618-BF97-EF4E-8F35-8F0EF31E42E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CF2B-55AE-2944-ABF7-CA034B18B6B8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Number Systems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Object 2">
            <a:extLst>
              <a:ext uri="{FF2B5EF4-FFF2-40B4-BE49-F238E27FC236}">
                <a16:creationId xmlns:a16="http://schemas.microsoft.com/office/drawing/2014/main" id="{D90D2157-E22C-9A48-BD6B-FDB058D3D0E8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581150" y="16906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name="VISIO" r:id="rId8" imgW="21272500" imgH="6680200" progId="">
                  <p:embed/>
                </p:oleObj>
              </mc:Choice>
              <mc:Fallback>
                <p:oleObj name="VISIO" r:id="rId8" imgW="21272500" imgH="66802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6906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Object 3">
            <a:extLst>
              <a:ext uri="{FF2B5EF4-FFF2-40B4-BE49-F238E27FC236}">
                <a16:creationId xmlns:a16="http://schemas.microsoft.com/office/drawing/2014/main" id="{1E766192-D0D0-C744-882F-C84E73FAA0E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524000" y="42799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VISIO" r:id="rId10" imgW="21272500" imgH="5727700" progId="">
                  <p:embed/>
                </p:oleObj>
              </mc:Choice>
              <mc:Fallback>
                <p:oleObj name="VISIO" r:id="rId10" imgW="21272500" imgH="57277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799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2">
            <a:extLst>
              <a:ext uri="{FF2B5EF4-FFF2-40B4-BE49-F238E27FC236}">
                <a16:creationId xmlns:a16="http://schemas.microsoft.com/office/drawing/2014/main" id="{5796814D-70B9-A840-A961-AA21D7DECF7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Decimal numbers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10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Binary numbers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D59564AF-02D7-7947-946F-641C815474B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B7185-5788-B342-8C70-00450757B7C7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Number Systems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9D1107E1-A154-3343-A9E1-B3171FB71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Binary numbers</a:t>
            </a:r>
            <a:r>
              <a:rPr lang="en-US" altLang="zh-TW">
                <a:latin typeface="新細明體" panose="02020500000000000000" pitchFamily="18" charset="-120"/>
              </a:rPr>
              <a:t> </a:t>
            </a:r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CAE272F4-5449-DE4F-AFDE-EA5FF684B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60425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Digits are 1 and 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   (a binary digit is called a bit)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   1 = true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   0 = false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MSB –most significant bit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LSB –least significant bit </a:t>
            </a:r>
          </a:p>
          <a:p>
            <a:pPr eaLnBrk="1" hangingPunct="1">
              <a:lnSpc>
                <a:spcPct val="90000"/>
              </a:lnSpc>
            </a:pP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Bit numbering: </a:t>
            </a:r>
          </a:p>
          <a:p>
            <a:pPr eaLnBrk="1" hangingPunct="1">
              <a:lnSpc>
                <a:spcPct val="90000"/>
              </a:lnSpc>
            </a:pPr>
            <a:endParaRPr lang="en-US" altLang="zh-TW"/>
          </a:p>
          <a:p>
            <a:pPr eaLnBrk="1" hangingPunct="1">
              <a:lnSpc>
                <a:spcPct val="90000"/>
              </a:lnSpc>
            </a:pP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A bit string could have different interpretations </a:t>
            </a:r>
          </a:p>
        </p:txBody>
      </p:sp>
      <p:graphicFrame>
        <p:nvGraphicFramePr>
          <p:cNvPr id="84995" name="Object 4">
            <a:extLst>
              <a:ext uri="{FF2B5EF4-FFF2-40B4-BE49-F238E27FC236}">
                <a16:creationId xmlns:a16="http://schemas.microsoft.com/office/drawing/2014/main" id="{2EE67567-6F40-0C4C-A394-128025F0C4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8400" y="4149725"/>
          <a:ext cx="48006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VISIO" r:id="rId4" imgW="11569700" imgH="3340100" progId="Visio.Drawing.6">
                  <p:embed/>
                </p:oleObj>
              </mc:Choice>
              <mc:Fallback>
                <p:oleObj name="VISIO" r:id="rId4" imgW="11569700" imgH="33401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149725"/>
                        <a:ext cx="4800600" cy="13858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>
            <a:extLst>
              <a:ext uri="{FF2B5EF4-FFF2-40B4-BE49-F238E27FC236}">
                <a16:creationId xmlns:a16="http://schemas.microsoft.com/office/drawing/2014/main" id="{B890C58F-F242-7B4C-A61A-E0710FCBA78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3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4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5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6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7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 baseline="300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0B862D6A-7274-A24C-8D03-C82E26163FE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0967" name="Rectangle 5">
            <a:extLst>
              <a:ext uri="{FF2B5EF4-FFF2-40B4-BE49-F238E27FC236}">
                <a16:creationId xmlns:a16="http://schemas.microsoft.com/office/drawing/2014/main" id="{586EAAD1-EE8F-C04D-B3A7-F92124FEBE1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8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9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11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12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13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14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15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121B1-F0A7-1444-951E-FDCB1429E5F7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Powers of Two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>
            <a:extLst>
              <a:ext uri="{FF2B5EF4-FFF2-40B4-BE49-F238E27FC236}">
                <a16:creationId xmlns:a16="http://schemas.microsoft.com/office/drawing/2014/main" id="{C25EDA46-6299-EE43-BB5F-89DD0A8BB7C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1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2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4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3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8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4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16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5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32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6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64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7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128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Handy to memorize up to 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9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E047E80B-8485-FA4C-B483-5A927D7C562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1991" name="Rectangle 10">
            <a:extLst>
              <a:ext uri="{FF2B5EF4-FFF2-40B4-BE49-F238E27FC236}">
                <a16:creationId xmlns:a16="http://schemas.microsoft.com/office/drawing/2014/main" id="{E3572991-EF53-C340-A89A-695DA7AA61C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8 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256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9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 = 512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1024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11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2048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12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4096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13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8192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14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16384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15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32768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9626B-AF89-614C-A8FE-137975F4EA8A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Powers of Two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99A5C2D4-FC77-4345-99ED-4DC12D5E5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Unsigned binary integers</a:t>
            </a:r>
            <a:r>
              <a:rPr lang="en-US" altLang="zh-TW">
                <a:latin typeface="新細明體" panose="02020500000000000000" pitchFamily="18" charset="-120"/>
              </a:rPr>
              <a:t> </a:t>
            </a:r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4B78B155-E01F-6F46-82CA-054BB362B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063" y="1196975"/>
            <a:ext cx="5567362" cy="1020763"/>
          </a:xfrm>
        </p:spPr>
        <p:txBody>
          <a:bodyPr/>
          <a:lstStyle/>
          <a:p>
            <a:pPr eaLnBrk="1" hangingPunct="1"/>
            <a:r>
              <a:rPr lang="en-US" altLang="zh-TW" sz="2400"/>
              <a:t>Each digit (bit) is either 1 or 0 </a:t>
            </a:r>
          </a:p>
          <a:p>
            <a:pPr eaLnBrk="1" hangingPunct="1"/>
            <a:r>
              <a:rPr lang="en-US" altLang="zh-TW" sz="2400"/>
              <a:t>Each bit represents a power of 2:</a:t>
            </a:r>
            <a:r>
              <a:rPr lang="en-US" altLang="zh-TW" sz="2400">
                <a:latin typeface="新細明體" panose="02020500000000000000" pitchFamily="18" charset="-120"/>
              </a:rPr>
              <a:t> </a:t>
            </a: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A28ED486-7CB9-2D4E-941E-45BD2049B4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1628775"/>
          <a:ext cx="2895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VISIO" r:id="rId4" imgW="10756900" imgH="2692400" progId="Visio.Drawing.6">
                  <p:embed/>
                </p:oleObj>
              </mc:Choice>
              <mc:Fallback>
                <p:oleObj name="VISIO" r:id="rId4" imgW="10756900" imgH="2692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777" t="-11035" r="-2777"/>
                      <a:stretch>
                        <a:fillRect/>
                      </a:stretch>
                    </p:blipFill>
                    <p:spPr bwMode="auto">
                      <a:xfrm>
                        <a:off x="5508625" y="1628775"/>
                        <a:ext cx="2895600" cy="766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0" name="Picture 5">
            <a:extLst>
              <a:ext uri="{FF2B5EF4-FFF2-40B4-BE49-F238E27FC236}">
                <a16:creationId xmlns:a16="http://schemas.microsoft.com/office/drawing/2014/main" id="{2C3597D2-6355-3246-98C2-487CC810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357438"/>
            <a:ext cx="69723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>
            <a:extLst>
              <a:ext uri="{FF2B5EF4-FFF2-40B4-BE49-F238E27FC236}">
                <a16:creationId xmlns:a16="http://schemas.microsoft.com/office/drawing/2014/main" id="{C6593C83-B08B-BA47-89AD-DD9927778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29000"/>
            <a:ext cx="2133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100">
                <a:latin typeface="Arial" panose="020B0604020202020204" pitchFamily="34" charset="0"/>
              </a:rPr>
              <a:t>Every binary number is a sum of powers of 2</a:t>
            </a:r>
            <a:r>
              <a:rPr kumimoji="0" lang="en-US" altLang="zh-TW" sz="2100">
                <a:latin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9746076F-ADFC-3E46-9285-0FEDBF680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Translating binary to decimal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714CFAC6-A256-0441-9048-C2C3454DB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4114800"/>
          </a:xfrm>
        </p:spPr>
        <p:txBody>
          <a:bodyPr/>
          <a:lstStyle/>
          <a:p>
            <a:pPr marL="11430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/>
              <a:t>Weighted positional notation shows how to calculate the decimal value of each binary bit:</a:t>
            </a:r>
            <a:endParaRPr lang="en-US" altLang="zh-TW" i="1"/>
          </a:p>
          <a:p>
            <a:pPr marL="11430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b="1" i="1">
                <a:solidFill>
                  <a:schemeClr val="tx2"/>
                </a:solidFill>
                <a:latin typeface="Times New Roman" panose="02020603050405020304" pitchFamily="18" charset="0"/>
              </a:rPr>
              <a:t>dec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= (</a:t>
            </a:r>
            <a:r>
              <a:rPr lang="en-US" altLang="zh-TW" b="1" i="1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TW" b="1" i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n-1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chemeClr val="tx2"/>
                </a:solidFill>
                <a:latin typeface="Symbol" pitchFamily="2" charset="2"/>
                <a:sym typeface="Symbol" pitchFamily="2" charset="2"/>
              </a:rPr>
              <a:t></a:t>
            </a:r>
            <a:r>
              <a:rPr lang="en-US" altLang="zh-TW" b="1">
                <a:solidFill>
                  <a:schemeClr val="tx2"/>
                </a:solidFill>
                <a:latin typeface="Symbol" pitchFamily="2" charset="2"/>
              </a:rPr>
              <a:t> 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b="1" i="1" baseline="30000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b="1" baseline="30000">
                <a:solidFill>
                  <a:schemeClr val="tx2"/>
                </a:solidFill>
                <a:latin typeface="Times New Roman" panose="02020603050405020304" pitchFamily="18" charset="0"/>
              </a:rPr>
              <a:t>-1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TW" b="1">
                <a:solidFill>
                  <a:schemeClr val="tx2"/>
                </a:solidFill>
                <a:latin typeface="Symbol" pitchFamily="2" charset="2"/>
              </a:rPr>
              <a:t>+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(</a:t>
            </a:r>
            <a:r>
              <a:rPr lang="en-US" altLang="zh-TW" b="1" i="1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TW" b="1" i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n-2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chemeClr val="tx2"/>
                </a:solidFill>
                <a:latin typeface="Symbol" pitchFamily="2" charset="2"/>
                <a:sym typeface="Symbol" pitchFamily="2" charset="2"/>
              </a:rPr>
              <a:t>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2</a:t>
            </a:r>
            <a:r>
              <a:rPr lang="en-US" altLang="zh-TW" b="1" i="1" baseline="30000">
                <a:solidFill>
                  <a:schemeClr val="tx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TW" b="1" baseline="30000">
                <a:solidFill>
                  <a:schemeClr val="tx2"/>
                </a:solidFill>
                <a:latin typeface="Times New Roman" panose="02020603050405020304" pitchFamily="18" charset="0"/>
              </a:rPr>
              <a:t>-2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TW" b="1">
                <a:solidFill>
                  <a:schemeClr val="tx2"/>
                </a:solidFill>
                <a:latin typeface="Symbol" pitchFamily="2" charset="2"/>
              </a:rPr>
              <a:t>+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... </a:t>
            </a:r>
            <a:r>
              <a:rPr lang="en-US" altLang="zh-TW" b="1">
                <a:solidFill>
                  <a:schemeClr val="tx2"/>
                </a:solidFill>
                <a:latin typeface="Symbol" pitchFamily="2" charset="2"/>
              </a:rPr>
              <a:t>+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(</a:t>
            </a:r>
            <a:r>
              <a:rPr lang="en-US" altLang="zh-TW" b="1" i="1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TW" b="1" i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2</a:t>
            </a:r>
            <a:r>
              <a:rPr lang="en-US" altLang="zh-TW" b="1" baseline="3000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TW" b="1">
                <a:solidFill>
                  <a:schemeClr val="tx2"/>
                </a:solidFill>
                <a:latin typeface="Symbol" pitchFamily="2" charset="2"/>
              </a:rPr>
              <a:t>+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(</a:t>
            </a:r>
            <a:r>
              <a:rPr lang="en-US" altLang="zh-TW" b="1" i="1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TW" b="1" i="1" baseline="-25000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 2</a:t>
            </a:r>
            <a:r>
              <a:rPr lang="en-US" altLang="zh-TW" b="1" baseline="30000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TW" b="1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 marL="11430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/>
              <a:t>D = binary digit</a:t>
            </a:r>
          </a:p>
          <a:p>
            <a:pPr marL="11430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zh-TW"/>
          </a:p>
          <a:p>
            <a:pPr marL="11430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/>
              <a:t>binary 00001001 = decimal 9:</a:t>
            </a:r>
          </a:p>
          <a:p>
            <a:pPr marL="11430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>
                <a:latin typeface="Times New Roman" panose="02020603050405020304" pitchFamily="18" charset="0"/>
              </a:rPr>
              <a:t>	</a:t>
            </a:r>
            <a:r>
              <a:rPr lang="en-US" altLang="zh-TW"/>
              <a:t>(1 </a:t>
            </a:r>
            <a:r>
              <a:rPr lang="en-US" altLang="zh-TW">
                <a:sym typeface="Symbol" pitchFamily="2" charset="2"/>
              </a:rPr>
              <a:t></a:t>
            </a:r>
            <a:r>
              <a:rPr lang="en-US" altLang="zh-TW"/>
              <a:t> 2</a:t>
            </a:r>
            <a:r>
              <a:rPr lang="en-US" altLang="zh-TW" baseline="30000"/>
              <a:t>3</a:t>
            </a:r>
            <a:r>
              <a:rPr lang="en-US" altLang="zh-TW"/>
              <a:t>) + (1 </a:t>
            </a:r>
            <a:r>
              <a:rPr lang="en-US" altLang="zh-TW">
                <a:sym typeface="Symbol" pitchFamily="2" charset="2"/>
              </a:rPr>
              <a:t></a:t>
            </a:r>
            <a:r>
              <a:rPr lang="en-US" altLang="zh-TW"/>
              <a:t> 2</a:t>
            </a:r>
            <a:r>
              <a:rPr lang="en-US" altLang="zh-TW" baseline="30000"/>
              <a:t>0</a:t>
            </a:r>
            <a:r>
              <a:rPr lang="en-US" altLang="zh-TW"/>
              <a:t>) = 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E02FF427-DC84-F849-A913-EDDFAC2A1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713" cy="633412"/>
          </a:xfrm>
        </p:spPr>
        <p:txBody>
          <a:bodyPr/>
          <a:lstStyle/>
          <a:p>
            <a:pPr eaLnBrk="1" hangingPunct="1"/>
            <a:r>
              <a:rPr lang="en-US" altLang="zh-TW"/>
              <a:t>Translating unsigned decimal to binary</a:t>
            </a:r>
            <a:r>
              <a:rPr lang="en-US" altLang="zh-TW">
                <a:latin typeface="新細明體" panose="02020500000000000000" pitchFamily="18" charset="-120"/>
              </a:rPr>
              <a:t> 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DE4727C1-C3D8-C14A-8AFA-C25412B1F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206500"/>
          </a:xfrm>
        </p:spPr>
        <p:txBody>
          <a:bodyPr/>
          <a:lstStyle/>
          <a:p>
            <a:pPr eaLnBrk="1" hangingPunct="1"/>
            <a:r>
              <a:rPr lang="en-US" altLang="zh-TW" sz="2400"/>
              <a:t>Repeatedly divide the decimal integer by 2. Each remainder is a binary digit in the translated value: </a:t>
            </a:r>
          </a:p>
        </p:txBody>
      </p:sp>
      <p:grpSp>
        <p:nvGrpSpPr>
          <p:cNvPr id="95235" name="Group 8">
            <a:extLst>
              <a:ext uri="{FF2B5EF4-FFF2-40B4-BE49-F238E27FC236}">
                <a16:creationId xmlns:a16="http://schemas.microsoft.com/office/drawing/2014/main" id="{3316694C-B7C4-9B44-8358-39A70E14EF9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636838"/>
            <a:ext cx="5589587" cy="3513137"/>
            <a:chOff x="249" y="1525"/>
            <a:chExt cx="3521" cy="2213"/>
          </a:xfrm>
        </p:grpSpPr>
        <p:pic>
          <p:nvPicPr>
            <p:cNvPr id="95237" name="Picture 4">
              <a:extLst>
                <a:ext uri="{FF2B5EF4-FFF2-40B4-BE49-F238E27FC236}">
                  <a16:creationId xmlns:a16="http://schemas.microsoft.com/office/drawing/2014/main" id="{1ABC0038-9DC0-9541-90BE-5BA020D83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478"/>
              <a:ext cx="3514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38" name="Picture 5">
              <a:extLst>
                <a:ext uri="{FF2B5EF4-FFF2-40B4-BE49-F238E27FC236}">
                  <a16:creationId xmlns:a16="http://schemas.microsoft.com/office/drawing/2014/main" id="{A9408AC1-05B4-364C-AE1D-97F92F877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525"/>
              <a:ext cx="352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236" name="Text Box 6">
            <a:extLst>
              <a:ext uri="{FF2B5EF4-FFF2-40B4-BE49-F238E27FC236}">
                <a16:creationId xmlns:a16="http://schemas.microsoft.com/office/drawing/2014/main" id="{6BBDD777-4FCF-7E48-93D8-5E220FE0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068638"/>
            <a:ext cx="22098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</a:rPr>
              <a:t>37 = 100101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>
            <a:extLst>
              <a:ext uri="{FF2B5EF4-FFF2-40B4-BE49-F238E27FC236}">
                <a16:creationId xmlns:a16="http://schemas.microsoft.com/office/drawing/2014/main" id="{A7EAFE6A-889F-9649-980D-D132A14A30A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Binary 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to 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</a:rPr>
              <a:t>d</a:t>
            </a: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ecimal 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conversion: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Convert 10011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to decimal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Decimal to binary conversion: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Convert 47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to binary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641392DB-BB9C-E54E-8D10-11B090F4D31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E7854-BFC3-9540-9AD9-9F0863B57637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Number Conversion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>
            <a:extLst>
              <a:ext uri="{FF2B5EF4-FFF2-40B4-BE49-F238E27FC236}">
                <a16:creationId xmlns:a16="http://schemas.microsoft.com/office/drawing/2014/main" id="{A9CB3FA2-C1EC-FC4C-97A6-B9970E8789C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Binary to decimal 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conversion: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Convert 10011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to decimal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16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+ 8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 + 4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 + 2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+ 1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= 19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endParaRPr kumimoji="0" lang="en-US" baseline="-250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Decimal to binary conversion: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Convert 47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to binary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32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+ 16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 + 8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×1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+ 4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+ 2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+ 1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= 101111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869EE72E-D580-0B4B-87CA-3FC15A82B09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F7C89-9F11-E744-AA76-EBB7E5B4371F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Number Conversion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標題 1">
            <a:extLst>
              <a:ext uri="{FF2B5EF4-FFF2-40B4-BE49-F238E27FC236}">
                <a16:creationId xmlns:a16="http://schemas.microsoft.com/office/drawing/2014/main" id="{C3C9E215-F44F-1049-B183-F3858659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Coding </a:t>
            </a:r>
            <a:endParaRPr lang="zh-TW" altLang="en-US"/>
          </a:p>
        </p:txBody>
      </p:sp>
      <p:sp>
        <p:nvSpPr>
          <p:cNvPr id="71682" name="內容版面配置區 2">
            <a:extLst>
              <a:ext uri="{FF2B5EF4-FFF2-40B4-BE49-F238E27FC236}">
                <a16:creationId xmlns:a16="http://schemas.microsoft.com/office/drawing/2014/main" id="{7C46E549-CB0C-F640-A7AF-EFC7C2668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Assume that you want to communicate with your friend with a flashlight in a night, what will you do?</a:t>
            </a:r>
            <a:endParaRPr lang="zh-TW" altLang="en-US"/>
          </a:p>
        </p:txBody>
      </p:sp>
      <p:pic>
        <p:nvPicPr>
          <p:cNvPr id="71683" name="Picture 2">
            <a:extLst>
              <a:ext uri="{FF2B5EF4-FFF2-40B4-BE49-F238E27FC236}">
                <a16:creationId xmlns:a16="http://schemas.microsoft.com/office/drawing/2014/main" id="{062CEFEE-F850-7649-9C3E-8B814AF2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30718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6">
            <a:extLst>
              <a:ext uri="{FF2B5EF4-FFF2-40B4-BE49-F238E27FC236}">
                <a16:creationId xmlns:a16="http://schemas.microsoft.com/office/drawing/2014/main" id="{CD06A56F-0FDE-D042-B596-D5546444BF38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068638"/>
            <a:ext cx="4076700" cy="2487612"/>
            <a:chOff x="1043608" y="2636912"/>
            <a:chExt cx="4076700" cy="2487181"/>
          </a:xfrm>
        </p:grpSpPr>
        <p:pic>
          <p:nvPicPr>
            <p:cNvPr id="71685" name="Picture 3">
              <a:extLst>
                <a:ext uri="{FF2B5EF4-FFF2-40B4-BE49-F238E27FC236}">
                  <a16:creationId xmlns:a16="http://schemas.microsoft.com/office/drawing/2014/main" id="{1C2592A8-9D8D-314F-9606-A2197AC77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36912"/>
              <a:ext cx="40767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EC5CC5BF-3F04-C24D-A3D4-5FB027427AAF}"/>
                </a:ext>
              </a:extLst>
            </p:cNvPr>
            <p:cNvSpPr txBox="1"/>
            <p:nvPr/>
          </p:nvSpPr>
          <p:spPr>
            <a:xfrm>
              <a:off x="1188070" y="4292387"/>
              <a:ext cx="3810000" cy="8317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TW" sz="2400" dirty="0">
                  <a:latin typeface="+mn-lt"/>
                </a:rPr>
                <a:t>light painting?</a:t>
              </a:r>
            </a:p>
            <a:p>
              <a:pPr algn="ctr" eaLnBrk="1" hangingPunct="1">
                <a:defRPr/>
              </a:pPr>
              <a:r>
                <a:rPr lang="en-US" altLang="zh-TW" sz="2400" dirty="0">
                  <a:latin typeface="+mn-lt"/>
                </a:rPr>
                <a:t>What’s the problem?</a:t>
              </a:r>
              <a:endParaRPr lang="zh-TW" altLang="en-US" sz="24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>
            <a:extLst>
              <a:ext uri="{FF2B5EF4-FFF2-40B4-BE49-F238E27FC236}">
                <a16:creationId xmlns:a16="http://schemas.microsoft.com/office/drawing/2014/main" id="{ED269B21-D420-6E4E-A2C6-228939B319C5}"/>
              </a:ext>
            </a:extLst>
          </p:cNvPr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/>
              <a:t>N</a:t>
            </a:r>
            <a:r>
              <a:rPr lang="en-US" dirty="0"/>
              <a:t>-digit decimal number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How many values? </a:t>
            </a:r>
            <a:endParaRPr lang="en-US" b="1" dirty="0">
              <a:solidFill>
                <a:schemeClr val="accent2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Range?  </a:t>
            </a:r>
            <a:endParaRPr lang="en-US" b="1" dirty="0">
              <a:solidFill>
                <a:schemeClr val="accent2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Example: 3-digit decimal number: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/>
              <a:t>N</a:t>
            </a:r>
            <a:r>
              <a:rPr lang="en-US" dirty="0"/>
              <a:t>-bit binary number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How many values? </a:t>
            </a:r>
            <a:endParaRPr lang="en-US" b="1" dirty="0">
              <a:solidFill>
                <a:schemeClr val="accent2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Range:</a:t>
            </a:r>
            <a:endParaRPr lang="en-US" b="1" dirty="0">
              <a:solidFill>
                <a:schemeClr val="accent2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Example: 3-digit binary number: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EF3F2-5E62-BB4D-8395-063603C7005A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Binary Values and Range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>
            <a:extLst>
              <a:ext uri="{FF2B5EF4-FFF2-40B4-BE49-F238E27FC236}">
                <a16:creationId xmlns:a16="http://schemas.microsoft.com/office/drawing/2014/main" id="{072A3CFC-E87E-2A40-A6C9-9FC8AC512000}"/>
              </a:ext>
            </a:extLst>
          </p:cNvPr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/>
              <a:t>N</a:t>
            </a:r>
            <a:r>
              <a:rPr lang="en-US" dirty="0"/>
              <a:t>-digit decimal number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How many values? </a:t>
            </a:r>
            <a:r>
              <a:rPr lang="en-US" b="1" dirty="0">
                <a:solidFill>
                  <a:schemeClr val="accent1"/>
                </a:solidFill>
              </a:rPr>
              <a:t>10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endParaRPr lang="en-US" b="1" dirty="0">
              <a:solidFill>
                <a:schemeClr val="accent1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Range?  </a:t>
            </a:r>
            <a:r>
              <a:rPr lang="en-US" b="1" dirty="0">
                <a:solidFill>
                  <a:schemeClr val="accent1"/>
                </a:solidFill>
              </a:rPr>
              <a:t>[0, 10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- 1]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Example: 3-digit decimal number: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10</a:t>
            </a:r>
            <a:r>
              <a:rPr lang="en-US" b="1" baseline="30000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= 1000 possible values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Range: [0, 999]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/>
              <a:t>N</a:t>
            </a:r>
            <a:r>
              <a:rPr lang="en-US" dirty="0"/>
              <a:t>-bit binary number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How many values?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endParaRPr lang="en-US" b="1" dirty="0">
              <a:solidFill>
                <a:schemeClr val="accent1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Range: </a:t>
            </a:r>
            <a:r>
              <a:rPr lang="en-US" b="1" dirty="0">
                <a:solidFill>
                  <a:schemeClr val="accent1"/>
                </a:solidFill>
              </a:rPr>
              <a:t>[0, 2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- 1]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Example: 3-digit binary number: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baseline="30000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= 8 possible values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</a:rPr>
              <a:t>Range: [0, 7] = [000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to 111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EA824-96E2-6D4E-87E1-418D2C3718C5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Binary Values and Range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83631965-6685-064C-93D5-AB9F5B9E6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Integer storage sizes</a:t>
            </a:r>
            <a:r>
              <a:rPr lang="en-US" altLang="zh-TW">
                <a:latin typeface="新細明體" panose="02020500000000000000" pitchFamily="18" charset="-120"/>
              </a:rPr>
              <a:t> </a:t>
            </a:r>
          </a:p>
        </p:txBody>
      </p:sp>
      <p:graphicFrame>
        <p:nvGraphicFramePr>
          <p:cNvPr id="105474" name="Object 3">
            <a:extLst>
              <a:ext uri="{FF2B5EF4-FFF2-40B4-BE49-F238E27FC236}">
                <a16:creationId xmlns:a16="http://schemas.microsoft.com/office/drawing/2014/main" id="{59E05409-172E-2B46-9488-AB69D55200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1066800"/>
          <a:ext cx="475297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6" name="VISIO" r:id="rId4" imgW="17576800" imgH="5346700" progId="Visio.Drawing.6">
                  <p:embed/>
                </p:oleObj>
              </mc:Choice>
              <mc:Fallback>
                <p:oleObj name="VISIO" r:id="rId4" imgW="17576800" imgH="53467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111" t="-7295" r="-2223" b="-9422"/>
                      <a:stretch>
                        <a:fillRect/>
                      </a:stretch>
                    </p:blipFill>
                    <p:spPr bwMode="auto">
                      <a:xfrm>
                        <a:off x="3419475" y="1066800"/>
                        <a:ext cx="4752975" cy="18557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475" name="Picture 4">
            <a:extLst>
              <a:ext uri="{FF2B5EF4-FFF2-40B4-BE49-F238E27FC236}">
                <a16:creationId xmlns:a16="http://schemas.microsoft.com/office/drawing/2014/main" id="{849A552A-CBEA-B641-8F10-D8C77AD0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65450"/>
            <a:ext cx="84963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5">
            <a:extLst>
              <a:ext uri="{FF2B5EF4-FFF2-40B4-BE49-F238E27FC236}">
                <a16:creationId xmlns:a16="http://schemas.microsoft.com/office/drawing/2014/main" id="{057E5A4F-7761-8E46-9156-B5AF3DDE6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5734050"/>
            <a:ext cx="73914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700">
                <a:latin typeface="新細明體" panose="02020500000000000000" pitchFamily="18" charset="-120"/>
              </a:rPr>
              <a:t>Practice: What is the largest unsigned integer that may be stored in 20 bits? </a:t>
            </a:r>
          </a:p>
        </p:txBody>
      </p:sp>
      <p:sp>
        <p:nvSpPr>
          <p:cNvPr id="105477" name="Text Box 6">
            <a:extLst>
              <a:ext uri="{FF2B5EF4-FFF2-40B4-BE49-F238E27FC236}">
                <a16:creationId xmlns:a16="http://schemas.microsoft.com/office/drawing/2014/main" id="{06AD7208-0DBC-1943-8AF0-0FD32F19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60488"/>
            <a:ext cx="31797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/>
              <a:t>Standard sizes:</a:t>
            </a:r>
            <a:r>
              <a:rPr kumimoji="0" lang="en-US" altLang="zh-TW">
                <a:latin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4">
            <a:extLst>
              <a:ext uri="{FF2B5EF4-FFF2-40B4-BE49-F238E27FC236}">
                <a16:creationId xmlns:a16="http://schemas.microsoft.com/office/drawing/2014/main" id="{AD4DD083-D4E1-0B49-9D21-34B0631BFC89}"/>
              </a:ext>
            </a:extLst>
          </p:cNvPr>
          <p:cNvSpPr>
            <a:spLocks noGrp="1" noChangeArrowheads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altLang="zh-TW"/>
              <a:t>Bits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Bytes &amp; Nibbles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Bytes</a:t>
            </a:r>
          </a:p>
        </p:txBody>
      </p:sp>
      <p:graphicFrame>
        <p:nvGraphicFramePr>
          <p:cNvPr id="107522" name="Object 2">
            <a:extLst>
              <a:ext uri="{FF2B5EF4-FFF2-40B4-BE49-F238E27FC236}">
                <a16:creationId xmlns:a16="http://schemas.microsoft.com/office/drawing/2014/main" id="{19EEFE18-8DF0-4948-8158-BFA822B39358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5105400" y="2667000"/>
          <a:ext cx="25908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1" name="VISIO" r:id="rId9" imgW="5626100" imgH="3835400" progId="">
                  <p:embed/>
                </p:oleObj>
              </mc:Choice>
              <mc:Fallback>
                <p:oleObj name="VISIO" r:id="rId9" imgW="5626100" imgH="38354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5908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>
            <a:extLst>
              <a:ext uri="{FF2B5EF4-FFF2-40B4-BE49-F238E27FC236}">
                <a16:creationId xmlns:a16="http://schemas.microsoft.com/office/drawing/2014/main" id="{D76AB8A8-8CAC-EF48-88AE-14B7EDADA865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</p:nvPr>
        </p:nvGraphicFramePr>
        <p:xfrm>
          <a:off x="4343400" y="4572000"/>
          <a:ext cx="3657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2" name="VISIO" r:id="rId11" imgW="7810500" imgH="3365500" progId="">
                  <p:embed/>
                </p:oleObj>
              </mc:Choice>
              <mc:Fallback>
                <p:oleObj name="VISIO" r:id="rId11" imgW="7810500" imgH="33655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0"/>
                        <a:ext cx="36576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>
            <a:extLst>
              <a:ext uri="{FF2B5EF4-FFF2-40B4-BE49-F238E27FC236}">
                <a16:creationId xmlns:a16="http://schemas.microsoft.com/office/drawing/2014/main" id="{BDE51FBB-E29C-9247-A2DE-838E8D8942F3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</p:nvPr>
        </p:nvGraphicFramePr>
        <p:xfrm>
          <a:off x="4419600" y="1219200"/>
          <a:ext cx="35814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3" name="VISIO" r:id="rId13" imgW="7721600" imgH="3378200" progId="">
                  <p:embed/>
                </p:oleObj>
              </mc:Choice>
              <mc:Fallback>
                <p:oleObj name="VISIO" r:id="rId13" imgW="7721600" imgH="3378200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19200"/>
                        <a:ext cx="35814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2">
            <a:extLst>
              <a:ext uri="{FF2B5EF4-FFF2-40B4-BE49-F238E27FC236}">
                <a16:creationId xmlns:a16="http://schemas.microsoft.com/office/drawing/2014/main" id="{516D1FCD-83E1-8B46-BC54-7AE73C4E51B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BEE82-8AC6-9E4C-9CBC-2A205E87370A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Bits, Bytes, Nibbles…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4">
            <a:extLst>
              <a:ext uri="{FF2B5EF4-FFF2-40B4-BE49-F238E27FC236}">
                <a16:creationId xmlns:a16="http://schemas.microsoft.com/office/drawing/2014/main" id="{332DF503-B3C1-4146-ADF7-2E61EDE81E13}"/>
              </a:ext>
            </a:extLst>
          </p:cNvPr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altLang="zh-TW"/>
              <a:t>2</a:t>
            </a:r>
            <a:r>
              <a:rPr lang="en-US" altLang="zh-TW" baseline="30000"/>
              <a:t>10</a:t>
            </a:r>
            <a:r>
              <a:rPr lang="en-US" altLang="zh-TW"/>
              <a:t> = 1 kilo 	</a:t>
            </a:r>
            <a:r>
              <a:rPr lang="en-US" altLang="zh-TW" sz="2000"/>
              <a:t>≈</a:t>
            </a:r>
            <a:r>
              <a:rPr lang="en-US" altLang="zh-TW"/>
              <a:t> 1000  (1024)</a:t>
            </a:r>
          </a:p>
          <a:p>
            <a:pPr eaLnBrk="1" hangingPunct="1"/>
            <a:r>
              <a:rPr lang="en-US" altLang="zh-TW"/>
              <a:t>2</a:t>
            </a:r>
            <a:r>
              <a:rPr lang="en-US" altLang="zh-TW" baseline="30000"/>
              <a:t>20</a:t>
            </a:r>
            <a:r>
              <a:rPr lang="en-US" altLang="zh-TW"/>
              <a:t> = 1 mega 	</a:t>
            </a:r>
            <a:r>
              <a:rPr lang="en-US" altLang="zh-TW" sz="2000"/>
              <a:t>≈</a:t>
            </a:r>
            <a:r>
              <a:rPr lang="en-US" altLang="zh-TW"/>
              <a:t> 1 million  (1,048,576)</a:t>
            </a:r>
          </a:p>
          <a:p>
            <a:pPr eaLnBrk="1" hangingPunct="1"/>
            <a:r>
              <a:rPr lang="en-US" altLang="zh-TW"/>
              <a:t>2</a:t>
            </a:r>
            <a:r>
              <a:rPr lang="en-US" altLang="zh-TW" baseline="30000"/>
              <a:t>30</a:t>
            </a:r>
            <a:r>
              <a:rPr lang="en-US" altLang="zh-TW"/>
              <a:t> = 1 giga 	</a:t>
            </a:r>
            <a:r>
              <a:rPr lang="en-US" altLang="zh-TW" sz="2000"/>
              <a:t>≈</a:t>
            </a:r>
            <a:r>
              <a:rPr lang="en-US" altLang="zh-TW"/>
              <a:t> 1 billion (1,073,741,824)</a:t>
            </a:r>
          </a:p>
          <a:p>
            <a:pPr eaLnBrk="1" hangingPunct="1">
              <a:buFontTx/>
              <a:buNone/>
            </a:pPr>
            <a:endParaRPr lang="en-US" altLang="zh-TW"/>
          </a:p>
          <a:p>
            <a:pPr eaLnBrk="1" hangingPunct="1"/>
            <a:endParaRPr lang="en-US" altLang="zh-TW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BB658478-7878-A248-AA96-6A3B7C554B0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62DBB-B1A4-8A4F-A4E6-1F894E75F50A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Large Powers of Two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4">
            <a:extLst>
              <a:ext uri="{FF2B5EF4-FFF2-40B4-BE49-F238E27FC236}">
                <a16:creationId xmlns:a16="http://schemas.microsoft.com/office/drawing/2014/main" id="{AD2A14EF-F3C4-7C47-9596-509CC47BF323}"/>
              </a:ext>
            </a:extLst>
          </p:cNvPr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altLang="zh-TW"/>
              <a:t>What is the value of 2</a:t>
            </a:r>
            <a:r>
              <a:rPr lang="en-US" altLang="zh-TW" baseline="30000"/>
              <a:t>24</a:t>
            </a:r>
            <a:r>
              <a:rPr lang="en-US" altLang="zh-TW"/>
              <a:t>?</a:t>
            </a:r>
          </a:p>
          <a:p>
            <a:pPr eaLnBrk="1" hangingPunct="1">
              <a:buFontTx/>
              <a:buNone/>
            </a:pPr>
            <a:endParaRPr lang="en-US" altLang="zh-TW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zh-TW">
              <a:solidFill>
                <a:schemeClr val="accent2"/>
              </a:solidFill>
            </a:endParaRPr>
          </a:p>
          <a:p>
            <a:pPr eaLnBrk="1" hangingPunct="1"/>
            <a:r>
              <a:rPr lang="en-US" altLang="zh-TW"/>
              <a:t>How many values can a 32-bit variable represent?</a:t>
            </a:r>
          </a:p>
          <a:p>
            <a:pPr eaLnBrk="1" hangingPunct="1">
              <a:buFontTx/>
              <a:buNone/>
            </a:pPr>
            <a:endParaRPr lang="en-US" altLang="zh-TW"/>
          </a:p>
          <a:p>
            <a:pPr eaLnBrk="1" hangingPunct="1">
              <a:buFontTx/>
              <a:buNone/>
            </a:pPr>
            <a:endParaRPr lang="en-US" altLang="zh-TW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85B4BAFA-DEB3-AA4B-BE5A-F6D34C045E9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24CE4-9C05-0F44-9B4C-2F9A0662A73E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Estimating Powers of Two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4">
            <a:extLst>
              <a:ext uri="{FF2B5EF4-FFF2-40B4-BE49-F238E27FC236}">
                <a16:creationId xmlns:a16="http://schemas.microsoft.com/office/drawing/2014/main" id="{420A5CAD-CA0F-2642-9BB2-BA0F8112EE8E}"/>
              </a:ext>
            </a:extLst>
          </p:cNvPr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altLang="zh-TW"/>
              <a:t>What is the value of 2</a:t>
            </a:r>
            <a:r>
              <a:rPr lang="en-US" altLang="zh-TW" baseline="30000"/>
              <a:t>24</a:t>
            </a:r>
            <a:r>
              <a:rPr lang="en-US" altLang="zh-TW"/>
              <a:t>?</a:t>
            </a: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chemeClr val="accent2"/>
                </a:solidFill>
              </a:rPr>
              <a:t>	</a:t>
            </a:r>
            <a:r>
              <a:rPr lang="en-US" altLang="zh-TW"/>
              <a:t>- </a:t>
            </a:r>
            <a:r>
              <a:rPr lang="en-US" altLang="zh-TW" b="1">
                <a:solidFill>
                  <a:schemeClr val="accent1"/>
                </a:solidFill>
              </a:rPr>
              <a:t>2</a:t>
            </a:r>
            <a:r>
              <a:rPr lang="en-US" altLang="zh-TW" b="1" baseline="30000">
                <a:solidFill>
                  <a:schemeClr val="accent1"/>
                </a:solidFill>
              </a:rPr>
              <a:t>4</a:t>
            </a:r>
            <a:r>
              <a:rPr lang="en-US" altLang="zh-TW" b="1">
                <a:solidFill>
                  <a:schemeClr val="accent1"/>
                </a:solidFill>
              </a:rPr>
              <a:t> × 2</a:t>
            </a:r>
            <a:r>
              <a:rPr lang="en-US" altLang="zh-TW" b="1" baseline="30000">
                <a:solidFill>
                  <a:schemeClr val="accent1"/>
                </a:solidFill>
              </a:rPr>
              <a:t>20</a:t>
            </a:r>
            <a:r>
              <a:rPr lang="en-US" altLang="zh-TW" b="1">
                <a:solidFill>
                  <a:schemeClr val="accent1"/>
                </a:solidFill>
              </a:rPr>
              <a:t> ≈ 16 million</a:t>
            </a:r>
          </a:p>
          <a:p>
            <a:pPr eaLnBrk="1" hangingPunct="1">
              <a:buFontTx/>
              <a:buNone/>
            </a:pPr>
            <a:endParaRPr lang="en-US" altLang="zh-TW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zh-TW"/>
              <a:t>How many values can a 32-bit variable represent?</a:t>
            </a:r>
          </a:p>
          <a:p>
            <a:pPr eaLnBrk="1" hangingPunct="1">
              <a:buFontTx/>
              <a:buNone/>
            </a:pPr>
            <a:r>
              <a:rPr lang="en-US" altLang="zh-TW">
                <a:solidFill>
                  <a:schemeClr val="accent1"/>
                </a:solidFill>
              </a:rPr>
              <a:t>	</a:t>
            </a:r>
            <a:r>
              <a:rPr lang="en-US" altLang="zh-TW" b="1">
                <a:solidFill>
                  <a:schemeClr val="accent1"/>
                </a:solidFill>
              </a:rPr>
              <a:t>-2</a:t>
            </a:r>
            <a:r>
              <a:rPr lang="en-US" altLang="zh-TW" b="1" baseline="30000">
                <a:solidFill>
                  <a:schemeClr val="accent1"/>
                </a:solidFill>
              </a:rPr>
              <a:t>2</a:t>
            </a:r>
            <a:r>
              <a:rPr lang="en-US" altLang="zh-TW" b="1">
                <a:solidFill>
                  <a:schemeClr val="accent1"/>
                </a:solidFill>
              </a:rPr>
              <a:t> × 2</a:t>
            </a:r>
            <a:r>
              <a:rPr lang="en-US" altLang="zh-TW" b="1" baseline="30000">
                <a:solidFill>
                  <a:schemeClr val="accent1"/>
                </a:solidFill>
              </a:rPr>
              <a:t>30</a:t>
            </a:r>
            <a:r>
              <a:rPr lang="en-US" altLang="zh-TW" b="1">
                <a:solidFill>
                  <a:schemeClr val="accent1"/>
                </a:solidFill>
              </a:rPr>
              <a:t> ≈ 4 billion</a:t>
            </a:r>
          </a:p>
          <a:p>
            <a:pPr eaLnBrk="1" hangingPunct="1">
              <a:buFontTx/>
              <a:buNone/>
            </a:pPr>
            <a:endParaRPr lang="en-US" altLang="zh-TW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EE2BF966-B8C3-BD41-B5BD-E5018487E7F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76F14-898F-2744-8F4A-EF7422CDA4B2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Estimating Powers of Two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0333D2F4-5B18-EC49-B587-77F984F4A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Large measurements</a:t>
            </a:r>
          </a:p>
        </p:txBody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424D70F2-FCE5-6C4F-82EB-12D4E93E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Kilobyte (KB),</a:t>
            </a:r>
            <a:r>
              <a:rPr lang="en-US" altLang="zh-TW">
                <a:latin typeface="Times New Roman" panose="02020603050405020304" pitchFamily="18" charset="0"/>
              </a:rPr>
              <a:t> 2</a:t>
            </a:r>
            <a:r>
              <a:rPr lang="en-US" altLang="zh-TW" baseline="30000">
                <a:latin typeface="Times New Roman" panose="02020603050405020304" pitchFamily="18" charset="0"/>
              </a:rPr>
              <a:t>10</a:t>
            </a:r>
            <a:r>
              <a:rPr lang="en-US" altLang="zh-TW"/>
              <a:t> bytes</a:t>
            </a:r>
          </a:p>
          <a:p>
            <a:pPr eaLnBrk="1" hangingPunct="1"/>
            <a:r>
              <a:rPr lang="en-US" altLang="zh-TW"/>
              <a:t>Megabyte (MB), </a:t>
            </a:r>
            <a:r>
              <a:rPr lang="en-US" altLang="zh-TW">
                <a:latin typeface="Times New Roman" panose="02020603050405020304" pitchFamily="18" charset="0"/>
              </a:rPr>
              <a:t>2</a:t>
            </a:r>
            <a:r>
              <a:rPr lang="en-US" altLang="zh-TW" baseline="30000">
                <a:latin typeface="Times New Roman" panose="02020603050405020304" pitchFamily="18" charset="0"/>
              </a:rPr>
              <a:t>20</a:t>
            </a:r>
            <a:r>
              <a:rPr lang="en-US" altLang="zh-TW"/>
              <a:t> bytes</a:t>
            </a:r>
          </a:p>
          <a:p>
            <a:pPr eaLnBrk="1" hangingPunct="1"/>
            <a:r>
              <a:rPr lang="en-US" altLang="zh-TW"/>
              <a:t>Gigabyte (GB), </a:t>
            </a:r>
            <a:r>
              <a:rPr lang="en-US" altLang="zh-TW">
                <a:latin typeface="Times New Roman" panose="02020603050405020304" pitchFamily="18" charset="0"/>
              </a:rPr>
              <a:t>2</a:t>
            </a:r>
            <a:r>
              <a:rPr lang="en-US" altLang="zh-TW" baseline="30000">
                <a:latin typeface="Times New Roman" panose="02020603050405020304" pitchFamily="18" charset="0"/>
              </a:rPr>
              <a:t>30</a:t>
            </a:r>
            <a:r>
              <a:rPr lang="en-US" altLang="zh-TW"/>
              <a:t> bytes</a:t>
            </a:r>
          </a:p>
          <a:p>
            <a:pPr eaLnBrk="1" hangingPunct="1"/>
            <a:r>
              <a:rPr lang="en-US" altLang="zh-TW"/>
              <a:t>Terabyte (TB), </a:t>
            </a:r>
            <a:r>
              <a:rPr lang="en-US" altLang="zh-TW">
                <a:latin typeface="Times New Roman" panose="02020603050405020304" pitchFamily="18" charset="0"/>
              </a:rPr>
              <a:t>2</a:t>
            </a:r>
            <a:r>
              <a:rPr lang="en-US" altLang="zh-TW" baseline="30000">
                <a:latin typeface="Times New Roman" panose="02020603050405020304" pitchFamily="18" charset="0"/>
              </a:rPr>
              <a:t>40</a:t>
            </a:r>
            <a:r>
              <a:rPr lang="en-US" altLang="zh-TW"/>
              <a:t> bytes</a:t>
            </a:r>
          </a:p>
          <a:p>
            <a:pPr eaLnBrk="1" hangingPunct="1"/>
            <a:r>
              <a:rPr lang="en-US" altLang="zh-TW"/>
              <a:t>Petabyte</a:t>
            </a:r>
          </a:p>
          <a:p>
            <a:pPr eaLnBrk="1" hangingPunct="1"/>
            <a:r>
              <a:rPr lang="en-US" altLang="zh-TW"/>
              <a:t>Exabyte</a:t>
            </a:r>
          </a:p>
          <a:p>
            <a:pPr eaLnBrk="1" hangingPunct="1"/>
            <a:r>
              <a:rPr lang="en-US" altLang="zh-TW"/>
              <a:t>Zettabyte</a:t>
            </a:r>
          </a:p>
          <a:p>
            <a:pPr eaLnBrk="1" hangingPunct="1"/>
            <a:r>
              <a:rPr lang="en-US" altLang="zh-TW"/>
              <a:t>Yottabyte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7306" name="Group 90">
            <a:extLst>
              <a:ext uri="{FF2B5EF4-FFF2-40B4-BE49-F238E27FC236}">
                <a16:creationId xmlns:a16="http://schemas.microsoft.com/office/drawing/2014/main" id="{0472F071-22D2-B149-8369-A33973FA8D8B}"/>
              </a:ext>
            </a:extLst>
          </p:cNvPr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1600200" y="1143000"/>
          <a:ext cx="4724400" cy="51816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6084" name="Rectangle 2">
            <a:extLst>
              <a:ext uri="{FF2B5EF4-FFF2-40B4-BE49-F238E27FC236}">
                <a16:creationId xmlns:a16="http://schemas.microsoft.com/office/drawing/2014/main" id="{AABC2B67-D445-954D-9BAD-E0FDC3A6E1B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A35F6-85D8-8B48-B3D5-1E31D107FBC2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Hexadecimal Numbers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4372" name="Group 4">
            <a:extLst>
              <a:ext uri="{FF2B5EF4-FFF2-40B4-BE49-F238E27FC236}">
                <a16:creationId xmlns:a16="http://schemas.microsoft.com/office/drawing/2014/main" id="{0891BDEF-6742-4B46-83BE-495868017BBB}"/>
              </a:ext>
            </a:extLst>
          </p:cNvPr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1600200" y="1143000"/>
          <a:ext cx="4724400" cy="51816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7108" name="Rectangle 2">
            <a:extLst>
              <a:ext uri="{FF2B5EF4-FFF2-40B4-BE49-F238E27FC236}">
                <a16:creationId xmlns:a16="http://schemas.microsoft.com/office/drawing/2014/main" id="{7794C66F-1081-7E43-AB84-26B305597EE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12AF9-94B8-044B-8454-3A393257CBEE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Hexadecimal Numbers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標題 1">
            <a:extLst>
              <a:ext uri="{FF2B5EF4-FFF2-40B4-BE49-F238E27FC236}">
                <a16:creationId xmlns:a16="http://schemas.microsoft.com/office/drawing/2014/main" id="{3C0B4808-5CA1-C347-BE73-8DE2DF05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Solution #1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BDDEA6-4B73-B04B-B423-3DDC6292D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A: 1 blink</a:t>
            </a:r>
          </a:p>
          <a:p>
            <a:r>
              <a:rPr lang="en-US" altLang="zh-TW"/>
              <a:t>B: 2 blinks</a:t>
            </a:r>
          </a:p>
          <a:p>
            <a:r>
              <a:rPr lang="en-US" altLang="zh-TW"/>
              <a:t>C: 3 blinks</a:t>
            </a:r>
          </a:p>
          <a:p>
            <a:pPr>
              <a:buFontTx/>
              <a:buNone/>
            </a:pPr>
            <a:r>
              <a:rPr lang="en-US" altLang="zh-TW"/>
              <a:t>    :</a:t>
            </a:r>
          </a:p>
          <a:p>
            <a:r>
              <a:rPr lang="en-US" altLang="zh-TW"/>
              <a:t>Z: 26 blinks</a:t>
            </a:r>
          </a:p>
          <a:p>
            <a:endParaRPr lang="en-US" altLang="zh-TW"/>
          </a:p>
          <a:p>
            <a:pPr>
              <a:buFontTx/>
              <a:buNone/>
            </a:pPr>
            <a:r>
              <a:rPr lang="en-US" altLang="zh-TW"/>
              <a:t>What’s the problem? </a:t>
            </a:r>
          </a:p>
          <a:p>
            <a:r>
              <a:rPr lang="en-US" altLang="zh-TW"/>
              <a:t>How are you? = 131 blinks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>
            <a:extLst>
              <a:ext uri="{FF2B5EF4-FFF2-40B4-BE49-F238E27FC236}">
                <a16:creationId xmlns:a16="http://schemas.microsoft.com/office/drawing/2014/main" id="{4CC4B8B5-6F99-4042-B0B5-C7EF5873025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8134" name="Rectangle 79">
            <a:extLst>
              <a:ext uri="{FF2B5EF4-FFF2-40B4-BE49-F238E27FC236}">
                <a16:creationId xmlns:a16="http://schemas.microsoft.com/office/drawing/2014/main" id="{991C958E-95B8-554A-91A9-9C758380548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33488"/>
            <a:ext cx="7772400" cy="495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Base 16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Shorthand for binary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271DCD-FF87-654C-B63B-6FB2D733D03F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Hexadecimal Numbers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A062F87B-7AEA-8941-915C-824166891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Translating binary to hexadecimal</a:t>
            </a:r>
          </a:p>
        </p:txBody>
      </p:sp>
      <p:sp>
        <p:nvSpPr>
          <p:cNvPr id="123906" name="Text Box 3">
            <a:extLst>
              <a:ext uri="{FF2B5EF4-FFF2-40B4-BE49-F238E27FC236}">
                <a16:creationId xmlns:a16="http://schemas.microsoft.com/office/drawing/2014/main" id="{BA3447BF-F676-3E44-B98E-642470764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813593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en-US" altLang="zh-TW" sz="2800">
                <a:latin typeface="Arial" panose="020B0604020202020204" pitchFamily="34" charset="0"/>
              </a:rPr>
              <a:t>Each hexadecimal digit corresponds to 4 binary bits.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kumimoji="0" lang="en-US" altLang="zh-TW" sz="2800">
                <a:latin typeface="Arial" panose="020B0604020202020204" pitchFamily="34" charset="0"/>
              </a:rPr>
              <a:t>Example: Translate the binary integer 000101101010011110010100 to hexadecimal:</a:t>
            </a:r>
          </a:p>
        </p:txBody>
      </p:sp>
      <p:pic>
        <p:nvPicPr>
          <p:cNvPr id="123907" name="Picture 4">
            <a:extLst>
              <a:ext uri="{FF2B5EF4-FFF2-40B4-BE49-F238E27FC236}">
                <a16:creationId xmlns:a16="http://schemas.microsoft.com/office/drawing/2014/main" id="{DAF8CCD1-01D7-C740-BAE7-D048575B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27425"/>
            <a:ext cx="85693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>
            <a:extLst>
              <a:ext uri="{FF2B5EF4-FFF2-40B4-BE49-F238E27FC236}">
                <a16:creationId xmlns:a16="http://schemas.microsoft.com/office/drawing/2014/main" id="{2BFF6FEF-B886-A14F-AF60-8B303AEC5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Converting hexadecimal to decimal</a:t>
            </a:r>
          </a:p>
        </p:txBody>
      </p:sp>
      <p:sp>
        <p:nvSpPr>
          <p:cNvPr id="125954" name="Rectangle 3">
            <a:extLst>
              <a:ext uri="{FF2B5EF4-FFF2-40B4-BE49-F238E27FC236}">
                <a16:creationId xmlns:a16="http://schemas.microsoft.com/office/drawing/2014/main" id="{483DCE59-98EC-374A-9229-71AD4217E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Multiply each digit by its corresponding power of 16:</a:t>
            </a:r>
            <a:endParaRPr lang="en-US" altLang="zh-TW" sz="3000">
              <a:latin typeface="Times" pitchFamily="2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TW" sz="2600">
                <a:latin typeface="Times New Roman" panose="02020603050405020304" pitchFamily="18" charset="0"/>
              </a:rPr>
              <a:t>dec = (D</a:t>
            </a:r>
            <a:r>
              <a:rPr lang="en-US" altLang="zh-TW" sz="2600" baseline="-25000">
                <a:latin typeface="Times New Roman" panose="02020603050405020304" pitchFamily="18" charset="0"/>
              </a:rPr>
              <a:t>3</a:t>
            </a:r>
            <a:r>
              <a:rPr lang="en-US" altLang="zh-TW" sz="2600">
                <a:latin typeface="Times New Roman" panose="02020603050405020304" pitchFamily="18" charset="0"/>
              </a:rPr>
              <a:t> </a:t>
            </a:r>
            <a:r>
              <a:rPr lang="en-US" altLang="zh-TW" sz="2600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 sz="2600">
                <a:latin typeface="Times New Roman" panose="02020603050405020304" pitchFamily="18" charset="0"/>
              </a:rPr>
              <a:t> 16</a:t>
            </a:r>
            <a:r>
              <a:rPr lang="en-US" altLang="zh-TW" sz="2600" baseline="30000">
                <a:latin typeface="Times New Roman" panose="02020603050405020304" pitchFamily="18" charset="0"/>
              </a:rPr>
              <a:t>3</a:t>
            </a:r>
            <a:r>
              <a:rPr lang="en-US" altLang="zh-TW" sz="2600">
                <a:latin typeface="Times New Roman" panose="02020603050405020304" pitchFamily="18" charset="0"/>
              </a:rPr>
              <a:t>) + (D</a:t>
            </a:r>
            <a:r>
              <a:rPr lang="en-US" altLang="zh-TW" sz="2600" baseline="-25000">
                <a:latin typeface="Times New Roman" panose="02020603050405020304" pitchFamily="18" charset="0"/>
              </a:rPr>
              <a:t>2</a:t>
            </a:r>
            <a:r>
              <a:rPr lang="en-US" altLang="zh-TW" sz="2600">
                <a:latin typeface="Times New Roman" panose="02020603050405020304" pitchFamily="18" charset="0"/>
              </a:rPr>
              <a:t> </a:t>
            </a:r>
            <a:r>
              <a:rPr lang="en-US" altLang="zh-TW" sz="2600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 sz="2600">
                <a:latin typeface="Times New Roman" panose="02020603050405020304" pitchFamily="18" charset="0"/>
              </a:rPr>
              <a:t> 16</a:t>
            </a:r>
            <a:r>
              <a:rPr lang="en-US" altLang="zh-TW" sz="2600" baseline="30000">
                <a:latin typeface="Times New Roman" panose="02020603050405020304" pitchFamily="18" charset="0"/>
              </a:rPr>
              <a:t>2</a:t>
            </a:r>
            <a:r>
              <a:rPr lang="en-US" altLang="zh-TW" sz="2600">
                <a:latin typeface="Times New Roman" panose="02020603050405020304" pitchFamily="18" charset="0"/>
              </a:rPr>
              <a:t>) + (D</a:t>
            </a:r>
            <a:r>
              <a:rPr lang="en-US" altLang="zh-TW" sz="2600" baseline="-25000">
                <a:latin typeface="Times New Roman" panose="02020603050405020304" pitchFamily="18" charset="0"/>
              </a:rPr>
              <a:t>1</a:t>
            </a:r>
            <a:r>
              <a:rPr lang="en-US" altLang="zh-TW" sz="2600">
                <a:latin typeface="Times New Roman" panose="02020603050405020304" pitchFamily="18" charset="0"/>
              </a:rPr>
              <a:t> </a:t>
            </a:r>
            <a:r>
              <a:rPr lang="en-US" altLang="zh-TW" sz="2600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 sz="2600">
                <a:latin typeface="Times New Roman" panose="02020603050405020304" pitchFamily="18" charset="0"/>
              </a:rPr>
              <a:t> 16</a:t>
            </a:r>
            <a:r>
              <a:rPr lang="en-US" altLang="zh-TW" sz="2600" baseline="30000">
                <a:latin typeface="Times New Roman" panose="02020603050405020304" pitchFamily="18" charset="0"/>
              </a:rPr>
              <a:t>1</a:t>
            </a:r>
            <a:r>
              <a:rPr lang="en-US" altLang="zh-TW" sz="2600">
                <a:latin typeface="Times New Roman" panose="02020603050405020304" pitchFamily="18" charset="0"/>
              </a:rPr>
              <a:t>) + (D</a:t>
            </a:r>
            <a:r>
              <a:rPr lang="en-US" altLang="zh-TW" sz="2600" baseline="-25000">
                <a:latin typeface="Times New Roman" panose="02020603050405020304" pitchFamily="18" charset="0"/>
              </a:rPr>
              <a:t>0</a:t>
            </a:r>
            <a:r>
              <a:rPr lang="en-US" altLang="zh-TW" sz="2600">
                <a:latin typeface="Times New Roman" panose="02020603050405020304" pitchFamily="18" charset="0"/>
              </a:rPr>
              <a:t> </a:t>
            </a:r>
            <a:r>
              <a:rPr lang="en-US" altLang="zh-TW" sz="2600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 sz="2600">
                <a:latin typeface="Times New Roman" panose="02020603050405020304" pitchFamily="18" charset="0"/>
              </a:rPr>
              <a:t> 16</a:t>
            </a:r>
            <a:r>
              <a:rPr lang="en-US" altLang="zh-TW" sz="2600" baseline="30000">
                <a:latin typeface="Times New Roman" panose="02020603050405020304" pitchFamily="18" charset="0"/>
              </a:rPr>
              <a:t>0</a:t>
            </a:r>
            <a:r>
              <a:rPr lang="en-US" altLang="zh-TW" sz="260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zh-TW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>
                <a:latin typeface="Times New Roman" panose="02020603050405020304" pitchFamily="18" charset="0"/>
              </a:rPr>
              <a:t>Hex 1234 equals (1 </a:t>
            </a:r>
            <a:r>
              <a:rPr lang="en-US" altLang="zh-TW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>
                <a:latin typeface="Times New Roman" panose="02020603050405020304" pitchFamily="18" charset="0"/>
              </a:rPr>
              <a:t> 16</a:t>
            </a:r>
            <a:r>
              <a:rPr lang="en-US" altLang="zh-TW" baseline="30000">
                <a:latin typeface="Times New Roman" panose="02020603050405020304" pitchFamily="18" charset="0"/>
              </a:rPr>
              <a:t>3</a:t>
            </a:r>
            <a:r>
              <a:rPr lang="en-US" altLang="zh-TW">
                <a:latin typeface="Times New Roman" panose="02020603050405020304" pitchFamily="18" charset="0"/>
              </a:rPr>
              <a:t>) + (2 </a:t>
            </a:r>
            <a:r>
              <a:rPr lang="en-US" altLang="zh-TW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>
                <a:latin typeface="Times New Roman" panose="02020603050405020304" pitchFamily="18" charset="0"/>
              </a:rPr>
              <a:t> 16</a:t>
            </a:r>
            <a:r>
              <a:rPr lang="en-US" altLang="zh-TW" baseline="30000">
                <a:latin typeface="Times New Roman" panose="02020603050405020304" pitchFamily="18" charset="0"/>
              </a:rPr>
              <a:t>2</a:t>
            </a:r>
            <a:r>
              <a:rPr lang="en-US" altLang="zh-TW">
                <a:latin typeface="Times New Roman" panose="02020603050405020304" pitchFamily="18" charset="0"/>
              </a:rPr>
              <a:t>) + (3 </a:t>
            </a:r>
            <a:r>
              <a:rPr lang="en-US" altLang="zh-TW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>
                <a:latin typeface="Times New Roman" panose="02020603050405020304" pitchFamily="18" charset="0"/>
              </a:rPr>
              <a:t> 16</a:t>
            </a:r>
            <a:r>
              <a:rPr lang="en-US" altLang="zh-TW" baseline="30000">
                <a:latin typeface="Times New Roman" panose="02020603050405020304" pitchFamily="18" charset="0"/>
              </a:rPr>
              <a:t>1</a:t>
            </a:r>
            <a:r>
              <a:rPr lang="en-US" altLang="zh-TW">
                <a:latin typeface="Times New Roman" panose="02020603050405020304" pitchFamily="18" charset="0"/>
              </a:rPr>
              <a:t>) + (4 </a:t>
            </a:r>
            <a:r>
              <a:rPr lang="en-US" altLang="zh-TW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>
                <a:latin typeface="Times New Roman" panose="02020603050405020304" pitchFamily="18" charset="0"/>
              </a:rPr>
              <a:t> 16</a:t>
            </a:r>
            <a:r>
              <a:rPr lang="en-US" altLang="zh-TW" baseline="30000">
                <a:latin typeface="Times New Roman" panose="02020603050405020304" pitchFamily="18" charset="0"/>
              </a:rPr>
              <a:t>0</a:t>
            </a:r>
            <a:r>
              <a:rPr lang="en-US" altLang="zh-TW">
                <a:latin typeface="Times New Roman" panose="02020603050405020304" pitchFamily="18" charset="0"/>
              </a:rPr>
              <a:t>), or decimal 4,660.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zh-TW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>
                <a:latin typeface="Times New Roman" panose="02020603050405020304" pitchFamily="18" charset="0"/>
              </a:rPr>
              <a:t>Hex 3BA4 equals (3 </a:t>
            </a:r>
            <a:r>
              <a:rPr lang="en-US" altLang="zh-TW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>
                <a:latin typeface="Times New Roman" panose="02020603050405020304" pitchFamily="18" charset="0"/>
              </a:rPr>
              <a:t> 16</a:t>
            </a:r>
            <a:r>
              <a:rPr lang="en-US" altLang="zh-TW" baseline="30000">
                <a:latin typeface="Times New Roman" panose="02020603050405020304" pitchFamily="18" charset="0"/>
              </a:rPr>
              <a:t>3</a:t>
            </a:r>
            <a:r>
              <a:rPr lang="en-US" altLang="zh-TW">
                <a:latin typeface="Times New Roman" panose="02020603050405020304" pitchFamily="18" charset="0"/>
              </a:rPr>
              <a:t>) + (11 * 16</a:t>
            </a:r>
            <a:r>
              <a:rPr lang="en-US" altLang="zh-TW" baseline="30000">
                <a:latin typeface="Times New Roman" panose="02020603050405020304" pitchFamily="18" charset="0"/>
              </a:rPr>
              <a:t>2</a:t>
            </a:r>
            <a:r>
              <a:rPr lang="en-US" altLang="zh-TW">
                <a:latin typeface="Times New Roman" panose="02020603050405020304" pitchFamily="18" charset="0"/>
              </a:rPr>
              <a:t>) + (10 </a:t>
            </a:r>
            <a:r>
              <a:rPr lang="en-US" altLang="zh-TW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>
                <a:latin typeface="Times New Roman" panose="02020603050405020304" pitchFamily="18" charset="0"/>
              </a:rPr>
              <a:t> 16</a:t>
            </a:r>
            <a:r>
              <a:rPr lang="en-US" altLang="zh-TW" baseline="30000">
                <a:latin typeface="Times New Roman" panose="02020603050405020304" pitchFamily="18" charset="0"/>
              </a:rPr>
              <a:t>1</a:t>
            </a:r>
            <a:r>
              <a:rPr lang="en-US" altLang="zh-TW">
                <a:latin typeface="Times New Roman" panose="02020603050405020304" pitchFamily="18" charset="0"/>
              </a:rPr>
              <a:t>) + (4 </a:t>
            </a:r>
            <a:r>
              <a:rPr lang="en-US" altLang="zh-TW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zh-TW">
                <a:latin typeface="Times New Roman" panose="02020603050405020304" pitchFamily="18" charset="0"/>
              </a:rPr>
              <a:t> 16</a:t>
            </a:r>
            <a:r>
              <a:rPr lang="en-US" altLang="zh-TW" baseline="30000">
                <a:latin typeface="Times New Roman" panose="02020603050405020304" pitchFamily="18" charset="0"/>
              </a:rPr>
              <a:t>0</a:t>
            </a:r>
            <a:r>
              <a:rPr lang="en-US" altLang="zh-TW">
                <a:latin typeface="Times New Roman" panose="02020603050405020304" pitchFamily="18" charset="0"/>
              </a:rPr>
              <a:t>), or decimal 15,268.</a:t>
            </a:r>
          </a:p>
          <a:p>
            <a:pPr eaLnBrk="1" hangingPunct="1"/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>
            <a:extLst>
              <a:ext uri="{FF2B5EF4-FFF2-40B4-BE49-F238E27FC236}">
                <a16:creationId xmlns:a16="http://schemas.microsoft.com/office/drawing/2014/main" id="{AB9A9434-7AFA-2B4A-83C7-BF2E9739306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Hexadecimal to binary conversion: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Convert 4AF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16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(also written 0x4AF) to binary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Hexadecimal to decimal conversion: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Convert 0x4AF to decimal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E3628ED9-531B-D748-857C-88900E535FF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89329-7A38-974D-B02D-9AF6E3602594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Hexadecimal to Binary Conversion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>
            <a:extLst>
              <a:ext uri="{FF2B5EF4-FFF2-40B4-BE49-F238E27FC236}">
                <a16:creationId xmlns:a16="http://schemas.microsoft.com/office/drawing/2014/main" id="{24F61CE4-F78F-D346-AD5C-4DE19C8E7EB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Hexadecimal to binary conversion: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Convert 4AF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16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(also written 0x4AF) to binary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0100 1010 1111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Hexadecimal to decimal conversion: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Convert 4AF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16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to decimal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16</a:t>
            </a:r>
            <a:r>
              <a:rPr kumimoji="0" lang="en-US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4 + 16</a:t>
            </a:r>
            <a:r>
              <a:rPr kumimoji="0" lang="en-US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 + 16</a:t>
            </a:r>
            <a:r>
              <a:rPr kumimoji="0" lang="en-US" baseline="30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15 = 1199</a:t>
            </a:r>
            <a:r>
              <a:rPr kumimoji="0" lang="en-US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endParaRPr kumimoji="0" lang="en-US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AE3FF82C-9486-E949-842B-6FC88008795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491B9-798E-8E4A-990E-AD15157D09C7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Hexadecimal to Binary Conversion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>
            <a:extLst>
              <a:ext uri="{FF2B5EF4-FFF2-40B4-BE49-F238E27FC236}">
                <a16:creationId xmlns:a16="http://schemas.microsoft.com/office/drawing/2014/main" id="{68FF7EF8-B592-6247-8B22-2F3C54832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Powers of 16</a:t>
            </a:r>
          </a:p>
        </p:txBody>
      </p:sp>
      <p:pic>
        <p:nvPicPr>
          <p:cNvPr id="132098" name="Picture 3">
            <a:extLst>
              <a:ext uri="{FF2B5EF4-FFF2-40B4-BE49-F238E27FC236}">
                <a16:creationId xmlns:a16="http://schemas.microsoft.com/office/drawing/2014/main" id="{B3045F5F-CF3D-FD43-968F-082CBB4A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77755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4">
            <a:extLst>
              <a:ext uri="{FF2B5EF4-FFF2-40B4-BE49-F238E27FC236}">
                <a16:creationId xmlns:a16="http://schemas.microsoft.com/office/drawing/2014/main" id="{6F93AD38-0EBA-DF4F-8E3F-14BE605A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8077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>
                <a:latin typeface="Arial" panose="020B0604020202020204" pitchFamily="34" charset="0"/>
              </a:rPr>
              <a:t>Used when calculating hexadecimal values up to 8 digits long: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>
            <a:extLst>
              <a:ext uri="{FF2B5EF4-FFF2-40B4-BE49-F238E27FC236}">
                <a16:creationId xmlns:a16="http://schemas.microsoft.com/office/drawing/2014/main" id="{53E353B5-6546-7840-BE5E-B99480352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Converting decimal to hexadecimal</a:t>
            </a:r>
          </a:p>
        </p:txBody>
      </p:sp>
      <p:pic>
        <p:nvPicPr>
          <p:cNvPr id="134146" name="Picture 3">
            <a:extLst>
              <a:ext uri="{FF2B5EF4-FFF2-40B4-BE49-F238E27FC236}">
                <a16:creationId xmlns:a16="http://schemas.microsoft.com/office/drawing/2014/main" id="{C75191F1-3543-2B45-AF3B-CAE73F9B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7993063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ext Box 4">
            <a:extLst>
              <a:ext uri="{FF2B5EF4-FFF2-40B4-BE49-F238E27FC236}">
                <a16:creationId xmlns:a16="http://schemas.microsoft.com/office/drawing/2014/main" id="{D654785C-30CD-FC4B-BFDA-5F43EA1C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19600"/>
            <a:ext cx="533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>
                <a:latin typeface="Arial" panose="020B0604020202020204" pitchFamily="34" charset="0"/>
              </a:rPr>
              <a:t>decimal 422 = 1A6 hexadecimal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3" name="Object 2">
            <a:extLst>
              <a:ext uri="{FF2B5EF4-FFF2-40B4-BE49-F238E27FC236}">
                <a16:creationId xmlns:a16="http://schemas.microsoft.com/office/drawing/2014/main" id="{A7FF6845-AD54-114D-B2D9-E432202B5F89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2925763" y="1365250"/>
          <a:ext cx="32464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4" name="VISIO" r:id="rId8" imgW="5130800" imgH="3162300" progId="">
                  <p:embed/>
                </p:oleObj>
              </mc:Choice>
              <mc:Fallback>
                <p:oleObj name="VISIO" r:id="rId8" imgW="5130800" imgH="31623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65250"/>
                        <a:ext cx="32464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4" name="Object 3">
            <a:extLst>
              <a:ext uri="{FF2B5EF4-FFF2-40B4-BE49-F238E27FC236}">
                <a16:creationId xmlns:a16="http://schemas.microsoft.com/office/drawing/2014/main" id="{D18E8FC0-2B3F-ED48-A9DE-6F10B006B624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3048000" y="3713163"/>
          <a:ext cx="31242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5" name="VISIO" r:id="rId10" imgW="5143500" imgH="3213100" progId="">
                  <p:embed/>
                </p:oleObj>
              </mc:Choice>
              <mc:Fallback>
                <p:oleObj name="VISIO" r:id="rId10" imgW="5143500" imgH="32131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13163"/>
                        <a:ext cx="31242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">
            <a:extLst>
              <a:ext uri="{FF2B5EF4-FFF2-40B4-BE49-F238E27FC236}">
                <a16:creationId xmlns:a16="http://schemas.microsoft.com/office/drawing/2014/main" id="{15221F01-12C9-034E-8757-1C91985A644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Decimal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Binary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18D78B04-B26B-3F4B-BF77-1B6AE32C91F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CD9FF-193A-8E4C-BFF0-4C4B6A0F1DD5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Addition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1" name="Object 2">
            <a:extLst>
              <a:ext uri="{FF2B5EF4-FFF2-40B4-BE49-F238E27FC236}">
                <a16:creationId xmlns:a16="http://schemas.microsoft.com/office/drawing/2014/main" id="{BF32405B-BA74-124F-9D25-7A1162A362E7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5486400" y="1439863"/>
          <a:ext cx="21336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2" name="VISIO" r:id="rId8" imgW="3022600" imgH="1714500" progId="">
                  <p:embed/>
                </p:oleObj>
              </mc:Choice>
              <mc:Fallback>
                <p:oleObj name="VISIO" r:id="rId8" imgW="3022600" imgH="17145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39863"/>
                        <a:ext cx="213360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2" name="Object 3">
            <a:extLst>
              <a:ext uri="{FF2B5EF4-FFF2-40B4-BE49-F238E27FC236}">
                <a16:creationId xmlns:a16="http://schemas.microsoft.com/office/drawing/2014/main" id="{87D11C44-EAB3-F34D-A769-205DB276EF12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5334000" y="3841750"/>
          <a:ext cx="22860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VISIO" r:id="rId10" imgW="3022600" imgH="1714500" progId="">
                  <p:embed/>
                </p:oleObj>
              </mc:Choice>
              <mc:Fallback>
                <p:oleObj name="VISIO" r:id="rId10" imgW="3022600" imgH="17145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41750"/>
                        <a:ext cx="22860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Rectangle 2">
            <a:extLst>
              <a:ext uri="{FF2B5EF4-FFF2-40B4-BE49-F238E27FC236}">
                <a16:creationId xmlns:a16="http://schemas.microsoft.com/office/drawing/2014/main" id="{C88AE770-5558-2F40-9004-8B1ADCAB0F3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 the following 4-bit binary numbers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 the following 4-bit binary numbers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E39B444E-399F-2842-A7C6-525E377DE06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B4F6F-D0EB-FA4B-A5CE-BB2BDF7B42DC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Binary Addition Examples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89" name="Object 2">
            <a:extLst>
              <a:ext uri="{FF2B5EF4-FFF2-40B4-BE49-F238E27FC236}">
                <a16:creationId xmlns:a16="http://schemas.microsoft.com/office/drawing/2014/main" id="{0BC33FD7-5AC4-6947-998C-F994B24E5921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5486400" y="1023938"/>
          <a:ext cx="21336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1" name="VISIO" r:id="rId9" imgW="3022600" imgH="3543300" progId="">
                  <p:embed/>
                </p:oleObj>
              </mc:Choice>
              <mc:Fallback>
                <p:oleObj name="VISIO" r:id="rId9" imgW="3022600" imgH="35433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023938"/>
                        <a:ext cx="21336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0" name="Object 3">
            <a:extLst>
              <a:ext uri="{FF2B5EF4-FFF2-40B4-BE49-F238E27FC236}">
                <a16:creationId xmlns:a16="http://schemas.microsoft.com/office/drawing/2014/main" id="{84352A69-1E79-484B-9750-43B0B32FEBB8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5334000" y="3429000"/>
          <a:ext cx="22367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2" name="VISIO" r:id="rId11" imgW="3022600" imgH="3086100" progId="">
                  <p:embed/>
                </p:oleObj>
              </mc:Choice>
              <mc:Fallback>
                <p:oleObj name="VISIO" r:id="rId11" imgW="3022600" imgH="30861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2367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2">
            <a:extLst>
              <a:ext uri="{FF2B5EF4-FFF2-40B4-BE49-F238E27FC236}">
                <a16:creationId xmlns:a16="http://schemas.microsoft.com/office/drawing/2014/main" id="{CF6505C5-FA0A-644D-9101-0D6002373D2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 the following 4-bit binary numbers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 the following 4-bit binary numbers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14CD43CF-CA3B-9847-9995-BD6FFC5C325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7353" name="Rectangle 11">
            <a:extLst>
              <a:ext uri="{FF2B5EF4-FFF2-40B4-BE49-F238E27FC236}">
                <a16:creationId xmlns:a16="http://schemas.microsoft.com/office/drawing/2014/main" id="{0EC866EB-A5F3-EF4B-BFA5-2B4932A5A5B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5486400"/>
            <a:ext cx="2362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3200" dirty="0">
                <a:solidFill>
                  <a:srgbClr val="FF3300"/>
                </a:solidFill>
                <a:latin typeface="Times New Roman" pitchFamily="18" charset="0"/>
                <a:ea typeface="+mn-ea"/>
              </a:rPr>
              <a:t>Overflow!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CC32A-37C5-2447-B301-5903C72053B3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Binary Addition Examples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標題 1">
            <a:extLst>
              <a:ext uri="{FF2B5EF4-FFF2-40B4-BE49-F238E27FC236}">
                <a16:creationId xmlns:a16="http://schemas.microsoft.com/office/drawing/2014/main" id="{08EC5CD9-5DC8-9742-BB7F-AC9C438B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Solution #2: Morse code</a:t>
            </a:r>
            <a:endParaRPr lang="zh-TW" altLang="en-US"/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B64FB37D-5E09-2042-A5DF-BDE658C94C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7920038" cy="4486275"/>
          </a:xfrm>
          <a:noFill/>
        </p:spPr>
      </p:pic>
      <p:pic>
        <p:nvPicPr>
          <p:cNvPr id="230403" name="Picture 3">
            <a:extLst>
              <a:ext uri="{FF2B5EF4-FFF2-40B4-BE49-F238E27FC236}">
                <a16:creationId xmlns:a16="http://schemas.microsoft.com/office/drawing/2014/main" id="{5166D3B0-9690-E948-B6D5-F86A5356D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661025"/>
            <a:ext cx="69040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297D6F9-D428-734A-81A2-4BA80F16E3A3}"/>
              </a:ext>
            </a:extLst>
          </p:cNvPr>
          <p:cNvSpPr txBox="1"/>
          <p:nvPr/>
        </p:nvSpPr>
        <p:spPr>
          <a:xfrm>
            <a:off x="3924300" y="6092825"/>
            <a:ext cx="9017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2400" dirty="0">
                <a:latin typeface="+mn-lt"/>
              </a:rPr>
              <a:t>Hello</a:t>
            </a:r>
            <a:endParaRPr lang="zh-TW" alt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>
            <a:extLst>
              <a:ext uri="{FF2B5EF4-FFF2-40B4-BE49-F238E27FC236}">
                <a16:creationId xmlns:a16="http://schemas.microsoft.com/office/drawing/2014/main" id="{672FBB47-32D2-4D48-8442-D316A3DB6B1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8374" name="Rectangle 4">
            <a:extLst>
              <a:ext uri="{FF2B5EF4-FFF2-40B4-BE49-F238E27FC236}">
                <a16:creationId xmlns:a16="http://schemas.microsoft.com/office/drawing/2014/main" id="{E973CFAF-DA8B-624F-90DF-3A8E5F0A11F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Digital systems operate on a </a:t>
            </a:r>
            <a:r>
              <a:rPr kumimoji="0"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fixed number of bits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Overflow: when result is too big to fit in the available number of bits</a:t>
            </a:r>
            <a:endParaRPr kumimoji="0" lang="en-US" sz="16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See previous example of 11 + 6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B0E9C-CF0C-1742-BCC4-C57F263D8FAE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Overflow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>
            <a:extLst>
              <a:ext uri="{FF2B5EF4-FFF2-40B4-BE49-F238E27FC236}">
                <a16:creationId xmlns:a16="http://schemas.microsoft.com/office/drawing/2014/main" id="{66C20596-39D7-4A44-BD67-FE256AD2A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Hexadecimal addition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5D110F42-8DD6-4942-B0E1-C7D9AC90A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741362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altLang="zh-TW"/>
              <a:t>Divide the sum of two digits by the number base (16). The quotient becomes the carry value, and the remainder is the sum digit.</a:t>
            </a:r>
          </a:p>
        </p:txBody>
      </p:sp>
      <p:sp>
        <p:nvSpPr>
          <p:cNvPr id="144387" name="Text Box 4">
            <a:extLst>
              <a:ext uri="{FF2B5EF4-FFF2-40B4-BE49-F238E27FC236}">
                <a16:creationId xmlns:a16="http://schemas.microsoft.com/office/drawing/2014/main" id="{94B4A142-2194-E549-8478-27902A44C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87725"/>
            <a:ext cx="3886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kumimoji="0" lang="en-US" altLang="zh-TW">
                <a:latin typeface="Arial" panose="020B0604020202020204" pitchFamily="34" charset="0"/>
              </a:rPr>
              <a:t>36	28	28	6A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kumimoji="0" lang="en-US" altLang="zh-TW">
                <a:latin typeface="Arial" panose="020B0604020202020204" pitchFamily="34" charset="0"/>
              </a:rPr>
              <a:t>42	45	58	4B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kumimoji="0" lang="en-US" altLang="zh-TW">
                <a:latin typeface="Arial" panose="020B0604020202020204" pitchFamily="34" charset="0"/>
              </a:rPr>
              <a:t>78	6D	80	B5</a:t>
            </a:r>
          </a:p>
        </p:txBody>
      </p:sp>
      <p:sp>
        <p:nvSpPr>
          <p:cNvPr id="144388" name="Line 5">
            <a:extLst>
              <a:ext uri="{FF2B5EF4-FFF2-40B4-BE49-F238E27FC236}">
                <a16:creationId xmlns:a16="http://schemas.microsoft.com/office/drawing/2014/main" id="{31E3CE3C-BBD6-5349-A335-18C604D2F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3625" y="4102100"/>
            <a:ext cx="336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137160">
            <a:spAutoFit/>
          </a:bodyPr>
          <a:lstStyle/>
          <a:p>
            <a:endParaRPr lang="zh-TW" altLang="en-US"/>
          </a:p>
        </p:txBody>
      </p:sp>
      <p:sp>
        <p:nvSpPr>
          <p:cNvPr id="144389" name="Text Box 6">
            <a:extLst>
              <a:ext uri="{FF2B5EF4-FFF2-40B4-BE49-F238E27FC236}">
                <a16:creationId xmlns:a16="http://schemas.microsoft.com/office/drawing/2014/main" id="{172C4D22-E42E-CE4B-9F57-B3F64469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2852738"/>
            <a:ext cx="282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4390" name="Text Box 7">
            <a:extLst>
              <a:ext uri="{FF2B5EF4-FFF2-40B4-BE49-F238E27FC236}">
                <a16:creationId xmlns:a16="http://schemas.microsoft.com/office/drawing/2014/main" id="{E73BAF1E-6B2C-FB40-88A4-CFBC4DE3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2852738"/>
            <a:ext cx="282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4391" name="Text Box 10">
            <a:extLst>
              <a:ext uri="{FF2B5EF4-FFF2-40B4-BE49-F238E27FC236}">
                <a16:creationId xmlns:a16="http://schemas.microsoft.com/office/drawing/2014/main" id="{81A8D41F-D447-684B-9893-8F12423BD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45125"/>
            <a:ext cx="7391400" cy="86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1900">
                <a:solidFill>
                  <a:schemeClr val="tx2"/>
                </a:solidFill>
                <a:latin typeface="Arial" panose="020B0604020202020204" pitchFamily="34" charset="0"/>
              </a:rPr>
              <a:t>Important skill: Programmers frequently add and subtract the addresses of variables and instructions.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>
            <a:extLst>
              <a:ext uri="{FF2B5EF4-FFF2-40B4-BE49-F238E27FC236}">
                <a16:creationId xmlns:a16="http://schemas.microsoft.com/office/drawing/2014/main" id="{99A0A80D-92C4-1247-8614-7804785CC84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59398" name="Rectangle 4">
            <a:extLst>
              <a:ext uri="{FF2B5EF4-FFF2-40B4-BE49-F238E27FC236}">
                <a16:creationId xmlns:a16="http://schemas.microsoft.com/office/drawing/2014/main" id="{90EADEE2-5CC4-2449-B444-9B0CEA1DABF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Sign/Magnitude Numbers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Two’s Complement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B9D4C-E646-A74D-9E47-EEBD8C97C1A0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Signed Binary Numbers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>
            <a:extLst>
              <a:ext uri="{FF2B5EF4-FFF2-40B4-BE49-F238E27FC236}">
                <a16:creationId xmlns:a16="http://schemas.microsoft.com/office/drawing/2014/main" id="{796C5D13-6AA7-1D40-99DC-220FFC2F6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Signed integers</a:t>
            </a:r>
          </a:p>
        </p:txBody>
      </p:sp>
      <p:sp>
        <p:nvSpPr>
          <p:cNvPr id="148482" name="Rectangle 3">
            <a:extLst>
              <a:ext uri="{FF2B5EF4-FFF2-40B4-BE49-F238E27FC236}">
                <a16:creationId xmlns:a16="http://schemas.microsoft.com/office/drawing/2014/main" id="{0EEF8F32-9FD8-3147-8737-CBE70E919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143000"/>
            <a:ext cx="8070850" cy="838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/>
              <a:t>The highest bit indicates the sign. 1 = negative, </a:t>
            </a:r>
            <a:br>
              <a:rPr lang="en-US" altLang="zh-TW"/>
            </a:br>
            <a:r>
              <a:rPr lang="en-US" altLang="zh-TW"/>
              <a:t>0 = positive</a:t>
            </a:r>
          </a:p>
        </p:txBody>
      </p:sp>
      <p:graphicFrame>
        <p:nvGraphicFramePr>
          <p:cNvPr id="148483" name="Object 4">
            <a:extLst>
              <a:ext uri="{FF2B5EF4-FFF2-40B4-BE49-F238E27FC236}">
                <a16:creationId xmlns:a16="http://schemas.microsoft.com/office/drawing/2014/main" id="{C6AF793D-E4C4-1B4B-A3F6-D71C9DA261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2179638"/>
          <a:ext cx="6553200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3" name="VISIO" r:id="rId4" imgW="16852900" imgH="7200900" progId="Visio.Drawing.6">
                  <p:embed/>
                </p:oleObj>
              </mc:Choice>
              <mc:Fallback>
                <p:oleObj name="VISIO" r:id="rId4" imgW="16852900" imgH="72009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3598" r="3076" b="-4347"/>
                      <a:stretch>
                        <a:fillRect/>
                      </a:stretch>
                    </p:blipFill>
                    <p:spPr bwMode="auto">
                      <a:xfrm>
                        <a:off x="1258888" y="2179638"/>
                        <a:ext cx="6553200" cy="31210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4" name="Text Box 5">
            <a:extLst>
              <a:ext uri="{FF2B5EF4-FFF2-40B4-BE49-F238E27FC236}">
                <a16:creationId xmlns:a16="http://schemas.microsoft.com/office/drawing/2014/main" id="{6F5D3B63-5B27-6840-8E90-5F56DFD3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394325"/>
            <a:ext cx="7620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100">
                <a:solidFill>
                  <a:srgbClr val="000000"/>
                </a:solidFill>
                <a:latin typeface="Arial" panose="020B0604020202020204" pitchFamily="34" charset="0"/>
              </a:rPr>
              <a:t>If the highest digit of a hexadecmal integer is &gt; 7, the value is negative. Examples: 8A, C5, A2, 9D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>
            <a:extLst>
              <a:ext uri="{FF2B5EF4-FFF2-40B4-BE49-F238E27FC236}">
                <a16:creationId xmlns:a16="http://schemas.microsoft.com/office/drawing/2014/main" id="{1B633B31-858D-1B4F-BD76-5AABD073DF8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0422" name="Rectangle 4">
            <a:extLst>
              <a:ext uri="{FF2B5EF4-FFF2-40B4-BE49-F238E27FC236}">
                <a16:creationId xmlns:a16="http://schemas.microsoft.com/office/drawing/2014/main" id="{C47B53B7-E473-124C-BCD7-BCBEA2E5C38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sign bit, </a:t>
            </a:r>
            <a:r>
              <a:rPr kumimoji="0" lang="en-US" sz="2800" i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N</a:t>
            </a:r>
            <a:r>
              <a:rPr kumimoji="0"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-</a:t>
            </a: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magnitude bits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Sign bit is the most significant (left-most) bit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Positive number: sign bit = 0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Negative number: sign bit = 1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Example, 4</a:t>
            </a:r>
            <a:r>
              <a:rPr kumimoji="0"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-</a:t>
            </a: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bit sign/mag representations of ± 6: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	    +6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         </a:t>
            </a:r>
            <a:r>
              <a:rPr kumimoji="0" lang="en-US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- 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6 =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Range of an </a:t>
            </a:r>
            <a:r>
              <a:rPr kumimoji="0" lang="en-US" sz="2800" i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N</a:t>
            </a: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-bit sign/magnitude number: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	</a:t>
            </a:r>
          </a:p>
        </p:txBody>
      </p:sp>
      <p:graphicFrame>
        <p:nvGraphicFramePr>
          <p:cNvPr id="150531" name="Object 2">
            <a:extLst>
              <a:ext uri="{FF2B5EF4-FFF2-40B4-BE49-F238E27FC236}">
                <a16:creationId xmlns:a16="http://schemas.microsoft.com/office/drawing/2014/main" id="{F2409844-DD53-9B41-97A1-49C195011936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530850" y="2163763"/>
          <a:ext cx="3536950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1" name="Equation" r:id="rId7" imgW="37452300" imgH="15798800" progId="">
                  <p:embed/>
                </p:oleObj>
              </mc:Choice>
              <mc:Fallback>
                <p:oleObj name="Equation" r:id="rId7" imgW="37452300" imgH="15798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163763"/>
                        <a:ext cx="3536950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895028-0A5E-954D-94B5-9B599CA7AB5B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Sign/Magnitude Numbers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>
            <a:extLst>
              <a:ext uri="{FF2B5EF4-FFF2-40B4-BE49-F238E27FC236}">
                <a16:creationId xmlns:a16="http://schemas.microsoft.com/office/drawing/2014/main" id="{0C28B324-DC9F-3241-A54D-DEB30265407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252F66BD-EF27-6D45-83A0-120FFED20C2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sign bit, </a:t>
            </a:r>
            <a:r>
              <a:rPr kumimoji="0" lang="en-US" sz="2800" i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N</a:t>
            </a:r>
            <a:r>
              <a:rPr kumimoji="0"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-</a:t>
            </a: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 magnitude bits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Sign bit is the most significant (left-most) bit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Positive number: sign bit = 0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Negative number: sign bit = 1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Example, 4</a:t>
            </a:r>
            <a:r>
              <a:rPr kumimoji="0" lang="en-US" sz="28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-</a:t>
            </a: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bit sign/mag representations of ± 6: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	    +6 = </a:t>
            </a:r>
            <a:r>
              <a:rPr kumimoji="0" lang="en-US" b="1" dirty="0">
                <a:solidFill>
                  <a:srgbClr val="4F81BD"/>
                </a:solidFill>
                <a:latin typeface="Times New Roman" pitchFamily="18" charset="0"/>
                <a:ea typeface="+mn-ea"/>
              </a:rPr>
              <a:t>0110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         </a:t>
            </a:r>
            <a:r>
              <a:rPr kumimoji="0" lang="en-US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- </a:t>
            </a: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6 = </a:t>
            </a:r>
            <a:r>
              <a:rPr kumimoji="0" lang="en-US" b="1" dirty="0">
                <a:solidFill>
                  <a:srgbClr val="4F81BD"/>
                </a:solidFill>
                <a:latin typeface="Times New Roman" pitchFamily="18" charset="0"/>
                <a:ea typeface="+mn-ea"/>
              </a:rPr>
              <a:t>1110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Range of an </a:t>
            </a:r>
            <a:r>
              <a:rPr kumimoji="0" lang="en-US" sz="2800" i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N</a:t>
            </a: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-bit sign/magnitude number: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		</a:t>
            </a:r>
            <a:r>
              <a:rPr kumimoji="0" lang="en-US" b="1" dirty="0">
                <a:solidFill>
                  <a:srgbClr val="4F81BD"/>
                </a:solidFill>
                <a:latin typeface="Times New Roman" pitchFamily="18" charset="0"/>
                <a:ea typeface="+mn-ea"/>
              </a:rPr>
              <a:t>[-(2</a:t>
            </a:r>
            <a:r>
              <a:rPr kumimoji="0" lang="en-US" b="1" baseline="30000" dirty="0">
                <a:solidFill>
                  <a:srgbClr val="4F81BD"/>
                </a:solidFill>
                <a:latin typeface="Times New Roman" pitchFamily="18" charset="0"/>
                <a:ea typeface="+mn-ea"/>
              </a:rPr>
              <a:t>N-1</a:t>
            </a:r>
            <a:r>
              <a:rPr kumimoji="0" lang="en-US" b="1" dirty="0">
                <a:solidFill>
                  <a:srgbClr val="4F81BD"/>
                </a:solidFill>
                <a:latin typeface="Times New Roman" pitchFamily="18" charset="0"/>
                <a:ea typeface="+mn-ea"/>
              </a:rPr>
              <a:t>-1), 2</a:t>
            </a:r>
            <a:r>
              <a:rPr kumimoji="0" lang="en-US" b="1" baseline="30000" dirty="0">
                <a:solidFill>
                  <a:srgbClr val="4F81BD"/>
                </a:solidFill>
                <a:latin typeface="Times New Roman" pitchFamily="18" charset="0"/>
                <a:ea typeface="+mn-ea"/>
              </a:rPr>
              <a:t>N-1</a:t>
            </a:r>
            <a:r>
              <a:rPr kumimoji="0" lang="en-US" b="1" dirty="0">
                <a:solidFill>
                  <a:srgbClr val="4F81BD"/>
                </a:solidFill>
                <a:latin typeface="Times New Roman" pitchFamily="18" charset="0"/>
                <a:ea typeface="+mn-ea"/>
              </a:rPr>
              <a:t>-1]</a:t>
            </a:r>
          </a:p>
        </p:txBody>
      </p:sp>
      <p:graphicFrame>
        <p:nvGraphicFramePr>
          <p:cNvPr id="152579" name="Object 2">
            <a:extLst>
              <a:ext uri="{FF2B5EF4-FFF2-40B4-BE49-F238E27FC236}">
                <a16:creationId xmlns:a16="http://schemas.microsoft.com/office/drawing/2014/main" id="{478F66A1-3DCB-AC48-B00C-AB71514B939E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530850" y="2163763"/>
          <a:ext cx="3536950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9" name="Equation" r:id="rId7" imgW="37452300" imgH="15798800" progId="">
                  <p:embed/>
                </p:oleObj>
              </mc:Choice>
              <mc:Fallback>
                <p:oleObj name="Equation" r:id="rId7" imgW="37452300" imgH="15798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163763"/>
                        <a:ext cx="3536950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4EBC0DE-ED45-5D4C-B07B-D99E19BF289C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Sign/Magnitude Numbers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>
            <a:extLst>
              <a:ext uri="{FF2B5EF4-FFF2-40B4-BE49-F238E27FC236}">
                <a16:creationId xmlns:a16="http://schemas.microsoft.com/office/drawing/2014/main" id="{98220EBE-9CFA-AC48-ADDC-0AA14830FB0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2470" name="Rectangle 4">
            <a:extLst>
              <a:ext uri="{FF2B5EF4-FFF2-40B4-BE49-F238E27FC236}">
                <a16:creationId xmlns:a16="http://schemas.microsoft.com/office/drawing/2014/main" id="{3892A717-6212-6041-99A8-A6189B39C19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Problems: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Addition doesn’t work, for example -6 + 6: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             1110                  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          + 0110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           10100 </a:t>
            </a:r>
            <a:r>
              <a:rPr kumimoji="0" lang="en-US" sz="32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(wrong!)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1600" dirty="0">
              <a:solidFill>
                <a:srgbClr val="C0504D"/>
              </a:solidFill>
              <a:latin typeface="Times New Roman" pitchFamily="18" charset="0"/>
              <a:ea typeface="+mn-ea"/>
            </a:endParaRP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8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Two representations of 0 (± 0):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             1000                  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             0000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2471" name="Line 5">
            <a:extLst>
              <a:ext uri="{FF2B5EF4-FFF2-40B4-BE49-F238E27FC236}">
                <a16:creationId xmlns:a16="http://schemas.microsoft.com/office/drawing/2014/main" id="{7B86000A-3801-1E46-A8E3-C5642636CC4D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7526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D542F-91F7-FC4E-B59A-9A521C479962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Sign/Magnitude Numbers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>
            <a:extLst>
              <a:ext uri="{FF2B5EF4-FFF2-40B4-BE49-F238E27FC236}">
                <a16:creationId xmlns:a16="http://schemas.microsoft.com/office/drawing/2014/main" id="{27369EBD-2A0C-9B40-BEFB-5E5D097155F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3494" name="Rectangle 4">
            <a:extLst>
              <a:ext uri="{FF2B5EF4-FFF2-40B4-BE49-F238E27FC236}">
                <a16:creationId xmlns:a16="http://schemas.microsoft.com/office/drawing/2014/main" id="{CDB2358C-80F9-FA47-9A1E-DCF529F2FB9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Don’t have same problems as sign/magnitude numbers: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Addition works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Single representation for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A4A91-C53F-084F-990A-787D26C3DBDE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Two’s Complement Numbers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3">
            <a:extLst>
              <a:ext uri="{FF2B5EF4-FFF2-40B4-BE49-F238E27FC236}">
                <a16:creationId xmlns:a16="http://schemas.microsoft.com/office/drawing/2014/main" id="{92E1F5CF-E52D-E14F-A142-56A738C66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2225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/>
              <a:t>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800"/>
              <a:t>Complement (reverse) each bit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800"/>
              <a:t>Add 1</a:t>
            </a:r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FC034F25-5EDC-B84D-8072-E1ACCECF2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Two's complement notation</a:t>
            </a:r>
          </a:p>
        </p:txBody>
      </p:sp>
      <p:pic>
        <p:nvPicPr>
          <p:cNvPr id="158723" name="Picture 4">
            <a:extLst>
              <a:ext uri="{FF2B5EF4-FFF2-40B4-BE49-F238E27FC236}">
                <a16:creationId xmlns:a16="http://schemas.microsoft.com/office/drawing/2014/main" id="{B989B835-C159-924A-83F6-9770699C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01938"/>
            <a:ext cx="8459787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5">
            <a:extLst>
              <a:ext uri="{FF2B5EF4-FFF2-40B4-BE49-F238E27FC236}">
                <a16:creationId xmlns:a16="http://schemas.microsoft.com/office/drawing/2014/main" id="{C910A669-0420-7C42-8850-D83ED9E98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59463"/>
            <a:ext cx="7772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100">
                <a:solidFill>
                  <a:srgbClr val="000000"/>
                </a:solidFill>
                <a:latin typeface="Arial" panose="020B0604020202020204" pitchFamily="34" charset="0"/>
              </a:rPr>
              <a:t>Note that 00000001 + 11111111 = 00000000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>
            <a:extLst>
              <a:ext uri="{FF2B5EF4-FFF2-40B4-BE49-F238E27FC236}">
                <a16:creationId xmlns:a16="http://schemas.microsoft.com/office/drawing/2014/main" id="{102C9E84-E226-A54A-8967-2551D09A989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6566" name="Rectangle 4">
            <a:extLst>
              <a:ext uri="{FF2B5EF4-FFF2-40B4-BE49-F238E27FC236}">
                <a16:creationId xmlns:a16="http://schemas.microsoft.com/office/drawing/2014/main" id="{C0A7AA5F-77BC-554B-A232-CDC38E7204B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Flip the sign of a two’s complement number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Method: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Invert the bits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 1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Example: Flip the sign of 3</a:t>
            </a:r>
            <a:r>
              <a:rPr kumimoji="0" lang="en-US" sz="32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0011</a:t>
            </a:r>
            <a:r>
              <a:rPr kumimoji="0" lang="en-US" sz="32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C729D-3EC4-1447-8FD9-511B22194A10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“Taking the Two’s Complement”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標題 1">
            <a:extLst>
              <a:ext uri="{FF2B5EF4-FFF2-40B4-BE49-F238E27FC236}">
                <a16:creationId xmlns:a16="http://schemas.microsoft.com/office/drawing/2014/main" id="{330D3FF4-57F5-544A-B653-AB2D68E6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Braille</a:t>
            </a:r>
            <a:endParaRPr lang="zh-TW" altLang="en-US"/>
          </a:p>
        </p:txBody>
      </p:sp>
      <p:sp>
        <p:nvSpPr>
          <p:cNvPr id="74754" name="內容版面配置區 2">
            <a:extLst>
              <a:ext uri="{FF2B5EF4-FFF2-40B4-BE49-F238E27FC236}">
                <a16:creationId xmlns:a16="http://schemas.microsoft.com/office/drawing/2014/main" id="{405D28C5-2038-F545-89FB-1A7A10E7B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4755" name="Picture 2">
            <a:extLst>
              <a:ext uri="{FF2B5EF4-FFF2-40B4-BE49-F238E27FC236}">
                <a16:creationId xmlns:a16="http://schemas.microsoft.com/office/drawing/2014/main" id="{3AD7B908-BFF9-1C45-8078-A527495E7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29908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3">
            <a:extLst>
              <a:ext uri="{FF2B5EF4-FFF2-40B4-BE49-F238E27FC236}">
                <a16:creationId xmlns:a16="http://schemas.microsoft.com/office/drawing/2014/main" id="{A5435191-BB17-A54D-92AD-77E67642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13325"/>
            <a:ext cx="14859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AutoShape 5">
            <a:extLst>
              <a:ext uri="{FF2B5EF4-FFF2-40B4-BE49-F238E27FC236}">
                <a16:creationId xmlns:a16="http://schemas.microsoft.com/office/drawing/2014/main" id="{F792F56F-5449-9045-96A8-A73986C37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4758" name="AutoShape 7">
            <a:extLst>
              <a:ext uri="{FF2B5EF4-FFF2-40B4-BE49-F238E27FC236}">
                <a16:creationId xmlns:a16="http://schemas.microsoft.com/office/drawing/2014/main" id="{DFC21A4E-1E50-1B4E-B2B7-B0BEA8D7BF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74759" name="Picture 9">
            <a:extLst>
              <a:ext uri="{FF2B5EF4-FFF2-40B4-BE49-F238E27FC236}">
                <a16:creationId xmlns:a16="http://schemas.microsoft.com/office/drawing/2014/main" id="{D14E5527-33C2-2042-B641-CD0DDBCE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25538"/>
            <a:ext cx="53848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>
            <a:extLst>
              <a:ext uri="{FF2B5EF4-FFF2-40B4-BE49-F238E27FC236}">
                <a16:creationId xmlns:a16="http://schemas.microsoft.com/office/drawing/2014/main" id="{F92A1F39-5737-BF47-8DBE-19931579D3B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7590" name="Rectangle 4">
            <a:extLst>
              <a:ext uri="{FF2B5EF4-FFF2-40B4-BE49-F238E27FC236}">
                <a16:creationId xmlns:a16="http://schemas.microsoft.com/office/drawing/2014/main" id="{7866EB56-6800-164B-8CC6-2BB204D4F73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Flip the sign of a two’s complement number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Method: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Invert the bits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 1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Example: Flip the sign of 3</a:t>
            </a:r>
            <a:r>
              <a:rPr kumimoji="0" lang="en-US" sz="32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0011</a:t>
            </a:r>
            <a:r>
              <a:rPr kumimoji="0" lang="en-US" sz="32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sz="2400" b="1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1100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sz="2400" b="1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+    1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400" b="1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     </a:t>
            </a:r>
            <a:r>
              <a:rPr kumimoji="0" lang="en-US" sz="1000" b="1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</a:t>
            </a:r>
            <a:r>
              <a:rPr kumimoji="0" lang="en-US" sz="2400" b="1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1101 = -3</a:t>
            </a:r>
            <a:r>
              <a:rPr kumimoji="0" lang="en-US" sz="2400" b="1" baseline="-25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  <p:sp>
        <p:nvSpPr>
          <p:cNvPr id="67591" name="Line 5">
            <a:extLst>
              <a:ext uri="{FF2B5EF4-FFF2-40B4-BE49-F238E27FC236}">
                <a16:creationId xmlns:a16="http://schemas.microsoft.com/office/drawing/2014/main" id="{309AC306-686F-314D-ADA4-B170D18B26FE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4724400"/>
            <a:ext cx="914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C36E2-6FAE-E242-9CEA-62D7864A642F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“Taking the Two’s Complement”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>
            <a:extLst>
              <a:ext uri="{FF2B5EF4-FFF2-40B4-BE49-F238E27FC236}">
                <a16:creationId xmlns:a16="http://schemas.microsoft.com/office/drawing/2014/main" id="{C1532971-655B-E949-94C8-6FB8A5C0EB6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8614" name="Rectangle 4">
            <a:extLst>
              <a:ext uri="{FF2B5EF4-FFF2-40B4-BE49-F238E27FC236}">
                <a16:creationId xmlns:a16="http://schemas.microsoft.com/office/drawing/2014/main" id="{BC43BB2B-A997-C044-9C1E-84D34815038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Take the two’s complement of 6</a:t>
            </a:r>
            <a:r>
              <a:rPr kumimoji="0" lang="en-US" sz="32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0110</a:t>
            </a:r>
            <a:r>
              <a:rPr kumimoji="0" lang="en-US" sz="32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sz="2400" dirty="0">
              <a:solidFill>
                <a:srgbClr val="C0504D"/>
              </a:solidFill>
              <a:latin typeface="Times New Roman" pitchFamily="18" charset="0"/>
              <a:ea typeface="+mn-ea"/>
            </a:endParaRP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sz="2400" dirty="0">
              <a:solidFill>
                <a:srgbClr val="C0504D"/>
              </a:solidFill>
              <a:latin typeface="Times New Roman" pitchFamily="18" charset="0"/>
              <a:ea typeface="+mn-ea"/>
            </a:endParaRP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     </a:t>
            </a:r>
            <a:r>
              <a:rPr kumimoji="0" lang="en-US" sz="1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24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What is the decimal value of 1001</a:t>
            </a:r>
            <a:r>
              <a:rPr kumimoji="0" lang="en-US" sz="32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?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sz="2400" dirty="0">
              <a:solidFill>
                <a:srgbClr val="C0504D"/>
              </a:solidFill>
              <a:latin typeface="Times New Roman" pitchFamily="18" charset="0"/>
              <a:ea typeface="+mn-ea"/>
            </a:endParaRP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sz="2400" dirty="0">
              <a:solidFill>
                <a:srgbClr val="C0504D"/>
              </a:solidFill>
              <a:latin typeface="Times New Roman" pitchFamily="18" charset="0"/>
              <a:ea typeface="+mn-ea"/>
            </a:endParaRP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     </a:t>
            </a:r>
            <a:r>
              <a:rPr kumimoji="0" lang="en-US" sz="1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</a:t>
            </a:r>
            <a:endParaRPr kumimoji="0" lang="en-US" sz="2400" baseline="-25000" dirty="0">
              <a:solidFill>
                <a:srgbClr val="C0504D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B2F9A-499C-7447-AB7C-7F789F076827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Two’s Complement Examples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>
            <a:extLst>
              <a:ext uri="{FF2B5EF4-FFF2-40B4-BE49-F238E27FC236}">
                <a16:creationId xmlns:a16="http://schemas.microsoft.com/office/drawing/2014/main" id="{10BC0344-15CA-9E41-A1D5-B8848817D0A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69638" name="Rectangle 4">
            <a:extLst>
              <a:ext uri="{FF2B5EF4-FFF2-40B4-BE49-F238E27FC236}">
                <a16:creationId xmlns:a16="http://schemas.microsoft.com/office/drawing/2014/main" id="{22EC3260-9816-1D45-8AD7-FD4D83C9C8E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Take the two’s complement of 6</a:t>
            </a:r>
            <a:r>
              <a:rPr kumimoji="0" lang="en-US" sz="32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0110</a:t>
            </a:r>
            <a:r>
              <a:rPr kumimoji="0" lang="en-US" sz="32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1001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+    1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     </a:t>
            </a:r>
            <a:r>
              <a:rPr kumimoji="0" lang="en-US" sz="1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1010</a:t>
            </a:r>
            <a:r>
              <a:rPr kumimoji="0" lang="en-US" sz="2400" baseline="-25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= -6</a:t>
            </a:r>
            <a:r>
              <a:rPr kumimoji="0" lang="en-US" sz="2400" baseline="-25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10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What is the decimal value of the two’s complement number 1001</a:t>
            </a:r>
            <a:r>
              <a:rPr kumimoji="0" lang="en-US" sz="32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?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0110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+    1</a:t>
            </a:r>
          </a:p>
          <a:p>
            <a:pPr marL="1371600" lvl="2" indent="-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     </a:t>
            </a:r>
            <a:r>
              <a:rPr kumimoji="0" lang="en-US" sz="1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0111</a:t>
            </a:r>
            <a:r>
              <a:rPr kumimoji="0" lang="en-US" sz="2400" baseline="-25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= 7</a:t>
            </a:r>
            <a:r>
              <a:rPr kumimoji="0" lang="en-US" sz="2400" baseline="-25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10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, so 1001</a:t>
            </a:r>
            <a:r>
              <a:rPr kumimoji="0" lang="en-US" sz="2400" baseline="-25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 = -7</a:t>
            </a:r>
            <a:r>
              <a:rPr kumimoji="0" lang="en-US" sz="2400" baseline="-250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10</a:t>
            </a:r>
          </a:p>
        </p:txBody>
      </p:sp>
      <p:sp>
        <p:nvSpPr>
          <p:cNvPr id="69639" name="Line 5">
            <a:extLst>
              <a:ext uri="{FF2B5EF4-FFF2-40B4-BE49-F238E27FC236}">
                <a16:creationId xmlns:a16="http://schemas.microsoft.com/office/drawing/2014/main" id="{3FF5C936-98A4-FA45-9D12-7EF3C6CCAC10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56388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640" name="Line 6">
            <a:extLst>
              <a:ext uri="{FF2B5EF4-FFF2-40B4-BE49-F238E27FC236}">
                <a16:creationId xmlns:a16="http://schemas.microsoft.com/office/drawing/2014/main" id="{0C3133FE-884C-1D45-BD5F-76A1F712478D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981200" y="26670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AC3AF-BFCE-9E43-8F74-222209DCDC52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Two’s Complement Examples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>
            <a:extLst>
              <a:ext uri="{FF2B5EF4-FFF2-40B4-BE49-F238E27FC236}">
                <a16:creationId xmlns:a16="http://schemas.microsoft.com/office/drawing/2014/main" id="{95C126DB-0387-5140-A2D7-5B26CA543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Binary subtraction</a:t>
            </a:r>
          </a:p>
        </p:txBody>
      </p:sp>
      <p:sp>
        <p:nvSpPr>
          <p:cNvPr id="168962" name="Rectangle 3">
            <a:extLst>
              <a:ext uri="{FF2B5EF4-FFF2-40B4-BE49-F238E27FC236}">
                <a16:creationId xmlns:a16="http://schemas.microsoft.com/office/drawing/2014/main" id="{AE5E8855-974A-C941-A4F1-16549EC72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When subtracting A </a:t>
            </a:r>
            <a:r>
              <a:rPr lang="en-US" altLang="zh-TW" dirty="0">
                <a:latin typeface="Arial" panose="020B0604020202020204" pitchFamily="34" charset="0"/>
              </a:rPr>
              <a:t>–</a:t>
            </a:r>
            <a:r>
              <a:rPr lang="en-US" altLang="zh-TW" dirty="0"/>
              <a:t> B, convert B to its two's complement</a:t>
            </a:r>
          </a:p>
          <a:p>
            <a:pPr eaLnBrk="1" hangingPunct="1"/>
            <a:r>
              <a:rPr lang="en-US" altLang="zh-TW" dirty="0"/>
              <a:t>Add A to (</a:t>
            </a:r>
            <a:r>
              <a:rPr lang="en-US" altLang="zh-TW" dirty="0">
                <a:latin typeface="Arial" panose="020B0604020202020204" pitchFamily="34" charset="0"/>
              </a:rPr>
              <a:t>–</a:t>
            </a:r>
            <a:r>
              <a:rPr lang="en-US" altLang="zh-TW" dirty="0"/>
              <a:t>B)</a:t>
            </a:r>
          </a:p>
          <a:p>
            <a:pPr eaLnBrk="1" hangingPunct="1">
              <a:buFontTx/>
              <a:buNone/>
            </a:pPr>
            <a:r>
              <a:rPr lang="en-US" altLang="zh-TW" dirty="0"/>
              <a:t>	0 1 0 1 0			0 1 0 1 0</a:t>
            </a:r>
          </a:p>
          <a:p>
            <a:pPr eaLnBrk="1" hangingPunct="1">
              <a:buFontTx/>
              <a:buNone/>
            </a:pPr>
            <a:r>
              <a:rPr lang="en-US" altLang="zh-TW" dirty="0">
                <a:latin typeface="Arial" panose="020B0604020202020204" pitchFamily="34" charset="0"/>
              </a:rPr>
              <a:t>–</a:t>
            </a:r>
            <a:r>
              <a:rPr lang="en-US" altLang="zh-TW" dirty="0"/>
              <a:t>	0 1 0 1 1			1 0 1 0 1</a:t>
            </a:r>
          </a:p>
          <a:p>
            <a:pPr eaLnBrk="1" hangingPunct="1">
              <a:buFontTx/>
              <a:buNone/>
            </a:pPr>
            <a:r>
              <a:rPr lang="en-US" altLang="zh-TW" dirty="0"/>
              <a:t>					1 1 1 1 1</a:t>
            </a:r>
          </a:p>
          <a:p>
            <a:pPr eaLnBrk="1" hangingPunct="1">
              <a:buFontTx/>
              <a:buNone/>
            </a:pPr>
            <a:endParaRPr lang="en-US" altLang="zh-TW" dirty="0"/>
          </a:p>
        </p:txBody>
      </p:sp>
      <p:sp>
        <p:nvSpPr>
          <p:cNvPr id="168963" name="Line 4">
            <a:extLst>
              <a:ext uri="{FF2B5EF4-FFF2-40B4-BE49-F238E27FC236}">
                <a16:creationId xmlns:a16="http://schemas.microsoft.com/office/drawing/2014/main" id="{71A269C1-2E94-7645-B20E-44B54A69A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7813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137160">
            <a:spAutoFit/>
          </a:bodyPr>
          <a:lstStyle/>
          <a:p>
            <a:endParaRPr lang="zh-TW" altLang="en-US"/>
          </a:p>
        </p:txBody>
      </p:sp>
      <p:sp>
        <p:nvSpPr>
          <p:cNvPr id="168964" name="Line 5">
            <a:extLst>
              <a:ext uri="{FF2B5EF4-FFF2-40B4-BE49-F238E27FC236}">
                <a16:creationId xmlns:a16="http://schemas.microsoft.com/office/drawing/2014/main" id="{905FDC81-1221-A74B-969D-F2CC3DAD4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3" y="35099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137160">
            <a:spAutoFit/>
          </a:bodyPr>
          <a:lstStyle/>
          <a:p>
            <a:endParaRPr lang="zh-TW" altLang="en-US"/>
          </a:p>
        </p:txBody>
      </p:sp>
      <p:sp>
        <p:nvSpPr>
          <p:cNvPr id="168965" name="Line 6">
            <a:extLst>
              <a:ext uri="{FF2B5EF4-FFF2-40B4-BE49-F238E27FC236}">
                <a16:creationId xmlns:a16="http://schemas.microsoft.com/office/drawing/2014/main" id="{62556DDB-6A09-0C44-BBE5-E4C8FB991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5099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137160">
            <a:spAutoFit/>
          </a:bodyPr>
          <a:lstStyle/>
          <a:p>
            <a:endParaRPr lang="zh-TW" altLang="en-US"/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id="{9A71D6A4-0335-5A4E-B09F-CA1878067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078288"/>
            <a:ext cx="79930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>
                <a:solidFill>
                  <a:srgbClr val="000000"/>
                </a:solidFill>
              </a:rPr>
              <a:t>Advantages for 2’s complement:</a:t>
            </a:r>
          </a:p>
          <a:p>
            <a:pPr eaLnBrk="1" hangingPunct="1"/>
            <a:r>
              <a:rPr lang="en-US" altLang="zh-TW">
                <a:solidFill>
                  <a:srgbClr val="000000"/>
                </a:solidFill>
              </a:rPr>
              <a:t>No two 0</a:t>
            </a: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zh-TW">
                <a:solidFill>
                  <a:srgbClr val="000000"/>
                </a:solidFill>
              </a:rPr>
              <a:t>s</a:t>
            </a:r>
          </a:p>
          <a:p>
            <a:pPr eaLnBrk="1" hangingPunct="1"/>
            <a:r>
              <a:rPr lang="en-US" altLang="zh-TW">
                <a:solidFill>
                  <a:srgbClr val="000000"/>
                </a:solidFill>
              </a:rPr>
              <a:t>Sign bit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>
                <a:solidFill>
                  <a:srgbClr val="000000"/>
                </a:solidFill>
              </a:rPr>
              <a:t>Remove the need for separate circuits for add and sub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09" name="Object 2">
            <a:extLst>
              <a:ext uri="{FF2B5EF4-FFF2-40B4-BE49-F238E27FC236}">
                <a16:creationId xmlns:a16="http://schemas.microsoft.com/office/drawing/2014/main" id="{06D21B7E-1C8F-554A-9807-D6047235021A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3000375" y="1676400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9" name="VISIO" r:id="rId7" imgW="3314700" imgH="3022600" progId="">
                  <p:embed/>
                </p:oleObj>
              </mc:Choice>
              <mc:Fallback>
                <p:oleObj name="VISIO" r:id="rId7" imgW="3314700" imgH="30226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676400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0" name="Object 3">
            <a:extLst>
              <a:ext uri="{FF2B5EF4-FFF2-40B4-BE49-F238E27FC236}">
                <a16:creationId xmlns:a16="http://schemas.microsoft.com/office/drawing/2014/main" id="{041CE1D8-9F6D-E14B-830F-3667A11D15ED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2895600" y="4343400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0" name="VISIO" r:id="rId9" imgW="3314700" imgH="3022600" progId="">
                  <p:embed/>
                </p:oleObj>
              </mc:Choice>
              <mc:Fallback>
                <p:oleObj name="VISIO" r:id="rId9" imgW="3314700" imgH="30226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>
            <a:extLst>
              <a:ext uri="{FF2B5EF4-FFF2-40B4-BE49-F238E27FC236}">
                <a16:creationId xmlns:a16="http://schemas.microsoft.com/office/drawing/2014/main" id="{08F110F8-CD96-B246-BC23-952CC3DEE3F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 6 + (-6) using two’s complement numbers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 </a:t>
            </a:r>
            <a:r>
              <a:rPr kumimoji="0"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-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 + 3 using two’s complement numbers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7AB02-A2EB-2A45-8A99-EDFB95011D65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Two’s Complement Addition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57" name="Object 2">
            <a:extLst>
              <a:ext uri="{FF2B5EF4-FFF2-40B4-BE49-F238E27FC236}">
                <a16:creationId xmlns:a16="http://schemas.microsoft.com/office/drawing/2014/main" id="{C5E82C09-C5FA-384E-A41F-71ABD1F26A28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2971800" y="1676400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7" name="VISIO" r:id="rId7" imgW="3314700" imgH="3009900" progId="">
                  <p:embed/>
                </p:oleObj>
              </mc:Choice>
              <mc:Fallback>
                <p:oleObj name="VISIO" r:id="rId7" imgW="3314700" imgH="30099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58" name="Object 3">
            <a:extLst>
              <a:ext uri="{FF2B5EF4-FFF2-40B4-BE49-F238E27FC236}">
                <a16:creationId xmlns:a16="http://schemas.microsoft.com/office/drawing/2014/main" id="{E054529A-CE00-9C4C-B058-2C55FDEA3CFE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2895600" y="4343400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8" name="VISIO" r:id="rId9" imgW="3314700" imgH="3009900" progId="">
                  <p:embed/>
                </p:oleObj>
              </mc:Choice>
              <mc:Fallback>
                <p:oleObj name="VISIO" r:id="rId9" imgW="3314700" imgH="300990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2">
            <a:extLst>
              <a:ext uri="{FF2B5EF4-FFF2-40B4-BE49-F238E27FC236}">
                <a16:creationId xmlns:a16="http://schemas.microsoft.com/office/drawing/2014/main" id="{2288A364-CFCC-B649-B631-C7A613C0934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 6 + (-6) using two’s complement numbers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Add </a:t>
            </a:r>
            <a:r>
              <a:rPr kumimoji="0" lang="en-US" sz="32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-</a:t>
            </a: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 + 3 using two’s complement numbers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4250C-E5D5-534F-B9BE-E74835221E40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Two’s Complement Addition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>
            <a:extLst>
              <a:ext uri="{FF2B5EF4-FFF2-40B4-BE49-F238E27FC236}">
                <a16:creationId xmlns:a16="http://schemas.microsoft.com/office/drawing/2014/main" id="{2288A364-CFCC-B649-B631-C7A613C0934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b = 1-b 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2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a = 111…1 – a = (</a:t>
            </a: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r>
              <a:rPr kumimoji="0" lang="en-US" altLang="zh-TW" sz="3200" baseline="30000" dirty="0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-1)-a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a +1= 2</a:t>
            </a:r>
            <a:r>
              <a:rPr kumimoji="0" lang="en-US" altLang="zh-TW" sz="3200" baseline="30000" dirty="0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-a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altLang="zh-TW" sz="32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In 2’s complement, 2</a:t>
            </a:r>
            <a:r>
              <a:rPr kumimoji="0" lang="en-US" altLang="zh-TW" sz="3200" baseline="30000" dirty="0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-a is used to represent –a since 2</a:t>
            </a:r>
            <a:r>
              <a:rPr kumimoji="0" lang="en-US" altLang="zh-TW" sz="3200" baseline="30000" dirty="0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-a ≡ -a (mod 2</a:t>
            </a:r>
            <a:r>
              <a:rPr kumimoji="0" lang="en-US" altLang="zh-TW" sz="3200" baseline="30000" dirty="0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kumimoji="0" lang="en-US" altLang="zh-TW" sz="3200" dirty="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altLang="zh-TW" sz="32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altLang="zh-TW" sz="32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533400" indent="-5334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4250C-E5D5-534F-B9BE-E74835221E40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Two’s Complement </a:t>
            </a: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96EE6132-99A6-5A4E-832D-E7D2C76BA838}"/>
              </a:ext>
            </a:extLst>
          </p:cNvPr>
          <p:cNvCxnSpPr/>
          <p:nvPr/>
        </p:nvCxnSpPr>
        <p:spPr>
          <a:xfrm>
            <a:off x="1475656" y="1340768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C9BAE50F-88B2-F64B-BA29-0E5465F9F4E6}"/>
              </a:ext>
            </a:extLst>
          </p:cNvPr>
          <p:cNvCxnSpPr/>
          <p:nvPr/>
        </p:nvCxnSpPr>
        <p:spPr>
          <a:xfrm>
            <a:off x="1512763" y="198884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FBBB8713-21A4-7942-A723-B0BB191BDDDE}"/>
              </a:ext>
            </a:extLst>
          </p:cNvPr>
          <p:cNvCxnSpPr/>
          <p:nvPr/>
        </p:nvCxnSpPr>
        <p:spPr>
          <a:xfrm>
            <a:off x="1512763" y="2564904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2377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>
            <a:extLst>
              <a:ext uri="{FF2B5EF4-FFF2-40B4-BE49-F238E27FC236}">
                <a16:creationId xmlns:a16="http://schemas.microsoft.com/office/drawing/2014/main" id="{EF22142B-C49C-344F-BC7A-5592B2FC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0" y="6356350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000">
                <a:solidFill>
                  <a:srgbClr val="000000"/>
                </a:solidFill>
                <a:latin typeface="Arial" charset="0"/>
                <a:cs typeface="Arial" charset="0"/>
              </a:rPr>
              <a:t>Copyright © 2012  Elsevier</a:t>
            </a:r>
            <a:endParaRPr kumimoji="1" lang="en-GB" altLang="zh-TW" sz="1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55837E50-3673-744B-A72A-EF777737CA0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2710" name="Rectangle 4">
            <a:extLst>
              <a:ext uri="{FF2B5EF4-FFF2-40B4-BE49-F238E27FC236}">
                <a16:creationId xmlns:a16="http://schemas.microsoft.com/office/drawing/2014/main" id="{8D0477ED-6495-2F4C-91BA-C05F5102A68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0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Extend number from </a:t>
            </a:r>
            <a:r>
              <a:rPr kumimoji="0" lang="en-US" sz="3000" b="1" i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N</a:t>
            </a:r>
            <a:r>
              <a:rPr kumimoji="0" lang="en-US" sz="30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to </a:t>
            </a:r>
            <a:r>
              <a:rPr kumimoji="0" lang="en-US" sz="3000" b="1" i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M</a:t>
            </a:r>
            <a:r>
              <a:rPr kumimoji="0" lang="en-US" sz="30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bits (</a:t>
            </a:r>
            <a:r>
              <a:rPr kumimoji="0" lang="en-US" sz="3000" b="1" i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M</a:t>
            </a:r>
            <a:r>
              <a:rPr kumimoji="0" lang="en-US" sz="30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&gt; </a:t>
            </a:r>
            <a:r>
              <a:rPr kumimoji="0" lang="en-US" sz="3000" b="1" i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N</a:t>
            </a:r>
            <a:r>
              <a:rPr kumimoji="0" lang="en-US" sz="30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) :</a:t>
            </a:r>
          </a:p>
          <a:p>
            <a:pPr marL="914400" lvl="1" indent="-4572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6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Sign-extension</a:t>
            </a:r>
          </a:p>
          <a:p>
            <a:pPr marL="914400" lvl="1" indent="-4572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6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Zero-extension</a:t>
            </a: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3FC0E-7272-5144-9947-05FD6136B8C6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Increasing Bit Width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>
            <a:extLst>
              <a:ext uri="{FF2B5EF4-FFF2-40B4-BE49-F238E27FC236}">
                <a16:creationId xmlns:a16="http://schemas.microsoft.com/office/drawing/2014/main" id="{25823654-BA4E-3245-9AAE-663A5F5670A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3734" name="Rectangle 4">
            <a:extLst>
              <a:ext uri="{FF2B5EF4-FFF2-40B4-BE49-F238E27FC236}">
                <a16:creationId xmlns:a16="http://schemas.microsoft.com/office/drawing/2014/main" id="{787BF258-354C-864C-8FC6-51499B8E069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Sign bit copied to </a:t>
            </a:r>
            <a:r>
              <a:rPr kumimoji="0" lang="en-US" sz="3000" dirty="0" err="1">
                <a:solidFill>
                  <a:prstClr val="black"/>
                </a:solidFill>
                <a:latin typeface="Times New Roman" pitchFamily="18" charset="0"/>
                <a:ea typeface="+mn-ea"/>
              </a:rPr>
              <a:t>msb’s</a:t>
            </a:r>
            <a:endParaRPr kumimoji="0" lang="en-US" sz="30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Number value is same</a:t>
            </a: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0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Example 1:</a:t>
            </a:r>
          </a:p>
          <a:p>
            <a:pPr marL="914400" lvl="1" indent="-4572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4-bit representation of 3 = 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0</a:t>
            </a: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011</a:t>
            </a:r>
          </a:p>
          <a:p>
            <a:pPr marL="914400" lvl="1" indent="-4572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8-bit sign-extended value: 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0000</a:t>
            </a: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0011</a:t>
            </a: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0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Example 2:</a:t>
            </a:r>
          </a:p>
          <a:p>
            <a:pPr marL="914400" lvl="1" indent="-4572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4-bit representation of -5 = 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1</a:t>
            </a: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011</a:t>
            </a:r>
          </a:p>
          <a:p>
            <a:pPr marL="914400" lvl="1" indent="-4572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8-bit sign-extended value:  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1111</a:t>
            </a: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1011</a:t>
            </a: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6C45E-816B-434D-9E1D-E8B7A8B0D2AC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Sign-Extension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>
            <a:extLst>
              <a:ext uri="{FF2B5EF4-FFF2-40B4-BE49-F238E27FC236}">
                <a16:creationId xmlns:a16="http://schemas.microsoft.com/office/drawing/2014/main" id="{A005EFCC-0B8A-954A-BF9F-178AE391FE3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4758" name="Rectangle 4">
            <a:extLst>
              <a:ext uri="{FF2B5EF4-FFF2-40B4-BE49-F238E27FC236}">
                <a16:creationId xmlns:a16="http://schemas.microsoft.com/office/drawing/2014/main" id="{4B347E70-B936-C94F-BE88-5967B049219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Zeros copied to </a:t>
            </a:r>
            <a:r>
              <a:rPr kumimoji="0" lang="en-US" sz="3000" dirty="0" err="1">
                <a:solidFill>
                  <a:prstClr val="black"/>
                </a:solidFill>
                <a:latin typeface="Times New Roman" pitchFamily="18" charset="0"/>
                <a:ea typeface="+mn-ea"/>
              </a:rPr>
              <a:t>msb’s</a:t>
            </a:r>
            <a:endParaRPr kumimoji="0" lang="en-US" sz="30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Value changes for negative numbers</a:t>
            </a: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0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Example 1:</a:t>
            </a:r>
          </a:p>
          <a:p>
            <a:pPr marL="914400" lvl="1" indent="-4572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4-bit value =                              0011</a:t>
            </a:r>
            <a:r>
              <a:rPr kumimoji="0"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2</a:t>
            </a: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 = 3</a:t>
            </a:r>
            <a:r>
              <a:rPr kumimoji="0"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</a:p>
          <a:p>
            <a:pPr marL="914400" lvl="1" indent="-4572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8-bit zero-extended value: 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0000</a:t>
            </a: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0011 = 3</a:t>
            </a:r>
            <a:r>
              <a:rPr kumimoji="0"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kumimoji="0" lang="en-US" sz="3000" b="1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Example 2:</a:t>
            </a:r>
          </a:p>
          <a:p>
            <a:pPr marL="914400" lvl="1" indent="-4572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4-bit value =                              1011 = -5</a:t>
            </a:r>
            <a:r>
              <a:rPr kumimoji="0"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endParaRPr kumimoji="0" lang="en-US" sz="24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914400" lvl="1" indent="-4572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–"/>
              <a:defRPr/>
            </a:pP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8-bit zero-extended value: </a:t>
            </a:r>
            <a:r>
              <a:rPr kumimoji="0" lang="en-US" sz="2400" dirty="0">
                <a:solidFill>
                  <a:srgbClr val="C0504D"/>
                </a:solidFill>
                <a:latin typeface="Times New Roman" pitchFamily="18" charset="0"/>
                <a:ea typeface="+mn-ea"/>
              </a:rPr>
              <a:t>0000</a:t>
            </a:r>
            <a:r>
              <a:rPr kumimoji="0" lang="en-US" sz="24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1011 = 11</a:t>
            </a:r>
            <a:r>
              <a:rPr kumimoji="0" lang="en-US" sz="2400" baseline="-25000" dirty="0">
                <a:solidFill>
                  <a:prstClr val="black"/>
                </a:solidFill>
                <a:latin typeface="Times New Roman" pitchFamily="18" charset="0"/>
                <a:ea typeface="+mn-ea"/>
              </a:rPr>
              <a:t>10</a:t>
            </a:r>
            <a:endParaRPr kumimoji="0" lang="en-US" sz="24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533400" indent="-533400" algn="just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kumimoji="0" lang="en-US" sz="3200" dirty="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E6DE8-564B-AD4A-A2E8-DEFD1082B3DE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Zero-Extension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>
            <a:extLst>
              <a:ext uri="{FF2B5EF4-FFF2-40B4-BE49-F238E27FC236}">
                <a16:creationId xmlns:a16="http://schemas.microsoft.com/office/drawing/2014/main" id="{47F980BF-1BE7-DE44-9F58-FF216A04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Braille</a:t>
            </a:r>
            <a:endParaRPr lang="zh-TW" altLang="en-US"/>
          </a:p>
        </p:txBody>
      </p:sp>
      <p:pic>
        <p:nvPicPr>
          <p:cNvPr id="75778" name="Picture 2">
            <a:extLst>
              <a:ext uri="{FF2B5EF4-FFF2-40B4-BE49-F238E27FC236}">
                <a16:creationId xmlns:a16="http://schemas.microsoft.com/office/drawing/2014/main" id="{2EF90889-D362-AD41-9CBB-24428B3C41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338" y="1479550"/>
            <a:ext cx="5267325" cy="4618038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49" name="Object 2">
            <a:extLst>
              <a:ext uri="{FF2B5EF4-FFF2-40B4-BE49-F238E27FC236}">
                <a16:creationId xmlns:a16="http://schemas.microsoft.com/office/drawing/2014/main" id="{B7DC29F2-816A-EA46-A5FA-35677805F846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609600" y="3846513"/>
          <a:ext cx="86106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8" name="VISIO" r:id="rId8" imgW="34404300" imgH="8064500" progId="">
                  <p:embed/>
                </p:oleObj>
              </mc:Choice>
              <mc:Fallback>
                <p:oleObj name="VISIO" r:id="rId8" imgW="34404300" imgH="80645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46513"/>
                        <a:ext cx="86106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94" name="Group 102">
            <a:extLst>
              <a:ext uri="{FF2B5EF4-FFF2-40B4-BE49-F238E27FC236}">
                <a16:creationId xmlns:a16="http://schemas.microsoft.com/office/drawing/2014/main" id="{A81E1AE0-5654-1243-ACA9-623DDEF02886}"/>
              </a:ext>
            </a:extLst>
          </p:cNvPr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1981200" y="1219200"/>
          <a:ext cx="4876800" cy="1646239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Number System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Range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Unsigned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[0, 2</a:t>
                      </a:r>
                      <a:r>
                        <a:rPr kumimoji="0" lang="en-US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Sign/Magnitude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(2</a:t>
                      </a:r>
                      <a:r>
                        <a:rPr kumimoji="0" lang="en-US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1), 2</a:t>
                      </a:r>
                      <a:r>
                        <a:rPr kumimoji="0" lang="en-US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Two’s Complement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2</a:t>
                      </a:r>
                      <a:r>
                        <a:rPr kumimoji="0" lang="en-US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780" name="Rectangle 2">
            <a:extLst>
              <a:ext uri="{FF2B5EF4-FFF2-40B4-BE49-F238E27FC236}">
                <a16:creationId xmlns:a16="http://schemas.microsoft.com/office/drawing/2014/main" id="{8DDC3468-1745-0E42-8835-80CBBDF0D126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sz="3200">
              <a:solidFill>
                <a:prstClr val="black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75800" name="Text Box 100">
            <a:extLst>
              <a:ext uri="{FF2B5EF4-FFF2-40B4-BE49-F238E27FC236}">
                <a16:creationId xmlns:a16="http://schemas.microsoft.com/office/drawing/2014/main" id="{7C5FCCAD-D422-0F4E-A251-17F6167A0B7A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3124200"/>
            <a:ext cx="6248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ea typeface="+mn-ea"/>
              </a:rPr>
              <a:t>For example, 4-bit representation: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47944-F8C3-C74E-9AAA-475FAD67209F}"/>
              </a:ext>
            </a:extLst>
          </p:cNvPr>
          <p:cNvSpPr txBox="1"/>
          <p:nvPr/>
        </p:nvSpPr>
        <p:spPr>
          <a:xfrm>
            <a:off x="1143000" y="68263"/>
            <a:ext cx="79248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400" dirty="0">
                <a:solidFill>
                  <a:prstClr val="white"/>
                </a:solidFill>
                <a:latin typeface="Calibri"/>
                <a:ea typeface="+mn-ea"/>
              </a:rPr>
              <a:t>Number System Comparison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>
            <a:extLst>
              <a:ext uri="{FF2B5EF4-FFF2-40B4-BE49-F238E27FC236}">
                <a16:creationId xmlns:a16="http://schemas.microsoft.com/office/drawing/2014/main" id="{B4AB81CF-4AE2-3E49-8943-897DF801E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Ranges of signed integers</a:t>
            </a:r>
          </a:p>
        </p:txBody>
      </p:sp>
      <p:pic>
        <p:nvPicPr>
          <p:cNvPr id="183298" name="Picture 3">
            <a:extLst>
              <a:ext uri="{FF2B5EF4-FFF2-40B4-BE49-F238E27FC236}">
                <a16:creationId xmlns:a16="http://schemas.microsoft.com/office/drawing/2014/main" id="{EBFFA1B0-728D-6344-AE90-AE188EF7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05038"/>
            <a:ext cx="88201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Text Box 4">
            <a:extLst>
              <a:ext uri="{FF2B5EF4-FFF2-40B4-BE49-F238E27FC236}">
                <a16:creationId xmlns:a16="http://schemas.microsoft.com/office/drawing/2014/main" id="{C7C1101F-81F1-3545-B845-46B6115A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81075"/>
            <a:ext cx="8077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>
                <a:latin typeface="Arial" panose="020B0604020202020204" pitchFamily="34" charset="0"/>
              </a:rPr>
              <a:t>The highest bit is reserved for the sign. This limits the range: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>
            <a:extLst>
              <a:ext uri="{FF2B5EF4-FFF2-40B4-BE49-F238E27FC236}">
                <a16:creationId xmlns:a16="http://schemas.microsoft.com/office/drawing/2014/main" id="{CE78809E-4D43-F247-840C-16E9E3061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Character</a:t>
            </a:r>
          </a:p>
        </p:txBody>
      </p:sp>
      <p:sp>
        <p:nvSpPr>
          <p:cNvPr id="185346" name="Rectangle 3">
            <a:extLst>
              <a:ext uri="{FF2B5EF4-FFF2-40B4-BE49-F238E27FC236}">
                <a16:creationId xmlns:a16="http://schemas.microsoft.com/office/drawing/2014/main" id="{4521FEF6-9206-8F4B-B8E2-D6EDFCFB1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08963" cy="5472112"/>
          </a:xfrm>
        </p:spPr>
        <p:txBody>
          <a:bodyPr/>
          <a:lstStyle/>
          <a:p>
            <a:pPr eaLnBrk="1" hangingPunct="1"/>
            <a:r>
              <a:rPr lang="en-US" altLang="zh-TW"/>
              <a:t>Character sets</a:t>
            </a:r>
          </a:p>
          <a:p>
            <a:pPr lvl="1" eaLnBrk="1" hangingPunct="1"/>
            <a:r>
              <a:rPr lang="en-US" altLang="zh-TW"/>
              <a:t>Standard ASCII	(0 </a:t>
            </a:r>
            <a:r>
              <a:rPr lang="en-US" altLang="zh-TW">
                <a:latin typeface="Arial" panose="020B0604020202020204" pitchFamily="34" charset="0"/>
              </a:rPr>
              <a:t>–</a:t>
            </a:r>
            <a:r>
              <a:rPr lang="en-US" altLang="zh-TW"/>
              <a:t> 127)</a:t>
            </a:r>
          </a:p>
          <a:p>
            <a:pPr lvl="1" eaLnBrk="1" hangingPunct="1"/>
            <a:r>
              <a:rPr lang="en-US" altLang="zh-TW"/>
              <a:t>Extended ASCII (0 </a:t>
            </a:r>
            <a:r>
              <a:rPr lang="en-US" altLang="zh-TW">
                <a:latin typeface="Arial" panose="020B0604020202020204" pitchFamily="34" charset="0"/>
              </a:rPr>
              <a:t>–</a:t>
            </a:r>
            <a:r>
              <a:rPr lang="en-US" altLang="zh-TW"/>
              <a:t> 255)</a:t>
            </a:r>
          </a:p>
          <a:p>
            <a:pPr lvl="1" eaLnBrk="1" hangingPunct="1"/>
            <a:r>
              <a:rPr lang="en-US" altLang="zh-TW"/>
              <a:t>ANSI (0 </a:t>
            </a:r>
            <a:r>
              <a:rPr lang="en-US" altLang="zh-TW">
                <a:latin typeface="Arial" panose="020B0604020202020204" pitchFamily="34" charset="0"/>
              </a:rPr>
              <a:t>–</a:t>
            </a:r>
            <a:r>
              <a:rPr lang="en-US" altLang="zh-TW"/>
              <a:t> 255)</a:t>
            </a:r>
          </a:p>
          <a:p>
            <a:pPr lvl="1" eaLnBrk="1" hangingPunct="1"/>
            <a:r>
              <a:rPr lang="en-US" altLang="zh-TW"/>
              <a:t>Unicode  (0 </a:t>
            </a:r>
            <a:r>
              <a:rPr lang="en-US" altLang="zh-TW">
                <a:latin typeface="Arial" panose="020B0604020202020204" pitchFamily="34" charset="0"/>
              </a:rPr>
              <a:t>–</a:t>
            </a:r>
            <a:r>
              <a:rPr lang="en-US" altLang="zh-TW"/>
              <a:t> 65,535)</a:t>
            </a:r>
          </a:p>
          <a:p>
            <a:pPr eaLnBrk="1" hangingPunct="1"/>
            <a:r>
              <a:rPr lang="en-US" altLang="zh-TW"/>
              <a:t>Null-terminated String</a:t>
            </a:r>
          </a:p>
          <a:p>
            <a:pPr lvl="1" eaLnBrk="1" hangingPunct="1"/>
            <a:r>
              <a:rPr lang="en-US" altLang="zh-TW"/>
              <a:t>Array of characters followed by a </a:t>
            </a:r>
            <a:r>
              <a:rPr lang="en-US" altLang="zh-TW" i="1"/>
              <a:t>null byte</a:t>
            </a:r>
          </a:p>
          <a:p>
            <a:pPr eaLnBrk="1" hangingPunct="1"/>
            <a:r>
              <a:rPr lang="en-US" altLang="zh-TW"/>
              <a:t>Using the ASCII table</a:t>
            </a:r>
          </a:p>
          <a:p>
            <a:pPr lvl="1" eaLnBrk="1" hangingPunct="1"/>
            <a:r>
              <a:rPr lang="en-US" altLang="zh-TW"/>
              <a:t>back inside cover of book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標題 1">
            <a:extLst>
              <a:ext uri="{FF2B5EF4-FFF2-40B4-BE49-F238E27FC236}">
                <a16:creationId xmlns:a16="http://schemas.microsoft.com/office/drawing/2014/main" id="{0553CB4D-6D54-C447-BB2E-777F2A0E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7394" name="Picture 2">
            <a:extLst>
              <a:ext uri="{FF2B5EF4-FFF2-40B4-BE49-F238E27FC236}">
                <a16:creationId xmlns:a16="http://schemas.microsoft.com/office/drawing/2014/main" id="{173D1454-7749-2E47-948F-85E7058396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8796337" cy="6670675"/>
          </a:xfr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>
            <a:extLst>
              <a:ext uri="{FF2B5EF4-FFF2-40B4-BE49-F238E27FC236}">
                <a16:creationId xmlns:a16="http://schemas.microsoft.com/office/drawing/2014/main" id="{3E13BB6B-1DEC-9049-A508-BBA41AD15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Representing Instructions</a:t>
            </a:r>
          </a:p>
        </p:txBody>
      </p:sp>
      <p:sp>
        <p:nvSpPr>
          <p:cNvPr id="188418" name="Rectangle 3">
            <a:extLst>
              <a:ext uri="{FF2B5EF4-FFF2-40B4-BE49-F238E27FC236}">
                <a16:creationId xmlns:a16="http://schemas.microsoft.com/office/drawing/2014/main" id="{FAB9BE57-B202-D84B-B585-921D8382D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5410200" cy="26320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Courier New" panose="02070309020205020404" pitchFamily="49" charset="0"/>
              </a:rPr>
              <a:t>int sum(int x, int 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Courier New" panose="02070309020205020404" pitchFamily="49" charset="0"/>
              </a:rPr>
              <a:t>   return x+y;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8419" name="Text Box 4">
            <a:extLst>
              <a:ext uri="{FF2B5EF4-FFF2-40B4-BE49-F238E27FC236}">
                <a16:creationId xmlns:a16="http://schemas.microsoft.com/office/drawing/2014/main" id="{F1C3E008-5A4F-AA44-B18D-40C8C4F9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5876925"/>
            <a:ext cx="447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 i="1">
                <a:latin typeface="Helvetica" pitchFamily="2" charset="0"/>
              </a:rPr>
              <a:t>Different machines use totally different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800" b="1" i="1">
                <a:latin typeface="Helvetica" pitchFamily="2" charset="0"/>
              </a:rPr>
              <a:t>instructions and encodings</a:t>
            </a:r>
          </a:p>
        </p:txBody>
      </p:sp>
      <p:sp>
        <p:nvSpPr>
          <p:cNvPr id="188420" name="Rectangle 29">
            <a:extLst>
              <a:ext uri="{FF2B5EF4-FFF2-40B4-BE49-F238E27FC236}">
                <a16:creationId xmlns:a16="http://schemas.microsoft.com/office/drawing/2014/main" id="{DA72BB72-818A-F043-8B9E-33D26DF4B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457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70302020209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/>
            <a:r>
              <a:rPr lang="en-US" altLang="zh-TW"/>
              <a:t>For this example, Alpha &amp; Sun use two 4-byte instructions</a:t>
            </a:r>
          </a:p>
          <a:p>
            <a:pPr lvl="2" eaLnBrk="1" hangingPunct="1"/>
            <a:r>
              <a:rPr lang="en-US" altLang="zh-TW"/>
              <a:t>Use differing numbers of instructions in other cases</a:t>
            </a:r>
          </a:p>
          <a:p>
            <a:pPr lvl="1" eaLnBrk="1" hangingPunct="1"/>
            <a:r>
              <a:rPr lang="en-US" altLang="zh-TW"/>
              <a:t>PC uses 7 instructions with lengths 1, 2, and 3 bytes</a:t>
            </a:r>
          </a:p>
          <a:p>
            <a:pPr lvl="2" eaLnBrk="1" hangingPunct="1"/>
            <a:r>
              <a:rPr lang="en-US" altLang="zh-TW"/>
              <a:t>Same for NT and for Linux</a:t>
            </a:r>
          </a:p>
          <a:p>
            <a:pPr lvl="2" eaLnBrk="1" hangingPunct="1"/>
            <a:r>
              <a:rPr lang="en-US" altLang="zh-TW"/>
              <a:t>NT / Linux not fully binary compatible</a:t>
            </a:r>
          </a:p>
          <a:p>
            <a:pPr eaLnBrk="1" hangingPunct="1"/>
            <a:endParaRPr lang="en-US" altLang="zh-TW"/>
          </a:p>
        </p:txBody>
      </p:sp>
      <p:grpSp>
        <p:nvGrpSpPr>
          <p:cNvPr id="188421" name="Group 30">
            <a:extLst>
              <a:ext uri="{FF2B5EF4-FFF2-40B4-BE49-F238E27FC236}">
                <a16:creationId xmlns:a16="http://schemas.microsoft.com/office/drawing/2014/main" id="{C8E79427-1525-E14E-8E06-BF31FD6ED7C7}"/>
              </a:ext>
            </a:extLst>
          </p:cNvPr>
          <p:cNvGrpSpPr>
            <a:grpSpLocks/>
          </p:cNvGrpSpPr>
          <p:nvPr/>
        </p:nvGrpSpPr>
        <p:grpSpPr bwMode="auto">
          <a:xfrm>
            <a:off x="7816850" y="1447800"/>
            <a:ext cx="974725" cy="4419600"/>
            <a:chOff x="4924" y="912"/>
            <a:chExt cx="614" cy="2784"/>
          </a:xfrm>
        </p:grpSpPr>
        <p:grpSp>
          <p:nvGrpSpPr>
            <p:cNvPr id="188446" name="Group 31">
              <a:extLst>
                <a:ext uri="{FF2B5EF4-FFF2-40B4-BE49-F238E27FC236}">
                  <a16:creationId xmlns:a16="http://schemas.microsoft.com/office/drawing/2014/main" id="{B19258E5-0B64-F24E-BBAD-445E10132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200"/>
              <a:ext cx="384" cy="768"/>
              <a:chOff x="1632" y="2064"/>
              <a:chExt cx="384" cy="768"/>
            </a:xfrm>
          </p:grpSpPr>
          <p:sp>
            <p:nvSpPr>
              <p:cNvPr id="188459" name="Rectangle 32">
                <a:extLst>
                  <a:ext uri="{FF2B5EF4-FFF2-40B4-BE49-F238E27FC236}">
                    <a16:creationId xmlns:a16="http://schemas.microsoft.com/office/drawing/2014/main" id="{24DCD4CA-018B-1948-87DC-5E240F113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E5</a:t>
                </a:r>
              </a:p>
            </p:txBody>
          </p:sp>
          <p:sp>
            <p:nvSpPr>
              <p:cNvPr id="188460" name="Rectangle 33">
                <a:extLst>
                  <a:ext uri="{FF2B5EF4-FFF2-40B4-BE49-F238E27FC236}">
                    <a16:creationId xmlns:a16="http://schemas.microsoft.com/office/drawing/2014/main" id="{A355B1F3-E958-8446-AA73-068966CCE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8B</a:t>
                </a:r>
              </a:p>
            </p:txBody>
          </p:sp>
          <p:sp>
            <p:nvSpPr>
              <p:cNvPr id="188461" name="Rectangle 34">
                <a:extLst>
                  <a:ext uri="{FF2B5EF4-FFF2-40B4-BE49-F238E27FC236}">
                    <a16:creationId xmlns:a16="http://schemas.microsoft.com/office/drawing/2014/main" id="{14864C05-9074-FB4D-A5F0-D740AECBC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55</a:t>
                </a:r>
              </a:p>
            </p:txBody>
          </p:sp>
          <p:sp>
            <p:nvSpPr>
              <p:cNvPr id="188462" name="Rectangle 35">
                <a:extLst>
                  <a:ext uri="{FF2B5EF4-FFF2-40B4-BE49-F238E27FC236}">
                    <a16:creationId xmlns:a16="http://schemas.microsoft.com/office/drawing/2014/main" id="{729A3BF8-A953-D94D-A837-33039895F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89</a:t>
                </a:r>
              </a:p>
            </p:txBody>
          </p:sp>
        </p:grpSp>
        <p:sp>
          <p:nvSpPr>
            <p:cNvPr id="188447" name="Text Box 36">
              <a:extLst>
                <a:ext uri="{FF2B5EF4-FFF2-40B4-BE49-F238E27FC236}">
                  <a16:creationId xmlns:a16="http://schemas.microsoft.com/office/drawing/2014/main" id="{0A6F209C-20C0-5542-A327-BFEB5D813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4" y="912"/>
              <a:ext cx="6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latin typeface="Helvetica" pitchFamily="2" charset="0"/>
                </a:rPr>
                <a:t>PC </a:t>
              </a:r>
              <a:r>
                <a:rPr kumimoji="0" lang="en-US" altLang="zh-TW" sz="1800" b="1">
                  <a:latin typeface="Courier New" panose="02070309020205020404" pitchFamily="49" charset="0"/>
                </a:rPr>
                <a:t>sum</a:t>
              </a:r>
              <a:endParaRPr kumimoji="0" lang="en-US" altLang="zh-TW" sz="1800" b="1">
                <a:latin typeface="Helvetica" pitchFamily="2" charset="0"/>
              </a:endParaRPr>
            </a:p>
          </p:txBody>
        </p:sp>
        <p:grpSp>
          <p:nvGrpSpPr>
            <p:cNvPr id="188448" name="Group 37">
              <a:extLst>
                <a:ext uri="{FF2B5EF4-FFF2-40B4-BE49-F238E27FC236}">
                  <a16:creationId xmlns:a16="http://schemas.microsoft.com/office/drawing/2014/main" id="{BEBA8342-7EA9-0A49-8795-549E36EEB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68"/>
              <a:ext cx="384" cy="768"/>
              <a:chOff x="1152" y="2160"/>
              <a:chExt cx="384" cy="768"/>
            </a:xfrm>
          </p:grpSpPr>
          <p:sp>
            <p:nvSpPr>
              <p:cNvPr id="188455" name="Rectangle 38">
                <a:extLst>
                  <a:ext uri="{FF2B5EF4-FFF2-40B4-BE49-F238E27FC236}">
                    <a16:creationId xmlns:a16="http://schemas.microsoft.com/office/drawing/2014/main" id="{80ADFB51-0F72-B34D-A2B0-7C711A345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45</a:t>
                </a:r>
              </a:p>
            </p:txBody>
          </p:sp>
          <p:sp>
            <p:nvSpPr>
              <p:cNvPr id="188456" name="Rectangle 39">
                <a:extLst>
                  <a:ext uri="{FF2B5EF4-FFF2-40B4-BE49-F238E27FC236}">
                    <a16:creationId xmlns:a16="http://schemas.microsoft.com/office/drawing/2014/main" id="{55BEF019-C95A-EB4A-9B4A-CD556EC30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0C</a:t>
                </a:r>
              </a:p>
            </p:txBody>
          </p:sp>
          <p:sp>
            <p:nvSpPr>
              <p:cNvPr id="188457" name="Rectangle 40">
                <a:extLst>
                  <a:ext uri="{FF2B5EF4-FFF2-40B4-BE49-F238E27FC236}">
                    <a16:creationId xmlns:a16="http://schemas.microsoft.com/office/drawing/2014/main" id="{C8C25AA2-2C66-3C44-9FF7-D35CBA2ED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03</a:t>
                </a:r>
              </a:p>
            </p:txBody>
          </p:sp>
          <p:sp>
            <p:nvSpPr>
              <p:cNvPr id="188458" name="Rectangle 41">
                <a:extLst>
                  <a:ext uri="{FF2B5EF4-FFF2-40B4-BE49-F238E27FC236}">
                    <a16:creationId xmlns:a16="http://schemas.microsoft.com/office/drawing/2014/main" id="{7373541D-41F7-0542-958A-5E3DF226B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45</a:t>
                </a:r>
              </a:p>
            </p:txBody>
          </p:sp>
        </p:grpSp>
        <p:grpSp>
          <p:nvGrpSpPr>
            <p:cNvPr id="188449" name="Group 42">
              <a:extLst>
                <a:ext uri="{FF2B5EF4-FFF2-40B4-BE49-F238E27FC236}">
                  <a16:creationId xmlns:a16="http://schemas.microsoft.com/office/drawing/2014/main" id="{902CC000-2581-DF48-BE72-3EE06738E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2736"/>
              <a:ext cx="384" cy="768"/>
              <a:chOff x="1152" y="2160"/>
              <a:chExt cx="384" cy="768"/>
            </a:xfrm>
          </p:grpSpPr>
          <p:sp>
            <p:nvSpPr>
              <p:cNvPr id="188451" name="Rectangle 43">
                <a:extLst>
                  <a:ext uri="{FF2B5EF4-FFF2-40B4-BE49-F238E27FC236}">
                    <a16:creationId xmlns:a16="http://schemas.microsoft.com/office/drawing/2014/main" id="{E7D72CCE-BA29-0749-8871-7C06618C1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188452" name="Rectangle 44">
                <a:extLst>
                  <a:ext uri="{FF2B5EF4-FFF2-40B4-BE49-F238E27FC236}">
                    <a16:creationId xmlns:a16="http://schemas.microsoft.com/office/drawing/2014/main" id="{0F4764AC-8D85-BF4D-8C20-EF697851A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89</a:t>
                </a:r>
              </a:p>
            </p:txBody>
          </p:sp>
          <p:sp>
            <p:nvSpPr>
              <p:cNvPr id="188453" name="Rectangle 45">
                <a:extLst>
                  <a:ext uri="{FF2B5EF4-FFF2-40B4-BE49-F238E27FC236}">
                    <a16:creationId xmlns:a16="http://schemas.microsoft.com/office/drawing/2014/main" id="{6E141277-CCD5-7845-88CF-E041CC186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EC</a:t>
                </a:r>
              </a:p>
            </p:txBody>
          </p:sp>
          <p:sp>
            <p:nvSpPr>
              <p:cNvPr id="188454" name="Rectangle 46">
                <a:extLst>
                  <a:ext uri="{FF2B5EF4-FFF2-40B4-BE49-F238E27FC236}">
                    <a16:creationId xmlns:a16="http://schemas.microsoft.com/office/drawing/2014/main" id="{1113CFAF-467A-9A4C-9AD6-743F540B6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5D</a:t>
                </a:r>
              </a:p>
            </p:txBody>
          </p:sp>
        </p:grpSp>
        <p:sp>
          <p:nvSpPr>
            <p:cNvPr id="188450" name="Rectangle 47">
              <a:extLst>
                <a:ext uri="{FF2B5EF4-FFF2-40B4-BE49-F238E27FC236}">
                  <a16:creationId xmlns:a16="http://schemas.microsoft.com/office/drawing/2014/main" id="{962C6D5D-5E86-A44D-86EA-E0B5B5562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350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latin typeface="Courier New" panose="02070309020205020404" pitchFamily="49" charset="0"/>
                </a:rPr>
                <a:t>C3</a:t>
              </a:r>
            </a:p>
          </p:txBody>
        </p:sp>
      </p:grpSp>
      <p:grpSp>
        <p:nvGrpSpPr>
          <p:cNvPr id="188422" name="Group 48">
            <a:extLst>
              <a:ext uri="{FF2B5EF4-FFF2-40B4-BE49-F238E27FC236}">
                <a16:creationId xmlns:a16="http://schemas.microsoft.com/office/drawing/2014/main" id="{6B599AA9-0C78-E642-AA79-422EBA28AB70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446213"/>
            <a:ext cx="1285875" cy="2897187"/>
            <a:chOff x="2928" y="911"/>
            <a:chExt cx="810" cy="1825"/>
          </a:xfrm>
        </p:grpSpPr>
        <p:grpSp>
          <p:nvGrpSpPr>
            <p:cNvPr id="188435" name="Group 49">
              <a:extLst>
                <a:ext uri="{FF2B5EF4-FFF2-40B4-BE49-F238E27FC236}">
                  <a16:creationId xmlns:a16="http://schemas.microsoft.com/office/drawing/2014/main" id="{7A229CB0-6AA8-F846-85C5-D1F8CE9C4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200"/>
              <a:ext cx="384" cy="768"/>
              <a:chOff x="1152" y="2160"/>
              <a:chExt cx="384" cy="768"/>
            </a:xfrm>
          </p:grpSpPr>
          <p:sp>
            <p:nvSpPr>
              <p:cNvPr id="188442" name="Rectangle 50">
                <a:extLst>
                  <a:ext uri="{FF2B5EF4-FFF2-40B4-BE49-F238E27FC236}">
                    <a16:creationId xmlns:a16="http://schemas.microsoft.com/office/drawing/2014/main" id="{874A7146-460E-DA49-867B-DBE035B19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188443" name="Rectangle 51">
                <a:extLst>
                  <a:ext uri="{FF2B5EF4-FFF2-40B4-BE49-F238E27FC236}">
                    <a16:creationId xmlns:a16="http://schemas.microsoft.com/office/drawing/2014/main" id="{2BF9E94A-720A-134C-A00D-9BFD3F935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188444" name="Rectangle 52">
                <a:extLst>
                  <a:ext uri="{FF2B5EF4-FFF2-40B4-BE49-F238E27FC236}">
                    <a16:creationId xmlns:a16="http://schemas.microsoft.com/office/drawing/2014/main" id="{4CFF159C-C732-CD43-A163-027ECD703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30</a:t>
                </a:r>
              </a:p>
            </p:txBody>
          </p:sp>
          <p:sp>
            <p:nvSpPr>
              <p:cNvPr id="188445" name="Rectangle 53">
                <a:extLst>
                  <a:ext uri="{FF2B5EF4-FFF2-40B4-BE49-F238E27FC236}">
                    <a16:creationId xmlns:a16="http://schemas.microsoft.com/office/drawing/2014/main" id="{9F74CB48-9798-E245-BD46-1EE4E3EC2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42</a:t>
                </a:r>
              </a:p>
            </p:txBody>
          </p:sp>
        </p:grpSp>
        <p:sp>
          <p:nvSpPr>
            <p:cNvPr id="188436" name="Text Box 54">
              <a:extLst>
                <a:ext uri="{FF2B5EF4-FFF2-40B4-BE49-F238E27FC236}">
                  <a16:creationId xmlns:a16="http://schemas.microsoft.com/office/drawing/2014/main" id="{3C958BF3-869D-CC40-9EC1-570643C30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911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latin typeface="Helvetica" pitchFamily="2" charset="0"/>
                </a:rPr>
                <a:t>Alpha </a:t>
              </a:r>
              <a:r>
                <a:rPr kumimoji="0" lang="en-US" altLang="zh-TW" sz="1800" b="1">
                  <a:latin typeface="Courier New" panose="02070309020205020404" pitchFamily="49" charset="0"/>
                </a:rPr>
                <a:t>sum</a:t>
              </a:r>
              <a:endParaRPr kumimoji="0" lang="en-US" altLang="zh-TW" sz="1800" b="1">
                <a:latin typeface="Helvetica" pitchFamily="2" charset="0"/>
              </a:endParaRPr>
            </a:p>
          </p:txBody>
        </p:sp>
        <p:grpSp>
          <p:nvGrpSpPr>
            <p:cNvPr id="188437" name="Group 55">
              <a:extLst>
                <a:ext uri="{FF2B5EF4-FFF2-40B4-BE49-F238E27FC236}">
                  <a16:creationId xmlns:a16="http://schemas.microsoft.com/office/drawing/2014/main" id="{C22E32DC-E4E2-2A41-82A0-EA2863479F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968"/>
              <a:ext cx="384" cy="768"/>
              <a:chOff x="1152" y="2160"/>
              <a:chExt cx="384" cy="768"/>
            </a:xfrm>
          </p:grpSpPr>
          <p:sp>
            <p:nvSpPr>
              <p:cNvPr id="188438" name="Rectangle 56">
                <a:extLst>
                  <a:ext uri="{FF2B5EF4-FFF2-40B4-BE49-F238E27FC236}">
                    <a16:creationId xmlns:a16="http://schemas.microsoft.com/office/drawing/2014/main" id="{288863B1-8931-344F-9D82-8E4536801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188439" name="Rectangle 57">
                <a:extLst>
                  <a:ext uri="{FF2B5EF4-FFF2-40B4-BE49-F238E27FC236}">
                    <a16:creationId xmlns:a16="http://schemas.microsoft.com/office/drawing/2014/main" id="{93CE3CA5-05C4-BC4E-ABB3-089AF17C7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80</a:t>
                </a:r>
              </a:p>
            </p:txBody>
          </p:sp>
          <p:sp>
            <p:nvSpPr>
              <p:cNvPr id="188440" name="Rectangle 58">
                <a:extLst>
                  <a:ext uri="{FF2B5EF4-FFF2-40B4-BE49-F238E27FC236}">
                    <a16:creationId xmlns:a16="http://schemas.microsoft.com/office/drawing/2014/main" id="{F74CDC97-C1FB-5E47-AB46-6DB6AA58E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FA</a:t>
                </a:r>
              </a:p>
            </p:txBody>
          </p:sp>
          <p:sp>
            <p:nvSpPr>
              <p:cNvPr id="188441" name="Rectangle 59">
                <a:extLst>
                  <a:ext uri="{FF2B5EF4-FFF2-40B4-BE49-F238E27FC236}">
                    <a16:creationId xmlns:a16="http://schemas.microsoft.com/office/drawing/2014/main" id="{D700A782-8DF8-EA44-8A91-A6B2C9A28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6B</a:t>
                </a:r>
              </a:p>
            </p:txBody>
          </p:sp>
        </p:grpSp>
      </p:grpSp>
      <p:grpSp>
        <p:nvGrpSpPr>
          <p:cNvPr id="188423" name="Group 60">
            <a:extLst>
              <a:ext uri="{FF2B5EF4-FFF2-40B4-BE49-F238E27FC236}">
                <a16:creationId xmlns:a16="http://schemas.microsoft.com/office/drawing/2014/main" id="{3E26E9DE-A393-714F-822A-F626F2F7DE93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1446213"/>
            <a:ext cx="1089025" cy="2897187"/>
            <a:chOff x="3986" y="911"/>
            <a:chExt cx="686" cy="1825"/>
          </a:xfrm>
        </p:grpSpPr>
        <p:grpSp>
          <p:nvGrpSpPr>
            <p:cNvPr id="188424" name="Group 61">
              <a:extLst>
                <a:ext uri="{FF2B5EF4-FFF2-40B4-BE49-F238E27FC236}">
                  <a16:creationId xmlns:a16="http://schemas.microsoft.com/office/drawing/2014/main" id="{80F2B933-33E7-7B4A-8FA5-CABCDC279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00"/>
              <a:ext cx="384" cy="768"/>
              <a:chOff x="1632" y="2064"/>
              <a:chExt cx="384" cy="768"/>
            </a:xfrm>
          </p:grpSpPr>
          <p:sp>
            <p:nvSpPr>
              <p:cNvPr id="188431" name="Rectangle 62">
                <a:extLst>
                  <a:ext uri="{FF2B5EF4-FFF2-40B4-BE49-F238E27FC236}">
                    <a16:creationId xmlns:a16="http://schemas.microsoft.com/office/drawing/2014/main" id="{37E846E7-FBDD-2046-AC6F-884E6B01C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E0</a:t>
                </a:r>
              </a:p>
            </p:txBody>
          </p:sp>
          <p:sp>
            <p:nvSpPr>
              <p:cNvPr id="188432" name="Rectangle 63">
                <a:extLst>
                  <a:ext uri="{FF2B5EF4-FFF2-40B4-BE49-F238E27FC236}">
                    <a16:creationId xmlns:a16="http://schemas.microsoft.com/office/drawing/2014/main" id="{28689962-FCEA-3243-93DE-2ACE3B374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188433" name="Rectangle 64">
                <a:extLst>
                  <a:ext uri="{FF2B5EF4-FFF2-40B4-BE49-F238E27FC236}">
                    <a16:creationId xmlns:a16="http://schemas.microsoft.com/office/drawing/2014/main" id="{53161BE4-B4F3-9A47-8444-B484309F1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88434" name="Rectangle 65">
                <a:extLst>
                  <a:ext uri="{FF2B5EF4-FFF2-40B4-BE49-F238E27FC236}">
                    <a16:creationId xmlns:a16="http://schemas.microsoft.com/office/drawing/2014/main" id="{E2CA591C-7124-1843-B777-6F6465D7F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C3</a:t>
                </a:r>
              </a:p>
            </p:txBody>
          </p:sp>
        </p:grpSp>
        <p:sp>
          <p:nvSpPr>
            <p:cNvPr id="188425" name="Text Box 66">
              <a:extLst>
                <a:ext uri="{FF2B5EF4-FFF2-40B4-BE49-F238E27FC236}">
                  <a16:creationId xmlns:a16="http://schemas.microsoft.com/office/drawing/2014/main" id="{16380D70-B85B-E544-87F9-54A49936C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6" y="911"/>
              <a:ext cx="6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latin typeface="Helvetica" pitchFamily="2" charset="0"/>
                </a:rPr>
                <a:t>Sun </a:t>
              </a:r>
              <a:r>
                <a:rPr kumimoji="0" lang="en-US" altLang="zh-TW" sz="1800" b="1">
                  <a:latin typeface="Courier New" panose="02070309020205020404" pitchFamily="49" charset="0"/>
                </a:rPr>
                <a:t>sum</a:t>
              </a:r>
              <a:endParaRPr kumimoji="0" lang="en-US" altLang="zh-TW" sz="1800" b="1">
                <a:latin typeface="Helvetica" pitchFamily="2" charset="0"/>
              </a:endParaRPr>
            </a:p>
          </p:txBody>
        </p:sp>
        <p:grpSp>
          <p:nvGrpSpPr>
            <p:cNvPr id="188426" name="Group 67">
              <a:extLst>
                <a:ext uri="{FF2B5EF4-FFF2-40B4-BE49-F238E27FC236}">
                  <a16:creationId xmlns:a16="http://schemas.microsoft.com/office/drawing/2014/main" id="{788CD904-F8F7-4F4E-B6D2-C4D190716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968"/>
              <a:ext cx="384" cy="768"/>
              <a:chOff x="1152" y="2160"/>
              <a:chExt cx="384" cy="768"/>
            </a:xfrm>
          </p:grpSpPr>
          <p:sp>
            <p:nvSpPr>
              <p:cNvPr id="188427" name="Rectangle 68">
                <a:extLst>
                  <a:ext uri="{FF2B5EF4-FFF2-40B4-BE49-F238E27FC236}">
                    <a16:creationId xmlns:a16="http://schemas.microsoft.com/office/drawing/2014/main" id="{5FD45AAB-4007-1740-9F26-DE0060640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90</a:t>
                </a:r>
              </a:p>
            </p:txBody>
          </p:sp>
          <p:sp>
            <p:nvSpPr>
              <p:cNvPr id="188428" name="Rectangle 69">
                <a:extLst>
                  <a:ext uri="{FF2B5EF4-FFF2-40B4-BE49-F238E27FC236}">
                    <a16:creationId xmlns:a16="http://schemas.microsoft.com/office/drawing/2014/main" id="{4C2B273C-8C1F-7147-92B9-B20DE5095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02</a:t>
                </a:r>
              </a:p>
            </p:txBody>
          </p:sp>
          <p:sp>
            <p:nvSpPr>
              <p:cNvPr id="188429" name="Rectangle 70">
                <a:extLst>
                  <a:ext uri="{FF2B5EF4-FFF2-40B4-BE49-F238E27FC236}">
                    <a16:creationId xmlns:a16="http://schemas.microsoft.com/office/drawing/2014/main" id="{CA0053B8-E1EE-6E4F-B45D-A223AFAF1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188430" name="Rectangle 71">
                <a:extLst>
                  <a:ext uri="{FF2B5EF4-FFF2-40B4-BE49-F238E27FC236}">
                    <a16:creationId xmlns:a16="http://schemas.microsoft.com/office/drawing/2014/main" id="{CDB5F256-ED43-5D49-9F87-13061E403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chemeClr val="tx1"/>
                    </a:solidFill>
                    <a:latin typeface="Trebuchet MS" panose="020B070302020209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b="1">
                    <a:latin typeface="Courier New" panose="02070309020205020404" pitchFamily="49" charset="0"/>
                  </a:rPr>
                  <a:t>09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標題 1">
            <a:extLst>
              <a:ext uri="{FF2B5EF4-FFF2-40B4-BE49-F238E27FC236}">
                <a16:creationId xmlns:a16="http://schemas.microsoft.com/office/drawing/2014/main" id="{2EC51C54-FDEA-EF4B-803B-6B766474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What’s common in these codes?</a:t>
            </a:r>
            <a:endParaRPr lang="zh-TW" altLang="en-US"/>
          </a:p>
        </p:txBody>
      </p:sp>
      <p:sp>
        <p:nvSpPr>
          <p:cNvPr id="76802" name="內容版面配置區 2">
            <a:extLst>
              <a:ext uri="{FF2B5EF4-FFF2-40B4-BE49-F238E27FC236}">
                <a16:creationId xmlns:a16="http://schemas.microsoft.com/office/drawing/2014/main" id="{00C0CF33-F6FE-0F4B-B494-F46C571E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They are both binary codes.</a:t>
            </a:r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644C3F53-716A-FE42-BE4F-26C9387B8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Binary representations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2E8D4781-B052-7D47-A2C2-8B27A362D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Electronic Implementation</a:t>
            </a:r>
          </a:p>
          <a:p>
            <a:pPr lvl="1" eaLnBrk="1" hangingPunct="1"/>
            <a:r>
              <a:rPr lang="en-US" altLang="zh-TW"/>
              <a:t>Easy to store with bistable elements</a:t>
            </a:r>
          </a:p>
          <a:p>
            <a:pPr lvl="1" eaLnBrk="1" hangingPunct="1"/>
            <a:r>
              <a:rPr lang="en-US" altLang="zh-TW"/>
              <a:t>Reliably transmitted on noisy and inaccurate wires </a:t>
            </a:r>
          </a:p>
        </p:txBody>
      </p:sp>
      <p:grpSp>
        <p:nvGrpSpPr>
          <p:cNvPr id="77827" name="Group 4">
            <a:extLst>
              <a:ext uri="{FF2B5EF4-FFF2-40B4-BE49-F238E27FC236}">
                <a16:creationId xmlns:a16="http://schemas.microsoft.com/office/drawing/2014/main" id="{94ED27D9-00D0-684E-8AF4-967B29A22C7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962275"/>
            <a:ext cx="6858000" cy="2195513"/>
            <a:chOff x="192" y="2400"/>
            <a:chExt cx="4320" cy="1383"/>
          </a:xfrm>
        </p:grpSpPr>
        <p:sp>
          <p:nvSpPr>
            <p:cNvPr id="77828" name="Rectangle 5">
              <a:extLst>
                <a:ext uri="{FF2B5EF4-FFF2-40B4-BE49-F238E27FC236}">
                  <a16:creationId xmlns:a16="http://schemas.microsoft.com/office/drawing/2014/main" id="{DB7D496D-CE53-0A4B-A2D4-1BFE319C3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en-US" altLang="zh-TW" sz="1800">
                <a:solidFill>
                  <a:schemeClr val="bg2"/>
                </a:solidFill>
                <a:latin typeface="Helvetica" pitchFamily="2" charset="0"/>
              </a:endParaRPr>
            </a:p>
          </p:txBody>
        </p:sp>
        <p:sp>
          <p:nvSpPr>
            <p:cNvPr id="77829" name="Rectangle 6">
              <a:extLst>
                <a:ext uri="{FF2B5EF4-FFF2-40B4-BE49-F238E27FC236}">
                  <a16:creationId xmlns:a16="http://schemas.microsoft.com/office/drawing/2014/main" id="{32D6127E-B909-214B-8494-72900AFF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en-US" altLang="zh-TW" sz="1800">
                <a:solidFill>
                  <a:schemeClr val="bg2"/>
                </a:solidFill>
                <a:latin typeface="Helvetica" pitchFamily="2" charset="0"/>
              </a:endParaRPr>
            </a:p>
          </p:txBody>
        </p:sp>
        <p:sp>
          <p:nvSpPr>
            <p:cNvPr id="77830" name="Freeform 7">
              <a:extLst>
                <a:ext uri="{FF2B5EF4-FFF2-40B4-BE49-F238E27FC236}">
                  <a16:creationId xmlns:a16="http://schemas.microsoft.com/office/drawing/2014/main" id="{C6F967C2-BCA6-7244-B6E1-48CE6F37C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884"/>
              <a:ext cx="3732" cy="716"/>
            </a:xfrm>
            <a:custGeom>
              <a:avLst/>
              <a:gdLst>
                <a:gd name="T0" fmla="*/ 0 w 3578"/>
                <a:gd name="T1" fmla="*/ 706 h 716"/>
                <a:gd name="T2" fmla="*/ 308 w 3578"/>
                <a:gd name="T3" fmla="*/ 653 h 716"/>
                <a:gd name="T4" fmla="*/ 578 w 3578"/>
                <a:gd name="T5" fmla="*/ 643 h 716"/>
                <a:gd name="T6" fmla="*/ 1075 w 3578"/>
                <a:gd name="T7" fmla="*/ 685 h 716"/>
                <a:gd name="T8" fmla="*/ 1505 w 3578"/>
                <a:gd name="T9" fmla="*/ 653 h 716"/>
                <a:gd name="T10" fmla="*/ 1758 w 3578"/>
                <a:gd name="T11" fmla="*/ 632 h 716"/>
                <a:gd name="T12" fmla="*/ 2005 w 3578"/>
                <a:gd name="T13" fmla="*/ 664 h 716"/>
                <a:gd name="T14" fmla="*/ 2313 w 3578"/>
                <a:gd name="T15" fmla="*/ 674 h 716"/>
                <a:gd name="T16" fmla="*/ 2501 w 3578"/>
                <a:gd name="T17" fmla="*/ 664 h 716"/>
                <a:gd name="T18" fmla="*/ 2560 w 3578"/>
                <a:gd name="T19" fmla="*/ 653 h 716"/>
                <a:gd name="T20" fmla="*/ 2644 w 3578"/>
                <a:gd name="T21" fmla="*/ 569 h 716"/>
                <a:gd name="T22" fmla="*/ 2873 w 3578"/>
                <a:gd name="T23" fmla="*/ 253 h 716"/>
                <a:gd name="T24" fmla="*/ 3034 w 3578"/>
                <a:gd name="T25" fmla="*/ 116 h 716"/>
                <a:gd name="T26" fmla="*/ 3222 w 3578"/>
                <a:gd name="T27" fmla="*/ 53 h 716"/>
                <a:gd name="T28" fmla="*/ 3591 w 3578"/>
                <a:gd name="T29" fmla="*/ 21 h 716"/>
                <a:gd name="T30" fmla="*/ 3984 w 3578"/>
                <a:gd name="T31" fmla="*/ 32 h 716"/>
                <a:gd name="T32" fmla="*/ 4068 w 3578"/>
                <a:gd name="T33" fmla="*/ 42 h 716"/>
                <a:gd name="T34" fmla="*/ 4421 w 3578"/>
                <a:gd name="T35" fmla="*/ 11 h 716"/>
                <a:gd name="T36" fmla="*/ 4543 w 3578"/>
                <a:gd name="T37" fmla="*/ 42 h 716"/>
                <a:gd name="T38" fmla="*/ 4687 w 3578"/>
                <a:gd name="T39" fmla="*/ 53 h 716"/>
                <a:gd name="T40" fmla="*/ 5020 w 3578"/>
                <a:gd name="T41" fmla="*/ 42 h 716"/>
                <a:gd name="T42" fmla="*/ 5143 w 3578"/>
                <a:gd name="T43" fmla="*/ 64 h 716"/>
                <a:gd name="T44" fmla="*/ 5329 w 3578"/>
                <a:gd name="T45" fmla="*/ 11 h 716"/>
                <a:gd name="T46" fmla="*/ 5432 w 3578"/>
                <a:gd name="T47" fmla="*/ 0 h 716"/>
                <a:gd name="T48" fmla="*/ 5969 w 3578"/>
                <a:gd name="T49" fmla="*/ 411 h 716"/>
                <a:gd name="T50" fmla="*/ 6197 w 3578"/>
                <a:gd name="T51" fmla="*/ 643 h 716"/>
                <a:gd name="T52" fmla="*/ 6566 w 3578"/>
                <a:gd name="T53" fmla="*/ 716 h 716"/>
                <a:gd name="T54" fmla="*/ 6752 w 3578"/>
                <a:gd name="T55" fmla="*/ 706 h 716"/>
                <a:gd name="T56" fmla="*/ 6794 w 3578"/>
                <a:gd name="T57" fmla="*/ 674 h 716"/>
                <a:gd name="T58" fmla="*/ 7023 w 3578"/>
                <a:gd name="T59" fmla="*/ 653 h 7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8"/>
                <a:gd name="T91" fmla="*/ 0 h 716"/>
                <a:gd name="T92" fmla="*/ 3578 w 3578"/>
                <a:gd name="T93" fmla="*/ 716 h 7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1" name="Line 8">
              <a:extLst>
                <a:ext uri="{FF2B5EF4-FFF2-40B4-BE49-F238E27FC236}">
                  <a16:creationId xmlns:a16="http://schemas.microsoft.com/office/drawing/2014/main" id="{67C110E6-F750-3D4F-A349-7CC30B644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2" name="Line 9">
              <a:extLst>
                <a:ext uri="{FF2B5EF4-FFF2-40B4-BE49-F238E27FC236}">
                  <a16:creationId xmlns:a16="http://schemas.microsoft.com/office/drawing/2014/main" id="{37CE7EEF-A0E8-F144-BAB9-0A2FAEDAE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3" name="Text Box 10">
              <a:extLst>
                <a:ext uri="{FF2B5EF4-FFF2-40B4-BE49-F238E27FC236}">
                  <a16:creationId xmlns:a16="http://schemas.microsoft.com/office/drawing/2014/main" id="{238DAEE4-EB22-1E4F-90A8-27A765356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52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Helvetica" pitchFamily="2" charset="0"/>
                </a:rPr>
                <a:t>0.0V</a:t>
              </a:r>
            </a:p>
          </p:txBody>
        </p:sp>
        <p:sp>
          <p:nvSpPr>
            <p:cNvPr id="77834" name="Text Box 11">
              <a:extLst>
                <a:ext uri="{FF2B5EF4-FFF2-40B4-BE49-F238E27FC236}">
                  <a16:creationId xmlns:a16="http://schemas.microsoft.com/office/drawing/2014/main" id="{F3BBDD0E-0D2D-E34B-AC43-CAE89D212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12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Helvetica" pitchFamily="2" charset="0"/>
                </a:rPr>
                <a:t>0.5V</a:t>
              </a:r>
            </a:p>
          </p:txBody>
        </p:sp>
        <p:sp>
          <p:nvSpPr>
            <p:cNvPr id="77835" name="Text Box 12">
              <a:extLst>
                <a:ext uri="{FF2B5EF4-FFF2-40B4-BE49-F238E27FC236}">
                  <a16:creationId xmlns:a16="http://schemas.microsoft.com/office/drawing/2014/main" id="{32421FE4-9737-714F-8AD8-8D7431BF3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928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Helvetica" pitchFamily="2" charset="0"/>
                </a:rPr>
                <a:t>2.8V</a:t>
              </a:r>
            </a:p>
          </p:txBody>
        </p:sp>
        <p:sp>
          <p:nvSpPr>
            <p:cNvPr id="77836" name="Text Box 13">
              <a:extLst>
                <a:ext uri="{FF2B5EF4-FFF2-40B4-BE49-F238E27FC236}">
                  <a16:creationId xmlns:a16="http://schemas.microsoft.com/office/drawing/2014/main" id="{B90AA53B-1E04-994F-A459-EC2CFA02A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688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Helvetica" pitchFamily="2" charset="0"/>
                </a:rPr>
                <a:t>3.3V</a:t>
              </a:r>
            </a:p>
          </p:txBody>
        </p:sp>
        <p:sp>
          <p:nvSpPr>
            <p:cNvPr id="77837" name="Line 14">
              <a:extLst>
                <a:ext uri="{FF2B5EF4-FFF2-40B4-BE49-F238E27FC236}">
                  <a16:creationId xmlns:a16="http://schemas.microsoft.com/office/drawing/2014/main" id="{C83DBC0C-1FF5-5F47-B9FB-A92F8326F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8" name="Line 15">
              <a:extLst>
                <a:ext uri="{FF2B5EF4-FFF2-40B4-BE49-F238E27FC236}">
                  <a16:creationId xmlns:a16="http://schemas.microsoft.com/office/drawing/2014/main" id="{4F4B2EB8-DDC8-724E-9636-119BF987E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39" name="Line 16">
              <a:extLst>
                <a:ext uri="{FF2B5EF4-FFF2-40B4-BE49-F238E27FC236}">
                  <a16:creationId xmlns:a16="http://schemas.microsoft.com/office/drawing/2014/main" id="{86FC998B-D7D9-8940-A629-F4E80D772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0" name="Line 17">
              <a:extLst>
                <a:ext uri="{FF2B5EF4-FFF2-40B4-BE49-F238E27FC236}">
                  <a16:creationId xmlns:a16="http://schemas.microsoft.com/office/drawing/2014/main" id="{4D978E1D-79BE-9B45-99A8-2F8A145C3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1" name="Line 18">
              <a:extLst>
                <a:ext uri="{FF2B5EF4-FFF2-40B4-BE49-F238E27FC236}">
                  <a16:creationId xmlns:a16="http://schemas.microsoft.com/office/drawing/2014/main" id="{E291F00F-544E-E941-BC20-8F39559D8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2" name="Line 19">
              <a:extLst>
                <a:ext uri="{FF2B5EF4-FFF2-40B4-BE49-F238E27FC236}">
                  <a16:creationId xmlns:a16="http://schemas.microsoft.com/office/drawing/2014/main" id="{5D1FDDE7-97F3-7F4A-8FEF-0C2090368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3" name="Line 20">
              <a:extLst>
                <a:ext uri="{FF2B5EF4-FFF2-40B4-BE49-F238E27FC236}">
                  <a16:creationId xmlns:a16="http://schemas.microsoft.com/office/drawing/2014/main" id="{75D23531-FFE0-5B40-8D6F-BC22DC180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4" name="Text Box 21">
              <a:extLst>
                <a:ext uri="{FF2B5EF4-FFF2-40B4-BE49-F238E27FC236}">
                  <a16:creationId xmlns:a16="http://schemas.microsoft.com/office/drawing/2014/main" id="{ABE0F549-BD3C-8345-A532-DCC29FCEF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29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Helvetica" pitchFamily="2" charset="0"/>
                </a:rPr>
                <a:t>0</a:t>
              </a:r>
            </a:p>
          </p:txBody>
        </p:sp>
        <p:sp>
          <p:nvSpPr>
            <p:cNvPr id="77845" name="Text Box 22">
              <a:extLst>
                <a:ext uri="{FF2B5EF4-FFF2-40B4-BE49-F238E27FC236}">
                  <a16:creationId xmlns:a16="http://schemas.microsoft.com/office/drawing/2014/main" id="{12845206-2F9A-E542-A4A3-20A77D89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400"/>
              <a:ext cx="29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Helvetica" pitchFamily="2" charset="0"/>
                </a:rPr>
                <a:t>1</a:t>
              </a:r>
            </a:p>
          </p:txBody>
        </p:sp>
        <p:sp>
          <p:nvSpPr>
            <p:cNvPr id="77846" name="Text Box 23">
              <a:extLst>
                <a:ext uri="{FF2B5EF4-FFF2-40B4-BE49-F238E27FC236}">
                  <a16:creationId xmlns:a16="http://schemas.microsoft.com/office/drawing/2014/main" id="{5531247B-9950-B141-8A0C-56ED53A12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400"/>
              <a:ext cx="19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Trebuchet MS" panose="020B070302020209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Helvetica" pitchFamily="2" charset="0"/>
                </a:rPr>
                <a:t>0</a:t>
              </a:r>
            </a:p>
          </p:txBody>
        </p:sp>
        <p:sp>
          <p:nvSpPr>
            <p:cNvPr id="77847" name="Line 24">
              <a:extLst>
                <a:ext uri="{FF2B5EF4-FFF2-40B4-BE49-F238E27FC236}">
                  <a16:creationId xmlns:a16="http://schemas.microsoft.com/office/drawing/2014/main" id="{8A967A9F-12AF-2340-961F-7F243FFAF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7848" name="Line 25">
              <a:extLst>
                <a:ext uri="{FF2B5EF4-FFF2-40B4-BE49-F238E27FC236}">
                  <a16:creationId xmlns:a16="http://schemas.microsoft.com/office/drawing/2014/main" id="{76DB5A0B-F166-CB41-B618-96B45761B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標題 1">
            <a:extLst>
              <a:ext uri="{FF2B5EF4-FFF2-40B4-BE49-F238E27FC236}">
                <a16:creationId xmlns:a16="http://schemas.microsoft.com/office/drawing/2014/main" id="{1A28D576-E264-9B45-AF23-A8A05649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Number systems</a:t>
            </a:r>
            <a:endParaRPr lang="zh-TW" altLang="en-US"/>
          </a:p>
        </p:txBody>
      </p:sp>
      <p:sp>
        <p:nvSpPr>
          <p:cNvPr id="79874" name="內容版面配置區 2">
            <a:extLst>
              <a:ext uri="{FF2B5EF4-FFF2-40B4-BE49-F238E27FC236}">
                <a16:creationId xmlns:a16="http://schemas.microsoft.com/office/drawing/2014/main" id="{6A7582AE-B86D-2946-A923-1B438BCD7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9875" name="Picture 2">
            <a:extLst>
              <a:ext uri="{FF2B5EF4-FFF2-40B4-BE49-F238E27FC236}">
                <a16:creationId xmlns:a16="http://schemas.microsoft.com/office/drawing/2014/main" id="{83E58167-480A-AF40-AD0A-21631F39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5210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3">
            <a:extLst>
              <a:ext uri="{FF2B5EF4-FFF2-40B4-BE49-F238E27FC236}">
                <a16:creationId xmlns:a16="http://schemas.microsoft.com/office/drawing/2014/main" id="{75850B60-7175-1140-97EC-1B5F4577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29527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2" name="Picture 4">
            <a:extLst>
              <a:ext uri="{FF2B5EF4-FFF2-40B4-BE49-F238E27FC236}">
                <a16:creationId xmlns:a16="http://schemas.microsoft.com/office/drawing/2014/main" id="{CD21B019-2638-1148-AA7C-CF983551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4221163"/>
            <a:ext cx="35496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3294</TotalTime>
  <Words>2125</Words>
  <Application>Microsoft Office PowerPoint</Application>
  <PresentationFormat>如螢幕大小 (4:3)</PresentationFormat>
  <Paragraphs>628</Paragraphs>
  <Slides>64</Slides>
  <Notes>56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64</vt:i4>
      </vt:variant>
    </vt:vector>
  </HeadingPairs>
  <TitlesOfParts>
    <vt:vector size="87" baseType="lpstr">
      <vt:lpstr>新細明體</vt:lpstr>
      <vt:lpstr>Arial</vt:lpstr>
      <vt:lpstr>Calibri</vt:lpstr>
      <vt:lpstr>Courier New</vt:lpstr>
      <vt:lpstr>Garamond</vt:lpstr>
      <vt:lpstr>Helvetica</vt:lpstr>
      <vt:lpstr>Symbol</vt:lpstr>
      <vt:lpstr>Times</vt:lpstr>
      <vt:lpstr>Times New Roman</vt:lpstr>
      <vt:lpstr>Trebuchet MS</vt:lpstr>
      <vt:lpstr>預設簡報設計</vt:lpstr>
      <vt:lpstr>Office Theme</vt:lpstr>
      <vt:lpstr>1_預設簡報設計</vt:lpstr>
      <vt:lpstr>1_Office Theme</vt:lpstr>
      <vt:lpstr>2_Office Theme</vt:lpstr>
      <vt:lpstr>2_預設簡報設計</vt:lpstr>
      <vt:lpstr>3_Office Theme</vt:lpstr>
      <vt:lpstr>4_Office Theme</vt:lpstr>
      <vt:lpstr>5_Office Theme</vt:lpstr>
      <vt:lpstr>3_預設簡報設計</vt:lpstr>
      <vt:lpstr>4_預設簡報設計</vt:lpstr>
      <vt:lpstr>VISIO</vt:lpstr>
      <vt:lpstr>Equation</vt:lpstr>
      <vt:lpstr>Codes and number systems</vt:lpstr>
      <vt:lpstr>Coding </vt:lpstr>
      <vt:lpstr>Solution #1</vt:lpstr>
      <vt:lpstr>Solution #2: Morse code</vt:lpstr>
      <vt:lpstr>Braille</vt:lpstr>
      <vt:lpstr>Braille</vt:lpstr>
      <vt:lpstr>What’s common in these codes?</vt:lpstr>
      <vt:lpstr>Binary representations</vt:lpstr>
      <vt:lpstr>Number systems</vt:lpstr>
      <vt:lpstr>PowerPoint 簡報</vt:lpstr>
      <vt:lpstr>PowerPoint 簡報</vt:lpstr>
      <vt:lpstr>Binary numbers </vt:lpstr>
      <vt:lpstr>PowerPoint 簡報</vt:lpstr>
      <vt:lpstr>PowerPoint 簡報</vt:lpstr>
      <vt:lpstr>Unsigned binary integers </vt:lpstr>
      <vt:lpstr>Translating binary to decimal</vt:lpstr>
      <vt:lpstr>Translating unsigned decimal to binary </vt:lpstr>
      <vt:lpstr>PowerPoint 簡報</vt:lpstr>
      <vt:lpstr>PowerPoint 簡報</vt:lpstr>
      <vt:lpstr>PowerPoint 簡報</vt:lpstr>
      <vt:lpstr>PowerPoint 簡報</vt:lpstr>
      <vt:lpstr>Integer storage sizes </vt:lpstr>
      <vt:lpstr>PowerPoint 簡報</vt:lpstr>
      <vt:lpstr>PowerPoint 簡報</vt:lpstr>
      <vt:lpstr>PowerPoint 簡報</vt:lpstr>
      <vt:lpstr>PowerPoint 簡報</vt:lpstr>
      <vt:lpstr>Large measurements</vt:lpstr>
      <vt:lpstr>PowerPoint 簡報</vt:lpstr>
      <vt:lpstr>PowerPoint 簡報</vt:lpstr>
      <vt:lpstr>PowerPoint 簡報</vt:lpstr>
      <vt:lpstr>Translating binary to hexadecimal</vt:lpstr>
      <vt:lpstr>Converting hexadecimal to decimal</vt:lpstr>
      <vt:lpstr>PowerPoint 簡報</vt:lpstr>
      <vt:lpstr>PowerPoint 簡報</vt:lpstr>
      <vt:lpstr>Powers of 16</vt:lpstr>
      <vt:lpstr>Converting decimal to hexadecimal</vt:lpstr>
      <vt:lpstr>PowerPoint 簡報</vt:lpstr>
      <vt:lpstr>PowerPoint 簡報</vt:lpstr>
      <vt:lpstr>PowerPoint 簡報</vt:lpstr>
      <vt:lpstr>PowerPoint 簡報</vt:lpstr>
      <vt:lpstr>Hexadecimal addition</vt:lpstr>
      <vt:lpstr>PowerPoint 簡報</vt:lpstr>
      <vt:lpstr>Signed integers</vt:lpstr>
      <vt:lpstr>PowerPoint 簡報</vt:lpstr>
      <vt:lpstr>PowerPoint 簡報</vt:lpstr>
      <vt:lpstr>PowerPoint 簡報</vt:lpstr>
      <vt:lpstr>PowerPoint 簡報</vt:lpstr>
      <vt:lpstr>Two's complement notation</vt:lpstr>
      <vt:lpstr>PowerPoint 簡報</vt:lpstr>
      <vt:lpstr>PowerPoint 簡報</vt:lpstr>
      <vt:lpstr>PowerPoint 簡報</vt:lpstr>
      <vt:lpstr>PowerPoint 簡報</vt:lpstr>
      <vt:lpstr>Binary subtraction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Ranges of signed integers</vt:lpstr>
      <vt:lpstr>Character</vt:lpstr>
      <vt:lpstr>PowerPoint 簡報</vt:lpstr>
      <vt:lpstr>Representing Instructions</vt:lpstr>
    </vt:vector>
  </TitlesOfParts>
  <Company>NTU CSIE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cyy</dc:creator>
  <cp:lastModifiedBy>cyy</cp:lastModifiedBy>
  <cp:revision>382</cp:revision>
  <dcterms:created xsi:type="dcterms:W3CDTF">2005-01-08T09:49:33Z</dcterms:created>
  <dcterms:modified xsi:type="dcterms:W3CDTF">2021-09-27T15:10:00Z</dcterms:modified>
</cp:coreProperties>
</file>