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75"/>
  </p:notesMasterIdLst>
  <p:handoutMasterIdLst>
    <p:handoutMasterId r:id="rId76"/>
  </p:handoutMasterIdLst>
  <p:sldIdLst>
    <p:sldId id="431" r:id="rId3"/>
    <p:sldId id="509" r:id="rId4"/>
    <p:sldId id="550" r:id="rId5"/>
    <p:sldId id="510" r:id="rId6"/>
    <p:sldId id="511" r:id="rId7"/>
    <p:sldId id="554" r:id="rId8"/>
    <p:sldId id="458" r:id="rId9"/>
    <p:sldId id="459" r:id="rId10"/>
    <p:sldId id="515" r:id="rId11"/>
    <p:sldId id="495" r:id="rId12"/>
    <p:sldId id="496" r:id="rId13"/>
    <p:sldId id="497" r:id="rId14"/>
    <p:sldId id="498" r:id="rId15"/>
    <p:sldId id="500" r:id="rId16"/>
    <p:sldId id="503" r:id="rId17"/>
    <p:sldId id="504" r:id="rId18"/>
    <p:sldId id="501" r:id="rId19"/>
    <p:sldId id="446" r:id="rId20"/>
    <p:sldId id="457" r:id="rId21"/>
    <p:sldId id="453" r:id="rId22"/>
    <p:sldId id="482" r:id="rId23"/>
    <p:sldId id="484" r:id="rId24"/>
    <p:sldId id="460" r:id="rId25"/>
    <p:sldId id="462" r:id="rId26"/>
    <p:sldId id="463" r:id="rId27"/>
    <p:sldId id="464" r:id="rId28"/>
    <p:sldId id="461" r:id="rId29"/>
    <p:sldId id="465" r:id="rId30"/>
    <p:sldId id="466" r:id="rId31"/>
    <p:sldId id="468" r:id="rId32"/>
    <p:sldId id="467" r:id="rId33"/>
    <p:sldId id="472" r:id="rId34"/>
    <p:sldId id="469" r:id="rId35"/>
    <p:sldId id="473" r:id="rId36"/>
    <p:sldId id="474" r:id="rId37"/>
    <p:sldId id="475" r:id="rId38"/>
    <p:sldId id="476" r:id="rId39"/>
    <p:sldId id="478" r:id="rId40"/>
    <p:sldId id="487" r:id="rId41"/>
    <p:sldId id="488" r:id="rId42"/>
    <p:sldId id="470" r:id="rId43"/>
    <p:sldId id="551" r:id="rId44"/>
    <p:sldId id="555" r:id="rId45"/>
    <p:sldId id="534" r:id="rId46"/>
    <p:sldId id="535" r:id="rId47"/>
    <p:sldId id="486" r:id="rId48"/>
    <p:sldId id="526" r:id="rId49"/>
    <p:sldId id="536" r:id="rId50"/>
    <p:sldId id="537" r:id="rId51"/>
    <p:sldId id="519" r:id="rId52"/>
    <p:sldId id="538" r:id="rId53"/>
    <p:sldId id="391" r:id="rId54"/>
    <p:sldId id="521" r:id="rId55"/>
    <p:sldId id="539" r:id="rId56"/>
    <p:sldId id="524" r:id="rId57"/>
    <p:sldId id="527" r:id="rId58"/>
    <p:sldId id="523" r:id="rId59"/>
    <p:sldId id="541" r:id="rId60"/>
    <p:sldId id="542" r:id="rId61"/>
    <p:sldId id="533" r:id="rId62"/>
    <p:sldId id="532" r:id="rId63"/>
    <p:sldId id="449" r:id="rId64"/>
    <p:sldId id="543" r:id="rId65"/>
    <p:sldId id="544" r:id="rId66"/>
    <p:sldId id="545" r:id="rId67"/>
    <p:sldId id="546" r:id="rId68"/>
    <p:sldId id="547" r:id="rId69"/>
    <p:sldId id="548" r:id="rId70"/>
    <p:sldId id="549" r:id="rId71"/>
    <p:sldId id="405" r:id="rId72"/>
    <p:sldId id="406" r:id="rId73"/>
    <p:sldId id="408" r:id="rId74"/>
  </p:sldIdLst>
  <p:sldSz cx="9144000" cy="6858000" type="letter"/>
  <p:notesSz cx="7104063" cy="10234613"/>
  <p:defaultTextStyle>
    <a:defPPr>
      <a:defRPr lang="he-I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88208"/>
  </p:normalViewPr>
  <p:slideViewPr>
    <p:cSldViewPr>
      <p:cViewPr varScale="1">
        <p:scale>
          <a:sx n="76" d="100"/>
          <a:sy n="76" d="100"/>
        </p:scale>
        <p:origin x="1380"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06" y="302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71.xml"/><Relationship Id="rId3" Type="http://schemas.openxmlformats.org/officeDocument/2006/relationships/slide" Target="slides/slide6.xml"/><Relationship Id="rId7" Type="http://schemas.openxmlformats.org/officeDocument/2006/relationships/slide" Target="slides/slide13.xml"/><Relationship Id="rId12" Type="http://schemas.openxmlformats.org/officeDocument/2006/relationships/slide" Target="slides/slide70.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2.xml"/><Relationship Id="rId11" Type="http://schemas.openxmlformats.org/officeDocument/2006/relationships/slide" Target="slides/slide51.xml"/><Relationship Id="rId5" Type="http://schemas.openxmlformats.org/officeDocument/2006/relationships/slide" Target="slides/slide8.xml"/><Relationship Id="rId10" Type="http://schemas.openxmlformats.org/officeDocument/2006/relationships/slide" Target="slides/slide50.xml"/><Relationship Id="rId4" Type="http://schemas.openxmlformats.org/officeDocument/2006/relationships/slide" Target="slides/slide7.xml"/><Relationship Id="rId9"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Text Box 7" descr="Bouquet">
            <a:extLst>
              <a:ext uri="{FF2B5EF4-FFF2-40B4-BE49-F238E27FC236}">
                <a16:creationId xmlns:a16="http://schemas.microsoft.com/office/drawing/2014/main" id="{D6135B3F-8145-4A41-A88E-A612A31880BB}"/>
              </a:ext>
            </a:extLst>
          </p:cNvPr>
          <p:cNvSpPr txBox="1">
            <a:spLocks noChangeArrowheads="1"/>
          </p:cNvSpPr>
          <p:nvPr/>
        </p:nvSpPr>
        <p:spPr bwMode="auto">
          <a:xfrm>
            <a:off x="568707" y="9761174"/>
            <a:ext cx="5931702" cy="235679"/>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241" tIns="48120" rIns="96241" bIns="48120" anchor="ctr">
            <a:spAutoFit/>
          </a:bodyPr>
          <a:lstStyle>
            <a:lvl1pPr algn="r" defTabSz="962025" rtl="1">
              <a:defRPr sz="2400">
                <a:solidFill>
                  <a:schemeClr val="tx1"/>
                </a:solidFill>
                <a:latin typeface="Times New Roman" pitchFamily="18" charset="0"/>
              </a:defRPr>
            </a:lvl1pPr>
            <a:lvl2pPr marL="481013" algn="r" defTabSz="962025" rtl="1">
              <a:defRPr sz="2400">
                <a:solidFill>
                  <a:schemeClr val="tx1"/>
                </a:solidFill>
                <a:latin typeface="Times New Roman" pitchFamily="18" charset="0"/>
              </a:defRPr>
            </a:lvl2pPr>
            <a:lvl3pPr marL="962025" algn="r" defTabSz="962025" rtl="1">
              <a:defRPr sz="2400">
                <a:solidFill>
                  <a:schemeClr val="tx1"/>
                </a:solidFill>
                <a:latin typeface="Times New Roman" pitchFamily="18" charset="0"/>
              </a:defRPr>
            </a:lvl3pPr>
            <a:lvl4pPr marL="1443038" algn="r" defTabSz="962025" rtl="1">
              <a:defRPr sz="2400">
                <a:solidFill>
                  <a:schemeClr val="tx1"/>
                </a:solidFill>
                <a:latin typeface="Times New Roman" pitchFamily="18" charset="0"/>
              </a:defRPr>
            </a:lvl4pPr>
            <a:lvl5pPr marL="1924050" algn="r" defTabSz="962025" rtl="1">
              <a:defRPr sz="2400">
                <a:solidFill>
                  <a:schemeClr val="tx1"/>
                </a:solidFill>
                <a:latin typeface="Times New Roman" pitchFamily="18" charset="0"/>
              </a:defRPr>
            </a:lvl5pPr>
            <a:lvl6pPr marL="2381250" defTabSz="962025" eaLnBrk="0" fontAlgn="base" hangingPunct="0">
              <a:spcBef>
                <a:spcPct val="0"/>
              </a:spcBef>
              <a:spcAft>
                <a:spcPct val="0"/>
              </a:spcAft>
              <a:defRPr sz="2400">
                <a:solidFill>
                  <a:schemeClr val="tx1"/>
                </a:solidFill>
                <a:latin typeface="Times New Roman" pitchFamily="18" charset="0"/>
              </a:defRPr>
            </a:lvl6pPr>
            <a:lvl7pPr marL="2838450" defTabSz="962025" eaLnBrk="0" fontAlgn="base" hangingPunct="0">
              <a:spcBef>
                <a:spcPct val="0"/>
              </a:spcBef>
              <a:spcAft>
                <a:spcPct val="0"/>
              </a:spcAft>
              <a:defRPr sz="2400">
                <a:solidFill>
                  <a:schemeClr val="tx1"/>
                </a:solidFill>
                <a:latin typeface="Times New Roman" pitchFamily="18" charset="0"/>
              </a:defRPr>
            </a:lvl7pPr>
            <a:lvl8pPr marL="3295650" defTabSz="962025" eaLnBrk="0" fontAlgn="base" hangingPunct="0">
              <a:spcBef>
                <a:spcPct val="0"/>
              </a:spcBef>
              <a:spcAft>
                <a:spcPct val="0"/>
              </a:spcAft>
              <a:defRPr sz="2400">
                <a:solidFill>
                  <a:schemeClr val="tx1"/>
                </a:solidFill>
                <a:latin typeface="Times New Roman" pitchFamily="18" charset="0"/>
              </a:defRPr>
            </a:lvl8pPr>
            <a:lvl9pPr marL="3752850" defTabSz="962025" eaLnBrk="0" fontAlgn="base" hangingPunct="0">
              <a:spcBef>
                <a:spcPct val="0"/>
              </a:spcBef>
              <a:spcAft>
                <a:spcPct val="0"/>
              </a:spcAft>
              <a:defRPr sz="2400">
                <a:solidFill>
                  <a:schemeClr val="tx1"/>
                </a:solidFill>
                <a:latin typeface="Times New Roman" pitchFamily="18" charset="0"/>
              </a:defRPr>
            </a:lvl9pPr>
          </a:lstStyle>
          <a:p>
            <a:pPr algn="l" rtl="0">
              <a:spcBef>
                <a:spcPct val="50000"/>
              </a:spcBef>
              <a:defRPr/>
            </a:pPr>
            <a:r>
              <a:rPr lang="en-US" sz="900" dirty="0">
                <a:latin typeface="Arial" pitchFamily="34" charset="0"/>
              </a:rPr>
              <a:t>Copyright © Shimon Schocken</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6F41DC3-71F6-0843-8801-60AEC9089BBA}"/>
              </a:ext>
            </a:extLst>
          </p:cNvPr>
          <p:cNvSpPr>
            <a:spLocks noGrp="1" noChangeArrowheads="1"/>
          </p:cNvSpPr>
          <p:nvPr>
            <p:ph type="hdr" sz="quarter"/>
          </p:nvPr>
        </p:nvSpPr>
        <p:spPr bwMode="auto">
          <a:xfrm>
            <a:off x="-1589" y="11114"/>
            <a:ext cx="307864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t"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1" name="Rectangle 3">
            <a:extLst>
              <a:ext uri="{FF2B5EF4-FFF2-40B4-BE49-F238E27FC236}">
                <a16:creationId xmlns:a16="http://schemas.microsoft.com/office/drawing/2014/main" id="{E5750122-87CF-8649-BF82-BF5E424B69C4}"/>
              </a:ext>
            </a:extLst>
          </p:cNvPr>
          <p:cNvSpPr>
            <a:spLocks noGrp="1" noChangeArrowheads="1"/>
          </p:cNvSpPr>
          <p:nvPr>
            <p:ph type="dt" idx="1"/>
          </p:nvPr>
        </p:nvSpPr>
        <p:spPr bwMode="auto">
          <a:xfrm>
            <a:off x="4025424" y="11114"/>
            <a:ext cx="3078639"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t" anchorCtr="0" compatLnSpc="1">
            <a:prstTxWarp prst="textNoShape">
              <a:avLst/>
            </a:prstTxWarp>
          </a:bodyPr>
          <a:lstStyle>
            <a:lvl1pPr algn="r" defTabSz="801688">
              <a:defRPr sz="1100" i="1">
                <a:latin typeface="Times New Roman" panose="02020603050405020304" pitchFamily="18" charset="0"/>
              </a:defRPr>
            </a:lvl1pPr>
          </a:lstStyle>
          <a:p>
            <a:pPr>
              <a:defRPr/>
            </a:pPr>
            <a:endParaRPr lang="en-US" altLang="zh-TW"/>
          </a:p>
        </p:txBody>
      </p:sp>
      <p:sp>
        <p:nvSpPr>
          <p:cNvPr id="2052" name="Rectangle 4">
            <a:extLst>
              <a:ext uri="{FF2B5EF4-FFF2-40B4-BE49-F238E27FC236}">
                <a16:creationId xmlns:a16="http://schemas.microsoft.com/office/drawing/2014/main" id="{D99A9DEF-B354-194A-A567-D9193E311CB0}"/>
              </a:ext>
            </a:extLst>
          </p:cNvPr>
          <p:cNvSpPr>
            <a:spLocks noGrp="1" noChangeArrowheads="1"/>
          </p:cNvSpPr>
          <p:nvPr>
            <p:ph type="ftr" sz="quarter" idx="4"/>
          </p:nvPr>
        </p:nvSpPr>
        <p:spPr bwMode="auto">
          <a:xfrm>
            <a:off x="-1589" y="9745664"/>
            <a:ext cx="307864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b"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3" name="Rectangle 5">
            <a:extLst>
              <a:ext uri="{FF2B5EF4-FFF2-40B4-BE49-F238E27FC236}">
                <a16:creationId xmlns:a16="http://schemas.microsoft.com/office/drawing/2014/main" id="{969F1857-0612-BC40-9F2D-72CD2C3788BE}"/>
              </a:ext>
            </a:extLst>
          </p:cNvPr>
          <p:cNvSpPr>
            <a:spLocks noGrp="1" noChangeArrowheads="1"/>
          </p:cNvSpPr>
          <p:nvPr>
            <p:ph type="sldNum" sz="quarter" idx="5"/>
          </p:nvPr>
        </p:nvSpPr>
        <p:spPr bwMode="auto">
          <a:xfrm>
            <a:off x="4025424" y="9745664"/>
            <a:ext cx="3078639"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b" anchorCtr="0" compatLnSpc="1">
            <a:prstTxWarp prst="textNoShape">
              <a:avLst/>
            </a:prstTxWarp>
          </a:bodyPr>
          <a:lstStyle>
            <a:lvl1pPr algn="r" defTabSz="801688">
              <a:defRPr sz="1100" i="1">
                <a:latin typeface="Times New Roman" panose="02020603050405020304" pitchFamily="18" charset="0"/>
                <a:cs typeface="Times New Roman" panose="02020603050405020304" pitchFamily="18" charset="0"/>
              </a:defRPr>
            </a:lvl1pPr>
          </a:lstStyle>
          <a:p>
            <a:fld id="{12B3E453-8557-254F-9C69-0B294D889D28}" type="slidenum">
              <a:rPr lang="he-IL" altLang="zh-TW"/>
              <a:pPr/>
              <a:t>‹#›</a:t>
            </a:fld>
            <a:endParaRPr lang="en-US" altLang="zh-TW"/>
          </a:p>
        </p:txBody>
      </p:sp>
      <p:sp>
        <p:nvSpPr>
          <p:cNvPr id="2054" name="Rectangle 6">
            <a:extLst>
              <a:ext uri="{FF2B5EF4-FFF2-40B4-BE49-F238E27FC236}">
                <a16:creationId xmlns:a16="http://schemas.microsoft.com/office/drawing/2014/main" id="{696EB20C-251C-3B45-9FDE-40848FD888BB}"/>
              </a:ext>
            </a:extLst>
          </p:cNvPr>
          <p:cNvSpPr>
            <a:spLocks noGrp="1" noChangeArrowheads="1"/>
          </p:cNvSpPr>
          <p:nvPr>
            <p:ph type="body" sz="quarter" idx="3"/>
          </p:nvPr>
        </p:nvSpPr>
        <p:spPr bwMode="auto">
          <a:xfrm>
            <a:off x="945197" y="4864101"/>
            <a:ext cx="5212081"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09" tIns="48455" rIns="96909" bIns="4845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a:extLst>
              <a:ext uri="{FF2B5EF4-FFF2-40B4-BE49-F238E27FC236}">
                <a16:creationId xmlns:a16="http://schemas.microsoft.com/office/drawing/2014/main" id="{2AD67FC7-3472-AC40-928A-CD674A47BBBF}"/>
              </a:ext>
            </a:extLst>
          </p:cNvPr>
          <p:cNvSpPr>
            <a:spLocks noGrp="1" noRot="1" noChangeAspect="1" noChangeArrowheads="1" noTextEdit="1"/>
          </p:cNvSpPr>
          <p:nvPr>
            <p:ph type="sldImg" idx="2"/>
          </p:nvPr>
        </p:nvSpPr>
        <p:spPr bwMode="auto">
          <a:xfrm>
            <a:off x="1162050" y="893763"/>
            <a:ext cx="4778375"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2776" name="Rectangle 8">
            <a:extLst>
              <a:ext uri="{FF2B5EF4-FFF2-40B4-BE49-F238E27FC236}">
                <a16:creationId xmlns:a16="http://schemas.microsoft.com/office/drawing/2014/main" id="{C6A8CDDB-6812-B048-A50E-9C8099D94116}"/>
              </a:ext>
            </a:extLst>
          </p:cNvPr>
          <p:cNvSpPr>
            <a:spLocks noChangeArrowheads="1"/>
          </p:cNvSpPr>
          <p:nvPr/>
        </p:nvSpPr>
        <p:spPr bwMode="auto">
          <a:xfrm>
            <a:off x="7280395" y="9809164"/>
            <a:ext cx="416204"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909" tIns="48455" rIns="96909" bIns="48455" anchor="ctr">
            <a:spAutoFit/>
          </a:bodyPr>
          <a:lstStyle>
            <a:lvl1pPr defTabSz="962025">
              <a:defRPr sz="2400">
                <a:solidFill>
                  <a:schemeClr val="tx1"/>
                </a:solidFill>
                <a:latin typeface="Arial" panose="020B0604020202020204" pitchFamily="34" charset="0"/>
              </a:defRPr>
            </a:lvl1pPr>
            <a:lvl2pPr marL="742950" indent="-285750" defTabSz="962025">
              <a:defRPr sz="2400">
                <a:solidFill>
                  <a:schemeClr val="tx1"/>
                </a:solidFill>
                <a:latin typeface="Arial" panose="020B0604020202020204" pitchFamily="34" charset="0"/>
              </a:defRPr>
            </a:lvl2pPr>
            <a:lvl3pPr marL="1143000" indent="-228600" defTabSz="962025">
              <a:defRPr sz="2400">
                <a:solidFill>
                  <a:schemeClr val="tx1"/>
                </a:solidFill>
                <a:latin typeface="Arial" panose="020B0604020202020204" pitchFamily="34" charset="0"/>
              </a:defRPr>
            </a:lvl3pPr>
            <a:lvl4pPr marL="1600200" indent="-228600" defTabSz="962025">
              <a:defRPr sz="2400">
                <a:solidFill>
                  <a:schemeClr val="tx1"/>
                </a:solidFill>
                <a:latin typeface="Arial" panose="020B0604020202020204" pitchFamily="34" charset="0"/>
              </a:defRPr>
            </a:lvl4pPr>
            <a:lvl5pPr marL="2057400" indent="-228600" defTabSz="962025">
              <a:defRPr sz="2400">
                <a:solidFill>
                  <a:schemeClr val="tx1"/>
                </a:solidFill>
                <a:latin typeface="Arial" panose="020B0604020202020204" pitchFamily="34" charset="0"/>
              </a:defRPr>
            </a:lvl5pPr>
            <a:lvl6pPr marL="2514600" indent="-228600" defTabSz="9620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620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620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62025" eaLnBrk="0" fontAlgn="base" hangingPunct="0">
              <a:spcBef>
                <a:spcPct val="0"/>
              </a:spcBef>
              <a:spcAft>
                <a:spcPct val="0"/>
              </a:spcAft>
              <a:defRPr sz="2400">
                <a:solidFill>
                  <a:schemeClr val="tx1"/>
                </a:solidFill>
                <a:latin typeface="Arial" panose="020B0604020202020204" pitchFamily="34" charset="0"/>
              </a:defRPr>
            </a:lvl9pPr>
          </a:lstStyle>
          <a:p>
            <a:pPr algn="r"/>
            <a:fld id="{CB81A9D1-E500-7A4D-BC53-63D977CAC552}" type="slidenum">
              <a:rPr lang="he-IL" altLang="zh-TW" sz="1500">
                <a:latin typeface="Times New Roman" panose="02020603050405020304" pitchFamily="18" charset="0"/>
                <a:cs typeface="Times New Roman" panose="02020603050405020304" pitchFamily="18" charset="0"/>
              </a:rPr>
              <a:pPr algn="r"/>
              <a:t>‹#›</a:t>
            </a:fld>
            <a:endParaRPr lang="en-US" altLang="zh-TW" sz="150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Arial" charset="0"/>
        <a:cs typeface="+mn-cs"/>
      </a:defRPr>
    </a:lvl1pPr>
    <a:lvl2pPr marL="4572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2pPr>
    <a:lvl3pPr marL="9144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3pPr>
    <a:lvl4pPr marL="13716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60D5E489-7C42-A040-9BF3-FB2CA220FEC3}"/>
              </a:ext>
            </a:extLst>
          </p:cNvPr>
          <p:cNvSpPr txBox="1">
            <a:spLocks noGrp="1" noChangeArrowheads="1"/>
          </p:cNvSpPr>
          <p:nvPr/>
        </p:nvSpPr>
        <p:spPr bwMode="auto">
          <a:xfrm>
            <a:off x="4025424" y="9745664"/>
            <a:ext cx="3078639"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48" tIns="0" rIns="20048" bIns="0" anchor="b"/>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pPr algn="r"/>
            <a:fld id="{6F3F6769-966B-7C49-B2B9-99A651E19952}" type="slidenum">
              <a:rPr lang="he-IL" altLang="zh-TW" sz="1100" i="1">
                <a:latin typeface="Times New Roman" panose="02020603050405020304" pitchFamily="18" charset="0"/>
                <a:cs typeface="Times New Roman" panose="02020603050405020304" pitchFamily="18" charset="0"/>
              </a:rPr>
              <a:pPr algn="r"/>
              <a:t>1</a:t>
            </a:fld>
            <a:endParaRPr lang="en-US" altLang="zh-TW" sz="1100" i="1">
              <a:latin typeface="Times New Roman" panose="02020603050405020304" pitchFamily="18" charset="0"/>
              <a:cs typeface="Times New Roman" panose="02020603050405020304" pitchFamily="18" charset="0"/>
            </a:endParaRPr>
          </a:p>
        </p:txBody>
      </p:sp>
      <p:sp>
        <p:nvSpPr>
          <p:cNvPr id="5123" name="Rectangle 2">
            <a:extLst>
              <a:ext uri="{FF2B5EF4-FFF2-40B4-BE49-F238E27FC236}">
                <a16:creationId xmlns:a16="http://schemas.microsoft.com/office/drawing/2014/main" id="{23188FB5-7813-0540-B6B6-107442F8CD6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900" tIns="48451" rIns="96900" bIns="48451"/>
          <a:lstStyle/>
          <a:p>
            <a:pPr rtl="1">
              <a:defRPr/>
            </a:pPr>
            <a:endParaRPr lang="en-US" altLang="zh-TW">
              <a:latin typeface="Times New Roman" charset="0"/>
              <a:ea typeface="新細明體" charset="0"/>
            </a:endParaRPr>
          </a:p>
        </p:txBody>
      </p:sp>
      <p:sp>
        <p:nvSpPr>
          <p:cNvPr id="5124" name="Rectangle 3">
            <a:extLst>
              <a:ext uri="{FF2B5EF4-FFF2-40B4-BE49-F238E27FC236}">
                <a16:creationId xmlns:a16="http://schemas.microsoft.com/office/drawing/2014/main" id="{DD75AF56-04E4-4341-9965-AB5A7016F1F6}"/>
              </a:ext>
            </a:extLst>
          </p:cNvPr>
          <p:cNvSpPr>
            <a:spLocks noGrp="1" noRot="1" noChangeAspect="1" noChangeArrowheads="1" noTextEdit="1"/>
          </p:cNvSpPr>
          <p:nvPr>
            <p:ph type="sldImg"/>
          </p:nvPr>
        </p:nvSpPr>
        <p:spPr>
          <a:xfrm>
            <a:off x="1162050" y="893763"/>
            <a:ext cx="4778375" cy="358457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9E73B818-0B09-AF44-A1D9-2380C8086910}"/>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D8C3A8A-BAF8-4B4C-B59B-2B5C1A5F5843}" type="slidenum">
              <a:rPr lang="he-IL" altLang="zh-TW" sz="1100">
                <a:latin typeface="Times New Roman" panose="02020603050405020304" pitchFamily="18" charset="0"/>
              </a:rPr>
              <a:pPr/>
              <a:t>10</a:t>
            </a:fld>
            <a:endParaRPr lang="en-US" altLang="zh-TW" sz="1100">
              <a:latin typeface="Times New Roman" panose="02020603050405020304" pitchFamily="18" charset="0"/>
            </a:endParaRPr>
          </a:p>
        </p:txBody>
      </p:sp>
      <p:sp>
        <p:nvSpPr>
          <p:cNvPr id="13315" name="Rectangle 2">
            <a:extLst>
              <a:ext uri="{FF2B5EF4-FFF2-40B4-BE49-F238E27FC236}">
                <a16:creationId xmlns:a16="http://schemas.microsoft.com/office/drawing/2014/main" id="{0132572C-F6AA-864F-9489-C9A08BFC910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A966ED8-C7CE-634E-969C-B81657CE6BD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5F4964FF-333C-5246-9888-D62224BDF5C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801688"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8016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49374D1-43AE-5648-80B7-534D34060351}" type="slidenum">
              <a:rPr kumimoji="1" lang="he-IL" altLang="zh-TW" sz="1300">
                <a:solidFill>
                  <a:srgbClr val="000000"/>
                </a:solidFill>
                <a:latin typeface="Arial" panose="020B0604020202020204" pitchFamily="34" charset="0"/>
                <a:cs typeface="Times New Roman" panose="02020603050405020304" pitchFamily="18" charset="0"/>
              </a:rPr>
              <a:pPr>
                <a:spcBef>
                  <a:spcPct val="0"/>
                </a:spcBef>
              </a:pPr>
              <a:t>12</a:t>
            </a:fld>
            <a:endParaRPr kumimoji="1" lang="en-US" altLang="zh-TW" sz="1300">
              <a:solidFill>
                <a:srgbClr val="000000"/>
              </a:solidFill>
              <a:latin typeface="Arial" panose="020B0604020202020204" pitchFamily="34" charset="0"/>
              <a:cs typeface="Times New Roman" panose="02020603050405020304" pitchFamily="18" charset="0"/>
            </a:endParaRPr>
          </a:p>
        </p:txBody>
      </p:sp>
      <p:sp>
        <p:nvSpPr>
          <p:cNvPr id="94211" name="Rectangle 2">
            <a:extLst>
              <a:ext uri="{FF2B5EF4-FFF2-40B4-BE49-F238E27FC236}">
                <a16:creationId xmlns:a16="http://schemas.microsoft.com/office/drawing/2014/main" id="{0D9428FF-2F44-D849-A5F5-15382F07B45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C8434C7-0C84-6E4B-B3CF-6B5A9666C01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96AAF870-4162-874F-A3EA-CB4B4932B90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801688"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8016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250C8D9-0366-7741-AB0F-542D11741782}" type="slidenum">
              <a:rPr kumimoji="1" lang="he-IL" altLang="zh-TW" sz="1300">
                <a:solidFill>
                  <a:srgbClr val="000000"/>
                </a:solidFill>
                <a:latin typeface="Arial" panose="020B0604020202020204" pitchFamily="34" charset="0"/>
                <a:cs typeface="Times New Roman" panose="02020603050405020304" pitchFamily="18" charset="0"/>
              </a:rPr>
              <a:pPr>
                <a:spcBef>
                  <a:spcPct val="0"/>
                </a:spcBef>
              </a:pPr>
              <a:t>13</a:t>
            </a:fld>
            <a:endParaRPr kumimoji="1" lang="en-US" altLang="zh-TW" sz="1300">
              <a:solidFill>
                <a:srgbClr val="000000"/>
              </a:solidFill>
              <a:latin typeface="Arial" panose="020B0604020202020204" pitchFamily="34" charset="0"/>
              <a:cs typeface="Times New Roman" panose="02020603050405020304" pitchFamily="18" charset="0"/>
            </a:endParaRPr>
          </a:p>
        </p:txBody>
      </p:sp>
      <p:sp>
        <p:nvSpPr>
          <p:cNvPr id="96259" name="Rectangle 2">
            <a:extLst>
              <a:ext uri="{FF2B5EF4-FFF2-40B4-BE49-F238E27FC236}">
                <a16:creationId xmlns:a16="http://schemas.microsoft.com/office/drawing/2014/main" id="{CA22B88C-2CCC-A441-AD62-2D4A698B274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71FD7BC-30B6-5C42-A643-202F0616308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97499F-CD4F-F74B-9A81-36A7B9920805}"/>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D397B3B-DB7B-1B48-8700-4BDCDD12B5F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TW" altLang="en-US">
              <a:latin typeface="Times New Roman" charset="0"/>
              <a:ea typeface="新細明體"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B008F2E2-DA01-CC4A-93EF-0966A4B50C0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EB168220-EEB5-C745-A430-8DA36939D4EC}" type="slidenum">
              <a:rPr lang="he-IL" altLang="zh-TW" sz="1100">
                <a:latin typeface="Times New Roman" panose="02020603050405020304" pitchFamily="18" charset="0"/>
              </a:rPr>
              <a:pPr/>
              <a:t>15</a:t>
            </a:fld>
            <a:endParaRPr lang="en-US" altLang="zh-TW" sz="1100">
              <a:latin typeface="Times New Roman" panose="02020603050405020304" pitchFamily="18" charset="0"/>
            </a:endParaRPr>
          </a:p>
        </p:txBody>
      </p:sp>
      <p:sp>
        <p:nvSpPr>
          <p:cNvPr id="17411" name="Rectangle 2">
            <a:extLst>
              <a:ext uri="{FF2B5EF4-FFF2-40B4-BE49-F238E27FC236}">
                <a16:creationId xmlns:a16="http://schemas.microsoft.com/office/drawing/2014/main" id="{983D1D19-DB6F-F146-B64C-F300FD0F07F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D4BB0FC-CA91-E849-B874-FD1CA2E1F18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86D5A7D-08E8-E54B-9837-2E66F8722E7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A6D0DE2-B3E9-C343-B5C3-178E7468D5A0}"/>
              </a:ext>
            </a:extLst>
          </p:cNvPr>
          <p:cNvSpPr>
            <a:spLocks noGrp="1" noChangeArrowheads="1"/>
          </p:cNvSpPr>
          <p:nvPr>
            <p:ph type="body" idx="1"/>
          </p:nvPr>
        </p:nvSpPr>
        <p:spPr>
          <a:xfrm>
            <a:off x="1366166" y="3370264"/>
            <a:ext cx="7509148" cy="31956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a:latin typeface="Times New Roman" charset="0"/>
                <a:ea typeface="新細明體" charset="0"/>
              </a:rPr>
              <a:t>Clock is outside Boolean/digital logic framework. Need external source. Can wire up minute hand of Big Ben to computer. In real </a:t>
            </a:r>
          </a:p>
          <a:p>
            <a:pPr>
              <a:defRPr/>
            </a:pPr>
            <a:r>
              <a:rPr lang="en-US" altLang="zh-TW">
                <a:latin typeface="Times New Roman" charset="0"/>
                <a:ea typeface="新細明體" charset="0"/>
              </a:rPr>
              <a:t>computer, clock abstraction implemented using electric phenomenon like a crystal oscillator, a piezoelectric device that generates oscillating voltage</a:t>
            </a:r>
          </a:p>
          <a:p>
            <a:pPr>
              <a:defRPr/>
            </a:pPr>
            <a:endParaRPr lang="en-US" altLang="zh-TW">
              <a:latin typeface="Times New Roman" charset="0"/>
              <a:ea typeface="新細明體" charset="0"/>
            </a:endParaRPr>
          </a:p>
          <a:p>
            <a:pPr>
              <a:defRPr/>
            </a:pPr>
            <a:r>
              <a:rPr lang="en-US" altLang="zh-TW">
                <a:latin typeface="Times New Roman" charset="0"/>
                <a:ea typeface="新細明體"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pPr>
              <a:defRPr/>
            </a:pPr>
            <a:endParaRPr lang="en-US" altLang="zh-TW">
              <a:latin typeface="Times New Roman" charset="0"/>
              <a:ea typeface="新細明體" charset="0"/>
            </a:endParaRPr>
          </a:p>
          <a:p>
            <a:pPr>
              <a:defRPr/>
            </a:pPr>
            <a:r>
              <a:rPr lang="en-US" altLang="zh-TW">
                <a:latin typeface="Times New Roman" charset="0"/>
                <a:ea typeface="新細明體"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970F00BB-C774-1C47-AD4F-70E2D12C921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3DCF6132-B34F-AC46-8600-BBBEF051E7B0}" type="slidenum">
              <a:rPr lang="he-IL" altLang="zh-TW" sz="1100">
                <a:latin typeface="Times New Roman" panose="02020603050405020304" pitchFamily="18" charset="0"/>
              </a:rPr>
              <a:pPr/>
              <a:t>19</a:t>
            </a:fld>
            <a:endParaRPr lang="en-US" altLang="zh-TW" sz="1100">
              <a:latin typeface="Times New Roman" panose="02020603050405020304" pitchFamily="18" charset="0"/>
            </a:endParaRPr>
          </a:p>
        </p:txBody>
      </p:sp>
      <p:sp>
        <p:nvSpPr>
          <p:cNvPr id="39939" name="Rectangle 2">
            <a:extLst>
              <a:ext uri="{FF2B5EF4-FFF2-40B4-BE49-F238E27FC236}">
                <a16:creationId xmlns:a16="http://schemas.microsoft.com/office/drawing/2014/main" id="{E598D7CD-9E8C-7C4D-A661-A34FADF8AF0E}"/>
              </a:ext>
            </a:extLst>
          </p:cNvPr>
          <p:cNvSpPr>
            <a:spLocks noGrp="1" noRot="1" noChangeAspect="1" noChangeArrowheads="1" noTextEdit="1"/>
          </p:cNvSpPr>
          <p:nvPr>
            <p:ph type="sldImg"/>
          </p:nvPr>
        </p:nvSpPr>
        <p:spPr>
          <a:xfrm>
            <a:off x="1163638" y="893763"/>
            <a:ext cx="4778375" cy="3584575"/>
          </a:xfrm>
          <a:ln/>
        </p:spPr>
      </p:sp>
      <p:sp>
        <p:nvSpPr>
          <p:cNvPr id="49156" name="Rectangle 3">
            <a:extLst>
              <a:ext uri="{FF2B5EF4-FFF2-40B4-BE49-F238E27FC236}">
                <a16:creationId xmlns:a16="http://schemas.microsoft.com/office/drawing/2014/main" id="{6609672B-2C1D-4D47-94FC-4EA205D2185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502F62CC-AA9D-B946-BDE8-EC43276449D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fld id="{FF059DCE-DBBA-9F49-853E-0734687C9673}" type="slidenum">
              <a:rPr lang="he-IL" altLang="zh-TW" sz="1100">
                <a:latin typeface="Times New Roman" panose="02020603050405020304" pitchFamily="18" charset="0"/>
              </a:rPr>
              <a:pPr/>
              <a:t>44</a:t>
            </a:fld>
            <a:endParaRPr lang="en-US" altLang="zh-TW" sz="1100">
              <a:latin typeface="Times New Roman" panose="02020603050405020304" pitchFamily="18" charset="0"/>
            </a:endParaRPr>
          </a:p>
        </p:txBody>
      </p:sp>
      <p:sp>
        <p:nvSpPr>
          <p:cNvPr id="54275" name="Rectangle 2">
            <a:extLst>
              <a:ext uri="{FF2B5EF4-FFF2-40B4-BE49-F238E27FC236}">
                <a16:creationId xmlns:a16="http://schemas.microsoft.com/office/drawing/2014/main" id="{E4AF8D1D-A0BC-C041-AACE-28648366345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BAADF96-2BA6-CC4B-AAD2-CD8852DEA9E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D779B6AA-CB6D-7448-AB13-89568EDED8E1}"/>
              </a:ext>
            </a:extLst>
          </p:cNvPr>
          <p:cNvSpPr txBox="1">
            <a:spLocks noGrp="1" noChangeArrowheads="1"/>
          </p:cNvSpPr>
          <p:nvPr/>
        </p:nvSpPr>
        <p:spPr bwMode="auto">
          <a:xfrm>
            <a:off x="4025424" y="9745664"/>
            <a:ext cx="3078639"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50" tIns="0" rIns="20050" bIns="0" anchor="b"/>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pPr algn="r"/>
            <a:fld id="{730B557A-ED78-4549-A169-DD9E24E211AA}" type="slidenum">
              <a:rPr lang="he-IL" altLang="zh-TW" sz="1100" i="1">
                <a:latin typeface="Times New Roman" panose="02020603050405020304" pitchFamily="18" charset="0"/>
                <a:cs typeface="Times New Roman" panose="02020603050405020304" pitchFamily="18" charset="0"/>
              </a:rPr>
              <a:pPr algn="r"/>
              <a:t>45</a:t>
            </a:fld>
            <a:endParaRPr lang="en-US" altLang="zh-TW" sz="1100" i="1">
              <a:latin typeface="Times New Roman" panose="02020603050405020304" pitchFamily="18" charset="0"/>
              <a:cs typeface="Times New Roman" panose="02020603050405020304" pitchFamily="18" charset="0"/>
            </a:endParaRPr>
          </a:p>
        </p:txBody>
      </p:sp>
      <p:sp>
        <p:nvSpPr>
          <p:cNvPr id="56323" name="Rectangle 2">
            <a:extLst>
              <a:ext uri="{FF2B5EF4-FFF2-40B4-BE49-F238E27FC236}">
                <a16:creationId xmlns:a16="http://schemas.microsoft.com/office/drawing/2014/main" id="{7482655E-DFC8-2F48-A3E9-FAFCBB5132C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E069385-C675-4F43-A3E0-48F4EBA0BF3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dirty="0">
              <a:latin typeface="Times New Roman" charset="0"/>
              <a:ea typeface="新細明體"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E6A9E976-5DC5-804C-92F2-23963E333D8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BBEBD77-7D96-DE4A-BEB7-9E8D87E2753B}" type="slidenum">
              <a:rPr lang="he-IL" altLang="zh-TW" sz="1100">
                <a:latin typeface="Times New Roman" panose="02020603050405020304" pitchFamily="18" charset="0"/>
              </a:rPr>
              <a:pPr/>
              <a:t>46</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1FD04483-E1B2-B945-ADED-1349509127F2}"/>
              </a:ext>
            </a:extLst>
          </p:cNvPr>
          <p:cNvSpPr>
            <a:spLocks noGrp="1" noRot="1" noChangeAspect="1" noChangeArrowheads="1" noTextEdit="1"/>
          </p:cNvSpPr>
          <p:nvPr>
            <p:ph type="sldImg"/>
          </p:nvPr>
        </p:nvSpPr>
        <p:spPr>
          <a:xfrm>
            <a:off x="1163638" y="893763"/>
            <a:ext cx="4778375" cy="3584575"/>
          </a:xfrm>
          <a:ln/>
        </p:spPr>
      </p:sp>
      <p:sp>
        <p:nvSpPr>
          <p:cNvPr id="83972" name="Rectangle 3">
            <a:extLst>
              <a:ext uri="{FF2B5EF4-FFF2-40B4-BE49-F238E27FC236}">
                <a16:creationId xmlns:a16="http://schemas.microsoft.com/office/drawing/2014/main" id="{5F9813AB-2140-254F-8768-912FBA3529E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02FC31C5-48D9-064F-923A-93F46E90EBC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595E28B-86CE-F045-9BF3-51E1FEACE988}" type="slidenum">
              <a:rPr lang="he-IL" altLang="zh-TW" sz="1100">
                <a:latin typeface="Times New Roman" panose="02020603050405020304" pitchFamily="18" charset="0"/>
              </a:rPr>
              <a:pPr/>
              <a:t>2</a:t>
            </a:fld>
            <a:endParaRPr lang="en-US" altLang="zh-TW" sz="1100">
              <a:latin typeface="Times New Roman" panose="02020603050405020304" pitchFamily="18" charset="0"/>
            </a:endParaRPr>
          </a:p>
        </p:txBody>
      </p:sp>
      <p:sp>
        <p:nvSpPr>
          <p:cNvPr id="7171" name="Rectangle 2">
            <a:extLst>
              <a:ext uri="{FF2B5EF4-FFF2-40B4-BE49-F238E27FC236}">
                <a16:creationId xmlns:a16="http://schemas.microsoft.com/office/drawing/2014/main" id="{5226BE59-D32C-9948-ADD6-42D4D9F2CAE4}"/>
              </a:ext>
            </a:extLst>
          </p:cNvPr>
          <p:cNvSpPr>
            <a:spLocks noGrp="1" noRot="1" noChangeAspect="1" noChangeArrowheads="1" noTextEdit="1"/>
          </p:cNvSpPr>
          <p:nvPr>
            <p:ph type="sldImg"/>
          </p:nvPr>
        </p:nvSpPr>
        <p:spPr>
          <a:xfrm>
            <a:off x="1163638" y="893763"/>
            <a:ext cx="4778375" cy="3584575"/>
          </a:xfrm>
          <a:ln/>
        </p:spPr>
      </p:sp>
      <p:sp>
        <p:nvSpPr>
          <p:cNvPr id="19460" name="Rectangle 3">
            <a:extLst>
              <a:ext uri="{FF2B5EF4-FFF2-40B4-BE49-F238E27FC236}">
                <a16:creationId xmlns:a16="http://schemas.microsoft.com/office/drawing/2014/main" id="{2A27DB62-14A1-9E45-A58F-8C755C103C2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E13F1E5-2AF2-C448-B50F-47D29BEB840D}"/>
              </a:ext>
            </a:extLst>
          </p:cNvPr>
          <p:cNvSpPr txBox="1">
            <a:spLocks noGrp="1" noChangeArrowheads="1"/>
          </p:cNvSpPr>
          <p:nvPr/>
        </p:nvSpPr>
        <p:spPr bwMode="auto">
          <a:xfrm>
            <a:off x="4025424" y="9745664"/>
            <a:ext cx="3078639"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0050" tIns="0" rIns="20050" bIns="0" anchor="b"/>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pPr algn="r"/>
            <a:fld id="{0C046937-4C66-0946-88C6-A92E4EB539DE}" type="slidenum">
              <a:rPr lang="he-IL" altLang="zh-TW" sz="1100" i="1">
                <a:latin typeface="Times New Roman" panose="02020603050405020304" pitchFamily="18" charset="0"/>
                <a:cs typeface="Times New Roman" panose="02020603050405020304" pitchFamily="18" charset="0"/>
              </a:rPr>
              <a:pPr algn="r"/>
              <a:t>50</a:t>
            </a:fld>
            <a:endParaRPr lang="en-US" altLang="zh-TW" sz="1100" i="1">
              <a:latin typeface="Times New Roman" panose="02020603050405020304" pitchFamily="18" charset="0"/>
              <a:cs typeface="Times New Roman" panose="02020603050405020304" pitchFamily="18" charset="0"/>
            </a:endParaRPr>
          </a:p>
        </p:txBody>
      </p:sp>
      <p:sp>
        <p:nvSpPr>
          <p:cNvPr id="31747" name="Rectangle 2">
            <a:extLst>
              <a:ext uri="{FF2B5EF4-FFF2-40B4-BE49-F238E27FC236}">
                <a16:creationId xmlns:a16="http://schemas.microsoft.com/office/drawing/2014/main" id="{30D93381-7279-6443-B50D-E6235A8EF31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E5F2E2A-2A85-134E-8A7D-F40634684CB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E4FF87A2-0159-1248-A68D-4A23D828CF68}"/>
              </a:ext>
            </a:extLst>
          </p:cNvPr>
          <p:cNvSpPr txBox="1">
            <a:spLocks noGrp="1" noChangeArrowheads="1"/>
          </p:cNvSpPr>
          <p:nvPr/>
        </p:nvSpPr>
        <p:spPr bwMode="auto">
          <a:xfrm>
            <a:off x="4025424" y="9745664"/>
            <a:ext cx="3078639"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0050" tIns="0" rIns="20050" bIns="0" anchor="b"/>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pPr algn="r"/>
            <a:fld id="{1FE02500-2411-E548-94A2-01F225EEFD2D}" type="slidenum">
              <a:rPr lang="he-IL" altLang="zh-TW" sz="1100" i="1">
                <a:latin typeface="Times New Roman" panose="02020603050405020304" pitchFamily="18" charset="0"/>
                <a:cs typeface="Times New Roman" panose="02020603050405020304" pitchFamily="18" charset="0"/>
              </a:rPr>
              <a:pPr algn="r"/>
              <a:t>51</a:t>
            </a:fld>
            <a:endParaRPr lang="en-US" altLang="zh-TW" sz="1100" i="1">
              <a:latin typeface="Times New Roman" panose="02020603050405020304" pitchFamily="18" charset="0"/>
              <a:cs typeface="Times New Roman" panose="02020603050405020304" pitchFamily="18" charset="0"/>
            </a:endParaRPr>
          </a:p>
        </p:txBody>
      </p:sp>
      <p:sp>
        <p:nvSpPr>
          <p:cNvPr id="33795" name="Rectangle 2">
            <a:extLst>
              <a:ext uri="{FF2B5EF4-FFF2-40B4-BE49-F238E27FC236}">
                <a16:creationId xmlns:a16="http://schemas.microsoft.com/office/drawing/2014/main" id="{4BC3EF32-F694-2746-A6A2-2F560CED6D6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5607308-DD98-CC43-A9E0-8870175AD8E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2D815577-7011-A742-AFCA-58A6F3C11AB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782D434F-FBDA-F04B-93B7-DFD0E374786C}" type="slidenum">
              <a:rPr lang="he-IL" altLang="zh-TW" sz="1100">
                <a:latin typeface="Times New Roman" panose="02020603050405020304" pitchFamily="18" charset="0"/>
              </a:rPr>
              <a:pPr/>
              <a:t>52</a:t>
            </a:fld>
            <a:endParaRPr lang="en-US" altLang="zh-TW" sz="1100">
              <a:latin typeface="Times New Roman" panose="02020603050405020304" pitchFamily="18" charset="0"/>
            </a:endParaRPr>
          </a:p>
        </p:txBody>
      </p:sp>
      <p:sp>
        <p:nvSpPr>
          <p:cNvPr id="19459" name="Rectangle 2">
            <a:extLst>
              <a:ext uri="{FF2B5EF4-FFF2-40B4-BE49-F238E27FC236}">
                <a16:creationId xmlns:a16="http://schemas.microsoft.com/office/drawing/2014/main" id="{5052591D-1372-C743-BAE6-B71314BC2E9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8A3082-F801-7A4B-8ABC-816319EEE14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F6CBCEA1-AF3F-8D49-8743-C5D2ABC402F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17591858-93E8-1740-969F-48B86A720496}" type="slidenum">
              <a:rPr lang="he-IL" altLang="zh-TW" sz="1100">
                <a:latin typeface="Times New Roman" panose="02020603050405020304" pitchFamily="18" charset="0"/>
              </a:rPr>
              <a:pPr/>
              <a:t>53</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A24FE2FD-902A-3E4A-943D-0E1D6905169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1AC2A2D-CFFE-FF47-8B7B-4443CD2C438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dirty="0">
                <a:latin typeface="Times New Roman" charset="0"/>
                <a:ea typeface="新細明體" charset="0"/>
              </a:rPr>
              <a:t>Use the hardware simulator to demo memory chip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FEDA78C-5482-054F-9064-A99D9213362A}"/>
              </a:ext>
            </a:extLst>
          </p:cNvPr>
          <p:cNvSpPr>
            <a:spLocks noGrp="1" noRot="1" noChangeAspect="1"/>
          </p:cNvSpPr>
          <p:nvPr>
            <p:ph type="sldImg"/>
          </p:nvPr>
        </p:nvSpPr>
        <p:spPr/>
      </p:sp>
      <p:sp>
        <p:nvSpPr>
          <p:cNvPr id="99331" name="備忘稿版面配置區 2">
            <a:extLst>
              <a:ext uri="{FF2B5EF4-FFF2-40B4-BE49-F238E27FC236}">
                <a16:creationId xmlns:a16="http://schemas.microsoft.com/office/drawing/2014/main" id="{ED1C489A-98B6-1E4A-9BF3-4EAB72CE0D37}"/>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kumimoji="1" lang="en-US" altLang="zh-TW">
                <a:latin typeface="Times New Roman" charset="0"/>
                <a:ea typeface="新細明體" charset="0"/>
              </a:rPr>
              <a:t>1d linear array to 2d array mapping. Test real example, eg. (3, 60)</a:t>
            </a:r>
            <a:endParaRPr kumimoji="1" lang="zh-TW" altLang="en-US">
              <a:latin typeface="Times New Roman" charset="0"/>
              <a:ea typeface="新細明體" charset="0"/>
            </a:endParaRPr>
          </a:p>
        </p:txBody>
      </p:sp>
      <p:sp>
        <p:nvSpPr>
          <p:cNvPr id="99332" name="投影片編號版面配置區 3">
            <a:extLst>
              <a:ext uri="{FF2B5EF4-FFF2-40B4-BE49-F238E27FC236}">
                <a16:creationId xmlns:a16="http://schemas.microsoft.com/office/drawing/2014/main" id="{7A578B22-7BC4-5440-BB1B-B0ACFEDD9C6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D195FC5-F19F-E84E-A8AF-CEB58D6E3926}" type="slidenum">
              <a:rPr lang="he-IL" altLang="zh-TW" sz="1100">
                <a:latin typeface="Times New Roman" panose="02020603050405020304" pitchFamily="18" charset="0"/>
              </a:rPr>
              <a:pPr/>
              <a:t>54</a:t>
            </a:fld>
            <a:endParaRPr lang="en-US" altLang="zh-TW" sz="11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DBD7B73D-3FF3-634B-BC0F-769DCD7A3CD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C46946B-33F6-F04E-B67E-D0D7D809C40D}" type="slidenum">
              <a:rPr lang="he-IL" altLang="zh-TW" sz="1100">
                <a:latin typeface="Times New Roman" panose="02020603050405020304" pitchFamily="18" charset="0"/>
              </a:rPr>
              <a:pPr/>
              <a:t>57</a:t>
            </a:fld>
            <a:endParaRPr lang="en-US" altLang="zh-TW" sz="1100">
              <a:latin typeface="Times New Roman" panose="02020603050405020304" pitchFamily="18" charset="0"/>
            </a:endParaRPr>
          </a:p>
        </p:txBody>
      </p:sp>
      <p:sp>
        <p:nvSpPr>
          <p:cNvPr id="27651" name="Rectangle 2">
            <a:extLst>
              <a:ext uri="{FF2B5EF4-FFF2-40B4-BE49-F238E27FC236}">
                <a16:creationId xmlns:a16="http://schemas.microsoft.com/office/drawing/2014/main" id="{E58B9EE6-7ED8-9E4A-A845-D0EA9327090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3C50BDF-CECA-1243-8214-5274B19BEDA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dirty="0">
                <a:latin typeface="Times New Roman" charset="0"/>
                <a:ea typeface="新細明體" charset="0"/>
              </a:rPr>
              <a:t>Demo with Hardware simulator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95374FB8-89AA-A842-A7CC-71220EC53A0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BB419395-9353-CB44-89EA-F51830ACD161}" type="slidenum">
              <a:rPr lang="he-IL" altLang="zh-TW" sz="1100">
                <a:latin typeface="Times New Roman" panose="02020603050405020304" pitchFamily="18" charset="0"/>
              </a:rPr>
              <a:pPr/>
              <a:t>60</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956CE86C-EA9C-794E-BD60-7A6A62FAD26E}"/>
              </a:ext>
            </a:extLst>
          </p:cNvPr>
          <p:cNvSpPr>
            <a:spLocks noGrp="1" noRot="1" noChangeAspect="1" noChangeArrowheads="1" noTextEdit="1"/>
          </p:cNvSpPr>
          <p:nvPr>
            <p:ph type="sldImg"/>
          </p:nvPr>
        </p:nvSpPr>
        <p:spPr>
          <a:xfrm>
            <a:off x="1163638" y="893763"/>
            <a:ext cx="4778375" cy="3584575"/>
          </a:xfrm>
          <a:ln/>
        </p:spPr>
      </p:sp>
      <p:sp>
        <p:nvSpPr>
          <p:cNvPr id="101380" name="Rectangle 3">
            <a:extLst>
              <a:ext uri="{FF2B5EF4-FFF2-40B4-BE49-F238E27FC236}">
                <a16:creationId xmlns:a16="http://schemas.microsoft.com/office/drawing/2014/main" id="{74842DCE-5656-AD4D-90CC-19EC9F03AC4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7FF24871-D19C-6249-9252-E75383E6015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9994AB2E-AA08-7343-8579-EBA932B27CD7}" type="slidenum">
              <a:rPr lang="he-IL" altLang="zh-TW" sz="1100">
                <a:latin typeface="Times New Roman" panose="02020603050405020304" pitchFamily="18" charset="0"/>
              </a:rPr>
              <a:pPr/>
              <a:t>70</a:t>
            </a:fld>
            <a:endParaRPr lang="en-US" altLang="zh-TW" sz="1100">
              <a:latin typeface="Times New Roman" panose="02020603050405020304" pitchFamily="18" charset="0"/>
            </a:endParaRPr>
          </a:p>
        </p:txBody>
      </p:sp>
      <p:sp>
        <p:nvSpPr>
          <p:cNvPr id="48131" name="Rectangle 2">
            <a:extLst>
              <a:ext uri="{FF2B5EF4-FFF2-40B4-BE49-F238E27FC236}">
                <a16:creationId xmlns:a16="http://schemas.microsoft.com/office/drawing/2014/main" id="{27E4C620-1A12-6547-85CE-55D2F82765B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4935AE3-8B4F-B046-9ADD-0799E44A37E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CDDC7ED6-76E1-2141-B17A-40DBDAE04D1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A8F67B8-6590-544A-A52B-16F57A4FC97B}" type="slidenum">
              <a:rPr lang="he-IL" altLang="zh-TW" sz="1100">
                <a:latin typeface="Times New Roman" panose="02020603050405020304" pitchFamily="18" charset="0"/>
              </a:rPr>
              <a:pPr/>
              <a:t>71</a:t>
            </a:fld>
            <a:endParaRPr lang="en-US" altLang="zh-TW" sz="1100">
              <a:latin typeface="Times New Roman" panose="02020603050405020304" pitchFamily="18" charset="0"/>
            </a:endParaRPr>
          </a:p>
        </p:txBody>
      </p:sp>
      <p:sp>
        <p:nvSpPr>
          <p:cNvPr id="50179" name="Rectangle 2">
            <a:extLst>
              <a:ext uri="{FF2B5EF4-FFF2-40B4-BE49-F238E27FC236}">
                <a16:creationId xmlns:a16="http://schemas.microsoft.com/office/drawing/2014/main" id="{E6692C6A-AEB9-674B-9CF4-27EFBCA1E46C}"/>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B1E39C1-ED51-AC4F-A51D-C094C70BFF4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32258755-F4DA-8A43-B3AF-50B34B6AAE5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D62C04DC-E3FC-254C-966A-C05EAB78E3E1}" type="slidenum">
              <a:rPr lang="he-IL" altLang="zh-TW" sz="1100">
                <a:latin typeface="Times New Roman" panose="02020603050405020304" pitchFamily="18" charset="0"/>
              </a:rPr>
              <a:pPr/>
              <a:t>72</a:t>
            </a:fld>
            <a:endParaRPr lang="en-US" altLang="zh-TW" sz="1100">
              <a:latin typeface="Times New Roman" panose="02020603050405020304" pitchFamily="18" charset="0"/>
            </a:endParaRPr>
          </a:p>
        </p:txBody>
      </p:sp>
      <p:sp>
        <p:nvSpPr>
          <p:cNvPr id="52227" name="Rectangle 2">
            <a:extLst>
              <a:ext uri="{FF2B5EF4-FFF2-40B4-BE49-F238E27FC236}">
                <a16:creationId xmlns:a16="http://schemas.microsoft.com/office/drawing/2014/main" id="{96008379-ADE9-E642-8F21-B32CA4916A1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F5A53C6-9702-D44D-BE5B-32D34568665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3246AF77-90DB-7E4E-A091-3F890C21482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3638635-FD31-5A44-8D12-16FB83D3CC52}" type="slidenum">
              <a:rPr lang="he-IL" altLang="zh-TW" sz="1100">
                <a:latin typeface="Times New Roman" panose="02020603050405020304" pitchFamily="18" charset="0"/>
              </a:rPr>
              <a:pPr/>
              <a:t>3</a:t>
            </a:fld>
            <a:endParaRPr lang="en-US" altLang="zh-TW" sz="1100">
              <a:latin typeface="Times New Roman" panose="02020603050405020304" pitchFamily="18" charset="0"/>
            </a:endParaRPr>
          </a:p>
        </p:txBody>
      </p:sp>
      <p:sp>
        <p:nvSpPr>
          <p:cNvPr id="20483" name="Rectangle 2">
            <a:extLst>
              <a:ext uri="{FF2B5EF4-FFF2-40B4-BE49-F238E27FC236}">
                <a16:creationId xmlns:a16="http://schemas.microsoft.com/office/drawing/2014/main" id="{731EB6BF-6546-174B-99F3-224A20EF013B}"/>
              </a:ext>
            </a:extLst>
          </p:cNvPr>
          <p:cNvSpPr>
            <a:spLocks noGrp="1" noRot="1" noChangeAspect="1" noChangeArrowheads="1" noTextEdit="1"/>
          </p:cNvSpPr>
          <p:nvPr>
            <p:ph type="sldImg"/>
          </p:nvPr>
        </p:nvSpPr>
        <p:spPr>
          <a:xfrm>
            <a:off x="1163638" y="893763"/>
            <a:ext cx="4778375" cy="3584575"/>
          </a:xfrm>
          <a:ln/>
        </p:spPr>
      </p:sp>
      <p:sp>
        <p:nvSpPr>
          <p:cNvPr id="21508" name="Rectangle 3">
            <a:extLst>
              <a:ext uri="{FF2B5EF4-FFF2-40B4-BE49-F238E27FC236}">
                <a16:creationId xmlns:a16="http://schemas.microsoft.com/office/drawing/2014/main" id="{59D87234-340F-5442-B021-FAD897DA948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6738F763-7397-354B-B20A-F5171B2B080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FF3C141-CD67-D242-B362-90BCBE71A23F}" type="slidenum">
              <a:rPr lang="he-IL" altLang="zh-TW" sz="1100">
                <a:latin typeface="Times New Roman" panose="02020603050405020304" pitchFamily="18" charset="0"/>
              </a:rPr>
              <a:pPr/>
              <a:t>4</a:t>
            </a:fld>
            <a:endParaRPr lang="en-US" altLang="zh-TW" sz="1100">
              <a:latin typeface="Times New Roman" panose="02020603050405020304" pitchFamily="18" charset="0"/>
            </a:endParaRPr>
          </a:p>
        </p:txBody>
      </p:sp>
      <p:sp>
        <p:nvSpPr>
          <p:cNvPr id="43011" name="Rectangle 2">
            <a:extLst>
              <a:ext uri="{FF2B5EF4-FFF2-40B4-BE49-F238E27FC236}">
                <a16:creationId xmlns:a16="http://schemas.microsoft.com/office/drawing/2014/main" id="{4648679A-E317-2E4F-86D6-39611C19C3DF}"/>
              </a:ext>
            </a:extLst>
          </p:cNvPr>
          <p:cNvSpPr>
            <a:spLocks noGrp="1" noRot="1" noChangeAspect="1" noChangeArrowheads="1" noTextEdit="1"/>
          </p:cNvSpPr>
          <p:nvPr>
            <p:ph type="sldImg"/>
          </p:nvPr>
        </p:nvSpPr>
        <p:spPr>
          <a:xfrm>
            <a:off x="1163638" y="893763"/>
            <a:ext cx="4778375" cy="3584575"/>
          </a:xfrm>
          <a:ln/>
        </p:spPr>
      </p:sp>
      <p:sp>
        <p:nvSpPr>
          <p:cNvPr id="21508" name="Rectangle 3">
            <a:extLst>
              <a:ext uri="{FF2B5EF4-FFF2-40B4-BE49-F238E27FC236}">
                <a16:creationId xmlns:a16="http://schemas.microsoft.com/office/drawing/2014/main" id="{BEB4FC29-0BA5-2344-97CE-1D52BD4FB22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9555D6F9-63D0-C945-80E6-149FBC3C537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37F02F8-C28C-8E4A-A81B-E1402570F3C8}" type="slidenum">
              <a:rPr lang="he-IL" altLang="zh-TW" sz="1100">
                <a:latin typeface="Times New Roman" panose="02020603050405020304" pitchFamily="18" charset="0"/>
              </a:rPr>
              <a:pPr/>
              <a:t>5</a:t>
            </a:fld>
            <a:endParaRPr lang="en-US" altLang="zh-TW" sz="1100">
              <a:latin typeface="Times New Roman" panose="02020603050405020304" pitchFamily="18" charset="0"/>
            </a:endParaRPr>
          </a:p>
        </p:txBody>
      </p:sp>
      <p:sp>
        <p:nvSpPr>
          <p:cNvPr id="45059" name="Rectangle 2">
            <a:extLst>
              <a:ext uri="{FF2B5EF4-FFF2-40B4-BE49-F238E27FC236}">
                <a16:creationId xmlns:a16="http://schemas.microsoft.com/office/drawing/2014/main" id="{78AA8A68-9AD6-8D46-B81B-924DC005801D}"/>
              </a:ext>
            </a:extLst>
          </p:cNvPr>
          <p:cNvSpPr>
            <a:spLocks noGrp="1" noRot="1" noChangeAspect="1" noChangeArrowheads="1" noTextEdit="1"/>
          </p:cNvSpPr>
          <p:nvPr>
            <p:ph type="sldImg"/>
          </p:nvPr>
        </p:nvSpPr>
        <p:spPr>
          <a:xfrm>
            <a:off x="1163638" y="893763"/>
            <a:ext cx="4778375" cy="3584575"/>
          </a:xfrm>
          <a:ln/>
        </p:spPr>
      </p:sp>
      <p:sp>
        <p:nvSpPr>
          <p:cNvPr id="23556" name="Rectangle 3">
            <a:extLst>
              <a:ext uri="{FF2B5EF4-FFF2-40B4-BE49-F238E27FC236}">
                <a16:creationId xmlns:a16="http://schemas.microsoft.com/office/drawing/2014/main" id="{EB22F903-EF55-B84E-9B93-F08FA4425CF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028744D3-BFF2-954B-9EF0-5EF18CFA5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038986F-6168-4D4B-B7FF-FB6BB126B4C9}" type="slidenum">
              <a:rPr lang="he-IL" altLang="zh-TW" sz="1100">
                <a:latin typeface="Times New Roman" panose="02020603050405020304" pitchFamily="18" charset="0"/>
              </a:rPr>
              <a:pPr/>
              <a:t>6</a:t>
            </a:fld>
            <a:endParaRPr lang="en-US" altLang="zh-TW" sz="1100">
              <a:latin typeface="Times New Roman" panose="02020603050405020304" pitchFamily="18" charset="0"/>
            </a:endParaRPr>
          </a:p>
        </p:txBody>
      </p:sp>
      <p:sp>
        <p:nvSpPr>
          <p:cNvPr id="47107" name="Rectangle 2">
            <a:extLst>
              <a:ext uri="{FF2B5EF4-FFF2-40B4-BE49-F238E27FC236}">
                <a16:creationId xmlns:a16="http://schemas.microsoft.com/office/drawing/2014/main" id="{EA17D684-F5AE-F442-B88B-97E8ECC8318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CEDEAAF-8273-8C4E-BE67-5D4688F97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ACC68F3E-E934-564F-B322-30C33B3FE3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0854424D-DB6C-A849-AFEE-F7A1C2D42DC9}" type="slidenum">
              <a:rPr lang="he-IL" altLang="zh-TW" sz="1100">
                <a:latin typeface="Times New Roman" panose="02020603050405020304" pitchFamily="18" charset="0"/>
              </a:rPr>
              <a:pPr/>
              <a:t>7</a:t>
            </a:fld>
            <a:endParaRPr lang="en-US" altLang="zh-TW" sz="1100">
              <a:latin typeface="Times New Roman" panose="02020603050405020304" pitchFamily="18" charset="0"/>
            </a:endParaRPr>
          </a:p>
        </p:txBody>
      </p:sp>
      <p:sp>
        <p:nvSpPr>
          <p:cNvPr id="49155" name="Rectangle 2">
            <a:extLst>
              <a:ext uri="{FF2B5EF4-FFF2-40B4-BE49-F238E27FC236}">
                <a16:creationId xmlns:a16="http://schemas.microsoft.com/office/drawing/2014/main" id="{49778130-E100-EC45-98F3-88A3243155F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0299E69-9BAF-A34B-962B-0C75D3B79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134D0CCD-6F91-0845-9E50-F490F271B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D91A0329-1CB3-6842-92F9-BFF977E8E79B}" type="slidenum">
              <a:rPr lang="he-IL" altLang="zh-TW" sz="1100">
                <a:latin typeface="Times New Roman" panose="02020603050405020304" pitchFamily="18" charset="0"/>
              </a:rPr>
              <a:pPr/>
              <a:t>8</a:t>
            </a:fld>
            <a:endParaRPr lang="en-US" altLang="zh-TW" sz="1100">
              <a:latin typeface="Times New Roman" panose="02020603050405020304" pitchFamily="18" charset="0"/>
            </a:endParaRPr>
          </a:p>
        </p:txBody>
      </p:sp>
      <p:sp>
        <p:nvSpPr>
          <p:cNvPr id="51203" name="Rectangle 2">
            <a:extLst>
              <a:ext uri="{FF2B5EF4-FFF2-40B4-BE49-F238E27FC236}">
                <a16:creationId xmlns:a16="http://schemas.microsoft.com/office/drawing/2014/main" id="{AC1F95F9-825C-9249-8471-0DB06866355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5AEBFB1-74D6-514D-8527-43B261878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D1616E9-614D-004F-A948-D14B4F6CDEC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220D6F94-FFD6-4946-B267-5BF7F99064B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Tree>
    <p:extLst>
      <p:ext uri="{BB962C8B-B14F-4D97-AF65-F5344CB8AC3E}">
        <p14:creationId xmlns:p14="http://schemas.microsoft.com/office/powerpoint/2010/main" val="41594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5791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63246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152400" y="76200"/>
            <a:ext cx="64198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235367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2286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4610100" y="838200"/>
            <a:ext cx="42291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4610100" y="3695700"/>
            <a:ext cx="42291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94872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2286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54539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6E2038C1-72CF-D140-A42E-4CF5CAAC0935}"/>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7BA53597-5B13-8C4D-B7B7-642A5B896C36}"/>
              </a:ext>
            </a:extLst>
          </p:cNvPr>
          <p:cNvSpPr txBox="1">
            <a:spLocks noChangeArrowheads="1"/>
          </p:cNvSpPr>
          <p:nvPr/>
        </p:nvSpPr>
        <p:spPr bwMode="auto">
          <a:xfrm>
            <a:off x="0" y="6613525"/>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a:spcBef>
                <a:spcPct val="50000"/>
              </a:spcBef>
              <a:defRPr/>
            </a:pPr>
            <a:r>
              <a:rPr lang="en-US" altLang="zh-TW" sz="1000">
                <a:solidFill>
                  <a:srgbClr val="000000"/>
                </a:solidFill>
                <a:ea typeface="新細明體" charset="0"/>
              </a:rPr>
              <a:t>Introduction to Computer Science   •   Robert Sedgewick and Kevin Wayne   •   Copyright © 2005   •   http://www.cs.Princeton.EDU/IntroCS</a:t>
            </a:r>
          </a:p>
        </p:txBody>
      </p:sp>
      <p:sp>
        <p:nvSpPr>
          <p:cNvPr id="805891" name="Rectangle 3"/>
          <p:cNvSpPr>
            <a:spLocks noGrp="1" noChangeArrowheads="1"/>
          </p:cNvSpPr>
          <p:nvPr>
            <p:ph type="ctrTitle" sz="quarter"/>
          </p:nvPr>
        </p:nvSpPr>
        <p:spPr>
          <a:xfrm>
            <a:off x="0" y="0"/>
            <a:ext cx="9144000" cy="1524000"/>
          </a:xfrm>
        </p:spPr>
        <p:txBody>
          <a:bodyPr anchor="b"/>
          <a:lstStyle>
            <a:lvl1pPr>
              <a:lnSpc>
                <a:spcPct val="80000"/>
              </a:lnSpc>
              <a:defRPr sz="4000">
                <a:solidFill>
                  <a:schemeClr val="folHlink"/>
                </a:solidFill>
              </a:defRPr>
            </a:lvl1pPr>
          </a:lstStyle>
          <a:p>
            <a:r>
              <a:rPr lang="en-US" altLang="zh-TW"/>
              <a:t>Click to edit Master title style</a:t>
            </a:r>
          </a:p>
        </p:txBody>
      </p:sp>
      <p:sp>
        <p:nvSpPr>
          <p:cNvPr id="805893"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2400"/>
            </a:lvl1pPr>
          </a:lstStyle>
          <a:p>
            <a:r>
              <a:rPr lang="en-US" altLang="zh-TW"/>
              <a:t>Click to edit Master subtitle style</a:t>
            </a:r>
          </a:p>
        </p:txBody>
      </p:sp>
    </p:spTree>
    <p:extLst>
      <p:ext uri="{BB962C8B-B14F-4D97-AF65-F5344CB8AC3E}">
        <p14:creationId xmlns:p14="http://schemas.microsoft.com/office/powerpoint/2010/main" val="30997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3E123B2-3000-074F-A6CB-27758F0D8606}"/>
              </a:ext>
            </a:extLst>
          </p:cNvPr>
          <p:cNvSpPr>
            <a:spLocks noGrp="1" noChangeArrowheads="1"/>
          </p:cNvSpPr>
          <p:nvPr>
            <p:ph type="sldNum" sz="quarter" idx="10"/>
          </p:nvPr>
        </p:nvSpPr>
        <p:spPr/>
        <p:txBody>
          <a:bodyPr/>
          <a:lstStyle>
            <a:lvl1pPr>
              <a:defRPr kumimoji="0"/>
            </a:lvl1pPr>
          </a:lstStyle>
          <a:p>
            <a:fld id="{A5CDD793-594B-4247-90FC-B316CAF35BEE}" type="slidenum">
              <a:rPr lang="zh-TW" altLang="en-US"/>
              <a:pPr/>
              <a:t>‹#›</a:t>
            </a:fld>
            <a:endParaRPr lang="en-US" altLang="zh-TW" sz="1400"/>
          </a:p>
        </p:txBody>
      </p:sp>
    </p:spTree>
    <p:extLst>
      <p:ext uri="{BB962C8B-B14F-4D97-AF65-F5344CB8AC3E}">
        <p14:creationId xmlns:p14="http://schemas.microsoft.com/office/powerpoint/2010/main" val="68240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A802EE2-2159-934D-AE79-2153464D9C03}"/>
              </a:ext>
            </a:extLst>
          </p:cNvPr>
          <p:cNvSpPr>
            <a:spLocks noGrp="1" noChangeArrowheads="1"/>
          </p:cNvSpPr>
          <p:nvPr>
            <p:ph type="sldNum" sz="quarter" idx="10"/>
          </p:nvPr>
        </p:nvSpPr>
        <p:spPr/>
        <p:txBody>
          <a:bodyPr/>
          <a:lstStyle>
            <a:lvl1pPr>
              <a:defRPr kumimoji="0"/>
            </a:lvl1pPr>
          </a:lstStyle>
          <a:p>
            <a:fld id="{9D6B7128-2526-FF47-9DFA-65D9C5E8BDA4}" type="slidenum">
              <a:rPr lang="zh-TW" altLang="en-US"/>
              <a:pPr/>
              <a:t>‹#›</a:t>
            </a:fld>
            <a:endParaRPr lang="en-US" altLang="zh-TW" sz="1400"/>
          </a:p>
        </p:txBody>
      </p:sp>
    </p:spTree>
    <p:extLst>
      <p:ext uri="{BB962C8B-B14F-4D97-AF65-F5344CB8AC3E}">
        <p14:creationId xmlns:p14="http://schemas.microsoft.com/office/powerpoint/2010/main" val="361351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4DC9B42E-B4E9-3349-B842-118A07472E6F}"/>
              </a:ext>
            </a:extLst>
          </p:cNvPr>
          <p:cNvSpPr>
            <a:spLocks noGrp="1" noChangeArrowheads="1"/>
          </p:cNvSpPr>
          <p:nvPr>
            <p:ph type="sldNum" sz="quarter" idx="10"/>
          </p:nvPr>
        </p:nvSpPr>
        <p:spPr/>
        <p:txBody>
          <a:bodyPr/>
          <a:lstStyle>
            <a:lvl1pPr>
              <a:defRPr kumimoji="0"/>
            </a:lvl1pPr>
          </a:lstStyle>
          <a:p>
            <a:fld id="{69399253-3C48-6E4E-8EF3-02012B2B659E}" type="slidenum">
              <a:rPr lang="zh-TW" altLang="en-US"/>
              <a:pPr/>
              <a:t>‹#›</a:t>
            </a:fld>
            <a:endParaRPr lang="en-US" altLang="zh-TW" sz="1400"/>
          </a:p>
        </p:txBody>
      </p:sp>
    </p:spTree>
    <p:extLst>
      <p:ext uri="{BB962C8B-B14F-4D97-AF65-F5344CB8AC3E}">
        <p14:creationId xmlns:p14="http://schemas.microsoft.com/office/powerpoint/2010/main" val="119608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ED1F5D09-6D6D-AB4A-93AB-CF15973D27D9}"/>
              </a:ext>
            </a:extLst>
          </p:cNvPr>
          <p:cNvSpPr>
            <a:spLocks noGrp="1" noChangeArrowheads="1"/>
          </p:cNvSpPr>
          <p:nvPr>
            <p:ph type="sldNum" sz="quarter" idx="10"/>
          </p:nvPr>
        </p:nvSpPr>
        <p:spPr/>
        <p:txBody>
          <a:bodyPr/>
          <a:lstStyle>
            <a:lvl1pPr>
              <a:defRPr kumimoji="0"/>
            </a:lvl1pPr>
          </a:lstStyle>
          <a:p>
            <a:fld id="{6C52DA9C-2BC3-1042-ADCF-75EE06A4FD71}" type="slidenum">
              <a:rPr lang="zh-TW" altLang="en-US"/>
              <a:pPr/>
              <a:t>‹#›</a:t>
            </a:fld>
            <a:endParaRPr lang="en-US" altLang="zh-TW" sz="1400"/>
          </a:p>
        </p:txBody>
      </p:sp>
    </p:spTree>
    <p:extLst>
      <p:ext uri="{BB962C8B-B14F-4D97-AF65-F5344CB8AC3E}">
        <p14:creationId xmlns:p14="http://schemas.microsoft.com/office/powerpoint/2010/main" val="1055710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921913B-6F6C-344B-AD79-4B5063B6D6F5}"/>
              </a:ext>
            </a:extLst>
          </p:cNvPr>
          <p:cNvSpPr>
            <a:spLocks noGrp="1" noChangeArrowheads="1"/>
          </p:cNvSpPr>
          <p:nvPr>
            <p:ph type="sldNum" sz="quarter" idx="10"/>
          </p:nvPr>
        </p:nvSpPr>
        <p:spPr/>
        <p:txBody>
          <a:bodyPr/>
          <a:lstStyle>
            <a:lvl1pPr>
              <a:defRPr kumimoji="0"/>
            </a:lvl1pPr>
          </a:lstStyle>
          <a:p>
            <a:fld id="{8E95C6CA-266C-0B40-87AB-A9CC9BB366C1}" type="slidenum">
              <a:rPr lang="zh-TW" altLang="en-US"/>
              <a:pPr/>
              <a:t>‹#›</a:t>
            </a:fld>
            <a:endParaRPr lang="en-US" altLang="zh-TW" sz="1400"/>
          </a:p>
        </p:txBody>
      </p:sp>
    </p:spTree>
    <p:extLst>
      <p:ext uri="{BB962C8B-B14F-4D97-AF65-F5344CB8AC3E}">
        <p14:creationId xmlns:p14="http://schemas.microsoft.com/office/powerpoint/2010/main" val="27739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244271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510E20-6AB4-D448-A3B2-5DA447B9355C}"/>
              </a:ext>
            </a:extLst>
          </p:cNvPr>
          <p:cNvSpPr>
            <a:spLocks noGrp="1" noChangeArrowheads="1"/>
          </p:cNvSpPr>
          <p:nvPr>
            <p:ph type="sldNum" sz="quarter" idx="10"/>
          </p:nvPr>
        </p:nvSpPr>
        <p:spPr/>
        <p:txBody>
          <a:bodyPr/>
          <a:lstStyle>
            <a:lvl1pPr>
              <a:defRPr kumimoji="0"/>
            </a:lvl1pPr>
          </a:lstStyle>
          <a:p>
            <a:fld id="{4DE8D548-F694-504D-BD78-45C3A8BD871D}" type="slidenum">
              <a:rPr lang="zh-TW" altLang="en-US"/>
              <a:pPr/>
              <a:t>‹#›</a:t>
            </a:fld>
            <a:endParaRPr lang="en-US" altLang="zh-TW" sz="1400"/>
          </a:p>
        </p:txBody>
      </p:sp>
    </p:spTree>
    <p:extLst>
      <p:ext uri="{BB962C8B-B14F-4D97-AF65-F5344CB8AC3E}">
        <p14:creationId xmlns:p14="http://schemas.microsoft.com/office/powerpoint/2010/main" val="394820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9239CAF-7A5A-F54D-ADB5-FD49377CDEA0}"/>
              </a:ext>
            </a:extLst>
          </p:cNvPr>
          <p:cNvSpPr>
            <a:spLocks noGrp="1" noChangeArrowheads="1"/>
          </p:cNvSpPr>
          <p:nvPr>
            <p:ph type="sldNum" sz="quarter" idx="10"/>
          </p:nvPr>
        </p:nvSpPr>
        <p:spPr/>
        <p:txBody>
          <a:bodyPr/>
          <a:lstStyle>
            <a:lvl1pPr>
              <a:defRPr kumimoji="0"/>
            </a:lvl1pPr>
          </a:lstStyle>
          <a:p>
            <a:fld id="{7EC93FD7-0265-B84B-87DE-62808AAA663B}" type="slidenum">
              <a:rPr lang="zh-TW" altLang="en-US"/>
              <a:pPr/>
              <a:t>‹#›</a:t>
            </a:fld>
            <a:endParaRPr lang="en-US" altLang="zh-TW" sz="1400"/>
          </a:p>
        </p:txBody>
      </p:sp>
    </p:spTree>
    <p:extLst>
      <p:ext uri="{BB962C8B-B14F-4D97-AF65-F5344CB8AC3E}">
        <p14:creationId xmlns:p14="http://schemas.microsoft.com/office/powerpoint/2010/main" val="25695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8F557102-2BBF-FF4D-89FF-1B71AC7658DB}"/>
              </a:ext>
            </a:extLst>
          </p:cNvPr>
          <p:cNvSpPr>
            <a:spLocks noGrp="1" noChangeArrowheads="1"/>
          </p:cNvSpPr>
          <p:nvPr>
            <p:ph type="sldNum" sz="quarter" idx="10"/>
          </p:nvPr>
        </p:nvSpPr>
        <p:spPr/>
        <p:txBody>
          <a:bodyPr/>
          <a:lstStyle>
            <a:lvl1pPr>
              <a:defRPr kumimoji="0"/>
            </a:lvl1pPr>
          </a:lstStyle>
          <a:p>
            <a:fld id="{06CB3AA2-983F-3042-8095-EA59E90F5EA5}" type="slidenum">
              <a:rPr lang="zh-TW" altLang="en-US"/>
              <a:pPr/>
              <a:t>‹#›</a:t>
            </a:fld>
            <a:endParaRPr lang="en-US" altLang="zh-TW" sz="1400"/>
          </a:p>
        </p:txBody>
      </p:sp>
    </p:spTree>
    <p:extLst>
      <p:ext uri="{BB962C8B-B14F-4D97-AF65-F5344CB8AC3E}">
        <p14:creationId xmlns:p14="http://schemas.microsoft.com/office/powerpoint/2010/main" val="4163324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015B6BD-12B9-B14D-901C-2867B7292772}"/>
              </a:ext>
            </a:extLst>
          </p:cNvPr>
          <p:cNvSpPr>
            <a:spLocks noGrp="1" noChangeArrowheads="1"/>
          </p:cNvSpPr>
          <p:nvPr>
            <p:ph type="sldNum" sz="quarter" idx="10"/>
          </p:nvPr>
        </p:nvSpPr>
        <p:spPr/>
        <p:txBody>
          <a:bodyPr/>
          <a:lstStyle>
            <a:lvl1pPr>
              <a:defRPr kumimoji="0"/>
            </a:lvl1pPr>
          </a:lstStyle>
          <a:p>
            <a:fld id="{F1CBC2B7-2DEC-814C-9878-01799B7A5DE1}" type="slidenum">
              <a:rPr lang="zh-TW" altLang="en-US"/>
              <a:pPr/>
              <a:t>‹#›</a:t>
            </a:fld>
            <a:endParaRPr lang="en-US" altLang="zh-TW" sz="1400"/>
          </a:p>
        </p:txBody>
      </p:sp>
    </p:spTree>
    <p:extLst>
      <p:ext uri="{BB962C8B-B14F-4D97-AF65-F5344CB8AC3E}">
        <p14:creationId xmlns:p14="http://schemas.microsoft.com/office/powerpoint/2010/main" val="117686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30200"/>
            <a:ext cx="2286000" cy="5994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30200"/>
            <a:ext cx="6705600" cy="5994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8EF23D1-FB2E-3F49-9C4E-5628E44D9833}"/>
              </a:ext>
            </a:extLst>
          </p:cNvPr>
          <p:cNvSpPr>
            <a:spLocks noGrp="1" noChangeArrowheads="1"/>
          </p:cNvSpPr>
          <p:nvPr>
            <p:ph type="sldNum" sz="quarter" idx="10"/>
          </p:nvPr>
        </p:nvSpPr>
        <p:spPr/>
        <p:txBody>
          <a:bodyPr/>
          <a:lstStyle>
            <a:lvl1pPr>
              <a:defRPr kumimoji="0"/>
            </a:lvl1pPr>
          </a:lstStyle>
          <a:p>
            <a:fld id="{37F94B92-F55B-5D49-B01B-3675889D7629}" type="slidenum">
              <a:rPr lang="zh-TW" altLang="en-US"/>
              <a:pPr/>
              <a:t>‹#›</a:t>
            </a:fld>
            <a:endParaRPr lang="en-US" altLang="zh-TW" sz="1400"/>
          </a:p>
        </p:txBody>
      </p:sp>
    </p:spTree>
    <p:extLst>
      <p:ext uri="{BB962C8B-B14F-4D97-AF65-F5344CB8AC3E}">
        <p14:creationId xmlns:p14="http://schemas.microsoft.com/office/powerpoint/2010/main" val="233013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758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228600" y="8382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8382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29945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5041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19198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8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18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83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nand2tetris.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736BB8-2AC0-5D4A-886C-05BCD3E6902E}"/>
              </a:ext>
            </a:extLst>
          </p:cNvPr>
          <p:cNvSpPr>
            <a:spLocks noGrp="1" noChangeArrowheads="1"/>
          </p:cNvSpPr>
          <p:nvPr>
            <p:ph type="title"/>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5C215E81-47FF-5743-A8D4-EE7184E5DFAF}"/>
              </a:ext>
            </a:extLst>
          </p:cNvPr>
          <p:cNvSpPr>
            <a:spLocks noGrp="1" noChangeArrowheads="1"/>
          </p:cNvSpPr>
          <p:nvPr>
            <p:ph type="body" idx="1"/>
          </p:nvPr>
        </p:nvSpPr>
        <p:spPr bwMode="auto">
          <a:xfrm>
            <a:off x="228600" y="8382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8" name="Line 4">
            <a:extLst>
              <a:ext uri="{FF2B5EF4-FFF2-40B4-BE49-F238E27FC236}">
                <a16:creationId xmlns:a16="http://schemas.microsoft.com/office/drawing/2014/main" id="{526482DA-359B-4A48-BA1E-427DB360D9A0}"/>
              </a:ext>
            </a:extLst>
          </p:cNvPr>
          <p:cNvSpPr>
            <a:spLocks noChangeShapeType="1"/>
          </p:cNvSpPr>
          <p:nvPr/>
        </p:nvSpPr>
        <p:spPr bwMode="auto">
          <a:xfrm>
            <a:off x="152400" y="609600"/>
            <a:ext cx="8763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zh-TW" altLang="en-US">
              <a:latin typeface="Arial" charset="0"/>
            </a:endParaRPr>
          </a:p>
        </p:txBody>
      </p:sp>
      <p:sp>
        <p:nvSpPr>
          <p:cNvPr id="1029" name="Line 5">
            <a:extLst>
              <a:ext uri="{FF2B5EF4-FFF2-40B4-BE49-F238E27FC236}">
                <a16:creationId xmlns:a16="http://schemas.microsoft.com/office/drawing/2014/main" id="{04111B98-836F-094B-B355-32CCB0C8CC9C}"/>
              </a:ext>
            </a:extLst>
          </p:cNvPr>
          <p:cNvSpPr>
            <a:spLocks noChangeShapeType="1"/>
          </p:cNvSpPr>
          <p:nvPr/>
        </p:nvSpPr>
        <p:spPr bwMode="auto">
          <a:xfrm>
            <a:off x="304800" y="6567488"/>
            <a:ext cx="8610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zh-TW" altLang="en-US">
              <a:latin typeface="Arial" charset="0"/>
            </a:endParaRPr>
          </a:p>
        </p:txBody>
      </p:sp>
      <p:sp>
        <p:nvSpPr>
          <p:cNvPr id="1030" name="Text Box 11" descr="Bouquet">
            <a:extLst>
              <a:ext uri="{FF2B5EF4-FFF2-40B4-BE49-F238E27FC236}">
                <a16:creationId xmlns:a16="http://schemas.microsoft.com/office/drawing/2014/main" id="{6B66FF2F-DBC0-774A-96AD-22D568A2263F}"/>
              </a:ext>
            </a:extLst>
          </p:cNvPr>
          <p:cNvSpPr txBox="1">
            <a:spLocks noChangeArrowheads="1"/>
          </p:cNvSpPr>
          <p:nvPr/>
        </p:nvSpPr>
        <p:spPr bwMode="auto">
          <a:xfrm>
            <a:off x="228600" y="6613525"/>
            <a:ext cx="8686800" cy="244475"/>
          </a:xfrm>
          <a:prstGeom prst="rect">
            <a:avLst/>
          </a:prstGeom>
          <a:noFill/>
          <a:ln>
            <a:noFill/>
          </a:ln>
          <a:effectLst/>
          <a:extLst>
            <a:ext uri="{909E8E84-426E-40DD-AFC4-6F175D3DCCD1}">
              <a14:hiddenFill xmlns:a14="http://schemas.microsoft.com/office/drawing/2010/main">
                <a:blipFill dpi="0" rotWithShape="0">
                  <a:blip r:embed="rId15"/>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zh-TW" sz="1000">
                <a:ea typeface="新細明體" panose="02020500000000000000" pitchFamily="18" charset="-120"/>
              </a:rPr>
              <a:t>Elements of Computing Systems, Nisan &amp; Schocken, MIT Press, </a:t>
            </a:r>
            <a:r>
              <a:rPr lang="en-US" altLang="zh-TW" sz="1000">
                <a:solidFill>
                  <a:srgbClr val="000099"/>
                </a:solidFill>
                <a:ea typeface="新細明體" panose="02020500000000000000" pitchFamily="18" charset="-120"/>
                <a:hlinkClick r:id="rId16"/>
              </a:rPr>
              <a:t>www.nand2tetris.org</a:t>
            </a:r>
            <a:r>
              <a:rPr lang="en-US" altLang="zh-TW" sz="1000">
                <a:ea typeface="新細明體" panose="02020500000000000000" pitchFamily="18" charset="-120"/>
              </a:rPr>
              <a:t> , Chapter 5: </a:t>
            </a:r>
            <a:r>
              <a:rPr lang="en-US" altLang="zh-TW" sz="1000" i="1">
                <a:ea typeface="新細明體" panose="02020500000000000000" pitchFamily="18" charset="-120"/>
              </a:rPr>
              <a:t>Computer Architecture                         </a:t>
            </a:r>
            <a:r>
              <a:rPr lang="en-US" altLang="zh-TW" sz="1000">
                <a:ea typeface="新細明體" panose="02020500000000000000" pitchFamily="18" charset="-120"/>
              </a:rPr>
              <a:t>          slide </a:t>
            </a:r>
            <a:fld id="{2EAA3FFC-63B9-D547-8D04-F76B77D880D3}" type="slidenum">
              <a:rPr lang="he-IL" altLang="zh-TW" sz="1000">
                <a:cs typeface="Arial" panose="020B0604020202020204" pitchFamily="34" charset="0"/>
              </a:rPr>
              <a:pPr>
                <a:spcBef>
                  <a:spcPct val="50000"/>
                </a:spcBef>
              </a:pPr>
              <a:t>‹#›</a:t>
            </a:fld>
            <a:r>
              <a:rPr lang="en-US" altLang="zh-TW" sz="1000">
                <a:ea typeface="新細明體" panose="02020500000000000000" pitchFamily="18" charset="-120"/>
              </a:rPr>
              <a:t>             </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l" rtl="0" eaLnBrk="0" fontAlgn="base" hangingPunct="0">
        <a:spcBef>
          <a:spcPct val="0"/>
        </a:spcBef>
        <a:spcAft>
          <a:spcPct val="0"/>
        </a:spcAft>
        <a:defRPr sz="2400">
          <a:solidFill>
            <a:srgbClr val="663300"/>
          </a:solidFill>
          <a:latin typeface="+mj-lt"/>
          <a:ea typeface="+mj-ea"/>
          <a:cs typeface="+mj-cs"/>
        </a:defRPr>
      </a:lvl1pPr>
      <a:lvl2pPr algn="l" rtl="0" eaLnBrk="0" fontAlgn="base" hangingPunct="0">
        <a:spcBef>
          <a:spcPct val="0"/>
        </a:spcBef>
        <a:spcAft>
          <a:spcPct val="0"/>
        </a:spcAft>
        <a:defRPr sz="2400">
          <a:solidFill>
            <a:srgbClr val="663300"/>
          </a:solidFill>
          <a:latin typeface="Arial" pitchFamily="34" charset="0"/>
        </a:defRPr>
      </a:lvl2pPr>
      <a:lvl3pPr algn="l" rtl="0" eaLnBrk="0" fontAlgn="base" hangingPunct="0">
        <a:spcBef>
          <a:spcPct val="0"/>
        </a:spcBef>
        <a:spcAft>
          <a:spcPct val="0"/>
        </a:spcAft>
        <a:defRPr sz="2400">
          <a:solidFill>
            <a:srgbClr val="663300"/>
          </a:solidFill>
          <a:latin typeface="Arial" pitchFamily="34" charset="0"/>
        </a:defRPr>
      </a:lvl3pPr>
      <a:lvl4pPr algn="l" rtl="0" eaLnBrk="0" fontAlgn="base" hangingPunct="0">
        <a:spcBef>
          <a:spcPct val="0"/>
        </a:spcBef>
        <a:spcAft>
          <a:spcPct val="0"/>
        </a:spcAft>
        <a:defRPr sz="2400">
          <a:solidFill>
            <a:srgbClr val="663300"/>
          </a:solidFill>
          <a:latin typeface="Arial" pitchFamily="34" charset="0"/>
        </a:defRPr>
      </a:lvl4pPr>
      <a:lvl5pPr algn="l" rtl="0" eaLnBrk="0" fontAlgn="base" hangingPunct="0">
        <a:spcBef>
          <a:spcPct val="0"/>
        </a:spcBef>
        <a:spcAft>
          <a:spcPct val="0"/>
        </a:spcAft>
        <a:defRPr sz="2400">
          <a:solidFill>
            <a:srgbClr val="663300"/>
          </a:solidFill>
          <a:latin typeface="Arial" pitchFamily="34" charset="0"/>
        </a:defRPr>
      </a:lvl5pPr>
      <a:lvl6pPr marL="457200" algn="l" rtl="0" eaLnBrk="0" fontAlgn="base" hangingPunct="0">
        <a:spcBef>
          <a:spcPct val="0"/>
        </a:spcBef>
        <a:spcAft>
          <a:spcPct val="0"/>
        </a:spcAft>
        <a:defRPr sz="2400">
          <a:solidFill>
            <a:srgbClr val="663300"/>
          </a:solidFill>
          <a:latin typeface="Arial" pitchFamily="34" charset="0"/>
        </a:defRPr>
      </a:lvl6pPr>
      <a:lvl7pPr marL="914400" algn="l" rtl="0" eaLnBrk="0" fontAlgn="base" hangingPunct="0">
        <a:spcBef>
          <a:spcPct val="0"/>
        </a:spcBef>
        <a:spcAft>
          <a:spcPct val="0"/>
        </a:spcAft>
        <a:defRPr sz="2400">
          <a:solidFill>
            <a:srgbClr val="663300"/>
          </a:solidFill>
          <a:latin typeface="Arial" pitchFamily="34" charset="0"/>
        </a:defRPr>
      </a:lvl7pPr>
      <a:lvl8pPr marL="1371600" algn="l" rtl="0" eaLnBrk="0" fontAlgn="base" hangingPunct="0">
        <a:spcBef>
          <a:spcPct val="0"/>
        </a:spcBef>
        <a:spcAft>
          <a:spcPct val="0"/>
        </a:spcAft>
        <a:defRPr sz="2400">
          <a:solidFill>
            <a:srgbClr val="663300"/>
          </a:solidFill>
          <a:latin typeface="Arial" pitchFamily="34" charset="0"/>
        </a:defRPr>
      </a:lvl8pPr>
      <a:lvl9pPr marL="1828800" algn="l" rtl="0" eaLnBrk="0" fontAlgn="base" hangingPunct="0">
        <a:spcBef>
          <a:spcPct val="0"/>
        </a:spcBef>
        <a:spcAft>
          <a:spcPct val="0"/>
        </a:spcAft>
        <a:defRPr sz="2400">
          <a:solidFill>
            <a:srgbClr val="663300"/>
          </a:solidFill>
          <a:latin typeface="Arial" pitchFamily="34" charset="0"/>
        </a:defRPr>
      </a:lvl9pPr>
    </p:titleStyle>
    <p:bodyStyle>
      <a:lvl1pPr marL="342900" indent="-342900" algn="l" rtl="0" eaLnBrk="0" fontAlgn="base" hangingPunct="0">
        <a:spcBef>
          <a:spcPct val="60000"/>
        </a:spcBef>
        <a:spcAft>
          <a:spcPct val="0"/>
        </a:spcAft>
        <a:buClr>
          <a:srgbClr val="006600"/>
        </a:buClr>
        <a:buSzPct val="100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60000"/>
        </a:spcBef>
        <a:spcAft>
          <a:spcPct val="0"/>
        </a:spcAft>
        <a:buClr>
          <a:srgbClr val="000099"/>
        </a:buClr>
        <a:buSzPct val="75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A7B73F-C8B4-974C-9CE1-862C2535AE1C}"/>
              </a:ext>
            </a:extLst>
          </p:cNvPr>
          <p:cNvSpPr>
            <a:spLocks noGrp="1" noChangeArrowheads="1"/>
          </p:cNvSpPr>
          <p:nvPr>
            <p:ph type="title"/>
          </p:nvPr>
        </p:nvSpPr>
        <p:spPr bwMode="auto">
          <a:xfrm>
            <a:off x="0" y="33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2051" name="Rectangle 3">
            <a:extLst>
              <a:ext uri="{FF2B5EF4-FFF2-40B4-BE49-F238E27FC236}">
                <a16:creationId xmlns:a16="http://schemas.microsoft.com/office/drawing/2014/main" id="{4F3FE2F8-E3D3-AF4D-9C0B-33341318348A}"/>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04868" name="Rectangle 4">
            <a:extLst>
              <a:ext uri="{FF2B5EF4-FFF2-40B4-BE49-F238E27FC236}">
                <a16:creationId xmlns:a16="http://schemas.microsoft.com/office/drawing/2014/main" id="{A9AA1CB9-B80B-F24B-9AA5-91CCDA25D951}"/>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1" sz="800">
                <a:solidFill>
                  <a:srgbClr val="000000"/>
                </a:solidFill>
                <a:latin typeface="Comic Sans MS" panose="030F0902030302020204" pitchFamily="66" charset="0"/>
                <a:ea typeface="新細明體" panose="02020500000000000000" pitchFamily="18" charset="-120"/>
              </a:defRPr>
            </a:lvl1pPr>
          </a:lstStyle>
          <a:p>
            <a:fld id="{9A6C9118-1A16-4F47-90BC-0C531433D43F}" type="slidenum">
              <a:rPr lang="zh-TW" altLang="en-US"/>
              <a:pPr/>
              <a:t>‹#›</a:t>
            </a:fld>
            <a:endParaRPr lang="en-US" altLang="zh-TW" sz="140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2"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jpeg"/><Relationship Id="rId5" Type="http://schemas.openxmlformats.org/officeDocument/2006/relationships/image" Target="../media/image29.emf"/><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5.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png"/><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png"/><Relationship Id="rId5" Type="http://schemas.openxmlformats.org/officeDocument/2006/relationships/image" Target="../media/image3.e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E19048AC-69D3-A14F-B5BB-B908CF281AD8}"/>
              </a:ext>
            </a:extLst>
          </p:cNvPr>
          <p:cNvGrpSpPr>
            <a:grpSpLocks/>
          </p:cNvGrpSpPr>
          <p:nvPr/>
        </p:nvGrpSpPr>
        <p:grpSpPr bwMode="auto">
          <a:xfrm>
            <a:off x="2843213" y="2276475"/>
            <a:ext cx="3384550" cy="1296988"/>
            <a:chOff x="1383" y="1389"/>
            <a:chExt cx="2903" cy="1315"/>
          </a:xfrm>
        </p:grpSpPr>
        <p:sp>
          <p:nvSpPr>
            <p:cNvPr id="4103" name="Rectangle 3">
              <a:extLst>
                <a:ext uri="{FF2B5EF4-FFF2-40B4-BE49-F238E27FC236}">
                  <a16:creationId xmlns:a16="http://schemas.microsoft.com/office/drawing/2014/main" id="{2D39916E-6122-2042-9128-8D99DB69474A}"/>
                </a:ext>
              </a:extLst>
            </p:cNvPr>
            <p:cNvSpPr>
              <a:spLocks noChangeArrowheads="1"/>
            </p:cNvSpPr>
            <p:nvPr/>
          </p:nvSpPr>
          <p:spPr bwMode="auto">
            <a:xfrm>
              <a:off x="1383" y="1436"/>
              <a:ext cx="2903" cy="122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pic>
          <p:nvPicPr>
            <p:cNvPr id="16392" name="Picture 4" descr="Banner">
              <a:extLst>
                <a:ext uri="{FF2B5EF4-FFF2-40B4-BE49-F238E27FC236}">
                  <a16:creationId xmlns:a16="http://schemas.microsoft.com/office/drawing/2014/main" id="{666F9BF2-AEC3-FE44-A9D7-E0A3DCB76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42"/>
            <a:stretch>
              <a:fillRect/>
            </a:stretch>
          </p:blipFill>
          <p:spPr bwMode="auto">
            <a:xfrm>
              <a:off x="3016" y="1434"/>
              <a:ext cx="126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Banner">
              <a:extLst>
                <a:ext uri="{FF2B5EF4-FFF2-40B4-BE49-F238E27FC236}">
                  <a16:creationId xmlns:a16="http://schemas.microsoft.com/office/drawing/2014/main" id="{4FF5DCAD-F86F-C54C-994A-8F17885B6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8885"/>
            <a:stretch>
              <a:fillRect/>
            </a:stretch>
          </p:blipFill>
          <p:spPr bwMode="auto">
            <a:xfrm>
              <a:off x="1474" y="1389"/>
              <a:ext cx="145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Rectangle 2">
            <a:extLst>
              <a:ext uri="{FF2B5EF4-FFF2-40B4-BE49-F238E27FC236}">
                <a16:creationId xmlns:a16="http://schemas.microsoft.com/office/drawing/2014/main" id="{AF2B64A3-03C7-934D-A0C0-838F49CE7A35}"/>
              </a:ext>
            </a:extLst>
          </p:cNvPr>
          <p:cNvSpPr>
            <a:spLocks noChangeArrowheads="1"/>
          </p:cNvSpPr>
          <p:nvPr/>
        </p:nvSpPr>
        <p:spPr bwMode="auto">
          <a:xfrm>
            <a:off x="2627313" y="4403725"/>
            <a:ext cx="3743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a:latin typeface="Arial" panose="020B0604020202020204" pitchFamily="34" charset="0"/>
                <a:ea typeface="新細明體" panose="02020500000000000000" pitchFamily="18" charset="-120"/>
                <a:cs typeface="Arial" panose="020B0604020202020204" pitchFamily="34" charset="0"/>
              </a:rPr>
              <a:t>www.nand2tetris.org</a:t>
            </a:r>
          </a:p>
        </p:txBody>
      </p:sp>
      <p:sp>
        <p:nvSpPr>
          <p:cNvPr id="16388" name="Rectangle 2">
            <a:extLst>
              <a:ext uri="{FF2B5EF4-FFF2-40B4-BE49-F238E27FC236}">
                <a16:creationId xmlns:a16="http://schemas.microsoft.com/office/drawing/2014/main" id="{FCEBA304-2F49-C04D-8074-98AE0D4FFF00}"/>
              </a:ext>
            </a:extLst>
          </p:cNvPr>
          <p:cNvSpPr>
            <a:spLocks noChangeArrowheads="1"/>
          </p:cNvSpPr>
          <p:nvPr/>
        </p:nvSpPr>
        <p:spPr bwMode="auto">
          <a:xfrm>
            <a:off x="684213" y="3684588"/>
            <a:ext cx="77724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i="1">
                <a:latin typeface="Arial" panose="020B0604020202020204" pitchFamily="34" charset="0"/>
                <a:ea typeface="新細明體" panose="02020500000000000000" pitchFamily="18" charset="-120"/>
                <a:cs typeface="Arial" panose="020B0604020202020204" pitchFamily="34" charset="0"/>
              </a:rPr>
              <a:t>Building a Modern Computer From First Principles</a:t>
            </a:r>
          </a:p>
        </p:txBody>
      </p:sp>
      <p:sp>
        <p:nvSpPr>
          <p:cNvPr id="4101" name="Rectangle 8">
            <a:extLst>
              <a:ext uri="{FF2B5EF4-FFF2-40B4-BE49-F238E27FC236}">
                <a16:creationId xmlns:a16="http://schemas.microsoft.com/office/drawing/2014/main" id="{9E93E81E-9F8E-DB43-B7CC-9F9F5671892F}"/>
              </a:ext>
            </a:extLst>
          </p:cNvPr>
          <p:cNvSpPr>
            <a:spLocks noChangeArrowheads="1"/>
          </p:cNvSpPr>
          <p:nvPr/>
        </p:nvSpPr>
        <p:spPr bwMode="auto">
          <a:xfrm>
            <a:off x="0" y="333375"/>
            <a:ext cx="9036050" cy="7191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4102" name="Rectangle 2">
            <a:extLst>
              <a:ext uri="{FF2B5EF4-FFF2-40B4-BE49-F238E27FC236}">
                <a16:creationId xmlns:a16="http://schemas.microsoft.com/office/drawing/2014/main" id="{98911F0F-F28E-5145-9077-901CC54EB181}"/>
              </a:ext>
            </a:extLst>
          </p:cNvPr>
          <p:cNvSpPr>
            <a:spLocks noGrp="1" noChangeArrowheads="1"/>
          </p:cNvSpPr>
          <p:nvPr>
            <p:ph type="ctrTitle" idx="4294967295"/>
          </p:nvPr>
        </p:nvSpPr>
        <p:spPr>
          <a:xfrm>
            <a:off x="544513" y="692150"/>
            <a:ext cx="7772400" cy="681038"/>
          </a:xfrm>
        </p:spPr>
        <p:txBody>
          <a:bodyPr/>
          <a:lstStyle/>
          <a:p>
            <a:pPr algn="ctr">
              <a:defRPr/>
            </a:pPr>
            <a:r>
              <a:rPr lang="en-US" altLang="zh-TW" sz="3600">
                <a:solidFill>
                  <a:schemeClr val="tx1"/>
                </a:solidFill>
                <a:latin typeface="Comic Sans MS" charset="0"/>
                <a:ea typeface="新細明體" charset="0"/>
              </a:rPr>
              <a:t>Computer Architecture</a:t>
            </a:r>
            <a:endParaRPr lang="en-US" altLang="zh-TW" sz="3600">
              <a:latin typeface="Comic Sans MS" charset="0"/>
              <a:ea typeface="新細明體" charset="0"/>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DCE9B5A-CA77-264D-BA1A-EE67F3908E79}"/>
              </a:ext>
            </a:extLst>
          </p:cNvPr>
          <p:cNvSpPr>
            <a:spLocks noGrp="1" noChangeArrowheads="1"/>
          </p:cNvSpPr>
          <p:nvPr>
            <p:ph type="title"/>
          </p:nvPr>
        </p:nvSpPr>
        <p:spPr/>
        <p:txBody>
          <a:bodyPr/>
          <a:lstStyle/>
          <a:p>
            <a:pPr>
              <a:defRPr/>
            </a:pPr>
            <a:r>
              <a:rPr lang="en-US" altLang="zh-TW">
                <a:ea typeface="新細明體" charset="0"/>
              </a:rPr>
              <a:t>The Hack computer</a:t>
            </a:r>
          </a:p>
        </p:txBody>
      </p:sp>
      <p:sp>
        <p:nvSpPr>
          <p:cNvPr id="353283" name="Rectangle 3">
            <a:extLst>
              <a:ext uri="{FF2B5EF4-FFF2-40B4-BE49-F238E27FC236}">
                <a16:creationId xmlns:a16="http://schemas.microsoft.com/office/drawing/2014/main" id="{9394CCC9-FC62-BD48-95DD-91D56F9C66B6}"/>
              </a:ext>
            </a:extLst>
          </p:cNvPr>
          <p:cNvSpPr>
            <a:spLocks noGrp="1" noChangeArrowheads="1"/>
          </p:cNvSpPr>
          <p:nvPr>
            <p:ph type="body" idx="1"/>
          </p:nvPr>
        </p:nvSpPr>
        <p:spPr>
          <a:xfrm>
            <a:off x="304800" y="3276600"/>
            <a:ext cx="6337300" cy="2971800"/>
          </a:xfrm>
        </p:spPr>
        <p:txBody>
          <a:bodyPr/>
          <a:lstStyle/>
          <a:p>
            <a:pPr>
              <a:spcBef>
                <a:spcPct val="50000"/>
              </a:spcBef>
              <a:buFont typeface="Wingdings" charset="2"/>
              <a:buNone/>
              <a:defRPr/>
            </a:pPr>
            <a:r>
              <a:rPr lang="en-US" altLang="zh-TW" sz="1600" u="sng">
                <a:ea typeface="新細明體" charset="0"/>
              </a:rPr>
              <a:t>Main parts of the Hack computer:</a:t>
            </a:r>
            <a:endParaRPr lang="en-US" altLang="zh-TW" sz="1600">
              <a:ea typeface="新細明體" charset="0"/>
            </a:endParaRPr>
          </a:p>
          <a:p>
            <a:pPr>
              <a:spcBef>
                <a:spcPct val="50000"/>
              </a:spcBef>
              <a:buSzPct val="75000"/>
              <a:buFont typeface="Wingdings" charset="2"/>
              <a:buChar char="q"/>
              <a:defRPr/>
            </a:pPr>
            <a:r>
              <a:rPr lang="en-US" altLang="zh-TW" sz="1600">
                <a:ea typeface="新細明體" charset="0"/>
              </a:rPr>
              <a:t>Instruction memory (ROM)</a:t>
            </a:r>
          </a:p>
          <a:p>
            <a:pPr>
              <a:spcBef>
                <a:spcPct val="50000"/>
              </a:spcBef>
              <a:buSzPct val="75000"/>
              <a:buFont typeface="Wingdings" charset="2"/>
              <a:buChar char="q"/>
              <a:defRPr/>
            </a:pPr>
            <a:r>
              <a:rPr lang="en-US" altLang="zh-TW" sz="1600">
                <a:ea typeface="新細明體" charset="0"/>
              </a:rPr>
              <a:t>Memory (RAM):</a:t>
            </a:r>
          </a:p>
          <a:p>
            <a:pPr lvl="1">
              <a:spcBef>
                <a:spcPct val="50000"/>
              </a:spcBef>
              <a:buSzPct val="120000"/>
              <a:buFontTx/>
              <a:buChar char="•"/>
              <a:defRPr/>
            </a:pPr>
            <a:r>
              <a:rPr lang="en-US" altLang="zh-TW" sz="1600">
                <a:ea typeface="新細明體" charset="0"/>
              </a:rPr>
              <a:t>Data memory</a:t>
            </a:r>
          </a:p>
          <a:p>
            <a:pPr lvl="1">
              <a:spcBef>
                <a:spcPct val="50000"/>
              </a:spcBef>
              <a:buSzPct val="120000"/>
              <a:buFontTx/>
              <a:buChar char="•"/>
              <a:defRPr/>
            </a:pPr>
            <a:r>
              <a:rPr lang="en-US" altLang="zh-TW" sz="1600">
                <a:ea typeface="新細明體" charset="0"/>
              </a:rPr>
              <a:t>Screen (memory map)</a:t>
            </a:r>
          </a:p>
          <a:p>
            <a:pPr lvl="1">
              <a:spcBef>
                <a:spcPct val="50000"/>
              </a:spcBef>
              <a:buSzPct val="120000"/>
              <a:buFontTx/>
              <a:buChar char="•"/>
              <a:defRPr/>
            </a:pPr>
            <a:r>
              <a:rPr lang="en-US" altLang="zh-TW" sz="1600">
                <a:ea typeface="新細明體" charset="0"/>
              </a:rPr>
              <a:t>Keyboard (memory map)</a:t>
            </a:r>
          </a:p>
          <a:p>
            <a:pPr>
              <a:spcBef>
                <a:spcPct val="50000"/>
              </a:spcBef>
              <a:buSzPct val="75000"/>
              <a:buFont typeface="Wingdings" charset="2"/>
              <a:buChar char="q"/>
              <a:defRPr/>
            </a:pPr>
            <a:r>
              <a:rPr lang="en-US" altLang="zh-TW" sz="1600">
                <a:ea typeface="新細明體" charset="0"/>
              </a:rPr>
              <a:t>CPU</a:t>
            </a:r>
          </a:p>
          <a:p>
            <a:pPr>
              <a:spcBef>
                <a:spcPct val="50000"/>
              </a:spcBef>
              <a:buSzPct val="75000"/>
              <a:buFont typeface="Wingdings" charset="2"/>
              <a:buChar char="q"/>
              <a:defRPr/>
            </a:pPr>
            <a:r>
              <a:rPr lang="en-US" altLang="zh-TW" sz="1600">
                <a:ea typeface="新細明體" charset="0"/>
              </a:rPr>
              <a:t>Computer (the logic that holds everything together).</a:t>
            </a:r>
          </a:p>
        </p:txBody>
      </p:sp>
      <p:sp>
        <p:nvSpPr>
          <p:cNvPr id="353284" name="Rectangle 4">
            <a:extLst>
              <a:ext uri="{FF2B5EF4-FFF2-40B4-BE49-F238E27FC236}">
                <a16:creationId xmlns:a16="http://schemas.microsoft.com/office/drawing/2014/main" id="{53AB336E-CD60-4542-8B60-E312933CDD56}"/>
              </a:ext>
            </a:extLst>
          </p:cNvPr>
          <p:cNvSpPr>
            <a:spLocks noChangeArrowheads="1"/>
          </p:cNvSpPr>
          <p:nvPr/>
        </p:nvSpPr>
        <p:spPr bwMode="auto">
          <a:xfrm>
            <a:off x="250825" y="765175"/>
            <a:ext cx="84248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285750" indent="-28575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50000"/>
              </a:spcBef>
              <a:buSzPct val="125000"/>
              <a:buFont typeface="Wingdings" charset="2"/>
              <a:buChar char="§"/>
              <a:defRPr/>
            </a:pPr>
            <a:r>
              <a:rPr lang="en-US" altLang="zh-TW" sz="1600" dirty="0">
                <a:ea typeface="新細明體" charset="0"/>
              </a:rPr>
              <a:t>A 16-bit stored program platform</a:t>
            </a:r>
          </a:p>
          <a:p>
            <a:pPr>
              <a:spcBef>
                <a:spcPct val="50000"/>
              </a:spcBef>
              <a:buSzPct val="125000"/>
              <a:buFont typeface="Wingdings" charset="2"/>
              <a:buChar char="§"/>
              <a:defRPr/>
            </a:pPr>
            <a:r>
              <a:rPr lang="en-US" altLang="zh-TW" sz="1600" dirty="0">
                <a:ea typeface="新細明體" charset="0"/>
              </a:rPr>
              <a:t>The </a:t>
            </a:r>
            <a:r>
              <a:rPr lang="en-US" altLang="zh-TW" sz="1600" i="1" dirty="0">
                <a:ea typeface="新細明體" charset="0"/>
              </a:rPr>
              <a:t>instruction memory</a:t>
            </a:r>
            <a:r>
              <a:rPr lang="en-US" altLang="zh-TW" sz="1600" dirty="0">
                <a:ea typeface="新細明體" charset="0"/>
              </a:rPr>
              <a:t> and the </a:t>
            </a:r>
            <a:r>
              <a:rPr lang="en-US" altLang="zh-TW" sz="1600" i="1" dirty="0">
                <a:ea typeface="新細明體" charset="0"/>
              </a:rPr>
              <a:t>data memory</a:t>
            </a:r>
            <a:r>
              <a:rPr lang="en-US" altLang="zh-TW" sz="1600" dirty="0">
                <a:ea typeface="新細明體" charset="0"/>
              </a:rPr>
              <a:t> are physically separate</a:t>
            </a:r>
          </a:p>
          <a:p>
            <a:pPr>
              <a:spcBef>
                <a:spcPct val="50000"/>
              </a:spcBef>
              <a:buSzPct val="125000"/>
              <a:buFont typeface="Wingdings" charset="2"/>
              <a:buChar char="§"/>
              <a:defRPr/>
            </a:pPr>
            <a:r>
              <a:rPr lang="en-US" altLang="zh-TW" sz="1600" dirty="0">
                <a:ea typeface="新細明體" charset="0"/>
              </a:rPr>
              <a:t>Screen: 512 rows by 256 columns, black and white </a:t>
            </a:r>
          </a:p>
          <a:p>
            <a:pPr>
              <a:spcBef>
                <a:spcPct val="50000"/>
              </a:spcBef>
              <a:buSzPct val="125000"/>
              <a:buFont typeface="Wingdings" charset="2"/>
              <a:buChar char="§"/>
              <a:defRPr/>
            </a:pPr>
            <a:r>
              <a:rPr lang="en-US" altLang="zh-TW" sz="1600" dirty="0">
                <a:ea typeface="新細明體" charset="0"/>
              </a:rPr>
              <a:t>Keyboard: standard</a:t>
            </a:r>
          </a:p>
          <a:p>
            <a:pPr>
              <a:spcBef>
                <a:spcPct val="50000"/>
              </a:spcBef>
              <a:buSzPct val="125000"/>
              <a:buFont typeface="Wingdings" charset="2"/>
              <a:buChar char="§"/>
              <a:defRPr/>
            </a:pPr>
            <a:r>
              <a:rPr lang="en-US" altLang="zh-TW" sz="1600" dirty="0">
                <a:ea typeface="新細明體" charset="0"/>
              </a:rPr>
              <a:t>Designed to execute programs written in the Hack machine language</a:t>
            </a:r>
          </a:p>
          <a:p>
            <a:pPr>
              <a:spcBef>
                <a:spcPct val="50000"/>
              </a:spcBef>
              <a:buSzPct val="125000"/>
              <a:buFont typeface="Wingdings" charset="2"/>
              <a:buChar char="§"/>
              <a:defRPr/>
            </a:pPr>
            <a:r>
              <a:rPr lang="en-US" altLang="zh-TW" sz="1600" dirty="0">
                <a:ea typeface="新細明體" charset="0"/>
              </a:rPr>
              <a:t>Can be easily built from the chip-set that we built so far in the course</a:t>
            </a:r>
          </a:p>
        </p:txBody>
      </p:sp>
      <p:pic>
        <p:nvPicPr>
          <p:cNvPr id="32772" name="圖片 2">
            <a:extLst>
              <a:ext uri="{FF2B5EF4-FFF2-40B4-BE49-F238E27FC236}">
                <a16:creationId xmlns:a16="http://schemas.microsoft.com/office/drawing/2014/main" id="{9C7271FD-80F0-0749-8115-DA3D2FF2E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28479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3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32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32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328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328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328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3283"/>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utoUpdateAnimBg="0"/>
      <p:bldP spid="35328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156E2E-077C-EA40-816F-DA14232B83E2}"/>
              </a:ext>
            </a:extLst>
          </p:cNvPr>
          <p:cNvSpPr>
            <a:spLocks noGrp="1"/>
          </p:cNvSpPr>
          <p:nvPr>
            <p:ph type="title"/>
          </p:nvPr>
        </p:nvSpPr>
        <p:spPr/>
        <p:txBody>
          <a:bodyPr/>
          <a:lstStyle/>
          <a:p>
            <a:pPr>
              <a:defRPr/>
            </a:pPr>
            <a:r>
              <a:rPr kumimoji="1" lang="en-US" altLang="zh-TW" dirty="0">
                <a:ea typeface="新細明體" panose="02020500000000000000" pitchFamily="18" charset="-120"/>
              </a:rPr>
              <a:t>Multiplexer</a:t>
            </a:r>
            <a:endParaRPr kumimoji="1" lang="zh-TW" altLang="en-US" dirty="0">
              <a:ea typeface="新細明體" panose="02020500000000000000" pitchFamily="18" charset="-120"/>
            </a:endParaRPr>
          </a:p>
        </p:txBody>
      </p:sp>
      <p:sp>
        <p:nvSpPr>
          <p:cNvPr id="36867" name="Rectangle 4">
            <a:extLst>
              <a:ext uri="{FF2B5EF4-FFF2-40B4-BE49-F238E27FC236}">
                <a16:creationId xmlns:a16="http://schemas.microsoft.com/office/drawing/2014/main" id="{21696E83-7A71-2449-B935-B3A68EA90F15}"/>
              </a:ext>
            </a:extLst>
          </p:cNvPr>
          <p:cNvSpPr>
            <a:spLocks noChangeArrowheads="1"/>
          </p:cNvSpPr>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346075" indent="-231775">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2600"/>
              </a:lnSpc>
              <a:spcBef>
                <a:spcPct val="0"/>
              </a:spcBef>
              <a:buClr>
                <a:srgbClr val="003399"/>
              </a:buClr>
              <a:buSzPct val="50000"/>
              <a:buFont typeface="Monotype Sorts" pitchFamily="2" charset="2"/>
              <a:buNone/>
            </a:pPr>
            <a:r>
              <a:rPr kumimoji="1" lang="en-US" altLang="zh-TW" sz="2800">
                <a:solidFill>
                  <a:srgbClr val="003399"/>
                </a:solidFill>
                <a:ea typeface="新細明體" panose="02020500000000000000" pitchFamily="18" charset="-120"/>
              </a:rPr>
              <a:t>Goal: select from one of n k-bit buses</a:t>
            </a:r>
          </a:p>
          <a:p>
            <a:pPr lvl="1">
              <a:lnSpc>
                <a:spcPts val="2600"/>
              </a:lnSpc>
              <a:spcBef>
                <a:spcPct val="0"/>
              </a:spcBef>
              <a:buClr>
                <a:schemeClr val="tx1"/>
              </a:buClr>
              <a:buSzPct val="35000"/>
              <a:buFont typeface="Wingdings" pitchFamily="2" charset="2"/>
              <a:buChar char="u"/>
            </a:pPr>
            <a:r>
              <a:rPr kumimoji="1" lang="en-US" altLang="zh-TW" sz="2400">
                <a:ea typeface="新細明體" panose="02020500000000000000" pitchFamily="18" charset="-120"/>
              </a:rPr>
              <a:t>Implemented by layering  k n-to-1 multiplexer</a:t>
            </a:r>
          </a:p>
        </p:txBody>
      </p:sp>
      <p:pic>
        <p:nvPicPr>
          <p:cNvPr id="36868" name="Picture 5">
            <a:extLst>
              <a:ext uri="{FF2B5EF4-FFF2-40B4-BE49-F238E27FC236}">
                <a16:creationId xmlns:a16="http://schemas.microsoft.com/office/drawing/2014/main" id="{00C5D869-70BA-FA41-BC03-E3D8CB0AF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895475"/>
            <a:ext cx="4981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316A751-2555-194F-A7D0-63096A612E0B}"/>
              </a:ext>
            </a:extLst>
          </p:cNvPr>
          <p:cNvSpPr>
            <a:spLocks noGrp="1" noChangeArrowheads="1"/>
          </p:cNvSpPr>
          <p:nvPr>
            <p:ph type="title"/>
          </p:nvPr>
        </p:nvSpPr>
        <p:spPr/>
        <p:txBody>
          <a:bodyPr/>
          <a:lstStyle/>
          <a:p>
            <a:pPr>
              <a:defRPr/>
            </a:pPr>
            <a:r>
              <a:rPr lang="en-US" altLang="zh-TW">
                <a:ea typeface="新細明體" charset="0"/>
              </a:rPr>
              <a:t>Hack ALU</a:t>
            </a:r>
            <a:endParaRPr lang="en-US" altLang="zh-TW" sz="1600">
              <a:ea typeface="新細明體" charset="0"/>
            </a:endParaRPr>
          </a:p>
        </p:txBody>
      </p:sp>
      <p:graphicFrame>
        <p:nvGraphicFramePr>
          <p:cNvPr id="37891" name="Object 10">
            <a:extLst>
              <a:ext uri="{FF2B5EF4-FFF2-40B4-BE49-F238E27FC236}">
                <a16:creationId xmlns:a16="http://schemas.microsoft.com/office/drawing/2014/main" id="{930C7CF0-3047-1B4E-878A-D453A3D637F9}"/>
              </a:ext>
            </a:extLst>
          </p:cNvPr>
          <p:cNvGraphicFramePr>
            <a:graphicFrameLocks noChangeAspect="1"/>
          </p:cNvGraphicFramePr>
          <p:nvPr/>
        </p:nvGraphicFramePr>
        <p:xfrm>
          <a:off x="381000" y="1905000"/>
          <a:ext cx="4432300" cy="3128963"/>
        </p:xfrm>
        <a:graphic>
          <a:graphicData uri="http://schemas.openxmlformats.org/presentationml/2006/ole">
            <mc:AlternateContent xmlns:mc="http://schemas.openxmlformats.org/markup-compatibility/2006">
              <mc:Choice xmlns:v="urn:schemas-microsoft-com:vml" Requires="v">
                <p:oleObj spid="_x0000_s2055" r:id="rId4" imgW="5232400" imgH="4203700" progId="Visio.Drawing.6">
                  <p:embed/>
                </p:oleObj>
              </mc:Choice>
              <mc:Fallback>
                <p:oleObj r:id="rId4" imgW="5232400" imgH="4203700" progId="Visio.Drawing.6">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l="-862" t="20767" r="11543" b="818"/>
                      <a:stretch>
                        <a:fillRect/>
                      </a:stretch>
                    </p:blipFill>
                    <p:spPr bwMode="auto">
                      <a:xfrm>
                        <a:off x="381000" y="1905000"/>
                        <a:ext cx="44323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11">
            <a:extLst>
              <a:ext uri="{FF2B5EF4-FFF2-40B4-BE49-F238E27FC236}">
                <a16:creationId xmlns:a16="http://schemas.microsoft.com/office/drawing/2014/main" id="{43210547-7277-D84B-8707-651E50AA232A}"/>
              </a:ext>
            </a:extLst>
          </p:cNvPr>
          <p:cNvSpPr>
            <a:spLocks noChangeArrowheads="1"/>
          </p:cNvSpPr>
          <p:nvPr/>
        </p:nvSpPr>
        <p:spPr bwMode="auto">
          <a:xfrm>
            <a:off x="4932363" y="16764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0"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60000"/>
              </a:lnSpc>
              <a:spcBef>
                <a:spcPct val="95000"/>
              </a:spcBef>
              <a:buSzPct val="85000"/>
              <a:buFont typeface="Wingdings" pitchFamily="2" charset="2"/>
              <a:buNone/>
            </a:pPr>
            <a:r>
              <a:rPr lang="en-US" altLang="zh-TW" sz="24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out(x, y,</a:t>
            </a:r>
            <a:r>
              <a:rPr lang="en-US" altLang="zh-TW" sz="2400">
                <a:solidFill>
                  <a:srgbClr val="000099"/>
                </a:solidFill>
                <a:ea typeface="新細明體" panose="02020500000000000000" pitchFamily="18" charset="-120"/>
                <a:cs typeface="Courier New" panose="02070309020205020404" pitchFamily="49" charset="0"/>
              </a:rPr>
              <a:t> </a:t>
            </a:r>
            <a:r>
              <a:rPr lang="en-US" altLang="zh-TW" sz="1400">
                <a:solidFill>
                  <a:srgbClr val="000099"/>
                </a:solidFill>
                <a:ea typeface="新細明體" panose="02020500000000000000" pitchFamily="18" charset="-120"/>
                <a:cs typeface="Courier New" panose="02070309020205020404" pitchFamily="49" charset="0"/>
              </a:rPr>
              <a:t>control bits</a:t>
            </a:r>
            <a:r>
              <a:rPr lang="en-US" altLang="zh-TW" sz="24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70000"/>
              </a:spcBef>
              <a:buClr>
                <a:srgbClr val="003399"/>
              </a:buClr>
              <a:buSzPct val="70000"/>
              <a:buFont typeface="Wingdings" pitchFamily="2" charset="2"/>
              <a:buNone/>
            </a:pPr>
            <a:r>
              <a:rPr lang="en-US" altLang="zh-TW" sz="2400">
                <a:solidFill>
                  <a:srgbClr val="000000"/>
                </a:solidFill>
                <a:ea typeface="新細明體" panose="02020500000000000000" pitchFamily="18" charset="-120"/>
                <a:cs typeface="Courier New" panose="02070309020205020404" pitchFamily="49" charset="0"/>
              </a:rPr>
              <a:t>    </a:t>
            </a: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x+y, x-y, y–x,</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0, 1, -1,</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 y, -x, -y,</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 y!,</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x+1, y+1, x-1, y-1,</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x&amp;y, x|y</a:t>
            </a:r>
          </a:p>
          <a:p>
            <a:pPr>
              <a:lnSpc>
                <a:spcPct val="60000"/>
              </a:lnSpc>
              <a:spcBef>
                <a:spcPct val="95000"/>
              </a:spcBef>
              <a:buClr>
                <a:srgbClr val="003399"/>
              </a:buClr>
              <a:buSzPct val="70000"/>
              <a:buFont typeface="Wingdings" pitchFamily="2" charset="2"/>
              <a:buChar char="l"/>
            </a:pPr>
            <a:endPar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lnSpc>
                <a:spcPct val="60000"/>
              </a:lnSpc>
              <a:spcBef>
                <a:spcPct val="95000"/>
              </a:spcBef>
              <a:buClr>
                <a:srgbClr val="003399"/>
              </a:buClr>
              <a:buSzPct val="70000"/>
              <a:buFont typeface="Wingdings" pitchFamily="2" charset="2"/>
              <a:buChar char="l"/>
            </a:pPr>
            <a:endParaRPr lang="en-US" altLang="zh-TW" sz="2400">
              <a:solidFill>
                <a:srgbClr val="000000"/>
              </a:solidFill>
              <a:ea typeface="新細明體" panose="02020500000000000000" pitchFamily="18" charset="-120"/>
              <a:cs typeface="Courier New" panose="020703090202050204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D27C8CF-779F-5243-8862-8929FFBD0CF3}"/>
              </a:ext>
            </a:extLst>
          </p:cNvPr>
          <p:cNvSpPr>
            <a:spLocks noGrp="1" noChangeArrowheads="1"/>
          </p:cNvSpPr>
          <p:nvPr>
            <p:ph type="title"/>
          </p:nvPr>
        </p:nvSpPr>
        <p:spPr/>
        <p:txBody>
          <a:bodyPr/>
          <a:lstStyle/>
          <a:p>
            <a:pPr>
              <a:defRPr/>
            </a:pPr>
            <a:r>
              <a:rPr lang="en-US" altLang="zh-TW">
                <a:ea typeface="新細明體" charset="0"/>
              </a:rPr>
              <a:t>Hack ALU</a:t>
            </a:r>
            <a:endParaRPr lang="en-US" altLang="zh-TW" sz="1600">
              <a:ea typeface="新細明體" charset="0"/>
            </a:endParaRPr>
          </a:p>
        </p:txBody>
      </p:sp>
      <p:pic>
        <p:nvPicPr>
          <p:cNvPr id="39939" name="Picture 2">
            <a:extLst>
              <a:ext uri="{FF2B5EF4-FFF2-40B4-BE49-F238E27FC236}">
                <a16:creationId xmlns:a16="http://schemas.microsoft.com/office/drawing/2014/main" id="{A37B5B1C-DF3F-D042-A570-53F1BA646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80645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a:extLst>
              <a:ext uri="{FF2B5EF4-FFF2-40B4-BE49-F238E27FC236}">
                <a16:creationId xmlns:a16="http://schemas.microsoft.com/office/drawing/2014/main" id="{7A6DCC7B-3906-774B-B5D3-5406320DB259}"/>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415E07A-8EFC-964A-BAA6-B8AFAC816295}" type="slidenum">
              <a:rPr kumimoji="1" lang="zh-TW" altLang="en-US" sz="800">
                <a:ea typeface="新細明體" panose="02020500000000000000" pitchFamily="18" charset="-120"/>
              </a:rPr>
              <a:pPr>
                <a:spcBef>
                  <a:spcPct val="0"/>
                </a:spcBef>
                <a:buClrTx/>
                <a:buSzTx/>
                <a:buFontTx/>
                <a:buNone/>
              </a:pPr>
              <a:t>14</a:t>
            </a:fld>
            <a:endParaRPr kumimoji="1" lang="en-US" altLang="zh-TW" sz="1400">
              <a:ea typeface="新細明體" panose="02020500000000000000" pitchFamily="18" charset="-120"/>
            </a:endParaRPr>
          </a:p>
        </p:txBody>
      </p:sp>
      <p:sp>
        <p:nvSpPr>
          <p:cNvPr id="13315" name="Rectangle 2">
            <a:extLst>
              <a:ext uri="{FF2B5EF4-FFF2-40B4-BE49-F238E27FC236}">
                <a16:creationId xmlns:a16="http://schemas.microsoft.com/office/drawing/2014/main" id="{20F5FB41-2E1F-5748-92AF-A26915A91850}"/>
              </a:ext>
            </a:extLst>
          </p:cNvPr>
          <p:cNvSpPr>
            <a:spLocks noGrp="1" noChangeArrowheads="1"/>
          </p:cNvSpPr>
          <p:nvPr>
            <p:ph type="title"/>
          </p:nvPr>
        </p:nvSpPr>
        <p:spPr>
          <a:xfrm>
            <a:off x="76200" y="152400"/>
            <a:ext cx="9144000" cy="457200"/>
          </a:xfrm>
        </p:spPr>
        <p:txBody>
          <a:bodyPr/>
          <a:lstStyle/>
          <a:p>
            <a:pPr>
              <a:defRPr/>
            </a:pPr>
            <a:r>
              <a:rPr lang="en-US" altLang="zh-TW" dirty="0">
                <a:ea typeface="新細明體" charset="0"/>
              </a:rPr>
              <a:t>Registers</a:t>
            </a:r>
          </a:p>
        </p:txBody>
      </p:sp>
      <p:pic>
        <p:nvPicPr>
          <p:cNvPr id="13316" name="Picture 4">
            <a:extLst>
              <a:ext uri="{FF2B5EF4-FFF2-40B4-BE49-F238E27FC236}">
                <a16:creationId xmlns:a16="http://schemas.microsoft.com/office/drawing/2014/main" id="{B83A7831-124D-BD47-B2CD-BC9E3B065D44}"/>
              </a:ext>
            </a:extLst>
          </p:cNvPr>
          <p:cNvPicPr>
            <a:picLocks noGrp="1" noChangeAspect="1" noChangeArrowheads="1"/>
          </p:cNvPicPr>
          <p:nvPr>
            <p:ph type="body" idx="1"/>
          </p:nvPr>
        </p:nvPicPr>
        <p:blipFill>
          <a:blip r:embed="rId3"/>
          <a:srcRect/>
          <a:stretch>
            <a:fillRect/>
          </a:stretch>
        </p:blipFill>
        <p:spPr>
          <a:xfrm>
            <a:off x="533400" y="762000"/>
            <a:ext cx="7545388" cy="5410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EE1195-629A-A94E-A1D9-8AA3A335A4A8}"/>
              </a:ext>
            </a:extLst>
          </p:cNvPr>
          <p:cNvSpPr>
            <a:spLocks noGrp="1" noChangeArrowheads="1"/>
          </p:cNvSpPr>
          <p:nvPr>
            <p:ph type="title"/>
          </p:nvPr>
        </p:nvSpPr>
        <p:spPr/>
        <p:txBody>
          <a:bodyPr/>
          <a:lstStyle/>
          <a:p>
            <a:pPr>
              <a:defRPr/>
            </a:pPr>
            <a:r>
              <a:rPr lang="en-US" altLang="zh-TW" dirty="0">
                <a:ea typeface="新細明體" charset="0"/>
              </a:rPr>
              <a:t>ROM (Instruction memory)</a:t>
            </a:r>
          </a:p>
        </p:txBody>
      </p:sp>
      <p:graphicFrame>
        <p:nvGraphicFramePr>
          <p:cNvPr id="44035" name="Object 3">
            <a:extLst>
              <a:ext uri="{FF2B5EF4-FFF2-40B4-BE49-F238E27FC236}">
                <a16:creationId xmlns:a16="http://schemas.microsoft.com/office/drawing/2014/main" id="{6F8546F2-58AE-3E4F-AEC0-94206E48FC40}"/>
              </a:ext>
            </a:extLst>
          </p:cNvPr>
          <p:cNvGraphicFramePr>
            <a:graphicFrameLocks noChangeAspect="1"/>
          </p:cNvGraphicFramePr>
          <p:nvPr/>
        </p:nvGraphicFramePr>
        <p:xfrm>
          <a:off x="917575" y="855663"/>
          <a:ext cx="4568825" cy="2836862"/>
        </p:xfrm>
        <a:graphic>
          <a:graphicData uri="http://schemas.openxmlformats.org/presentationml/2006/ole">
            <mc:AlternateContent xmlns:mc="http://schemas.openxmlformats.org/markup-compatibility/2006">
              <mc:Choice xmlns:v="urn:schemas-microsoft-com:vml" Requires="v">
                <p:oleObj spid="_x0000_s3079" name="VISIO" r:id="rId4" imgW="6045200" imgH="5918200" progId="Visio.Drawing.6">
                  <p:embed/>
                </p:oleObj>
              </mc:Choice>
              <mc:Fallback>
                <p:oleObj name="VISIO" r:id="rId4" imgW="6045200" imgH="5918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8221" t="17085" r="37256" b="48895"/>
                      <a:stretch>
                        <a:fillRect/>
                      </a:stretch>
                    </p:blipFill>
                    <p:spPr bwMode="auto">
                      <a:xfrm>
                        <a:off x="917575" y="855663"/>
                        <a:ext cx="4568825"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7380" name="Rectangle 4">
            <a:extLst>
              <a:ext uri="{FF2B5EF4-FFF2-40B4-BE49-F238E27FC236}">
                <a16:creationId xmlns:a16="http://schemas.microsoft.com/office/drawing/2014/main" id="{2D264143-0442-094B-B4A5-CF08E2AEFB27}"/>
              </a:ext>
            </a:extLst>
          </p:cNvPr>
          <p:cNvSpPr>
            <a:spLocks noGrp="1" noChangeArrowheads="1"/>
          </p:cNvSpPr>
          <p:nvPr>
            <p:ph type="body" idx="1"/>
          </p:nvPr>
        </p:nvSpPr>
        <p:spPr>
          <a:xfrm>
            <a:off x="914400" y="3860800"/>
            <a:ext cx="8077200" cy="2303463"/>
          </a:xfrm>
        </p:spPr>
        <p:txBody>
          <a:bodyPr/>
          <a:lstStyle/>
          <a:p>
            <a:pPr>
              <a:lnSpc>
                <a:spcPct val="90000"/>
              </a:lnSpc>
              <a:buFont typeface="Wingdings" charset="2"/>
              <a:buNone/>
              <a:defRPr/>
            </a:pPr>
            <a:r>
              <a:rPr lang="en-US" altLang="zh-TW" sz="1600" u="sng" dirty="0">
                <a:ea typeface="新細明體" charset="0"/>
              </a:rPr>
              <a:t>Function:</a:t>
            </a:r>
          </a:p>
          <a:p>
            <a:pPr>
              <a:lnSpc>
                <a:spcPct val="90000"/>
              </a:lnSpc>
              <a:buSzPct val="75000"/>
              <a:buFont typeface="Wingdings" charset="2"/>
              <a:buChar char="n"/>
              <a:defRPr/>
            </a:pPr>
            <a:r>
              <a:rPr lang="en-US" altLang="zh-TW" sz="1600" dirty="0">
                <a:ea typeface="新細明體" charset="0"/>
              </a:rPr>
              <a:t>The </a:t>
            </a:r>
            <a:r>
              <a:rPr lang="en-US" altLang="zh-TW" sz="1400" dirty="0">
                <a:latin typeface="Consolas" charset="0"/>
                <a:ea typeface="新細明體" charset="0"/>
                <a:cs typeface="Consolas" charset="0"/>
              </a:rPr>
              <a:t>ROM</a:t>
            </a:r>
            <a:r>
              <a:rPr lang="en-US" altLang="zh-TW" sz="1600" dirty="0">
                <a:ea typeface="新細明體" charset="0"/>
              </a:rPr>
              <a:t> is pre-loaded with a program written in the Hack machine language </a:t>
            </a:r>
          </a:p>
          <a:p>
            <a:pPr>
              <a:lnSpc>
                <a:spcPct val="90000"/>
              </a:lnSpc>
              <a:spcAft>
                <a:spcPct val="60000"/>
              </a:spcAft>
              <a:buSzPct val="75000"/>
              <a:buFont typeface="Wingdings" charset="2"/>
              <a:buChar char="n"/>
              <a:defRPr/>
            </a:pPr>
            <a:r>
              <a:rPr lang="en-US" altLang="zh-TW" sz="1600" dirty="0">
                <a:ea typeface="新細明體" charset="0"/>
              </a:rPr>
              <a:t>The </a:t>
            </a:r>
            <a:r>
              <a:rPr lang="en-US" altLang="zh-TW" sz="1400" dirty="0">
                <a:latin typeface="Consolas" charset="0"/>
                <a:ea typeface="新細明體" charset="0"/>
              </a:rPr>
              <a:t>ROM</a:t>
            </a:r>
            <a:r>
              <a:rPr lang="en-US" altLang="zh-TW" sz="1600" dirty="0">
                <a:ea typeface="新細明體" charset="0"/>
              </a:rPr>
              <a:t> chip always emits a 16-bit number:</a:t>
            </a:r>
            <a:br>
              <a:rPr lang="en-US" altLang="zh-TW" sz="1600" dirty="0">
                <a:ea typeface="新細明體" charset="0"/>
              </a:rPr>
            </a:br>
            <a:br>
              <a:rPr lang="en-US" altLang="zh-TW" sz="1600" dirty="0">
                <a:ea typeface="新細明體" charset="0"/>
              </a:rPr>
            </a:br>
            <a:r>
              <a:rPr lang="en-US" altLang="zh-TW" sz="1400" dirty="0">
                <a:latin typeface="Consolas" charset="0"/>
                <a:ea typeface="新細明體" charset="0"/>
              </a:rPr>
              <a:t>out = ROM32K[address]</a:t>
            </a:r>
          </a:p>
          <a:p>
            <a:pPr>
              <a:lnSpc>
                <a:spcPct val="90000"/>
              </a:lnSpc>
              <a:buSzPct val="75000"/>
              <a:buFont typeface="Wingdings" charset="2"/>
              <a:buChar char="n"/>
              <a:defRPr/>
            </a:pPr>
            <a:r>
              <a:rPr lang="en-US" altLang="zh-TW" sz="1600" dirty="0">
                <a:ea typeface="新細明體" charset="0"/>
              </a:rPr>
              <a:t>This number is interpreted as the </a:t>
            </a:r>
            <a:r>
              <a:rPr lang="en-US" altLang="zh-TW" sz="1600" i="1" dirty="0">
                <a:ea typeface="新細明體" charset="0"/>
              </a:rPr>
              <a:t>current instruction</a:t>
            </a:r>
            <a:r>
              <a:rPr lang="en-US" altLang="zh-TW" sz="1600" dirty="0">
                <a:ea typeface="新細明體" charset="0"/>
              </a:rPr>
              <a:t>.</a:t>
            </a:r>
          </a:p>
        </p:txBody>
      </p:sp>
      <p:pic>
        <p:nvPicPr>
          <p:cNvPr id="44037" name="Picture 7" descr="http://lh6.google.com/image/axiang1980/RbzItnv_cqI/AAAAAAAAAYA/kdxBQl2LX_4/s288/05.jpg">
            <a:extLst>
              <a:ext uri="{FF2B5EF4-FFF2-40B4-BE49-F238E27FC236}">
                <a16:creationId xmlns:a16="http://schemas.microsoft.com/office/drawing/2014/main" id="{A597064E-3E89-1345-A67F-398E70C54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047750"/>
            <a:ext cx="2743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826DD0-D211-3942-B9E9-0E4E4C560805}"/>
              </a:ext>
            </a:extLst>
          </p:cNvPr>
          <p:cNvSpPr>
            <a:spLocks noGrp="1"/>
          </p:cNvSpPr>
          <p:nvPr>
            <p:ph type="title"/>
          </p:nvPr>
        </p:nvSpPr>
        <p:spPr/>
        <p:txBody>
          <a:bodyPr/>
          <a:lstStyle/>
          <a:p>
            <a:pPr>
              <a:defRPr/>
            </a:pPr>
            <a:r>
              <a:rPr kumimoji="1" lang="en-US" altLang="zh-TW">
                <a:ea typeface="新細明體" panose="02020500000000000000" pitchFamily="18" charset="-120"/>
              </a:rPr>
              <a:t>RAM (data memory)</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28BF3253-6BB3-6346-9252-0FB0B0F02172}"/>
              </a:ext>
            </a:extLst>
          </p:cNvPr>
          <p:cNvSpPr>
            <a:spLocks noGrp="1"/>
          </p:cNvSpPr>
          <p:nvPr>
            <p:ph idx="1"/>
          </p:nvPr>
        </p:nvSpPr>
        <p:spPr/>
        <p:txBody>
          <a:bodyPr/>
          <a:lstStyle/>
          <a:p>
            <a:pPr>
              <a:defRPr/>
            </a:pPr>
            <a:r>
              <a:rPr kumimoji="1" lang="en-US" altLang="zh-TW">
                <a:ea typeface="新細明體" panose="02020500000000000000" pitchFamily="18" charset="-120"/>
              </a:rPr>
              <a:t>We will discuss the details for Hack’s data memory later. </a:t>
            </a:r>
            <a:endParaRPr kumimoji="1" lang="zh-TW" altLang="en-US">
              <a:ea typeface="新細明體" panose="02020500000000000000" pitchFamily="18" charset="-120"/>
            </a:endParaRPr>
          </a:p>
        </p:txBody>
      </p:sp>
      <p:grpSp>
        <p:nvGrpSpPr>
          <p:cNvPr id="46084" name="群組 49">
            <a:extLst>
              <a:ext uri="{FF2B5EF4-FFF2-40B4-BE49-F238E27FC236}">
                <a16:creationId xmlns:a16="http://schemas.microsoft.com/office/drawing/2014/main" id="{78994CCC-7D7A-E047-9A61-097A7BC6B646}"/>
              </a:ext>
            </a:extLst>
          </p:cNvPr>
          <p:cNvGrpSpPr>
            <a:grpSpLocks/>
          </p:cNvGrpSpPr>
          <p:nvPr/>
        </p:nvGrpSpPr>
        <p:grpSpPr bwMode="auto">
          <a:xfrm>
            <a:off x="3276600" y="1589088"/>
            <a:ext cx="2047875" cy="4060825"/>
            <a:chOff x="2592747" y="2560642"/>
            <a:chExt cx="1021941" cy="2024659"/>
          </a:xfrm>
        </p:grpSpPr>
        <p:sp>
          <p:nvSpPr>
            <p:cNvPr id="5" name="Rectangle 77">
              <a:extLst>
                <a:ext uri="{FF2B5EF4-FFF2-40B4-BE49-F238E27FC236}">
                  <a16:creationId xmlns:a16="http://schemas.microsoft.com/office/drawing/2014/main" id="{ACBAD3B4-5E6F-A740-8784-5BA3542438B5}"/>
                </a:ext>
              </a:extLst>
            </p:cNvPr>
            <p:cNvSpPr>
              <a:spLocks noChangeArrowheads="1"/>
            </p:cNvSpPr>
            <p:nvPr/>
          </p:nvSpPr>
          <p:spPr bwMode="auto">
            <a:xfrm>
              <a:off x="2614929" y="2560642"/>
              <a:ext cx="999759" cy="201199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dirty="0">
                <a:solidFill>
                  <a:srgbClr val="000000"/>
                </a:solidFill>
                <a:ea typeface="新細明體" charset="0"/>
              </a:endParaRPr>
            </a:p>
          </p:txBody>
        </p:sp>
        <p:sp>
          <p:nvSpPr>
            <p:cNvPr id="6" name="AutoShape 78">
              <a:extLst>
                <a:ext uri="{FF2B5EF4-FFF2-40B4-BE49-F238E27FC236}">
                  <a16:creationId xmlns:a16="http://schemas.microsoft.com/office/drawing/2014/main" id="{44246C83-2E98-1441-B547-6DA6DBCCFDD6}"/>
                </a:ext>
              </a:extLst>
            </p:cNvPr>
            <p:cNvSpPr>
              <a:spLocks noChangeArrowheads="1"/>
            </p:cNvSpPr>
            <p:nvPr/>
          </p:nvSpPr>
          <p:spPr bwMode="auto">
            <a:xfrm>
              <a:off x="2694149" y="4424626"/>
              <a:ext cx="133882" cy="143262"/>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 name="Text Box 79">
              <a:extLst>
                <a:ext uri="{FF2B5EF4-FFF2-40B4-BE49-F238E27FC236}">
                  <a16:creationId xmlns:a16="http://schemas.microsoft.com/office/drawing/2014/main" id="{B8B0BD70-FC4E-7440-82E2-8E5DC4D69B22}"/>
                </a:ext>
              </a:extLst>
            </p:cNvPr>
            <p:cNvSpPr txBox="1">
              <a:spLocks noChangeArrowheads="1"/>
            </p:cNvSpPr>
            <p:nvPr/>
          </p:nvSpPr>
          <p:spPr bwMode="auto">
            <a:xfrm>
              <a:off x="2735343" y="2574889"/>
              <a:ext cx="716943"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0000"/>
                  </a:solidFill>
                  <a:latin typeface="Arial" charset="0"/>
                  <a:ea typeface="新細明體" charset="0"/>
                </a:rPr>
                <a:t>32K x 16</a:t>
              </a:r>
            </a:p>
            <a:p>
              <a:pPr algn="ctr" eaLnBrk="1" fontAlgn="auto" hangingPunct="1">
                <a:spcBef>
                  <a:spcPts val="0"/>
                </a:spcBef>
                <a:spcAft>
                  <a:spcPts val="0"/>
                </a:spcAft>
                <a:defRPr/>
              </a:pPr>
              <a:r>
                <a:rPr lang="en-US" altLang="zh-TW" sz="2400" b="1" kern="0" dirty="0">
                  <a:solidFill>
                    <a:srgbClr val="000000"/>
                  </a:solidFill>
                  <a:latin typeface="Arial" charset="0"/>
                  <a:ea typeface="新細明體" charset="0"/>
                </a:rPr>
                <a:t> RAM</a:t>
              </a:r>
            </a:p>
            <a:p>
              <a:pPr eaLnBrk="1" fontAlgn="auto" hangingPunct="1">
                <a:spcBef>
                  <a:spcPts val="0"/>
                </a:spcBef>
                <a:spcAft>
                  <a:spcPts val="0"/>
                </a:spcAft>
                <a:defRPr/>
              </a:pPr>
              <a:endParaRPr lang="en-US" altLang="zh-TW" sz="2400" b="1" kern="0" dirty="0">
                <a:solidFill>
                  <a:srgbClr val="000000"/>
                </a:solidFill>
                <a:latin typeface="Arial" charset="0"/>
                <a:ea typeface="新細明體" charset="0"/>
              </a:endParaRPr>
            </a:p>
          </p:txBody>
        </p:sp>
        <p:sp>
          <p:nvSpPr>
            <p:cNvPr id="8" name="Text Box 80">
              <a:extLst>
                <a:ext uri="{FF2B5EF4-FFF2-40B4-BE49-F238E27FC236}">
                  <a16:creationId xmlns:a16="http://schemas.microsoft.com/office/drawing/2014/main" id="{B5A4DFF0-572D-D743-8492-385DD7450B04}"/>
                </a:ext>
              </a:extLst>
            </p:cNvPr>
            <p:cNvSpPr txBox="1">
              <a:spLocks noChangeArrowheads="1"/>
            </p:cNvSpPr>
            <p:nvPr/>
          </p:nvSpPr>
          <p:spPr bwMode="auto">
            <a:xfrm>
              <a:off x="3369105" y="4354974"/>
              <a:ext cx="237661"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W</a:t>
              </a:r>
            </a:p>
          </p:txBody>
        </p:sp>
        <p:sp>
          <p:nvSpPr>
            <p:cNvPr id="9" name="Text Box 81">
              <a:extLst>
                <a:ext uri="{FF2B5EF4-FFF2-40B4-BE49-F238E27FC236}">
                  <a16:creationId xmlns:a16="http://schemas.microsoft.com/office/drawing/2014/main" id="{AC94C936-4937-D04B-A1A7-0DA017BDBA25}"/>
                </a:ext>
              </a:extLst>
            </p:cNvPr>
            <p:cNvSpPr txBox="1">
              <a:spLocks noChangeArrowheads="1"/>
            </p:cNvSpPr>
            <p:nvPr/>
          </p:nvSpPr>
          <p:spPr bwMode="auto">
            <a:xfrm>
              <a:off x="2592747" y="3425752"/>
              <a:ext cx="339855" cy="23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Din</a:t>
              </a:r>
            </a:p>
          </p:txBody>
        </p:sp>
        <p:sp>
          <p:nvSpPr>
            <p:cNvPr id="10" name="Text Box 82">
              <a:extLst>
                <a:ext uri="{FF2B5EF4-FFF2-40B4-BE49-F238E27FC236}">
                  <a16:creationId xmlns:a16="http://schemas.microsoft.com/office/drawing/2014/main" id="{76B8FF37-B2A3-7748-848F-83C53EF6930E}"/>
                </a:ext>
              </a:extLst>
            </p:cNvPr>
            <p:cNvSpPr txBox="1">
              <a:spLocks noChangeArrowheads="1"/>
            </p:cNvSpPr>
            <p:nvPr/>
          </p:nvSpPr>
          <p:spPr bwMode="auto">
            <a:xfrm>
              <a:off x="2900914" y="4354974"/>
              <a:ext cx="425412"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err="1">
                  <a:solidFill>
                    <a:srgbClr val="003399"/>
                  </a:solidFill>
                  <a:latin typeface="Arial" charset="0"/>
                  <a:ea typeface="新細明體" charset="0"/>
                </a:rPr>
                <a:t>addr</a:t>
              </a:r>
              <a:endParaRPr lang="en-US" altLang="zh-TW" sz="2400" b="1" kern="0" dirty="0">
                <a:solidFill>
                  <a:srgbClr val="003399"/>
                </a:solidFill>
                <a:latin typeface="Arial" charset="0"/>
                <a:ea typeface="新細明體" charset="0"/>
              </a:endParaRPr>
            </a:p>
          </p:txBody>
        </p:sp>
        <p:sp>
          <p:nvSpPr>
            <p:cNvPr id="11" name="Text Box 83">
              <a:extLst>
                <a:ext uri="{FF2B5EF4-FFF2-40B4-BE49-F238E27FC236}">
                  <a16:creationId xmlns:a16="http://schemas.microsoft.com/office/drawing/2014/main" id="{7272F87E-4D0B-5D40-9DAE-4CEAB49E93D1}"/>
                </a:ext>
              </a:extLst>
            </p:cNvPr>
            <p:cNvSpPr txBox="1">
              <a:spLocks noChangeArrowheads="1"/>
            </p:cNvSpPr>
            <p:nvPr/>
          </p:nvSpPr>
          <p:spPr bwMode="auto">
            <a:xfrm>
              <a:off x="3172639" y="3422586"/>
              <a:ext cx="442049"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a:solidFill>
                    <a:srgbClr val="003399"/>
                  </a:solidFill>
                  <a:latin typeface="Arial" charset="0"/>
                  <a:ea typeface="新細明體" charset="0"/>
                </a:rPr>
                <a:t>Dout</a:t>
              </a:r>
              <a:endParaRPr lang="en-US" altLang="zh-TW" sz="2400" b="1" kern="0" dirty="0">
                <a:solidFill>
                  <a:srgbClr val="003399"/>
                </a:solidFill>
                <a:latin typeface="Arial" charset="0"/>
                <a:ea typeface="新細明體" charset="0"/>
              </a:endParaRPr>
            </a:p>
          </p:txBody>
        </p:sp>
      </p:grpSp>
      <p:sp>
        <p:nvSpPr>
          <p:cNvPr id="46085" name="Line 31">
            <a:extLst>
              <a:ext uri="{FF2B5EF4-FFF2-40B4-BE49-F238E27FC236}">
                <a16:creationId xmlns:a16="http://schemas.microsoft.com/office/drawing/2014/main" id="{053C92C7-4527-2E45-A45F-1CC33E870866}"/>
              </a:ext>
            </a:extLst>
          </p:cNvPr>
          <p:cNvSpPr>
            <a:spLocks noChangeShapeType="1"/>
          </p:cNvSpPr>
          <p:nvPr/>
        </p:nvSpPr>
        <p:spPr bwMode="auto">
          <a:xfrm>
            <a:off x="2667000" y="3548063"/>
            <a:ext cx="6540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6" name="Line 31">
            <a:extLst>
              <a:ext uri="{FF2B5EF4-FFF2-40B4-BE49-F238E27FC236}">
                <a16:creationId xmlns:a16="http://schemas.microsoft.com/office/drawing/2014/main" id="{1C16BC63-8E20-4E43-B188-D1360A2FF3A0}"/>
              </a:ext>
            </a:extLst>
          </p:cNvPr>
          <p:cNvSpPr>
            <a:spLocks noChangeShapeType="1"/>
          </p:cNvSpPr>
          <p:nvPr/>
        </p:nvSpPr>
        <p:spPr bwMode="auto">
          <a:xfrm>
            <a:off x="5324475" y="3556000"/>
            <a:ext cx="695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7" name="Line 120">
            <a:extLst>
              <a:ext uri="{FF2B5EF4-FFF2-40B4-BE49-F238E27FC236}">
                <a16:creationId xmlns:a16="http://schemas.microsoft.com/office/drawing/2014/main" id="{78463CBB-F208-FD47-A9FC-1C5D36FDB23A}"/>
              </a:ext>
            </a:extLst>
          </p:cNvPr>
          <p:cNvSpPr>
            <a:spLocks noChangeShapeType="1"/>
          </p:cNvSpPr>
          <p:nvPr/>
        </p:nvSpPr>
        <p:spPr bwMode="auto">
          <a:xfrm flipH="1">
            <a:off x="2889250" y="3408363"/>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8" name="Line 120">
            <a:extLst>
              <a:ext uri="{FF2B5EF4-FFF2-40B4-BE49-F238E27FC236}">
                <a16:creationId xmlns:a16="http://schemas.microsoft.com/office/drawing/2014/main" id="{93741DDF-2F85-9740-A23C-09C11A57FC83}"/>
              </a:ext>
            </a:extLst>
          </p:cNvPr>
          <p:cNvSpPr>
            <a:spLocks noChangeShapeType="1"/>
          </p:cNvSpPr>
          <p:nvPr/>
        </p:nvSpPr>
        <p:spPr bwMode="auto">
          <a:xfrm flipH="1">
            <a:off x="5511800" y="3413125"/>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9" name="Text Box 122">
            <a:extLst>
              <a:ext uri="{FF2B5EF4-FFF2-40B4-BE49-F238E27FC236}">
                <a16:creationId xmlns:a16="http://schemas.microsoft.com/office/drawing/2014/main" id="{07D959C4-8B72-CA43-8D0B-76B2667BB5E9}"/>
              </a:ext>
            </a:extLst>
          </p:cNvPr>
          <p:cNvSpPr txBox="1">
            <a:spLocks noChangeArrowheads="1"/>
          </p:cNvSpPr>
          <p:nvPr/>
        </p:nvSpPr>
        <p:spPr bwMode="auto">
          <a:xfrm>
            <a:off x="2614613" y="2962275"/>
            <a:ext cx="52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46090" name="Text Box 122">
            <a:extLst>
              <a:ext uri="{FF2B5EF4-FFF2-40B4-BE49-F238E27FC236}">
                <a16:creationId xmlns:a16="http://schemas.microsoft.com/office/drawing/2014/main" id="{ED4E1031-33B7-DD4C-A023-6A35E3F100AD}"/>
              </a:ext>
            </a:extLst>
          </p:cNvPr>
          <p:cNvSpPr txBox="1">
            <a:spLocks noChangeArrowheads="1"/>
          </p:cNvSpPr>
          <p:nvPr/>
        </p:nvSpPr>
        <p:spPr bwMode="auto">
          <a:xfrm>
            <a:off x="5407025" y="2962275"/>
            <a:ext cx="53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46091" name="Line 26">
            <a:extLst>
              <a:ext uri="{FF2B5EF4-FFF2-40B4-BE49-F238E27FC236}">
                <a16:creationId xmlns:a16="http://schemas.microsoft.com/office/drawing/2014/main" id="{C8A03667-60FA-2B4C-BD36-C53523D4970E}"/>
              </a:ext>
            </a:extLst>
          </p:cNvPr>
          <p:cNvSpPr>
            <a:spLocks noChangeShapeType="1"/>
          </p:cNvSpPr>
          <p:nvPr/>
        </p:nvSpPr>
        <p:spPr bwMode="auto">
          <a:xfrm>
            <a:off x="43195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2" name="Line 26">
            <a:extLst>
              <a:ext uri="{FF2B5EF4-FFF2-40B4-BE49-F238E27FC236}">
                <a16:creationId xmlns:a16="http://schemas.microsoft.com/office/drawing/2014/main" id="{5E96B95A-5F47-DC4C-BA88-D21F34F63005}"/>
              </a:ext>
            </a:extLst>
          </p:cNvPr>
          <p:cNvSpPr>
            <a:spLocks noChangeShapeType="1"/>
          </p:cNvSpPr>
          <p:nvPr/>
        </p:nvSpPr>
        <p:spPr bwMode="auto">
          <a:xfrm>
            <a:off x="50561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3" name="Line 120">
            <a:extLst>
              <a:ext uri="{FF2B5EF4-FFF2-40B4-BE49-F238E27FC236}">
                <a16:creationId xmlns:a16="http://schemas.microsoft.com/office/drawing/2014/main" id="{50FAF84F-20D9-FE49-B7E8-6ECF44CA51DC}"/>
              </a:ext>
            </a:extLst>
          </p:cNvPr>
          <p:cNvSpPr>
            <a:spLocks noChangeShapeType="1"/>
          </p:cNvSpPr>
          <p:nvPr/>
        </p:nvSpPr>
        <p:spPr bwMode="auto">
          <a:xfrm flipH="1">
            <a:off x="4171950" y="5703888"/>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4" name="Text Box 122">
            <a:extLst>
              <a:ext uri="{FF2B5EF4-FFF2-40B4-BE49-F238E27FC236}">
                <a16:creationId xmlns:a16="http://schemas.microsoft.com/office/drawing/2014/main" id="{4EC116F1-319A-D942-90F9-179DF22939C5}"/>
              </a:ext>
            </a:extLst>
          </p:cNvPr>
          <p:cNvSpPr txBox="1">
            <a:spLocks noChangeArrowheads="1"/>
          </p:cNvSpPr>
          <p:nvPr/>
        </p:nvSpPr>
        <p:spPr bwMode="auto">
          <a:xfrm>
            <a:off x="3694113" y="5630863"/>
            <a:ext cx="52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C316A69F-D41C-354D-8AAF-273E85F9AE17}"/>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65DBB37F-E2C5-D24B-BEF1-450EFA0A5FB9}" type="slidenum">
              <a:rPr kumimoji="1" lang="zh-TW" altLang="en-US" sz="800">
                <a:ea typeface="新細明體" panose="02020500000000000000" pitchFamily="18" charset="-120"/>
              </a:rPr>
              <a:pPr>
                <a:spcBef>
                  <a:spcPct val="0"/>
                </a:spcBef>
                <a:buClrTx/>
                <a:buSzTx/>
                <a:buFontTx/>
                <a:buNone/>
              </a:pPr>
              <a:t>17</a:t>
            </a:fld>
            <a:endParaRPr kumimoji="1" lang="en-US" altLang="zh-TW" sz="1400">
              <a:ea typeface="新細明體" panose="02020500000000000000" pitchFamily="18" charset="-120"/>
            </a:endParaRPr>
          </a:p>
        </p:txBody>
      </p:sp>
      <p:sp>
        <p:nvSpPr>
          <p:cNvPr id="21507" name="Rectangle 2">
            <a:extLst>
              <a:ext uri="{FF2B5EF4-FFF2-40B4-BE49-F238E27FC236}">
                <a16:creationId xmlns:a16="http://schemas.microsoft.com/office/drawing/2014/main" id="{2A52C90A-B640-0A4D-8698-C9FFAD135096}"/>
              </a:ext>
            </a:extLst>
          </p:cNvPr>
          <p:cNvSpPr>
            <a:spLocks noGrp="1" noChangeArrowheads="1"/>
          </p:cNvSpPr>
          <p:nvPr>
            <p:ph type="title"/>
          </p:nvPr>
        </p:nvSpPr>
        <p:spPr/>
        <p:txBody>
          <a:bodyPr/>
          <a:lstStyle/>
          <a:p>
            <a:pPr>
              <a:defRPr/>
            </a:pPr>
            <a:r>
              <a:rPr lang="en-US" altLang="zh-TW">
                <a:ea typeface="新細明體" charset="0"/>
              </a:rPr>
              <a:t>Clock</a:t>
            </a:r>
          </a:p>
        </p:txBody>
      </p:sp>
      <p:sp>
        <p:nvSpPr>
          <p:cNvPr id="21508" name="Rectangle 3">
            <a:extLst>
              <a:ext uri="{FF2B5EF4-FFF2-40B4-BE49-F238E27FC236}">
                <a16:creationId xmlns:a16="http://schemas.microsoft.com/office/drawing/2014/main" id="{469A4A9E-4D4D-D54E-9922-15FAF1573A71}"/>
              </a:ext>
            </a:extLst>
          </p:cNvPr>
          <p:cNvSpPr>
            <a:spLocks noGrp="1" noChangeArrowheads="1"/>
          </p:cNvSpPr>
          <p:nvPr>
            <p:ph type="body" idx="1"/>
          </p:nvPr>
        </p:nvSpPr>
        <p:spPr/>
        <p:txBody>
          <a:bodyPr/>
          <a:lstStyle/>
          <a:p>
            <a:pPr marL="0" indent="0">
              <a:buFont typeface="Wingdings" charset="2"/>
              <a:buChar char="n"/>
              <a:defRPr/>
            </a:pPr>
            <a:r>
              <a:rPr lang="en-US" altLang="zh-TW">
                <a:ea typeface="新細明體" charset="0"/>
              </a:rPr>
              <a:t>Clock.</a:t>
            </a:r>
          </a:p>
          <a:p>
            <a:pPr lvl="1">
              <a:buFont typeface="Wingdings" charset="2"/>
              <a:buChar char="l"/>
              <a:defRPr/>
            </a:pPr>
            <a:r>
              <a:rPr lang="en-US" altLang="zh-TW">
                <a:ea typeface="新細明體" charset="0"/>
              </a:rPr>
              <a:t>Fundamental abstraction: regular on-off pulse.</a:t>
            </a:r>
          </a:p>
          <a:p>
            <a:pPr lvl="2">
              <a:buFont typeface="Wingdings" charset="2"/>
              <a:buChar char="n"/>
              <a:defRPr/>
            </a:pPr>
            <a:r>
              <a:rPr lang="en-US" altLang="zh-TW">
                <a:ea typeface="新細明體" charset="0"/>
              </a:rPr>
              <a:t>on:  fetch phase</a:t>
            </a:r>
          </a:p>
          <a:p>
            <a:pPr lvl="2">
              <a:buFont typeface="Wingdings" charset="2"/>
              <a:buChar char="n"/>
              <a:defRPr/>
            </a:pPr>
            <a:r>
              <a:rPr lang="en-US" altLang="zh-TW">
                <a:ea typeface="新細明體" charset="0"/>
              </a:rPr>
              <a:t>off:  execute phase</a:t>
            </a:r>
          </a:p>
          <a:p>
            <a:pPr lvl="1">
              <a:buFont typeface="Wingdings" charset="2"/>
              <a:buChar char="l"/>
              <a:defRPr/>
            </a:pPr>
            <a:r>
              <a:rPr lang="en-US" altLang="zh-TW">
                <a:ea typeface="新細明體" charset="0"/>
              </a:rPr>
              <a:t>External analog device.</a:t>
            </a:r>
          </a:p>
          <a:p>
            <a:pPr lvl="1">
              <a:buFont typeface="Wingdings" charset="2"/>
              <a:buChar char="l"/>
              <a:defRPr/>
            </a:pPr>
            <a:r>
              <a:rPr lang="en-US" altLang="zh-TW">
                <a:ea typeface="新細明體" charset="0"/>
              </a:rPr>
              <a:t>Synchronizes operations of different circuit elements.</a:t>
            </a:r>
          </a:p>
          <a:p>
            <a:pPr lvl="1">
              <a:buFont typeface="Wingdings" charset="2"/>
              <a:buChar char="l"/>
              <a:defRPr/>
            </a:pPr>
            <a:r>
              <a:rPr lang="en-US" altLang="zh-TW">
                <a:ea typeface="新細明體" charset="0"/>
              </a:rPr>
              <a:t>Requirement:  clock cycle longer than max switching time.</a:t>
            </a:r>
          </a:p>
          <a:p>
            <a:pPr lvl="1">
              <a:buFont typeface="Wingdings" charset="2"/>
              <a:buChar char="l"/>
              <a:defRPr/>
            </a:pPr>
            <a:endParaRPr lang="en-US" altLang="zh-TW">
              <a:ea typeface="新細明體" charset="0"/>
            </a:endParaRPr>
          </a:p>
          <a:p>
            <a:pPr lvl="1">
              <a:buFont typeface="Wingdings" charset="2"/>
              <a:buChar char="l"/>
              <a:defRPr/>
            </a:pPr>
            <a:endParaRPr lang="en-US" altLang="zh-TW">
              <a:ea typeface="新細明體" charset="0"/>
            </a:endParaRPr>
          </a:p>
          <a:p>
            <a:pPr marL="0" indent="0">
              <a:buFont typeface="Wingdings" charset="2"/>
              <a:buChar char="n"/>
              <a:defRPr/>
            </a:pPr>
            <a:endParaRPr lang="zh-TW" altLang="en-US">
              <a:ea typeface="新細明體" charset="0"/>
            </a:endParaRPr>
          </a:p>
        </p:txBody>
      </p:sp>
      <p:sp>
        <p:nvSpPr>
          <p:cNvPr id="47109" name="Line 4">
            <a:extLst>
              <a:ext uri="{FF2B5EF4-FFF2-40B4-BE49-F238E27FC236}">
                <a16:creationId xmlns:a16="http://schemas.microsoft.com/office/drawing/2014/main" id="{1858F7A3-C0EB-4549-8A7E-2A13890B2ACB}"/>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10" name="Text Box 5">
            <a:extLst>
              <a:ext uri="{FF2B5EF4-FFF2-40B4-BE49-F238E27FC236}">
                <a16:creationId xmlns:a16="http://schemas.microsoft.com/office/drawing/2014/main" id="{CA8C379E-37B6-F74C-8C0C-551CE22E7474}"/>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6600"/>
                </a:solidFill>
                <a:ea typeface="新細明體" panose="02020500000000000000" pitchFamily="18" charset="-120"/>
              </a:rPr>
              <a:t>cycle time</a:t>
            </a:r>
          </a:p>
        </p:txBody>
      </p:sp>
      <p:sp>
        <p:nvSpPr>
          <p:cNvPr id="47111" name="Text Box 6">
            <a:extLst>
              <a:ext uri="{FF2B5EF4-FFF2-40B4-BE49-F238E27FC236}">
                <a16:creationId xmlns:a16="http://schemas.microsoft.com/office/drawing/2014/main" id="{05A7E0E8-4BAD-2E45-A58A-B45CA1E62428}"/>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400">
                <a:ea typeface="新細明體" panose="02020500000000000000" pitchFamily="18" charset="-120"/>
              </a:rPr>
              <a:t>Clock</a:t>
            </a:r>
            <a:endParaRPr kumimoji="1" lang="en-US" altLang="zh-TW" sz="1400">
              <a:solidFill>
                <a:srgbClr val="006600"/>
              </a:solidFill>
              <a:ea typeface="新細明體" panose="02020500000000000000" pitchFamily="18" charset="-120"/>
            </a:endParaRPr>
          </a:p>
        </p:txBody>
      </p:sp>
      <p:sp>
        <p:nvSpPr>
          <p:cNvPr id="47112" name="Text Box 7">
            <a:extLst>
              <a:ext uri="{FF2B5EF4-FFF2-40B4-BE49-F238E27FC236}">
                <a16:creationId xmlns:a16="http://schemas.microsoft.com/office/drawing/2014/main" id="{127ECE80-4639-6C4C-9B06-DB3D640B652B}"/>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3399"/>
                </a:solidFill>
                <a:ea typeface="新細明體" panose="02020500000000000000" pitchFamily="18" charset="-120"/>
              </a:rPr>
              <a:t>on</a:t>
            </a:r>
            <a:endParaRPr kumimoji="1" lang="en-US" altLang="zh-TW" sz="1600">
              <a:solidFill>
                <a:srgbClr val="006600"/>
              </a:solidFill>
              <a:ea typeface="新細明體" panose="02020500000000000000" pitchFamily="18" charset="-120"/>
            </a:endParaRPr>
          </a:p>
        </p:txBody>
      </p:sp>
      <p:sp>
        <p:nvSpPr>
          <p:cNvPr id="47113" name="Text Box 8">
            <a:extLst>
              <a:ext uri="{FF2B5EF4-FFF2-40B4-BE49-F238E27FC236}">
                <a16:creationId xmlns:a16="http://schemas.microsoft.com/office/drawing/2014/main" id="{7FBB0328-26BD-1148-916F-D595673C9A9C}"/>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3399"/>
                </a:solidFill>
                <a:ea typeface="新細明體" panose="02020500000000000000" pitchFamily="18" charset="-120"/>
              </a:rPr>
              <a:t>off</a:t>
            </a:r>
            <a:endParaRPr kumimoji="1" lang="en-US" altLang="zh-TW" sz="1600">
              <a:solidFill>
                <a:srgbClr val="006600"/>
              </a:solidFill>
              <a:ea typeface="新細明體" panose="02020500000000000000" pitchFamily="18" charset="-120"/>
            </a:endParaRPr>
          </a:p>
        </p:txBody>
      </p:sp>
      <p:sp>
        <p:nvSpPr>
          <p:cNvPr id="47114" name="Freeform 9">
            <a:extLst>
              <a:ext uri="{FF2B5EF4-FFF2-40B4-BE49-F238E27FC236}">
                <a16:creationId xmlns:a16="http://schemas.microsoft.com/office/drawing/2014/main" id="{6829C7B3-FECC-6D4C-9ECF-B54BA11AE2FB}"/>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47115" name="Line 10">
            <a:extLst>
              <a:ext uri="{FF2B5EF4-FFF2-40B4-BE49-F238E27FC236}">
                <a16:creationId xmlns:a16="http://schemas.microsoft.com/office/drawing/2014/main" id="{7DCBEAD3-9D59-444D-9B23-47EF4E8DDF58}"/>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47116" name="Line 11">
            <a:extLst>
              <a:ext uri="{FF2B5EF4-FFF2-40B4-BE49-F238E27FC236}">
                <a16:creationId xmlns:a16="http://schemas.microsoft.com/office/drawing/2014/main" id="{E98F0302-0F5D-1B4B-AB83-833276198A18}"/>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47117" name="Picture 12" descr="hourglass-slower">
            <a:extLst>
              <a:ext uri="{FF2B5EF4-FFF2-40B4-BE49-F238E27FC236}">
                <a16:creationId xmlns:a16="http://schemas.microsoft.com/office/drawing/2014/main" id="{D2F608B3-52AC-F147-9B25-BCBBAA5EE8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3" descr="fetch-execute">
            <a:extLst>
              <a:ext uri="{FF2B5EF4-FFF2-40B4-BE49-F238E27FC236}">
                <a16:creationId xmlns:a16="http://schemas.microsoft.com/office/drawing/2014/main" id="{BF420FE1-AF98-9A49-AFC0-B58808190A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4" descr="execute-fetch">
            <a:extLst>
              <a:ext uri="{FF2B5EF4-FFF2-40B4-BE49-F238E27FC236}">
                <a16:creationId xmlns:a16="http://schemas.microsoft.com/office/drawing/2014/main" id="{7C1D49A3-1C73-904B-A60A-5F01AE1320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F995F26A-4C74-8944-9E9A-EBD7D8CA4DB8}"/>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A5F8AD30-4745-B943-9526-3F96396A79B7}"/>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49156" name="投影片編號版面配置區 3">
            <a:extLst>
              <a:ext uri="{FF2B5EF4-FFF2-40B4-BE49-F238E27FC236}">
                <a16:creationId xmlns:a16="http://schemas.microsoft.com/office/drawing/2014/main" id="{A1DACF09-00D2-A84B-89FF-EBEBCBB98C47}"/>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60C6613A-69DC-D145-AB2A-335E8F483D2E}" type="slidenum">
              <a:rPr kumimoji="1" lang="zh-TW" altLang="en-US" sz="800">
                <a:ea typeface="新細明體" panose="02020500000000000000" pitchFamily="18" charset="-120"/>
              </a:rPr>
              <a:pPr>
                <a:spcBef>
                  <a:spcPct val="0"/>
                </a:spcBef>
                <a:buClrTx/>
                <a:buSzTx/>
                <a:buFontTx/>
                <a:buNone/>
              </a:pPr>
              <a:t>18</a:t>
            </a:fld>
            <a:endParaRPr kumimoji="1" lang="en-US" altLang="zh-TW" sz="1400">
              <a:ea typeface="新細明體" panose="02020500000000000000" pitchFamily="18" charset="-120"/>
            </a:endParaRPr>
          </a:p>
        </p:txBody>
      </p:sp>
      <p:sp>
        <p:nvSpPr>
          <p:cNvPr id="5" name="AutoShape 4">
            <a:extLst>
              <a:ext uri="{FF2B5EF4-FFF2-40B4-BE49-F238E27FC236}">
                <a16:creationId xmlns:a16="http://schemas.microsoft.com/office/drawing/2014/main" id="{ADE435FA-5CDF-5B40-BAB2-9D0BF2524BE5}"/>
              </a:ext>
            </a:extLst>
          </p:cNvPr>
          <p:cNvSpPr>
            <a:spLocks noChangeArrowheads="1"/>
          </p:cNvSpPr>
          <p:nvPr/>
        </p:nvSpPr>
        <p:spPr bwMode="auto">
          <a:xfrm>
            <a:off x="238125" y="13716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92F9707-DF3F-E44A-9D3E-BDA8CA799093}"/>
              </a:ext>
            </a:extLst>
          </p:cNvPr>
          <p:cNvSpPr>
            <a:spLocks noGrp="1" noChangeArrowheads="1"/>
          </p:cNvSpPr>
          <p:nvPr>
            <p:ph type="title"/>
          </p:nvPr>
        </p:nvSpPr>
        <p:spPr/>
        <p:txBody>
          <a:bodyPr/>
          <a:lstStyle/>
          <a:p>
            <a:pPr>
              <a:defRPr/>
            </a:pPr>
            <a:r>
              <a:rPr lang="en-US" altLang="zh-TW">
                <a:ea typeface="新細明體" charset="0"/>
              </a:rPr>
              <a:t>Hack programming reference card</a:t>
            </a:r>
            <a:endParaRPr lang="en-US" altLang="zh-TW" sz="1800">
              <a:ea typeface="新細明體" charset="0"/>
            </a:endParaRPr>
          </a:p>
        </p:txBody>
      </p:sp>
      <p:sp>
        <p:nvSpPr>
          <p:cNvPr id="13317" name="Text Box 11">
            <a:extLst>
              <a:ext uri="{FF2B5EF4-FFF2-40B4-BE49-F238E27FC236}">
                <a16:creationId xmlns:a16="http://schemas.microsoft.com/office/drawing/2014/main" id="{0A16238F-7B41-C049-A6BF-53F9ABF41F92}"/>
              </a:ext>
            </a:extLst>
          </p:cNvPr>
          <p:cNvSpPr txBox="1">
            <a:spLocks noChangeArrowheads="1"/>
          </p:cNvSpPr>
          <p:nvPr/>
        </p:nvSpPr>
        <p:spPr bwMode="auto">
          <a:xfrm>
            <a:off x="76200" y="685800"/>
            <a:ext cx="8915400" cy="571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190800" rIns="0" bIns="190800" anchor="ctr"/>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buSzPct val="85000"/>
              <a:buFont typeface="Wingdings" panose="05000000000000000000" pitchFamily="2" charset="2"/>
              <a:buNone/>
              <a:defRPr/>
            </a:pPr>
            <a:r>
              <a:rPr lang="en-US" altLang="zh-TW" u="sng" dirty="0">
                <a:ea typeface="新細明體" panose="02020500000000000000" pitchFamily="18" charset="-120"/>
                <a:cs typeface="Times New Roman" panose="02020603050405020304" pitchFamily="18" charset="0"/>
              </a:rPr>
              <a:t>Hack commands:</a:t>
            </a:r>
            <a:endParaRPr lang="en-US" altLang="zh-TW" b="1" dirty="0">
              <a:solidFill>
                <a:srgbClr val="FF0000"/>
              </a:solidFill>
              <a:latin typeface="Courier New" panose="02070309020205020404" pitchFamily="49" charset="0"/>
              <a:ea typeface="新細明體" panose="02020500000000000000" pitchFamily="18" charset="-120"/>
              <a:cs typeface="Times New Roman" panose="02020603050405020304" pitchFamily="18" charset="0"/>
            </a:endParaRPr>
          </a:p>
          <a:p>
            <a:pPr>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ea typeface="新細明體" panose="02020500000000000000" pitchFamily="18" charset="-120"/>
                <a:cs typeface="Times New Roman" panose="02020603050405020304" pitchFamily="18" charset="0"/>
              </a:rPr>
              <a:t>-command:</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dirty="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latin typeface="Calibri" panose="020F0502020204030204" pitchFamily="34" charset="0"/>
                <a:ea typeface="新細明體" panose="02020500000000000000" pitchFamily="18" charset="-120"/>
                <a:cs typeface="Arial" panose="020B0604020202020204" pitchFamily="34" charset="0"/>
              </a:rPr>
              <a:t>// A&lt;-value; M=RAM[A]</a:t>
            </a:r>
          </a:p>
          <a:p>
            <a:pPr>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C</a:t>
            </a:r>
            <a:r>
              <a:rPr lang="en-US" altLang="zh-TW" dirty="0">
                <a:ea typeface="新細明體" panose="02020500000000000000" pitchFamily="18" charset="-120"/>
                <a:cs typeface="Times New Roman" panose="02020603050405020304" pitchFamily="18" charset="0"/>
              </a:rPr>
              <a:t>-command:</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comp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jump     </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latin typeface="Calibri" panose="020F0502020204030204" pitchFamily="34" charset="0"/>
                <a:ea typeface="新細明體" panose="02020500000000000000" pitchFamily="18" charset="-120"/>
                <a:cs typeface="Arial" panose="020B0604020202020204" pitchFamily="34" charset="0"/>
              </a:rPr>
              <a:t>  and  </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;jump</a:t>
            </a:r>
            <a:br>
              <a:rPr lang="en-US" altLang="zh-TW" dirty="0">
                <a:latin typeface="Calibri" panose="020F0502020204030204" pitchFamily="34" charset="0"/>
                <a:ea typeface="新細明體" panose="02020500000000000000" pitchFamily="18" charset="-120"/>
                <a:cs typeface="Arial" panose="020B0604020202020204" pitchFamily="34" charset="0"/>
              </a:rPr>
            </a:br>
            <a:r>
              <a:rPr lang="en-US" altLang="zh-TW" dirty="0">
                <a:latin typeface="Calibri" panose="020F0502020204030204" pitchFamily="34" charset="0"/>
                <a:ea typeface="新細明體" panose="02020500000000000000" pitchFamily="18" charset="-120"/>
                <a:cs typeface="Arial" panose="020B0604020202020204" pitchFamily="34" charset="0"/>
              </a:rPr>
              <a:t>                                                             // are optional</a:t>
            </a:r>
          </a:p>
          <a:p>
            <a:pPr>
              <a:buSzPct val="85000"/>
              <a:buFont typeface="Wingdings" panose="05000000000000000000" pitchFamily="2" charset="2"/>
              <a:buNone/>
              <a:defRPr/>
            </a:pPr>
            <a:r>
              <a:rPr lang="en-US" altLang="zh-TW" dirty="0">
                <a:latin typeface="Calibri" panose="020F0502020204030204" pitchFamily="34" charset="0"/>
                <a:ea typeface="新細明體" panose="02020500000000000000" pitchFamily="18" charset="-120"/>
                <a:cs typeface="Arial" panose="020B0604020202020204" pitchFamily="34" charset="0"/>
              </a:rPr>
              <a:t>Where:</a:t>
            </a:r>
          </a:p>
          <a:p>
            <a:pPr>
              <a:buSzPct val="85000"/>
              <a:buFont typeface="Wingdings" panose="05000000000000000000" pitchFamily="2" charset="2"/>
              <a:buNone/>
              <a:defRPr/>
            </a:pP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comp</a:t>
            </a:r>
            <a:r>
              <a:rPr lang="en-US" altLang="zh-TW" dirty="0">
                <a:latin typeface="Calibri" panose="020F0502020204030204" pitchFamily="34" charset="0"/>
                <a:ea typeface="新細明體" panose="02020500000000000000" pitchFamily="18" charset="-120"/>
                <a:cs typeface="Arial" panose="020B0604020202020204" pitchFamily="34" charset="0"/>
              </a:rPr>
              <a:t> = </a:t>
            </a:r>
          </a:p>
          <a:p>
            <a:pPr marL="0" indent="0">
              <a:spcBef>
                <a:spcPts val="0"/>
              </a:spcBef>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0</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D-1</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D&amp;A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a:t>
            </a:r>
          </a:p>
          <a:p>
            <a:pPr marL="0" indent="0">
              <a:spcBef>
                <a:spcPts val="0"/>
              </a:spcBef>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M+1</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D&amp;M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p>
          <a:p>
            <a:pPr>
              <a:buSzPct val="85000"/>
              <a:buFont typeface="Wingdings" panose="05000000000000000000" pitchFamily="2" charset="2"/>
              <a:buNone/>
              <a:defRPr/>
            </a:pP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AMD,</a:t>
            </a:r>
            <a:r>
              <a:rPr lang="en-US" altLang="zh-TW" dirty="0">
                <a:latin typeface="Calibri" panose="020F0502020204030204" pitchFamily="34" charset="0"/>
                <a:ea typeface="新細明體" panose="02020500000000000000" pitchFamily="18" charset="-120"/>
                <a:cs typeface="Arial" panose="020B0604020202020204" pitchFamily="34" charset="0"/>
              </a:rPr>
              <a:t> or null</a:t>
            </a:r>
          </a:p>
          <a:p>
            <a:pPr>
              <a:buSzPct val="85000"/>
              <a:buFont typeface="Wingdings" panose="05000000000000000000" pitchFamily="2" charset="2"/>
              <a:buNone/>
              <a:defRPr/>
            </a:pP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jump</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JGT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JEQ</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JGE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JLT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JNE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JLE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JMP,</a:t>
            </a:r>
            <a:r>
              <a:rPr lang="en-US" altLang="zh-TW" dirty="0">
                <a:latin typeface="Calibri" panose="020F0502020204030204" pitchFamily="34" charset="0"/>
                <a:ea typeface="新細明體" panose="02020500000000000000" pitchFamily="18" charset="-120"/>
                <a:cs typeface="Arial" panose="020B0604020202020204" pitchFamily="34" charset="0"/>
              </a:rPr>
              <a:t> or null</a:t>
            </a:r>
            <a:endPar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endParaRPr>
          </a:p>
          <a:p>
            <a:pPr>
              <a:buSzPct val="85000"/>
              <a:buFont typeface="Wingdings" panose="05000000000000000000" pitchFamily="2" charset="2"/>
              <a:buNone/>
              <a:defRPr/>
            </a:pPr>
            <a:r>
              <a:rPr lang="en-US" altLang="zh-TW" dirty="0">
                <a:ea typeface="新細明體" panose="02020500000000000000" pitchFamily="18" charset="-120"/>
                <a:cs typeface="Arial" panose="020B0604020202020204" pitchFamily="34" charset="0"/>
              </a:rPr>
              <a:t>In the command </a:t>
            </a:r>
            <a:r>
              <a:rPr lang="en-US" altLang="zh-TW" dirty="0" err="1">
                <a:ea typeface="新細明體" panose="02020500000000000000" pitchFamily="18" charset="-120"/>
                <a:cs typeface="Arial" panose="020B0604020202020204" pitchFamily="34" charset="0"/>
              </a:rPr>
              <a:t>dest</a:t>
            </a:r>
            <a:r>
              <a:rPr lang="en-US" altLang="zh-TW" dirty="0">
                <a:ea typeface="新細明體" panose="02020500000000000000" pitchFamily="18" charset="-120"/>
                <a:cs typeface="Arial" panose="020B0604020202020204" pitchFamily="34" charset="0"/>
              </a:rPr>
              <a:t> = comp; jump, the jump </a:t>
            </a:r>
            <a:r>
              <a:rPr lang="en-US" altLang="zh-TW" dirty="0" err="1">
                <a:ea typeface="新細明體" panose="02020500000000000000" pitchFamily="18" charset="-120"/>
                <a:cs typeface="Arial" panose="020B0604020202020204" pitchFamily="34" charset="0"/>
              </a:rPr>
              <a:t>materialzes</a:t>
            </a:r>
            <a:r>
              <a:rPr lang="en-US" altLang="zh-TW" dirty="0">
                <a:ea typeface="新細明體" panose="02020500000000000000" pitchFamily="18" charset="-120"/>
                <a:cs typeface="Arial" panose="020B0604020202020204" pitchFamily="34" charset="0"/>
              </a:rPr>
              <a:t> (PC&lt;-A) if (comp jump 0) is true.  For example, in D=D+1,JLT, we jump if D+1 &lt;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A842C5-ECD3-C34A-A0CF-ECEA6E1BE0AD}"/>
              </a:ext>
            </a:extLst>
          </p:cNvPr>
          <p:cNvSpPr>
            <a:spLocks noGrp="1" noChangeArrowheads="1"/>
          </p:cNvSpPr>
          <p:nvPr>
            <p:ph type="title"/>
          </p:nvPr>
        </p:nvSpPr>
        <p:spPr/>
        <p:txBody>
          <a:bodyPr/>
          <a:lstStyle/>
          <a:p>
            <a:pPr>
              <a:defRPr/>
            </a:pPr>
            <a:r>
              <a:rPr lang="en-US" altLang="zh-TW">
                <a:ea typeface="新細明體" charset="0"/>
              </a:rPr>
              <a:t>Where we are at:</a:t>
            </a:r>
          </a:p>
        </p:txBody>
      </p:sp>
      <p:grpSp>
        <p:nvGrpSpPr>
          <p:cNvPr id="18435" name="Group 3">
            <a:extLst>
              <a:ext uri="{FF2B5EF4-FFF2-40B4-BE49-F238E27FC236}">
                <a16:creationId xmlns:a16="http://schemas.microsoft.com/office/drawing/2014/main" id="{71D57448-3133-3B4A-B04F-8E93BB023D7A}"/>
              </a:ext>
            </a:extLst>
          </p:cNvPr>
          <p:cNvGrpSpPr>
            <a:grpSpLocks/>
          </p:cNvGrpSpPr>
          <p:nvPr/>
        </p:nvGrpSpPr>
        <p:grpSpPr bwMode="auto">
          <a:xfrm>
            <a:off x="258763" y="1006475"/>
            <a:ext cx="8809037" cy="4867275"/>
            <a:chOff x="163" y="634"/>
            <a:chExt cx="5549" cy="3066"/>
          </a:xfrm>
        </p:grpSpPr>
        <p:grpSp>
          <p:nvGrpSpPr>
            <p:cNvPr id="18437" name="Group 4">
              <a:extLst>
                <a:ext uri="{FF2B5EF4-FFF2-40B4-BE49-F238E27FC236}">
                  <a16:creationId xmlns:a16="http://schemas.microsoft.com/office/drawing/2014/main" id="{EDA53F57-3B28-5B48-A0F7-B3E93037EC19}"/>
                </a:ext>
              </a:extLst>
            </p:cNvPr>
            <p:cNvGrpSpPr>
              <a:grpSpLocks/>
            </p:cNvGrpSpPr>
            <p:nvPr/>
          </p:nvGrpSpPr>
          <p:grpSpPr bwMode="auto">
            <a:xfrm>
              <a:off x="833" y="1955"/>
              <a:ext cx="4051" cy="445"/>
              <a:chOff x="833" y="1955"/>
              <a:chExt cx="4051" cy="445"/>
            </a:xfrm>
          </p:grpSpPr>
          <p:sp>
            <p:nvSpPr>
              <p:cNvPr id="18535" name="Rectangle 5">
                <a:extLst>
                  <a:ext uri="{FF2B5EF4-FFF2-40B4-BE49-F238E27FC236}">
                    <a16:creationId xmlns:a16="http://schemas.microsoft.com/office/drawing/2014/main" id="{E13B0AC5-BAE6-9546-9A17-AD3601C04B92}"/>
                  </a:ext>
                </a:extLst>
              </p:cNvPr>
              <p:cNvSpPr>
                <a:spLocks noChangeArrowheads="1"/>
              </p:cNvSpPr>
              <p:nvPr/>
            </p:nvSpPr>
            <p:spPr bwMode="auto">
              <a:xfrm>
                <a:off x="2562" y="2073"/>
                <a:ext cx="454"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6" name="Rectangle 6">
                <a:extLst>
                  <a:ext uri="{FF2B5EF4-FFF2-40B4-BE49-F238E27FC236}">
                    <a16:creationId xmlns:a16="http://schemas.microsoft.com/office/drawing/2014/main" id="{49693F55-B82F-4E45-82A8-96D8C859837A}"/>
                  </a:ext>
                </a:extLst>
              </p:cNvPr>
              <p:cNvSpPr>
                <a:spLocks noChangeArrowheads="1"/>
              </p:cNvSpPr>
              <p:nvPr/>
            </p:nvSpPr>
            <p:spPr bwMode="auto">
              <a:xfrm>
                <a:off x="2590" y="2065"/>
                <a:ext cx="45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Assembler</a:t>
                </a:r>
                <a:endParaRPr lang="en-US" altLang="zh-TW" sz="2400" b="1">
                  <a:latin typeface="Arial" panose="020B0604020202020204" pitchFamily="34" charset="0"/>
                  <a:ea typeface="新細明體" panose="02020500000000000000" pitchFamily="18" charset="-120"/>
                </a:endParaRPr>
              </a:p>
            </p:txBody>
          </p:sp>
          <p:sp>
            <p:nvSpPr>
              <p:cNvPr id="18537" name="Freeform 7">
                <a:extLst>
                  <a:ext uri="{FF2B5EF4-FFF2-40B4-BE49-F238E27FC236}">
                    <a16:creationId xmlns:a16="http://schemas.microsoft.com/office/drawing/2014/main" id="{0219D4D1-3927-1B48-92CF-593139EE7285}"/>
                  </a:ext>
                </a:extLst>
              </p:cNvPr>
              <p:cNvSpPr>
                <a:spLocks/>
              </p:cNvSpPr>
              <p:nvPr/>
            </p:nvSpPr>
            <p:spPr bwMode="auto">
              <a:xfrm>
                <a:off x="2533" y="2239"/>
                <a:ext cx="483" cy="140"/>
              </a:xfrm>
              <a:custGeom>
                <a:avLst/>
                <a:gdLst>
                  <a:gd name="T0" fmla="*/ 0 w 483"/>
                  <a:gd name="T1" fmla="*/ 71 h 140"/>
                  <a:gd name="T2" fmla="*/ 3 w 483"/>
                  <a:gd name="T3" fmla="*/ 59 h 140"/>
                  <a:gd name="T4" fmla="*/ 13 w 483"/>
                  <a:gd name="T5" fmla="*/ 48 h 140"/>
                  <a:gd name="T6" fmla="*/ 26 w 483"/>
                  <a:gd name="T7" fmla="*/ 38 h 140"/>
                  <a:gd name="T8" fmla="*/ 47 w 483"/>
                  <a:gd name="T9" fmla="*/ 28 h 140"/>
                  <a:gd name="T10" fmla="*/ 72 w 483"/>
                  <a:gd name="T11" fmla="*/ 20 h 140"/>
                  <a:gd name="T12" fmla="*/ 99 w 483"/>
                  <a:gd name="T13" fmla="*/ 13 h 140"/>
                  <a:gd name="T14" fmla="*/ 132 w 483"/>
                  <a:gd name="T15" fmla="*/ 9 h 140"/>
                  <a:gd name="T16" fmla="*/ 166 w 483"/>
                  <a:gd name="T17" fmla="*/ 4 h 140"/>
                  <a:gd name="T18" fmla="*/ 204 w 483"/>
                  <a:gd name="T19" fmla="*/ 0 h 140"/>
                  <a:gd name="T20" fmla="*/ 241 w 483"/>
                  <a:gd name="T21" fmla="*/ 0 h 140"/>
                  <a:gd name="T22" fmla="*/ 279 w 483"/>
                  <a:gd name="T23" fmla="*/ 0 h 140"/>
                  <a:gd name="T24" fmla="*/ 317 w 483"/>
                  <a:gd name="T25" fmla="*/ 4 h 140"/>
                  <a:gd name="T26" fmla="*/ 351 w 483"/>
                  <a:gd name="T27" fmla="*/ 9 h 140"/>
                  <a:gd name="T28" fmla="*/ 383 w 483"/>
                  <a:gd name="T29" fmla="*/ 13 h 140"/>
                  <a:gd name="T30" fmla="*/ 411 w 483"/>
                  <a:gd name="T31" fmla="*/ 20 h 140"/>
                  <a:gd name="T32" fmla="*/ 436 w 483"/>
                  <a:gd name="T33" fmla="*/ 28 h 140"/>
                  <a:gd name="T34" fmla="*/ 457 w 483"/>
                  <a:gd name="T35" fmla="*/ 38 h 140"/>
                  <a:gd name="T36" fmla="*/ 470 w 483"/>
                  <a:gd name="T37" fmla="*/ 48 h 140"/>
                  <a:gd name="T38" fmla="*/ 480 w 483"/>
                  <a:gd name="T39" fmla="*/ 59 h 140"/>
                  <a:gd name="T40" fmla="*/ 483 w 483"/>
                  <a:gd name="T41" fmla="*/ 71 h 140"/>
                  <a:gd name="T42" fmla="*/ 480 w 483"/>
                  <a:gd name="T43" fmla="*/ 81 h 140"/>
                  <a:gd name="T44" fmla="*/ 470 w 483"/>
                  <a:gd name="T45" fmla="*/ 92 h 140"/>
                  <a:gd name="T46" fmla="*/ 457 w 483"/>
                  <a:gd name="T47" fmla="*/ 102 h 140"/>
                  <a:gd name="T48" fmla="*/ 436 w 483"/>
                  <a:gd name="T49" fmla="*/ 112 h 140"/>
                  <a:gd name="T50" fmla="*/ 411 w 483"/>
                  <a:gd name="T51" fmla="*/ 120 h 140"/>
                  <a:gd name="T52" fmla="*/ 383 w 483"/>
                  <a:gd name="T53" fmla="*/ 127 h 140"/>
                  <a:gd name="T54" fmla="*/ 351 w 483"/>
                  <a:gd name="T55" fmla="*/ 133 h 140"/>
                  <a:gd name="T56" fmla="*/ 317 w 483"/>
                  <a:gd name="T57" fmla="*/ 137 h 140"/>
                  <a:gd name="T58" fmla="*/ 279 w 483"/>
                  <a:gd name="T59" fmla="*/ 140 h 140"/>
                  <a:gd name="T60" fmla="*/ 241 w 483"/>
                  <a:gd name="T61" fmla="*/ 140 h 140"/>
                  <a:gd name="T62" fmla="*/ 204 w 483"/>
                  <a:gd name="T63" fmla="*/ 140 h 140"/>
                  <a:gd name="T64" fmla="*/ 166 w 483"/>
                  <a:gd name="T65" fmla="*/ 137 h 140"/>
                  <a:gd name="T66" fmla="*/ 132 w 483"/>
                  <a:gd name="T67" fmla="*/ 133 h 140"/>
                  <a:gd name="T68" fmla="*/ 99 w 483"/>
                  <a:gd name="T69" fmla="*/ 127 h 140"/>
                  <a:gd name="T70" fmla="*/ 72 w 483"/>
                  <a:gd name="T71" fmla="*/ 120 h 140"/>
                  <a:gd name="T72" fmla="*/ 47 w 483"/>
                  <a:gd name="T73" fmla="*/ 112 h 140"/>
                  <a:gd name="T74" fmla="*/ 26 w 483"/>
                  <a:gd name="T75" fmla="*/ 102 h 140"/>
                  <a:gd name="T76" fmla="*/ 13 w 483"/>
                  <a:gd name="T77" fmla="*/ 92 h 140"/>
                  <a:gd name="T78" fmla="*/ 3 w 483"/>
                  <a:gd name="T79" fmla="*/ 81 h 140"/>
                  <a:gd name="T80" fmla="*/ 0 w 483"/>
                  <a:gd name="T81" fmla="*/ 71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3"/>
                  <a:gd name="T124" fmla="*/ 0 h 140"/>
                  <a:gd name="T125" fmla="*/ 483 w 483"/>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3" h="140">
                    <a:moveTo>
                      <a:pt x="0" y="71"/>
                    </a:moveTo>
                    <a:lnTo>
                      <a:pt x="3" y="59"/>
                    </a:lnTo>
                    <a:lnTo>
                      <a:pt x="13" y="48"/>
                    </a:lnTo>
                    <a:lnTo>
                      <a:pt x="26" y="38"/>
                    </a:lnTo>
                    <a:lnTo>
                      <a:pt x="47" y="28"/>
                    </a:lnTo>
                    <a:lnTo>
                      <a:pt x="72" y="20"/>
                    </a:lnTo>
                    <a:lnTo>
                      <a:pt x="99" y="13"/>
                    </a:lnTo>
                    <a:lnTo>
                      <a:pt x="132" y="9"/>
                    </a:lnTo>
                    <a:lnTo>
                      <a:pt x="166" y="4"/>
                    </a:lnTo>
                    <a:lnTo>
                      <a:pt x="204" y="0"/>
                    </a:lnTo>
                    <a:lnTo>
                      <a:pt x="241" y="0"/>
                    </a:lnTo>
                    <a:lnTo>
                      <a:pt x="279" y="0"/>
                    </a:lnTo>
                    <a:lnTo>
                      <a:pt x="317" y="4"/>
                    </a:lnTo>
                    <a:lnTo>
                      <a:pt x="351" y="9"/>
                    </a:lnTo>
                    <a:lnTo>
                      <a:pt x="383" y="13"/>
                    </a:lnTo>
                    <a:lnTo>
                      <a:pt x="411" y="20"/>
                    </a:lnTo>
                    <a:lnTo>
                      <a:pt x="436" y="28"/>
                    </a:lnTo>
                    <a:lnTo>
                      <a:pt x="457" y="38"/>
                    </a:lnTo>
                    <a:lnTo>
                      <a:pt x="470" y="48"/>
                    </a:lnTo>
                    <a:lnTo>
                      <a:pt x="480" y="59"/>
                    </a:lnTo>
                    <a:lnTo>
                      <a:pt x="483" y="71"/>
                    </a:lnTo>
                    <a:lnTo>
                      <a:pt x="480" y="81"/>
                    </a:lnTo>
                    <a:lnTo>
                      <a:pt x="470" y="92"/>
                    </a:lnTo>
                    <a:lnTo>
                      <a:pt x="457" y="102"/>
                    </a:lnTo>
                    <a:lnTo>
                      <a:pt x="436" y="112"/>
                    </a:lnTo>
                    <a:lnTo>
                      <a:pt x="411" y="120"/>
                    </a:lnTo>
                    <a:lnTo>
                      <a:pt x="383" y="127"/>
                    </a:lnTo>
                    <a:lnTo>
                      <a:pt x="351" y="133"/>
                    </a:lnTo>
                    <a:lnTo>
                      <a:pt x="317" y="137"/>
                    </a:lnTo>
                    <a:lnTo>
                      <a:pt x="279" y="140"/>
                    </a:lnTo>
                    <a:lnTo>
                      <a:pt x="241" y="140"/>
                    </a:lnTo>
                    <a:lnTo>
                      <a:pt x="204" y="140"/>
                    </a:lnTo>
                    <a:lnTo>
                      <a:pt x="166" y="137"/>
                    </a:lnTo>
                    <a:lnTo>
                      <a:pt x="132" y="133"/>
                    </a:lnTo>
                    <a:lnTo>
                      <a:pt x="99" y="127"/>
                    </a:lnTo>
                    <a:lnTo>
                      <a:pt x="72" y="120"/>
                    </a:lnTo>
                    <a:lnTo>
                      <a:pt x="47" y="112"/>
                    </a:lnTo>
                    <a:lnTo>
                      <a:pt x="26" y="102"/>
                    </a:lnTo>
                    <a:lnTo>
                      <a:pt x="13"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38" name="Rectangle 8">
                <a:extLst>
                  <a:ext uri="{FF2B5EF4-FFF2-40B4-BE49-F238E27FC236}">
                    <a16:creationId xmlns:a16="http://schemas.microsoft.com/office/drawing/2014/main" id="{6A2EFC45-73D3-5D42-8472-946FBD6D8EE9}"/>
                  </a:ext>
                </a:extLst>
              </p:cNvPr>
              <p:cNvSpPr>
                <a:spLocks noChangeArrowheads="1"/>
              </p:cNvSpPr>
              <p:nvPr/>
            </p:nvSpPr>
            <p:spPr bwMode="auto">
              <a:xfrm>
                <a:off x="2626" y="2268"/>
                <a:ext cx="34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 6</a:t>
                </a:r>
                <a:endParaRPr lang="en-US" altLang="zh-TW" sz="2400" b="1">
                  <a:latin typeface="Arial" panose="020B0604020202020204" pitchFamily="34" charset="0"/>
                  <a:ea typeface="新細明體" panose="02020500000000000000" pitchFamily="18" charset="-120"/>
                </a:endParaRPr>
              </a:p>
            </p:txBody>
          </p:sp>
          <p:sp>
            <p:nvSpPr>
              <p:cNvPr id="18539" name="Freeform 9">
                <a:extLst>
                  <a:ext uri="{FF2B5EF4-FFF2-40B4-BE49-F238E27FC236}">
                    <a16:creationId xmlns:a16="http://schemas.microsoft.com/office/drawing/2014/main" id="{00A38E3D-9C10-7940-8CC8-AF4F74762FFD}"/>
                  </a:ext>
                </a:extLst>
              </p:cNvPr>
              <p:cNvSpPr>
                <a:spLocks/>
              </p:cNvSpPr>
              <p:nvPr/>
            </p:nvSpPr>
            <p:spPr bwMode="auto">
              <a:xfrm>
                <a:off x="856" y="1955"/>
                <a:ext cx="4028" cy="404"/>
              </a:xfrm>
              <a:custGeom>
                <a:avLst/>
                <a:gdLst>
                  <a:gd name="T0" fmla="*/ 0 w 4028"/>
                  <a:gd name="T1" fmla="*/ 404 h 404"/>
                  <a:gd name="T2" fmla="*/ 0 w 4028"/>
                  <a:gd name="T3" fmla="*/ 232 h 404"/>
                  <a:gd name="T4" fmla="*/ 4028 w 4028"/>
                  <a:gd name="T5" fmla="*/ 232 h 404"/>
                  <a:gd name="T6" fmla="*/ 4028 w 4028"/>
                  <a:gd name="T7" fmla="*/ 0 h 404"/>
                  <a:gd name="T8" fmla="*/ 0 60000 65536"/>
                  <a:gd name="T9" fmla="*/ 0 60000 65536"/>
                  <a:gd name="T10" fmla="*/ 0 60000 65536"/>
                  <a:gd name="T11" fmla="*/ 0 60000 65536"/>
                  <a:gd name="T12" fmla="*/ 0 w 4028"/>
                  <a:gd name="T13" fmla="*/ 0 h 404"/>
                  <a:gd name="T14" fmla="*/ 4028 w 4028"/>
                  <a:gd name="T15" fmla="*/ 404 h 404"/>
                </a:gdLst>
                <a:ahLst/>
                <a:cxnLst>
                  <a:cxn ang="T8">
                    <a:pos x="T0" y="T1"/>
                  </a:cxn>
                  <a:cxn ang="T9">
                    <a:pos x="T2" y="T3"/>
                  </a:cxn>
                  <a:cxn ang="T10">
                    <a:pos x="T4" y="T5"/>
                  </a:cxn>
                  <a:cxn ang="T11">
                    <a:pos x="T6" y="T7"/>
                  </a:cxn>
                </a:cxnLst>
                <a:rect l="T12" t="T13" r="T14" b="T15"/>
                <a:pathLst>
                  <a:path w="4028" h="404">
                    <a:moveTo>
                      <a:pt x="0" y="404"/>
                    </a:moveTo>
                    <a:lnTo>
                      <a:pt x="0" y="232"/>
                    </a:lnTo>
                    <a:lnTo>
                      <a:pt x="4028" y="232"/>
                    </a:lnTo>
                    <a:lnTo>
                      <a:pt x="402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540" name="Freeform 10">
                <a:extLst>
                  <a:ext uri="{FF2B5EF4-FFF2-40B4-BE49-F238E27FC236}">
                    <a16:creationId xmlns:a16="http://schemas.microsoft.com/office/drawing/2014/main" id="{B7497287-3AD5-BD4A-AFF9-E15698FF639E}"/>
                  </a:ext>
                </a:extLst>
              </p:cNvPr>
              <p:cNvSpPr>
                <a:spLocks/>
              </p:cNvSpPr>
              <p:nvPr/>
            </p:nvSpPr>
            <p:spPr bwMode="auto">
              <a:xfrm>
                <a:off x="833" y="2353"/>
                <a:ext cx="47" cy="47"/>
              </a:xfrm>
              <a:custGeom>
                <a:avLst/>
                <a:gdLst>
                  <a:gd name="T0" fmla="*/ 47 w 47"/>
                  <a:gd name="T1" fmla="*/ 0 h 47"/>
                  <a:gd name="T2" fmla="*/ 23 w 47"/>
                  <a:gd name="T3" fmla="*/ 47 h 47"/>
                  <a:gd name="T4" fmla="*/ 0 w 47"/>
                  <a:gd name="T5" fmla="*/ 0 h 47"/>
                  <a:gd name="T6" fmla="*/ 47 w 47"/>
                  <a:gd name="T7" fmla="*/ 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0"/>
                    </a:moveTo>
                    <a:lnTo>
                      <a:pt x="23"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38" name="Group 11">
              <a:extLst>
                <a:ext uri="{FF2B5EF4-FFF2-40B4-BE49-F238E27FC236}">
                  <a16:creationId xmlns:a16="http://schemas.microsoft.com/office/drawing/2014/main" id="{EBA1C18D-8102-5246-83FC-A28690D6B6FF}"/>
                </a:ext>
              </a:extLst>
            </p:cNvPr>
            <p:cNvGrpSpPr>
              <a:grpSpLocks/>
            </p:cNvGrpSpPr>
            <p:nvPr/>
          </p:nvGrpSpPr>
          <p:grpSpPr bwMode="auto">
            <a:xfrm>
              <a:off x="1752" y="778"/>
              <a:ext cx="776" cy="641"/>
              <a:chOff x="1752" y="778"/>
              <a:chExt cx="776" cy="641"/>
            </a:xfrm>
          </p:grpSpPr>
          <p:sp>
            <p:nvSpPr>
              <p:cNvPr id="18529" name="Rectangle 12">
                <a:extLst>
                  <a:ext uri="{FF2B5EF4-FFF2-40B4-BE49-F238E27FC236}">
                    <a16:creationId xmlns:a16="http://schemas.microsoft.com/office/drawing/2014/main" id="{882E7F74-BDD2-6641-BC35-45789F073C71}"/>
                  </a:ext>
                </a:extLst>
              </p:cNvPr>
              <p:cNvSpPr>
                <a:spLocks noChangeArrowheads="1"/>
              </p:cNvSpPr>
              <p:nvPr/>
            </p:nvSpPr>
            <p:spPr bwMode="auto">
              <a:xfrm>
                <a:off x="1752" y="933"/>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0" name="Rectangle 13">
                <a:extLst>
                  <a:ext uri="{FF2B5EF4-FFF2-40B4-BE49-F238E27FC236}">
                    <a16:creationId xmlns:a16="http://schemas.microsoft.com/office/drawing/2014/main" id="{E2AECEF9-D579-724B-BDAA-B4E1B259F6BD}"/>
                  </a:ext>
                </a:extLst>
              </p:cNvPr>
              <p:cNvSpPr>
                <a:spLocks noChangeArrowheads="1"/>
              </p:cNvSpPr>
              <p:nvPr/>
            </p:nvSpPr>
            <p:spPr bwMode="auto">
              <a:xfrm>
                <a:off x="1804" y="984"/>
                <a:ext cx="6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H.L. Language</a:t>
                </a:r>
                <a:endParaRPr lang="en-US" altLang="zh-TW" sz="2400" b="1">
                  <a:latin typeface="Arial" panose="020B0604020202020204" pitchFamily="34" charset="0"/>
                  <a:ea typeface="新細明體" panose="02020500000000000000" pitchFamily="18" charset="-120"/>
                </a:endParaRPr>
              </a:p>
            </p:txBody>
          </p:sp>
          <p:sp>
            <p:nvSpPr>
              <p:cNvPr id="18531" name="Rectangle 14">
                <a:extLst>
                  <a:ext uri="{FF2B5EF4-FFF2-40B4-BE49-F238E27FC236}">
                    <a16:creationId xmlns:a16="http://schemas.microsoft.com/office/drawing/2014/main" id="{58874326-58ED-674F-BCB6-5DEE7BDE650F}"/>
                  </a:ext>
                </a:extLst>
              </p:cNvPr>
              <p:cNvSpPr>
                <a:spLocks noChangeArrowheads="1"/>
              </p:cNvSpPr>
              <p:nvPr/>
            </p:nvSpPr>
            <p:spPr bwMode="auto">
              <a:xfrm>
                <a:off x="2093" y="1115"/>
                <a:ext cx="11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&amp;</a:t>
                </a:r>
                <a:endParaRPr lang="en-US" altLang="zh-TW" sz="2400" b="1">
                  <a:latin typeface="Arial" panose="020B0604020202020204" pitchFamily="34" charset="0"/>
                  <a:ea typeface="新細明體" panose="02020500000000000000" pitchFamily="18" charset="-120"/>
                </a:endParaRPr>
              </a:p>
            </p:txBody>
          </p:sp>
          <p:sp>
            <p:nvSpPr>
              <p:cNvPr id="18532" name="Rectangle 15">
                <a:extLst>
                  <a:ext uri="{FF2B5EF4-FFF2-40B4-BE49-F238E27FC236}">
                    <a16:creationId xmlns:a16="http://schemas.microsoft.com/office/drawing/2014/main" id="{A516986A-5089-4441-AFE2-022D031F49D0}"/>
                  </a:ext>
                </a:extLst>
              </p:cNvPr>
              <p:cNvSpPr>
                <a:spLocks noChangeArrowheads="1"/>
              </p:cNvSpPr>
              <p:nvPr/>
            </p:nvSpPr>
            <p:spPr bwMode="auto">
              <a:xfrm>
                <a:off x="1798" y="1247"/>
                <a:ext cx="7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Operating Sys.</a:t>
                </a:r>
                <a:endParaRPr lang="en-US" altLang="zh-TW" sz="2400" b="1">
                  <a:latin typeface="Arial" panose="020B0604020202020204" pitchFamily="34" charset="0"/>
                  <a:ea typeface="新細明體" panose="02020500000000000000" pitchFamily="18" charset="-120"/>
                </a:endParaRPr>
              </a:p>
            </p:txBody>
          </p:sp>
          <p:sp>
            <p:nvSpPr>
              <p:cNvPr id="18533" name="Rectangle 16">
                <a:extLst>
                  <a:ext uri="{FF2B5EF4-FFF2-40B4-BE49-F238E27FC236}">
                    <a16:creationId xmlns:a16="http://schemas.microsoft.com/office/drawing/2014/main" id="{8CC02E65-17B0-654A-B5F1-DC69C29E7A13}"/>
                  </a:ext>
                </a:extLst>
              </p:cNvPr>
              <p:cNvSpPr>
                <a:spLocks noChangeArrowheads="1"/>
              </p:cNvSpPr>
              <p:nvPr/>
            </p:nvSpPr>
            <p:spPr bwMode="auto">
              <a:xfrm>
                <a:off x="1752" y="778"/>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4" name="Rectangle 17">
                <a:extLst>
                  <a:ext uri="{FF2B5EF4-FFF2-40B4-BE49-F238E27FC236}">
                    <a16:creationId xmlns:a16="http://schemas.microsoft.com/office/drawing/2014/main" id="{2CF619BE-5A70-0B40-87FC-74A947395747}"/>
                  </a:ext>
                </a:extLst>
              </p:cNvPr>
              <p:cNvSpPr>
                <a:spLocks noChangeArrowheads="1"/>
              </p:cNvSpPr>
              <p:nvPr/>
            </p:nvSpPr>
            <p:spPr bwMode="auto">
              <a:xfrm>
                <a:off x="1813" y="804"/>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39" name="Group 18">
              <a:extLst>
                <a:ext uri="{FF2B5EF4-FFF2-40B4-BE49-F238E27FC236}">
                  <a16:creationId xmlns:a16="http://schemas.microsoft.com/office/drawing/2014/main" id="{4973D76D-F8FC-8F40-99EF-A14119FD047B}"/>
                </a:ext>
              </a:extLst>
            </p:cNvPr>
            <p:cNvGrpSpPr>
              <a:grpSpLocks/>
            </p:cNvGrpSpPr>
            <p:nvPr/>
          </p:nvGrpSpPr>
          <p:grpSpPr bwMode="auto">
            <a:xfrm>
              <a:off x="2513" y="960"/>
              <a:ext cx="655" cy="336"/>
              <a:chOff x="2332" y="1488"/>
              <a:chExt cx="655" cy="336"/>
            </a:xfrm>
          </p:grpSpPr>
          <p:sp>
            <p:nvSpPr>
              <p:cNvPr id="18524" name="Rectangle 19">
                <a:extLst>
                  <a:ext uri="{FF2B5EF4-FFF2-40B4-BE49-F238E27FC236}">
                    <a16:creationId xmlns:a16="http://schemas.microsoft.com/office/drawing/2014/main" id="{20255543-5C85-5540-8C7C-99CE3F8D852E}"/>
                  </a:ext>
                </a:extLst>
              </p:cNvPr>
              <p:cNvSpPr>
                <a:spLocks noChangeArrowheads="1"/>
              </p:cNvSpPr>
              <p:nvPr/>
            </p:nvSpPr>
            <p:spPr bwMode="auto">
              <a:xfrm>
                <a:off x="2433" y="1550"/>
                <a:ext cx="466"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25" name="Rectangle 20">
                <a:extLst>
                  <a:ext uri="{FF2B5EF4-FFF2-40B4-BE49-F238E27FC236}">
                    <a16:creationId xmlns:a16="http://schemas.microsoft.com/office/drawing/2014/main" id="{B6226320-0B7F-1740-A335-BD56B483EF28}"/>
                  </a:ext>
                </a:extLst>
              </p:cNvPr>
              <p:cNvSpPr>
                <a:spLocks noChangeArrowheads="1"/>
              </p:cNvSpPr>
              <p:nvPr/>
            </p:nvSpPr>
            <p:spPr bwMode="auto">
              <a:xfrm>
                <a:off x="2461" y="1488"/>
                <a:ext cx="41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Compiler</a:t>
                </a:r>
                <a:endParaRPr lang="en-US" altLang="zh-TW" sz="2400" b="1">
                  <a:latin typeface="Arial" panose="020B0604020202020204" pitchFamily="34" charset="0"/>
                  <a:ea typeface="新細明體" panose="02020500000000000000" pitchFamily="18" charset="-120"/>
                </a:endParaRPr>
              </a:p>
            </p:txBody>
          </p:sp>
          <p:sp>
            <p:nvSpPr>
              <p:cNvPr id="18526" name="Rectangle 21">
                <a:extLst>
                  <a:ext uri="{FF2B5EF4-FFF2-40B4-BE49-F238E27FC236}">
                    <a16:creationId xmlns:a16="http://schemas.microsoft.com/office/drawing/2014/main" id="{C1357AE0-D824-EE40-843B-4F7323CB18AB}"/>
                  </a:ext>
                </a:extLst>
              </p:cNvPr>
              <p:cNvSpPr>
                <a:spLocks noChangeArrowheads="1"/>
              </p:cNvSpPr>
              <p:nvPr/>
            </p:nvSpPr>
            <p:spPr bwMode="auto">
              <a:xfrm>
                <a:off x="2392" y="1738"/>
                <a:ext cx="5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10 - 11</a:t>
                </a:r>
                <a:endParaRPr lang="en-US" altLang="zh-TW" sz="2400" b="1">
                  <a:latin typeface="Arial" panose="020B0604020202020204" pitchFamily="34" charset="0"/>
                  <a:ea typeface="新細明體" panose="02020500000000000000" pitchFamily="18" charset="-120"/>
                </a:endParaRPr>
              </a:p>
            </p:txBody>
          </p:sp>
          <p:sp>
            <p:nvSpPr>
              <p:cNvPr id="18527" name="Line 22">
                <a:extLst>
                  <a:ext uri="{FF2B5EF4-FFF2-40B4-BE49-F238E27FC236}">
                    <a16:creationId xmlns:a16="http://schemas.microsoft.com/office/drawing/2014/main" id="{15C7D313-958B-9C44-BF56-B9468A949A5C}"/>
                  </a:ext>
                </a:extLst>
              </p:cNvPr>
              <p:cNvSpPr>
                <a:spLocks noChangeShapeType="1"/>
              </p:cNvSpPr>
              <p:nvPr/>
            </p:nvSpPr>
            <p:spPr bwMode="auto">
              <a:xfrm>
                <a:off x="2332" y="1669"/>
                <a:ext cx="61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28" name="Freeform 23">
                <a:extLst>
                  <a:ext uri="{FF2B5EF4-FFF2-40B4-BE49-F238E27FC236}">
                    <a16:creationId xmlns:a16="http://schemas.microsoft.com/office/drawing/2014/main" id="{89ED6430-66F6-1849-81A8-ACD47D3DCA73}"/>
                  </a:ext>
                </a:extLst>
              </p:cNvPr>
              <p:cNvSpPr>
                <a:spLocks/>
              </p:cNvSpPr>
              <p:nvPr/>
            </p:nvSpPr>
            <p:spPr bwMode="auto">
              <a:xfrm>
                <a:off x="2939" y="164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0" name="Group 24">
              <a:extLst>
                <a:ext uri="{FF2B5EF4-FFF2-40B4-BE49-F238E27FC236}">
                  <a16:creationId xmlns:a16="http://schemas.microsoft.com/office/drawing/2014/main" id="{D4BAAE1B-D902-3C4C-840D-1FFD63A55A5B}"/>
                </a:ext>
              </a:extLst>
            </p:cNvPr>
            <p:cNvGrpSpPr>
              <a:grpSpLocks/>
            </p:cNvGrpSpPr>
            <p:nvPr/>
          </p:nvGrpSpPr>
          <p:grpSpPr bwMode="auto">
            <a:xfrm>
              <a:off x="3913" y="1337"/>
              <a:ext cx="810" cy="339"/>
              <a:chOff x="3913" y="1337"/>
              <a:chExt cx="810" cy="339"/>
            </a:xfrm>
          </p:grpSpPr>
          <p:sp>
            <p:nvSpPr>
              <p:cNvPr id="18518" name="Rectangle 25">
                <a:extLst>
                  <a:ext uri="{FF2B5EF4-FFF2-40B4-BE49-F238E27FC236}">
                    <a16:creationId xmlns:a16="http://schemas.microsoft.com/office/drawing/2014/main" id="{60DCBEE6-4B29-A847-9BF9-3505AC54B57E}"/>
                  </a:ext>
                </a:extLst>
              </p:cNvPr>
              <p:cNvSpPr>
                <a:spLocks noChangeArrowheads="1"/>
              </p:cNvSpPr>
              <p:nvPr/>
            </p:nvSpPr>
            <p:spPr bwMode="auto">
              <a:xfrm>
                <a:off x="3970" y="1352"/>
                <a:ext cx="733"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19" name="Rectangle 26">
                <a:extLst>
                  <a:ext uri="{FF2B5EF4-FFF2-40B4-BE49-F238E27FC236}">
                    <a16:creationId xmlns:a16="http://schemas.microsoft.com/office/drawing/2014/main" id="{74C491B6-D7C5-EC44-A485-B78B2B300514}"/>
                  </a:ext>
                </a:extLst>
              </p:cNvPr>
              <p:cNvSpPr>
                <a:spLocks noChangeArrowheads="1"/>
              </p:cNvSpPr>
              <p:nvPr/>
            </p:nvSpPr>
            <p:spPr bwMode="auto">
              <a:xfrm>
                <a:off x="3997" y="1337"/>
                <a:ext cx="67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VM Translator</a:t>
                </a:r>
                <a:endParaRPr lang="en-US" altLang="zh-TW" sz="2400" b="1">
                  <a:latin typeface="Arial" panose="020B0604020202020204" pitchFamily="34" charset="0"/>
                  <a:ea typeface="新細明體" panose="02020500000000000000" pitchFamily="18" charset="-120"/>
                </a:endParaRPr>
              </a:p>
            </p:txBody>
          </p:sp>
          <p:sp>
            <p:nvSpPr>
              <p:cNvPr id="18520" name="Freeform 27">
                <a:extLst>
                  <a:ext uri="{FF2B5EF4-FFF2-40B4-BE49-F238E27FC236}">
                    <a16:creationId xmlns:a16="http://schemas.microsoft.com/office/drawing/2014/main" id="{FDBF3675-D646-4F47-96DE-82C413D078D2}"/>
                  </a:ext>
                </a:extLst>
              </p:cNvPr>
              <p:cNvSpPr>
                <a:spLocks/>
              </p:cNvSpPr>
              <p:nvPr/>
            </p:nvSpPr>
            <p:spPr bwMode="auto">
              <a:xfrm>
                <a:off x="3942" y="1534"/>
                <a:ext cx="558" cy="142"/>
              </a:xfrm>
              <a:custGeom>
                <a:avLst/>
                <a:gdLst>
                  <a:gd name="T0" fmla="*/ 0 w 558"/>
                  <a:gd name="T1" fmla="*/ 71 h 142"/>
                  <a:gd name="T2" fmla="*/ 3 w 558"/>
                  <a:gd name="T3" fmla="*/ 61 h 142"/>
                  <a:gd name="T4" fmla="*/ 11 w 558"/>
                  <a:gd name="T5" fmla="*/ 50 h 142"/>
                  <a:gd name="T6" fmla="*/ 28 w 558"/>
                  <a:gd name="T7" fmla="*/ 40 h 142"/>
                  <a:gd name="T8" fmla="*/ 47 w 558"/>
                  <a:gd name="T9" fmla="*/ 31 h 142"/>
                  <a:gd name="T10" fmla="*/ 73 w 558"/>
                  <a:gd name="T11" fmla="*/ 23 h 142"/>
                  <a:gd name="T12" fmla="*/ 104 w 558"/>
                  <a:gd name="T13" fmla="*/ 17 h 142"/>
                  <a:gd name="T14" fmla="*/ 139 w 558"/>
                  <a:gd name="T15" fmla="*/ 10 h 142"/>
                  <a:gd name="T16" fmla="*/ 176 w 558"/>
                  <a:gd name="T17" fmla="*/ 5 h 142"/>
                  <a:gd name="T18" fmla="*/ 217 w 558"/>
                  <a:gd name="T19" fmla="*/ 2 h 142"/>
                  <a:gd name="T20" fmla="*/ 258 w 558"/>
                  <a:gd name="T21" fmla="*/ 0 h 142"/>
                  <a:gd name="T22" fmla="*/ 300 w 558"/>
                  <a:gd name="T23" fmla="*/ 0 h 142"/>
                  <a:gd name="T24" fmla="*/ 341 w 558"/>
                  <a:gd name="T25" fmla="*/ 2 h 142"/>
                  <a:gd name="T26" fmla="*/ 382 w 558"/>
                  <a:gd name="T27" fmla="*/ 5 h 142"/>
                  <a:gd name="T28" fmla="*/ 420 w 558"/>
                  <a:gd name="T29" fmla="*/ 10 h 142"/>
                  <a:gd name="T30" fmla="*/ 454 w 558"/>
                  <a:gd name="T31" fmla="*/ 17 h 142"/>
                  <a:gd name="T32" fmla="*/ 485 w 558"/>
                  <a:gd name="T33" fmla="*/ 23 h 142"/>
                  <a:gd name="T34" fmla="*/ 511 w 558"/>
                  <a:gd name="T35" fmla="*/ 31 h 142"/>
                  <a:gd name="T36" fmla="*/ 531 w 558"/>
                  <a:gd name="T37" fmla="*/ 40 h 142"/>
                  <a:gd name="T38" fmla="*/ 547 w 558"/>
                  <a:gd name="T39" fmla="*/ 50 h 142"/>
                  <a:gd name="T40" fmla="*/ 555 w 558"/>
                  <a:gd name="T41" fmla="*/ 61 h 142"/>
                  <a:gd name="T42" fmla="*/ 558 w 558"/>
                  <a:gd name="T43" fmla="*/ 71 h 142"/>
                  <a:gd name="T44" fmla="*/ 555 w 558"/>
                  <a:gd name="T45" fmla="*/ 81 h 142"/>
                  <a:gd name="T46" fmla="*/ 547 w 558"/>
                  <a:gd name="T47" fmla="*/ 92 h 142"/>
                  <a:gd name="T48" fmla="*/ 531 w 558"/>
                  <a:gd name="T49" fmla="*/ 102 h 142"/>
                  <a:gd name="T50" fmla="*/ 511 w 558"/>
                  <a:gd name="T51" fmla="*/ 110 h 142"/>
                  <a:gd name="T52" fmla="*/ 485 w 558"/>
                  <a:gd name="T53" fmla="*/ 119 h 142"/>
                  <a:gd name="T54" fmla="*/ 454 w 558"/>
                  <a:gd name="T55" fmla="*/ 125 h 142"/>
                  <a:gd name="T56" fmla="*/ 420 w 558"/>
                  <a:gd name="T57" fmla="*/ 132 h 142"/>
                  <a:gd name="T58" fmla="*/ 382 w 558"/>
                  <a:gd name="T59" fmla="*/ 137 h 142"/>
                  <a:gd name="T60" fmla="*/ 341 w 558"/>
                  <a:gd name="T61" fmla="*/ 140 h 142"/>
                  <a:gd name="T62" fmla="*/ 300 w 558"/>
                  <a:gd name="T63" fmla="*/ 142 h 142"/>
                  <a:gd name="T64" fmla="*/ 258 w 558"/>
                  <a:gd name="T65" fmla="*/ 142 h 142"/>
                  <a:gd name="T66" fmla="*/ 217 w 558"/>
                  <a:gd name="T67" fmla="*/ 140 h 142"/>
                  <a:gd name="T68" fmla="*/ 176 w 558"/>
                  <a:gd name="T69" fmla="*/ 137 h 142"/>
                  <a:gd name="T70" fmla="*/ 139 w 558"/>
                  <a:gd name="T71" fmla="*/ 132 h 142"/>
                  <a:gd name="T72" fmla="*/ 104 w 558"/>
                  <a:gd name="T73" fmla="*/ 125 h 142"/>
                  <a:gd name="T74" fmla="*/ 73 w 558"/>
                  <a:gd name="T75" fmla="*/ 119 h 142"/>
                  <a:gd name="T76" fmla="*/ 47 w 558"/>
                  <a:gd name="T77" fmla="*/ 110 h 142"/>
                  <a:gd name="T78" fmla="*/ 28 w 558"/>
                  <a:gd name="T79" fmla="*/ 102 h 142"/>
                  <a:gd name="T80" fmla="*/ 11 w 558"/>
                  <a:gd name="T81" fmla="*/ 92 h 142"/>
                  <a:gd name="T82" fmla="*/ 3 w 558"/>
                  <a:gd name="T83" fmla="*/ 81 h 142"/>
                  <a:gd name="T84" fmla="*/ 0 w 558"/>
                  <a:gd name="T85" fmla="*/ 71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142"/>
                  <a:gd name="T131" fmla="*/ 558 w 558"/>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142">
                    <a:moveTo>
                      <a:pt x="0" y="71"/>
                    </a:moveTo>
                    <a:lnTo>
                      <a:pt x="3" y="61"/>
                    </a:lnTo>
                    <a:lnTo>
                      <a:pt x="11" y="50"/>
                    </a:lnTo>
                    <a:lnTo>
                      <a:pt x="28" y="40"/>
                    </a:lnTo>
                    <a:lnTo>
                      <a:pt x="47" y="31"/>
                    </a:lnTo>
                    <a:lnTo>
                      <a:pt x="73" y="23"/>
                    </a:lnTo>
                    <a:lnTo>
                      <a:pt x="104" y="17"/>
                    </a:lnTo>
                    <a:lnTo>
                      <a:pt x="139" y="10"/>
                    </a:lnTo>
                    <a:lnTo>
                      <a:pt x="176" y="5"/>
                    </a:lnTo>
                    <a:lnTo>
                      <a:pt x="217" y="2"/>
                    </a:lnTo>
                    <a:lnTo>
                      <a:pt x="258" y="0"/>
                    </a:lnTo>
                    <a:lnTo>
                      <a:pt x="300" y="0"/>
                    </a:lnTo>
                    <a:lnTo>
                      <a:pt x="341" y="2"/>
                    </a:lnTo>
                    <a:lnTo>
                      <a:pt x="382" y="5"/>
                    </a:lnTo>
                    <a:lnTo>
                      <a:pt x="420" y="10"/>
                    </a:lnTo>
                    <a:lnTo>
                      <a:pt x="454" y="17"/>
                    </a:lnTo>
                    <a:lnTo>
                      <a:pt x="485" y="23"/>
                    </a:lnTo>
                    <a:lnTo>
                      <a:pt x="511" y="31"/>
                    </a:lnTo>
                    <a:lnTo>
                      <a:pt x="531" y="40"/>
                    </a:lnTo>
                    <a:lnTo>
                      <a:pt x="547" y="50"/>
                    </a:lnTo>
                    <a:lnTo>
                      <a:pt x="555" y="61"/>
                    </a:lnTo>
                    <a:lnTo>
                      <a:pt x="558" y="71"/>
                    </a:lnTo>
                    <a:lnTo>
                      <a:pt x="555" y="81"/>
                    </a:lnTo>
                    <a:lnTo>
                      <a:pt x="547" y="92"/>
                    </a:lnTo>
                    <a:lnTo>
                      <a:pt x="531" y="102"/>
                    </a:lnTo>
                    <a:lnTo>
                      <a:pt x="511" y="110"/>
                    </a:lnTo>
                    <a:lnTo>
                      <a:pt x="485" y="119"/>
                    </a:lnTo>
                    <a:lnTo>
                      <a:pt x="454" y="125"/>
                    </a:lnTo>
                    <a:lnTo>
                      <a:pt x="420" y="132"/>
                    </a:lnTo>
                    <a:lnTo>
                      <a:pt x="382" y="137"/>
                    </a:lnTo>
                    <a:lnTo>
                      <a:pt x="341" y="140"/>
                    </a:lnTo>
                    <a:lnTo>
                      <a:pt x="300" y="142"/>
                    </a:lnTo>
                    <a:lnTo>
                      <a:pt x="258" y="142"/>
                    </a:lnTo>
                    <a:lnTo>
                      <a:pt x="217" y="140"/>
                    </a:lnTo>
                    <a:lnTo>
                      <a:pt x="176" y="137"/>
                    </a:lnTo>
                    <a:lnTo>
                      <a:pt x="139" y="132"/>
                    </a:lnTo>
                    <a:lnTo>
                      <a:pt x="104" y="125"/>
                    </a:lnTo>
                    <a:lnTo>
                      <a:pt x="73" y="119"/>
                    </a:lnTo>
                    <a:lnTo>
                      <a:pt x="47" y="110"/>
                    </a:lnTo>
                    <a:lnTo>
                      <a:pt x="28" y="102"/>
                    </a:lnTo>
                    <a:lnTo>
                      <a:pt x="11"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21" name="Rectangle 28">
                <a:extLst>
                  <a:ext uri="{FF2B5EF4-FFF2-40B4-BE49-F238E27FC236}">
                    <a16:creationId xmlns:a16="http://schemas.microsoft.com/office/drawing/2014/main" id="{0E6B199B-D7A4-644B-8B0F-8BC0FDD3F466}"/>
                  </a:ext>
                </a:extLst>
              </p:cNvPr>
              <p:cNvSpPr>
                <a:spLocks noChangeArrowheads="1"/>
              </p:cNvSpPr>
              <p:nvPr/>
            </p:nvSpPr>
            <p:spPr bwMode="auto">
              <a:xfrm>
                <a:off x="4004" y="1563"/>
                <a:ext cx="4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7 - 8</a:t>
                </a:r>
                <a:endParaRPr lang="en-US" altLang="zh-TW" sz="2400" b="1">
                  <a:latin typeface="Arial" panose="020B0604020202020204" pitchFamily="34" charset="0"/>
                  <a:ea typeface="新細明體" panose="02020500000000000000" pitchFamily="18" charset="-120"/>
                </a:endParaRPr>
              </a:p>
            </p:txBody>
          </p:sp>
          <p:sp>
            <p:nvSpPr>
              <p:cNvPr id="18522" name="Line 29">
                <a:extLst>
                  <a:ext uri="{FF2B5EF4-FFF2-40B4-BE49-F238E27FC236}">
                    <a16:creationId xmlns:a16="http://schemas.microsoft.com/office/drawing/2014/main" id="{97196506-93EC-A649-873C-0AA32CF0003C}"/>
                  </a:ext>
                </a:extLst>
              </p:cNvPr>
              <p:cNvSpPr>
                <a:spLocks noChangeShapeType="1"/>
              </p:cNvSpPr>
              <p:nvPr/>
            </p:nvSpPr>
            <p:spPr bwMode="auto">
              <a:xfrm>
                <a:off x="3913" y="1498"/>
                <a:ext cx="76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23" name="Freeform 30">
                <a:extLst>
                  <a:ext uri="{FF2B5EF4-FFF2-40B4-BE49-F238E27FC236}">
                    <a16:creationId xmlns:a16="http://schemas.microsoft.com/office/drawing/2014/main" id="{221BC3F3-9AFE-9542-A116-BF722D7A18E6}"/>
                  </a:ext>
                </a:extLst>
              </p:cNvPr>
              <p:cNvSpPr>
                <a:spLocks/>
              </p:cNvSpPr>
              <p:nvPr/>
            </p:nvSpPr>
            <p:spPr bwMode="auto">
              <a:xfrm>
                <a:off x="4675" y="1475"/>
                <a:ext cx="48" cy="48"/>
              </a:xfrm>
              <a:custGeom>
                <a:avLst/>
                <a:gdLst>
                  <a:gd name="T0" fmla="*/ 0 w 48"/>
                  <a:gd name="T1" fmla="*/ 0 h 48"/>
                  <a:gd name="T2" fmla="*/ 48 w 48"/>
                  <a:gd name="T3" fmla="*/ 23 h 48"/>
                  <a:gd name="T4" fmla="*/ 0 w 48"/>
                  <a:gd name="T5" fmla="*/ 48 h 48"/>
                  <a:gd name="T6" fmla="*/ 0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0" y="0"/>
                    </a:moveTo>
                    <a:lnTo>
                      <a:pt x="48"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1" name="Group 31">
              <a:extLst>
                <a:ext uri="{FF2B5EF4-FFF2-40B4-BE49-F238E27FC236}">
                  <a16:creationId xmlns:a16="http://schemas.microsoft.com/office/drawing/2014/main" id="{C170B469-2301-A34F-B51E-739D25DE372D}"/>
                </a:ext>
              </a:extLst>
            </p:cNvPr>
            <p:cNvGrpSpPr>
              <a:grpSpLocks/>
            </p:cNvGrpSpPr>
            <p:nvPr/>
          </p:nvGrpSpPr>
          <p:grpSpPr bwMode="auto">
            <a:xfrm>
              <a:off x="1233" y="2522"/>
              <a:ext cx="751" cy="470"/>
              <a:chOff x="1233" y="2522"/>
              <a:chExt cx="751" cy="470"/>
            </a:xfrm>
          </p:grpSpPr>
          <p:sp>
            <p:nvSpPr>
              <p:cNvPr id="18511" name="Rectangle 32">
                <a:extLst>
                  <a:ext uri="{FF2B5EF4-FFF2-40B4-BE49-F238E27FC236}">
                    <a16:creationId xmlns:a16="http://schemas.microsoft.com/office/drawing/2014/main" id="{9BF0A691-FE04-584C-9043-9F9B3679FB35}"/>
                  </a:ext>
                </a:extLst>
              </p:cNvPr>
              <p:cNvSpPr>
                <a:spLocks noChangeArrowheads="1"/>
              </p:cNvSpPr>
              <p:nvPr/>
            </p:nvSpPr>
            <p:spPr bwMode="auto">
              <a:xfrm>
                <a:off x="1328" y="2522"/>
                <a:ext cx="650" cy="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12" name="Rectangle 33">
                <a:extLst>
                  <a:ext uri="{FF2B5EF4-FFF2-40B4-BE49-F238E27FC236}">
                    <a16:creationId xmlns:a16="http://schemas.microsoft.com/office/drawing/2014/main" id="{F7936139-A9FB-6744-9ED8-DE52E5F00B6D}"/>
                  </a:ext>
                </a:extLst>
              </p:cNvPr>
              <p:cNvSpPr>
                <a:spLocks noChangeArrowheads="1"/>
              </p:cNvSpPr>
              <p:nvPr/>
            </p:nvSpPr>
            <p:spPr bwMode="auto">
              <a:xfrm>
                <a:off x="1355" y="2527"/>
                <a:ext cx="4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Computer</a:t>
                </a:r>
                <a:endParaRPr lang="en-US" altLang="zh-TW" sz="2400" b="1">
                  <a:latin typeface="Arial" panose="020B0604020202020204" pitchFamily="34" charset="0"/>
                  <a:ea typeface="新細明體" panose="02020500000000000000" pitchFamily="18" charset="-120"/>
                </a:endParaRPr>
              </a:p>
            </p:txBody>
          </p:sp>
          <p:sp>
            <p:nvSpPr>
              <p:cNvPr id="18513" name="Rectangle 34">
                <a:extLst>
                  <a:ext uri="{FF2B5EF4-FFF2-40B4-BE49-F238E27FC236}">
                    <a16:creationId xmlns:a16="http://schemas.microsoft.com/office/drawing/2014/main" id="{549A3F4F-CB6B-3C46-AA65-668EB85DC6B0}"/>
                  </a:ext>
                </a:extLst>
              </p:cNvPr>
              <p:cNvSpPr>
                <a:spLocks noChangeArrowheads="1"/>
              </p:cNvSpPr>
              <p:nvPr/>
            </p:nvSpPr>
            <p:spPr bwMode="auto">
              <a:xfrm>
                <a:off x="1355" y="2642"/>
                <a:ext cx="59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Architecture</a:t>
                </a:r>
                <a:endParaRPr lang="en-US" altLang="zh-TW" sz="2400" b="1">
                  <a:latin typeface="Arial" panose="020B0604020202020204" pitchFamily="34" charset="0"/>
                  <a:ea typeface="新細明體" panose="02020500000000000000" pitchFamily="18" charset="-120"/>
                </a:endParaRPr>
              </a:p>
            </p:txBody>
          </p:sp>
          <p:sp>
            <p:nvSpPr>
              <p:cNvPr id="18514" name="Freeform 35">
                <a:extLst>
                  <a:ext uri="{FF2B5EF4-FFF2-40B4-BE49-F238E27FC236}">
                    <a16:creationId xmlns:a16="http://schemas.microsoft.com/office/drawing/2014/main" id="{97A8E50B-1F54-E144-8F14-A6A1E371F99F}"/>
                  </a:ext>
                </a:extLst>
              </p:cNvPr>
              <p:cNvSpPr>
                <a:spLocks/>
              </p:cNvSpPr>
              <p:nvPr/>
            </p:nvSpPr>
            <p:spPr bwMode="auto">
              <a:xfrm>
                <a:off x="1295" y="2852"/>
                <a:ext cx="580" cy="140"/>
              </a:xfrm>
              <a:custGeom>
                <a:avLst/>
                <a:gdLst>
                  <a:gd name="T0" fmla="*/ 0 w 580"/>
                  <a:gd name="T1" fmla="*/ 71 h 140"/>
                  <a:gd name="T2" fmla="*/ 3 w 580"/>
                  <a:gd name="T3" fmla="*/ 59 h 140"/>
                  <a:gd name="T4" fmla="*/ 13 w 580"/>
                  <a:gd name="T5" fmla="*/ 50 h 140"/>
                  <a:gd name="T6" fmla="*/ 29 w 580"/>
                  <a:gd name="T7" fmla="*/ 40 h 140"/>
                  <a:gd name="T8" fmla="*/ 51 w 580"/>
                  <a:gd name="T9" fmla="*/ 32 h 140"/>
                  <a:gd name="T10" fmla="*/ 77 w 580"/>
                  <a:gd name="T11" fmla="*/ 23 h 140"/>
                  <a:gd name="T12" fmla="*/ 109 w 580"/>
                  <a:gd name="T13" fmla="*/ 15 h 140"/>
                  <a:gd name="T14" fmla="*/ 145 w 580"/>
                  <a:gd name="T15" fmla="*/ 10 h 140"/>
                  <a:gd name="T16" fmla="*/ 184 w 580"/>
                  <a:gd name="T17" fmla="*/ 5 h 140"/>
                  <a:gd name="T18" fmla="*/ 225 w 580"/>
                  <a:gd name="T19" fmla="*/ 2 h 140"/>
                  <a:gd name="T20" fmla="*/ 268 w 580"/>
                  <a:gd name="T21" fmla="*/ 0 h 140"/>
                  <a:gd name="T22" fmla="*/ 312 w 580"/>
                  <a:gd name="T23" fmla="*/ 0 h 140"/>
                  <a:gd name="T24" fmla="*/ 354 w 580"/>
                  <a:gd name="T25" fmla="*/ 2 h 140"/>
                  <a:gd name="T26" fmla="*/ 395 w 580"/>
                  <a:gd name="T27" fmla="*/ 5 h 140"/>
                  <a:gd name="T28" fmla="*/ 434 w 580"/>
                  <a:gd name="T29" fmla="*/ 10 h 140"/>
                  <a:gd name="T30" fmla="*/ 470 w 580"/>
                  <a:gd name="T31" fmla="*/ 15 h 140"/>
                  <a:gd name="T32" fmla="*/ 501 w 580"/>
                  <a:gd name="T33" fmla="*/ 23 h 140"/>
                  <a:gd name="T34" fmla="*/ 529 w 580"/>
                  <a:gd name="T35" fmla="*/ 32 h 140"/>
                  <a:gd name="T36" fmla="*/ 550 w 580"/>
                  <a:gd name="T37" fmla="*/ 40 h 140"/>
                  <a:gd name="T38" fmla="*/ 567 w 580"/>
                  <a:gd name="T39" fmla="*/ 50 h 140"/>
                  <a:gd name="T40" fmla="*/ 576 w 580"/>
                  <a:gd name="T41" fmla="*/ 59 h 140"/>
                  <a:gd name="T42" fmla="*/ 580 w 580"/>
                  <a:gd name="T43" fmla="*/ 71 h 140"/>
                  <a:gd name="T44" fmla="*/ 576 w 580"/>
                  <a:gd name="T45" fmla="*/ 81 h 140"/>
                  <a:gd name="T46" fmla="*/ 567 w 580"/>
                  <a:gd name="T47" fmla="*/ 91 h 140"/>
                  <a:gd name="T48" fmla="*/ 550 w 580"/>
                  <a:gd name="T49" fmla="*/ 101 h 140"/>
                  <a:gd name="T50" fmla="*/ 529 w 580"/>
                  <a:gd name="T51" fmla="*/ 110 h 140"/>
                  <a:gd name="T52" fmla="*/ 501 w 580"/>
                  <a:gd name="T53" fmla="*/ 119 h 140"/>
                  <a:gd name="T54" fmla="*/ 470 w 580"/>
                  <a:gd name="T55" fmla="*/ 125 h 140"/>
                  <a:gd name="T56" fmla="*/ 434 w 580"/>
                  <a:gd name="T57" fmla="*/ 132 h 140"/>
                  <a:gd name="T58" fmla="*/ 395 w 580"/>
                  <a:gd name="T59" fmla="*/ 137 h 140"/>
                  <a:gd name="T60" fmla="*/ 354 w 580"/>
                  <a:gd name="T61" fmla="*/ 140 h 140"/>
                  <a:gd name="T62" fmla="*/ 312 w 580"/>
                  <a:gd name="T63" fmla="*/ 140 h 140"/>
                  <a:gd name="T64" fmla="*/ 268 w 580"/>
                  <a:gd name="T65" fmla="*/ 140 h 140"/>
                  <a:gd name="T66" fmla="*/ 225 w 580"/>
                  <a:gd name="T67" fmla="*/ 140 h 140"/>
                  <a:gd name="T68" fmla="*/ 184 w 580"/>
                  <a:gd name="T69" fmla="*/ 137 h 140"/>
                  <a:gd name="T70" fmla="*/ 145 w 580"/>
                  <a:gd name="T71" fmla="*/ 132 h 140"/>
                  <a:gd name="T72" fmla="*/ 109 w 580"/>
                  <a:gd name="T73" fmla="*/ 125 h 140"/>
                  <a:gd name="T74" fmla="*/ 77 w 580"/>
                  <a:gd name="T75" fmla="*/ 119 h 140"/>
                  <a:gd name="T76" fmla="*/ 51 w 580"/>
                  <a:gd name="T77" fmla="*/ 110 h 140"/>
                  <a:gd name="T78" fmla="*/ 29 w 580"/>
                  <a:gd name="T79" fmla="*/ 101 h 140"/>
                  <a:gd name="T80" fmla="*/ 13 w 580"/>
                  <a:gd name="T81" fmla="*/ 91 h 140"/>
                  <a:gd name="T82" fmla="*/ 3 w 580"/>
                  <a:gd name="T83" fmla="*/ 81 h 140"/>
                  <a:gd name="T84" fmla="*/ 0 w 580"/>
                  <a:gd name="T85" fmla="*/ 71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0"/>
                  <a:gd name="T130" fmla="*/ 0 h 140"/>
                  <a:gd name="T131" fmla="*/ 580 w 580"/>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0" h="140">
                    <a:moveTo>
                      <a:pt x="0" y="71"/>
                    </a:moveTo>
                    <a:lnTo>
                      <a:pt x="3" y="59"/>
                    </a:lnTo>
                    <a:lnTo>
                      <a:pt x="13" y="50"/>
                    </a:lnTo>
                    <a:lnTo>
                      <a:pt x="29" y="40"/>
                    </a:lnTo>
                    <a:lnTo>
                      <a:pt x="51" y="32"/>
                    </a:lnTo>
                    <a:lnTo>
                      <a:pt x="77" y="23"/>
                    </a:lnTo>
                    <a:lnTo>
                      <a:pt x="109" y="15"/>
                    </a:lnTo>
                    <a:lnTo>
                      <a:pt x="145" y="10"/>
                    </a:lnTo>
                    <a:lnTo>
                      <a:pt x="184" y="5"/>
                    </a:lnTo>
                    <a:lnTo>
                      <a:pt x="225" y="2"/>
                    </a:lnTo>
                    <a:lnTo>
                      <a:pt x="268" y="0"/>
                    </a:lnTo>
                    <a:lnTo>
                      <a:pt x="312" y="0"/>
                    </a:lnTo>
                    <a:lnTo>
                      <a:pt x="354" y="2"/>
                    </a:lnTo>
                    <a:lnTo>
                      <a:pt x="395" y="5"/>
                    </a:lnTo>
                    <a:lnTo>
                      <a:pt x="434" y="10"/>
                    </a:lnTo>
                    <a:lnTo>
                      <a:pt x="470" y="15"/>
                    </a:lnTo>
                    <a:lnTo>
                      <a:pt x="501" y="23"/>
                    </a:lnTo>
                    <a:lnTo>
                      <a:pt x="529" y="32"/>
                    </a:lnTo>
                    <a:lnTo>
                      <a:pt x="550" y="40"/>
                    </a:lnTo>
                    <a:lnTo>
                      <a:pt x="567" y="50"/>
                    </a:lnTo>
                    <a:lnTo>
                      <a:pt x="576" y="59"/>
                    </a:lnTo>
                    <a:lnTo>
                      <a:pt x="580" y="71"/>
                    </a:lnTo>
                    <a:lnTo>
                      <a:pt x="576" y="81"/>
                    </a:lnTo>
                    <a:lnTo>
                      <a:pt x="567" y="91"/>
                    </a:lnTo>
                    <a:lnTo>
                      <a:pt x="550" y="101"/>
                    </a:lnTo>
                    <a:lnTo>
                      <a:pt x="529" y="110"/>
                    </a:lnTo>
                    <a:lnTo>
                      <a:pt x="501" y="119"/>
                    </a:lnTo>
                    <a:lnTo>
                      <a:pt x="470" y="125"/>
                    </a:lnTo>
                    <a:lnTo>
                      <a:pt x="434" y="132"/>
                    </a:lnTo>
                    <a:lnTo>
                      <a:pt x="395" y="137"/>
                    </a:lnTo>
                    <a:lnTo>
                      <a:pt x="354" y="140"/>
                    </a:lnTo>
                    <a:lnTo>
                      <a:pt x="312" y="140"/>
                    </a:lnTo>
                    <a:lnTo>
                      <a:pt x="268" y="140"/>
                    </a:lnTo>
                    <a:lnTo>
                      <a:pt x="225" y="140"/>
                    </a:lnTo>
                    <a:lnTo>
                      <a:pt x="184" y="137"/>
                    </a:lnTo>
                    <a:lnTo>
                      <a:pt x="145" y="132"/>
                    </a:lnTo>
                    <a:lnTo>
                      <a:pt x="109" y="125"/>
                    </a:lnTo>
                    <a:lnTo>
                      <a:pt x="77" y="119"/>
                    </a:lnTo>
                    <a:lnTo>
                      <a:pt x="51" y="110"/>
                    </a:lnTo>
                    <a:lnTo>
                      <a:pt x="29" y="101"/>
                    </a:lnTo>
                    <a:lnTo>
                      <a:pt x="13" y="91"/>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15" name="Rectangle 36">
                <a:extLst>
                  <a:ext uri="{FF2B5EF4-FFF2-40B4-BE49-F238E27FC236}">
                    <a16:creationId xmlns:a16="http://schemas.microsoft.com/office/drawing/2014/main" id="{07564AF1-55A7-6048-B63E-5853E1AA1346}"/>
                  </a:ext>
                </a:extLst>
              </p:cNvPr>
              <p:cNvSpPr>
                <a:spLocks noChangeArrowheads="1"/>
              </p:cNvSpPr>
              <p:nvPr/>
            </p:nvSpPr>
            <p:spPr bwMode="auto">
              <a:xfrm>
                <a:off x="1359" y="2881"/>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4 - 5</a:t>
                </a:r>
                <a:endParaRPr lang="en-US" altLang="zh-TW" sz="2400" b="1">
                  <a:latin typeface="Arial" panose="020B0604020202020204" pitchFamily="34" charset="0"/>
                  <a:ea typeface="新細明體" panose="02020500000000000000" pitchFamily="18" charset="-120"/>
                </a:endParaRPr>
              </a:p>
            </p:txBody>
          </p:sp>
          <p:sp>
            <p:nvSpPr>
              <p:cNvPr id="18516" name="Line 37">
                <a:extLst>
                  <a:ext uri="{FF2B5EF4-FFF2-40B4-BE49-F238E27FC236}">
                    <a16:creationId xmlns:a16="http://schemas.microsoft.com/office/drawing/2014/main" id="{7A5CDD5B-B92A-AE4A-9767-25C20BB0C272}"/>
                  </a:ext>
                </a:extLst>
              </p:cNvPr>
              <p:cNvSpPr>
                <a:spLocks noChangeShapeType="1"/>
              </p:cNvSpPr>
              <p:nvPr/>
            </p:nvSpPr>
            <p:spPr bwMode="auto">
              <a:xfrm>
                <a:off x="1233" y="2798"/>
                <a:ext cx="70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17" name="Freeform 38">
                <a:extLst>
                  <a:ext uri="{FF2B5EF4-FFF2-40B4-BE49-F238E27FC236}">
                    <a16:creationId xmlns:a16="http://schemas.microsoft.com/office/drawing/2014/main" id="{5C2FAC22-5608-F245-BF98-7878B2F553D1}"/>
                  </a:ext>
                </a:extLst>
              </p:cNvPr>
              <p:cNvSpPr>
                <a:spLocks/>
              </p:cNvSpPr>
              <p:nvPr/>
            </p:nvSpPr>
            <p:spPr bwMode="auto">
              <a:xfrm>
                <a:off x="1937" y="2775"/>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2" name="Group 39">
              <a:extLst>
                <a:ext uri="{FF2B5EF4-FFF2-40B4-BE49-F238E27FC236}">
                  <a16:creationId xmlns:a16="http://schemas.microsoft.com/office/drawing/2014/main" id="{62DDA901-D07F-A24A-94DA-FDE3F5C299C0}"/>
                </a:ext>
              </a:extLst>
            </p:cNvPr>
            <p:cNvGrpSpPr>
              <a:grpSpLocks/>
            </p:cNvGrpSpPr>
            <p:nvPr/>
          </p:nvGrpSpPr>
          <p:grpSpPr bwMode="auto">
            <a:xfrm>
              <a:off x="2735" y="2938"/>
              <a:ext cx="745" cy="336"/>
              <a:chOff x="2735" y="2938"/>
              <a:chExt cx="745" cy="336"/>
            </a:xfrm>
          </p:grpSpPr>
          <p:sp>
            <p:nvSpPr>
              <p:cNvPr id="18505" name="Rectangle 40">
                <a:extLst>
                  <a:ext uri="{FF2B5EF4-FFF2-40B4-BE49-F238E27FC236}">
                    <a16:creationId xmlns:a16="http://schemas.microsoft.com/office/drawing/2014/main" id="{70282135-2531-FA42-A0CB-55EA4B679905}"/>
                  </a:ext>
                </a:extLst>
              </p:cNvPr>
              <p:cNvSpPr>
                <a:spLocks noChangeArrowheads="1"/>
              </p:cNvSpPr>
              <p:nvPr/>
            </p:nvSpPr>
            <p:spPr bwMode="auto">
              <a:xfrm>
                <a:off x="2814" y="2938"/>
                <a:ext cx="566"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06" name="Rectangle 41">
                <a:extLst>
                  <a:ext uri="{FF2B5EF4-FFF2-40B4-BE49-F238E27FC236}">
                    <a16:creationId xmlns:a16="http://schemas.microsoft.com/office/drawing/2014/main" id="{5A282639-59EB-3944-B81A-FE03FF783968}"/>
                  </a:ext>
                </a:extLst>
              </p:cNvPr>
              <p:cNvSpPr>
                <a:spLocks noChangeArrowheads="1"/>
              </p:cNvSpPr>
              <p:nvPr/>
            </p:nvSpPr>
            <p:spPr bwMode="auto">
              <a:xfrm>
                <a:off x="2841" y="2946"/>
                <a:ext cx="5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Gate Logic</a:t>
                </a:r>
                <a:endParaRPr lang="en-US" altLang="zh-TW" sz="2400" b="1">
                  <a:latin typeface="Arial" panose="020B0604020202020204" pitchFamily="34" charset="0"/>
                  <a:ea typeface="新細明體" panose="02020500000000000000" pitchFamily="18" charset="-120"/>
                </a:endParaRPr>
              </a:p>
            </p:txBody>
          </p:sp>
          <p:sp>
            <p:nvSpPr>
              <p:cNvPr id="18507" name="Freeform 42">
                <a:extLst>
                  <a:ext uri="{FF2B5EF4-FFF2-40B4-BE49-F238E27FC236}">
                    <a16:creationId xmlns:a16="http://schemas.microsoft.com/office/drawing/2014/main" id="{0B6A6FF9-1762-5146-97F3-22F1AF6F9E4C}"/>
                  </a:ext>
                </a:extLst>
              </p:cNvPr>
              <p:cNvSpPr>
                <a:spLocks/>
              </p:cNvSpPr>
              <p:nvPr/>
            </p:nvSpPr>
            <p:spPr bwMode="auto">
              <a:xfrm>
                <a:off x="2786" y="3176"/>
                <a:ext cx="602" cy="82"/>
              </a:xfrm>
              <a:custGeom>
                <a:avLst/>
                <a:gdLst>
                  <a:gd name="T0" fmla="*/ 0 w 602"/>
                  <a:gd name="T1" fmla="*/ 41 h 82"/>
                  <a:gd name="T2" fmla="*/ 3 w 602"/>
                  <a:gd name="T3" fmla="*/ 35 h 82"/>
                  <a:gd name="T4" fmla="*/ 11 w 602"/>
                  <a:gd name="T5" fmla="*/ 30 h 82"/>
                  <a:gd name="T6" fmla="*/ 26 w 602"/>
                  <a:gd name="T7" fmla="*/ 25 h 82"/>
                  <a:gd name="T8" fmla="*/ 47 w 602"/>
                  <a:gd name="T9" fmla="*/ 18 h 82"/>
                  <a:gd name="T10" fmla="*/ 73 w 602"/>
                  <a:gd name="T11" fmla="*/ 13 h 82"/>
                  <a:gd name="T12" fmla="*/ 103 w 602"/>
                  <a:gd name="T13" fmla="*/ 10 h 82"/>
                  <a:gd name="T14" fmla="*/ 137 w 602"/>
                  <a:gd name="T15" fmla="*/ 7 h 82"/>
                  <a:gd name="T16" fmla="*/ 176 w 602"/>
                  <a:gd name="T17" fmla="*/ 3 h 82"/>
                  <a:gd name="T18" fmla="*/ 215 w 602"/>
                  <a:gd name="T19" fmla="*/ 2 h 82"/>
                  <a:gd name="T20" fmla="*/ 258 w 602"/>
                  <a:gd name="T21" fmla="*/ 0 h 82"/>
                  <a:gd name="T22" fmla="*/ 300 w 602"/>
                  <a:gd name="T23" fmla="*/ 0 h 82"/>
                  <a:gd name="T24" fmla="*/ 344 w 602"/>
                  <a:gd name="T25" fmla="*/ 0 h 82"/>
                  <a:gd name="T26" fmla="*/ 385 w 602"/>
                  <a:gd name="T27" fmla="*/ 2 h 82"/>
                  <a:gd name="T28" fmla="*/ 426 w 602"/>
                  <a:gd name="T29" fmla="*/ 3 h 82"/>
                  <a:gd name="T30" fmla="*/ 464 w 602"/>
                  <a:gd name="T31" fmla="*/ 7 h 82"/>
                  <a:gd name="T32" fmla="*/ 498 w 602"/>
                  <a:gd name="T33" fmla="*/ 10 h 82"/>
                  <a:gd name="T34" fmla="*/ 529 w 602"/>
                  <a:gd name="T35" fmla="*/ 13 h 82"/>
                  <a:gd name="T36" fmla="*/ 555 w 602"/>
                  <a:gd name="T37" fmla="*/ 18 h 82"/>
                  <a:gd name="T38" fmla="*/ 575 w 602"/>
                  <a:gd name="T39" fmla="*/ 25 h 82"/>
                  <a:gd name="T40" fmla="*/ 589 w 602"/>
                  <a:gd name="T41" fmla="*/ 30 h 82"/>
                  <a:gd name="T42" fmla="*/ 599 w 602"/>
                  <a:gd name="T43" fmla="*/ 35 h 82"/>
                  <a:gd name="T44" fmla="*/ 602 w 602"/>
                  <a:gd name="T45" fmla="*/ 41 h 82"/>
                  <a:gd name="T46" fmla="*/ 599 w 602"/>
                  <a:gd name="T47" fmla="*/ 48 h 82"/>
                  <a:gd name="T48" fmla="*/ 589 w 602"/>
                  <a:gd name="T49" fmla="*/ 53 h 82"/>
                  <a:gd name="T50" fmla="*/ 575 w 602"/>
                  <a:gd name="T51" fmla="*/ 58 h 82"/>
                  <a:gd name="T52" fmla="*/ 555 w 602"/>
                  <a:gd name="T53" fmla="*/ 64 h 82"/>
                  <a:gd name="T54" fmla="*/ 529 w 602"/>
                  <a:gd name="T55" fmla="*/ 67 h 82"/>
                  <a:gd name="T56" fmla="*/ 498 w 602"/>
                  <a:gd name="T57" fmla="*/ 72 h 82"/>
                  <a:gd name="T58" fmla="*/ 464 w 602"/>
                  <a:gd name="T59" fmla="*/ 76 h 82"/>
                  <a:gd name="T60" fmla="*/ 426 w 602"/>
                  <a:gd name="T61" fmla="*/ 79 h 82"/>
                  <a:gd name="T62" fmla="*/ 385 w 602"/>
                  <a:gd name="T63" fmla="*/ 81 h 82"/>
                  <a:gd name="T64" fmla="*/ 344 w 602"/>
                  <a:gd name="T65" fmla="*/ 82 h 82"/>
                  <a:gd name="T66" fmla="*/ 300 w 602"/>
                  <a:gd name="T67" fmla="*/ 82 h 82"/>
                  <a:gd name="T68" fmla="*/ 258 w 602"/>
                  <a:gd name="T69" fmla="*/ 82 h 82"/>
                  <a:gd name="T70" fmla="*/ 215 w 602"/>
                  <a:gd name="T71" fmla="*/ 81 h 82"/>
                  <a:gd name="T72" fmla="*/ 176 w 602"/>
                  <a:gd name="T73" fmla="*/ 79 h 82"/>
                  <a:gd name="T74" fmla="*/ 137 w 602"/>
                  <a:gd name="T75" fmla="*/ 76 h 82"/>
                  <a:gd name="T76" fmla="*/ 103 w 602"/>
                  <a:gd name="T77" fmla="*/ 72 h 82"/>
                  <a:gd name="T78" fmla="*/ 73 w 602"/>
                  <a:gd name="T79" fmla="*/ 67 h 82"/>
                  <a:gd name="T80" fmla="*/ 47 w 602"/>
                  <a:gd name="T81" fmla="*/ 64 h 82"/>
                  <a:gd name="T82" fmla="*/ 26 w 602"/>
                  <a:gd name="T83" fmla="*/ 58 h 82"/>
                  <a:gd name="T84" fmla="*/ 11 w 602"/>
                  <a:gd name="T85" fmla="*/ 53 h 82"/>
                  <a:gd name="T86" fmla="*/ 3 w 602"/>
                  <a:gd name="T87" fmla="*/ 48 h 82"/>
                  <a:gd name="T88" fmla="*/ 0 w 602"/>
                  <a:gd name="T89" fmla="*/ 41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2"/>
                  <a:gd name="T136" fmla="*/ 0 h 82"/>
                  <a:gd name="T137" fmla="*/ 602 w 602"/>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2" h="82">
                    <a:moveTo>
                      <a:pt x="0" y="41"/>
                    </a:moveTo>
                    <a:lnTo>
                      <a:pt x="3" y="35"/>
                    </a:lnTo>
                    <a:lnTo>
                      <a:pt x="11" y="30"/>
                    </a:lnTo>
                    <a:lnTo>
                      <a:pt x="26" y="25"/>
                    </a:lnTo>
                    <a:lnTo>
                      <a:pt x="47" y="18"/>
                    </a:lnTo>
                    <a:lnTo>
                      <a:pt x="73" y="13"/>
                    </a:lnTo>
                    <a:lnTo>
                      <a:pt x="103" y="10"/>
                    </a:lnTo>
                    <a:lnTo>
                      <a:pt x="137" y="7"/>
                    </a:lnTo>
                    <a:lnTo>
                      <a:pt x="176" y="3"/>
                    </a:lnTo>
                    <a:lnTo>
                      <a:pt x="215" y="2"/>
                    </a:lnTo>
                    <a:lnTo>
                      <a:pt x="258" y="0"/>
                    </a:lnTo>
                    <a:lnTo>
                      <a:pt x="300" y="0"/>
                    </a:lnTo>
                    <a:lnTo>
                      <a:pt x="344" y="0"/>
                    </a:lnTo>
                    <a:lnTo>
                      <a:pt x="385" y="2"/>
                    </a:lnTo>
                    <a:lnTo>
                      <a:pt x="426" y="3"/>
                    </a:lnTo>
                    <a:lnTo>
                      <a:pt x="464" y="7"/>
                    </a:lnTo>
                    <a:lnTo>
                      <a:pt x="498" y="10"/>
                    </a:lnTo>
                    <a:lnTo>
                      <a:pt x="529" y="13"/>
                    </a:lnTo>
                    <a:lnTo>
                      <a:pt x="555" y="18"/>
                    </a:lnTo>
                    <a:lnTo>
                      <a:pt x="575" y="25"/>
                    </a:lnTo>
                    <a:lnTo>
                      <a:pt x="589" y="30"/>
                    </a:lnTo>
                    <a:lnTo>
                      <a:pt x="599" y="35"/>
                    </a:lnTo>
                    <a:lnTo>
                      <a:pt x="602" y="41"/>
                    </a:lnTo>
                    <a:lnTo>
                      <a:pt x="599" y="48"/>
                    </a:lnTo>
                    <a:lnTo>
                      <a:pt x="589" y="53"/>
                    </a:lnTo>
                    <a:lnTo>
                      <a:pt x="575" y="58"/>
                    </a:lnTo>
                    <a:lnTo>
                      <a:pt x="555" y="64"/>
                    </a:lnTo>
                    <a:lnTo>
                      <a:pt x="529" y="67"/>
                    </a:lnTo>
                    <a:lnTo>
                      <a:pt x="498" y="72"/>
                    </a:lnTo>
                    <a:lnTo>
                      <a:pt x="464" y="76"/>
                    </a:lnTo>
                    <a:lnTo>
                      <a:pt x="426" y="79"/>
                    </a:lnTo>
                    <a:lnTo>
                      <a:pt x="385" y="81"/>
                    </a:lnTo>
                    <a:lnTo>
                      <a:pt x="344" y="82"/>
                    </a:lnTo>
                    <a:lnTo>
                      <a:pt x="300" y="82"/>
                    </a:lnTo>
                    <a:lnTo>
                      <a:pt x="258" y="82"/>
                    </a:lnTo>
                    <a:lnTo>
                      <a:pt x="215" y="81"/>
                    </a:lnTo>
                    <a:lnTo>
                      <a:pt x="176" y="79"/>
                    </a:lnTo>
                    <a:lnTo>
                      <a:pt x="137" y="76"/>
                    </a:lnTo>
                    <a:lnTo>
                      <a:pt x="103" y="72"/>
                    </a:lnTo>
                    <a:lnTo>
                      <a:pt x="73" y="67"/>
                    </a:lnTo>
                    <a:lnTo>
                      <a:pt x="47" y="64"/>
                    </a:lnTo>
                    <a:lnTo>
                      <a:pt x="26" y="58"/>
                    </a:lnTo>
                    <a:lnTo>
                      <a:pt x="11" y="53"/>
                    </a:lnTo>
                    <a:lnTo>
                      <a:pt x="3"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08" name="Rectangle 43">
                <a:extLst>
                  <a:ext uri="{FF2B5EF4-FFF2-40B4-BE49-F238E27FC236}">
                    <a16:creationId xmlns:a16="http://schemas.microsoft.com/office/drawing/2014/main" id="{37B93606-DC91-DE4D-8015-6339146A9F78}"/>
                  </a:ext>
                </a:extLst>
              </p:cNvPr>
              <p:cNvSpPr>
                <a:spLocks noChangeArrowheads="1"/>
              </p:cNvSpPr>
              <p:nvPr/>
            </p:nvSpPr>
            <p:spPr bwMode="auto">
              <a:xfrm>
                <a:off x="2851" y="3175"/>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1 - 3</a:t>
                </a:r>
                <a:endParaRPr lang="en-US" altLang="zh-TW" sz="2400" b="1">
                  <a:latin typeface="Arial" panose="020B0604020202020204" pitchFamily="34" charset="0"/>
                  <a:ea typeface="新細明體" panose="02020500000000000000" pitchFamily="18" charset="-120"/>
                </a:endParaRPr>
              </a:p>
            </p:txBody>
          </p:sp>
          <p:sp>
            <p:nvSpPr>
              <p:cNvPr id="18509" name="Line 44">
                <a:extLst>
                  <a:ext uri="{FF2B5EF4-FFF2-40B4-BE49-F238E27FC236}">
                    <a16:creationId xmlns:a16="http://schemas.microsoft.com/office/drawing/2014/main" id="{6BC9B128-415D-B04F-A7A2-525535579C8C}"/>
                  </a:ext>
                </a:extLst>
              </p:cNvPr>
              <p:cNvSpPr>
                <a:spLocks noChangeShapeType="1"/>
              </p:cNvSpPr>
              <p:nvPr/>
            </p:nvSpPr>
            <p:spPr bwMode="auto">
              <a:xfrm>
                <a:off x="2735" y="3119"/>
                <a:ext cx="70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10" name="Freeform 45">
                <a:extLst>
                  <a:ext uri="{FF2B5EF4-FFF2-40B4-BE49-F238E27FC236}">
                    <a16:creationId xmlns:a16="http://schemas.microsoft.com/office/drawing/2014/main" id="{05EBF363-BDE5-824C-9F1B-DF7FDE521E59}"/>
                  </a:ext>
                </a:extLst>
              </p:cNvPr>
              <p:cNvSpPr>
                <a:spLocks/>
              </p:cNvSpPr>
              <p:nvPr/>
            </p:nvSpPr>
            <p:spPr bwMode="auto">
              <a:xfrm>
                <a:off x="3432" y="309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3" name="Group 46">
              <a:extLst>
                <a:ext uri="{FF2B5EF4-FFF2-40B4-BE49-F238E27FC236}">
                  <a16:creationId xmlns:a16="http://schemas.microsoft.com/office/drawing/2014/main" id="{F682E06E-974D-DB4A-8D66-4262A580CC44}"/>
                </a:ext>
              </a:extLst>
            </p:cNvPr>
            <p:cNvGrpSpPr>
              <a:grpSpLocks/>
            </p:cNvGrpSpPr>
            <p:nvPr/>
          </p:nvGrpSpPr>
          <p:grpSpPr bwMode="auto">
            <a:xfrm>
              <a:off x="4233" y="3175"/>
              <a:ext cx="1479" cy="525"/>
              <a:chOff x="4233" y="3175"/>
              <a:chExt cx="1479" cy="525"/>
            </a:xfrm>
          </p:grpSpPr>
          <p:sp>
            <p:nvSpPr>
              <p:cNvPr id="18496" name="Rectangle 47">
                <a:extLst>
                  <a:ext uri="{FF2B5EF4-FFF2-40B4-BE49-F238E27FC236}">
                    <a16:creationId xmlns:a16="http://schemas.microsoft.com/office/drawing/2014/main" id="{832EE5F0-AC80-304A-83E5-4A116AD46CA9}"/>
                  </a:ext>
                </a:extLst>
              </p:cNvPr>
              <p:cNvSpPr>
                <a:spLocks noChangeArrowheads="1"/>
              </p:cNvSpPr>
              <p:nvPr/>
            </p:nvSpPr>
            <p:spPr bwMode="auto">
              <a:xfrm>
                <a:off x="4318" y="3179"/>
                <a:ext cx="610"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7" name="Rectangle 48">
                <a:extLst>
                  <a:ext uri="{FF2B5EF4-FFF2-40B4-BE49-F238E27FC236}">
                    <a16:creationId xmlns:a16="http://schemas.microsoft.com/office/drawing/2014/main" id="{49C08927-CCEA-ED43-9CC5-081E84761B2A}"/>
                  </a:ext>
                </a:extLst>
              </p:cNvPr>
              <p:cNvSpPr>
                <a:spLocks noChangeArrowheads="1"/>
              </p:cNvSpPr>
              <p:nvPr/>
            </p:nvSpPr>
            <p:spPr bwMode="auto">
              <a:xfrm>
                <a:off x="4345" y="3175"/>
                <a:ext cx="46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Electrical</a:t>
                </a:r>
                <a:endParaRPr lang="en-US" altLang="zh-TW" sz="2400" b="1">
                  <a:latin typeface="Arial" panose="020B0604020202020204" pitchFamily="34" charset="0"/>
                  <a:ea typeface="新細明體" panose="02020500000000000000" pitchFamily="18" charset="-120"/>
                </a:endParaRPr>
              </a:p>
            </p:txBody>
          </p:sp>
          <p:sp>
            <p:nvSpPr>
              <p:cNvPr id="18498" name="Rectangle 49">
                <a:extLst>
                  <a:ext uri="{FF2B5EF4-FFF2-40B4-BE49-F238E27FC236}">
                    <a16:creationId xmlns:a16="http://schemas.microsoft.com/office/drawing/2014/main" id="{0E3154B4-ED93-C643-9C33-9ABF3383BA43}"/>
                  </a:ext>
                </a:extLst>
              </p:cNvPr>
              <p:cNvSpPr>
                <a:spLocks noChangeArrowheads="1"/>
              </p:cNvSpPr>
              <p:nvPr/>
            </p:nvSpPr>
            <p:spPr bwMode="auto">
              <a:xfrm>
                <a:off x="4345" y="3290"/>
                <a:ext cx="5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Engineering</a:t>
                </a:r>
                <a:endParaRPr lang="en-US" altLang="zh-TW" sz="2400" b="1">
                  <a:latin typeface="Arial" panose="020B0604020202020204" pitchFamily="34" charset="0"/>
                  <a:ea typeface="新細明體" panose="02020500000000000000" pitchFamily="18" charset="-120"/>
                </a:endParaRPr>
              </a:p>
            </p:txBody>
          </p:sp>
          <p:sp>
            <p:nvSpPr>
              <p:cNvPr id="18499" name="Freeform 50">
                <a:extLst>
                  <a:ext uri="{FF2B5EF4-FFF2-40B4-BE49-F238E27FC236}">
                    <a16:creationId xmlns:a16="http://schemas.microsoft.com/office/drawing/2014/main" id="{D37A1435-EE31-4C40-8558-7D2E4C6A9528}"/>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00" name="Freeform 51">
                <a:extLst>
                  <a:ext uri="{FF2B5EF4-FFF2-40B4-BE49-F238E27FC236}">
                    <a16:creationId xmlns:a16="http://schemas.microsoft.com/office/drawing/2014/main" id="{57151F64-AF43-B645-BD94-EC6AD0F518E2}"/>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501" name="Freeform 52">
                <a:extLst>
                  <a:ext uri="{FF2B5EF4-FFF2-40B4-BE49-F238E27FC236}">
                    <a16:creationId xmlns:a16="http://schemas.microsoft.com/office/drawing/2014/main" id="{FC300296-3B00-6641-A945-DC77CE08A0C4}"/>
                  </a:ext>
                </a:extLst>
              </p:cNvPr>
              <p:cNvSpPr>
                <a:spLocks/>
              </p:cNvSpPr>
              <p:nvPr/>
            </p:nvSpPr>
            <p:spPr bwMode="auto">
              <a:xfrm>
                <a:off x="4958" y="3264"/>
                <a:ext cx="697" cy="378"/>
              </a:xfrm>
              <a:custGeom>
                <a:avLst/>
                <a:gdLst>
                  <a:gd name="T0" fmla="*/ 62 w 697"/>
                  <a:gd name="T1" fmla="*/ 163 h 378"/>
                  <a:gd name="T2" fmla="*/ 5 w 697"/>
                  <a:gd name="T3" fmla="*/ 178 h 378"/>
                  <a:gd name="T4" fmla="*/ 72 w 697"/>
                  <a:gd name="T5" fmla="*/ 199 h 378"/>
                  <a:gd name="T6" fmla="*/ 18 w 697"/>
                  <a:gd name="T7" fmla="*/ 245 h 378"/>
                  <a:gd name="T8" fmla="*/ 90 w 697"/>
                  <a:gd name="T9" fmla="*/ 266 h 378"/>
                  <a:gd name="T10" fmla="*/ 49 w 697"/>
                  <a:gd name="T11" fmla="*/ 311 h 378"/>
                  <a:gd name="T12" fmla="*/ 142 w 697"/>
                  <a:gd name="T13" fmla="*/ 319 h 378"/>
                  <a:gd name="T14" fmla="*/ 155 w 697"/>
                  <a:gd name="T15" fmla="*/ 370 h 378"/>
                  <a:gd name="T16" fmla="*/ 235 w 697"/>
                  <a:gd name="T17" fmla="*/ 352 h 378"/>
                  <a:gd name="T18" fmla="*/ 294 w 697"/>
                  <a:gd name="T19" fmla="*/ 378 h 378"/>
                  <a:gd name="T20" fmla="*/ 340 w 697"/>
                  <a:gd name="T21" fmla="*/ 352 h 378"/>
                  <a:gd name="T22" fmla="*/ 385 w 697"/>
                  <a:gd name="T23" fmla="*/ 378 h 378"/>
                  <a:gd name="T24" fmla="*/ 426 w 697"/>
                  <a:gd name="T25" fmla="*/ 347 h 378"/>
                  <a:gd name="T26" fmla="*/ 487 w 697"/>
                  <a:gd name="T27" fmla="*/ 368 h 378"/>
                  <a:gd name="T28" fmla="*/ 542 w 697"/>
                  <a:gd name="T29" fmla="*/ 327 h 378"/>
                  <a:gd name="T30" fmla="*/ 643 w 697"/>
                  <a:gd name="T31" fmla="*/ 340 h 378"/>
                  <a:gd name="T32" fmla="*/ 617 w 697"/>
                  <a:gd name="T33" fmla="*/ 293 h 378"/>
                  <a:gd name="T34" fmla="*/ 686 w 697"/>
                  <a:gd name="T35" fmla="*/ 288 h 378"/>
                  <a:gd name="T36" fmla="*/ 638 w 697"/>
                  <a:gd name="T37" fmla="*/ 234 h 378"/>
                  <a:gd name="T38" fmla="*/ 697 w 697"/>
                  <a:gd name="T39" fmla="*/ 202 h 378"/>
                  <a:gd name="T40" fmla="*/ 622 w 697"/>
                  <a:gd name="T41" fmla="*/ 170 h 378"/>
                  <a:gd name="T42" fmla="*/ 665 w 697"/>
                  <a:gd name="T43" fmla="*/ 122 h 378"/>
                  <a:gd name="T44" fmla="*/ 586 w 697"/>
                  <a:gd name="T45" fmla="*/ 120 h 378"/>
                  <a:gd name="T46" fmla="*/ 617 w 697"/>
                  <a:gd name="T47" fmla="*/ 64 h 378"/>
                  <a:gd name="T48" fmla="*/ 518 w 697"/>
                  <a:gd name="T49" fmla="*/ 73 h 378"/>
                  <a:gd name="T50" fmla="*/ 511 w 697"/>
                  <a:gd name="T51" fmla="*/ 17 h 378"/>
                  <a:gd name="T52" fmla="*/ 411 w 697"/>
                  <a:gd name="T53" fmla="*/ 41 h 378"/>
                  <a:gd name="T54" fmla="*/ 374 w 697"/>
                  <a:gd name="T55" fmla="*/ 0 h 378"/>
                  <a:gd name="T56" fmla="*/ 310 w 697"/>
                  <a:gd name="T57" fmla="*/ 36 h 378"/>
                  <a:gd name="T58" fmla="*/ 248 w 697"/>
                  <a:gd name="T59" fmla="*/ 0 h 378"/>
                  <a:gd name="T60" fmla="*/ 209 w 697"/>
                  <a:gd name="T61" fmla="*/ 56 h 378"/>
                  <a:gd name="T62" fmla="*/ 142 w 697"/>
                  <a:gd name="T63" fmla="*/ 27 h 378"/>
                  <a:gd name="T64" fmla="*/ 144 w 697"/>
                  <a:gd name="T65" fmla="*/ 76 h 378"/>
                  <a:gd name="T66" fmla="*/ 57 w 697"/>
                  <a:gd name="T67" fmla="*/ 61 h 378"/>
                  <a:gd name="T68" fmla="*/ 78 w 697"/>
                  <a:gd name="T69" fmla="*/ 112 h 378"/>
                  <a:gd name="T70" fmla="*/ 0 w 697"/>
                  <a:gd name="T71" fmla="*/ 110 h 378"/>
                  <a:gd name="T72" fmla="*/ 62 w 697"/>
                  <a:gd name="T73" fmla="*/ 163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2" y="163"/>
                    </a:moveTo>
                    <a:lnTo>
                      <a:pt x="5" y="178"/>
                    </a:lnTo>
                    <a:lnTo>
                      <a:pt x="72" y="199"/>
                    </a:lnTo>
                    <a:lnTo>
                      <a:pt x="18" y="245"/>
                    </a:lnTo>
                    <a:lnTo>
                      <a:pt x="90" y="266"/>
                    </a:lnTo>
                    <a:lnTo>
                      <a:pt x="49" y="311"/>
                    </a:lnTo>
                    <a:lnTo>
                      <a:pt x="142" y="319"/>
                    </a:lnTo>
                    <a:lnTo>
                      <a:pt x="155" y="370"/>
                    </a:lnTo>
                    <a:lnTo>
                      <a:pt x="235" y="352"/>
                    </a:lnTo>
                    <a:lnTo>
                      <a:pt x="294" y="378"/>
                    </a:lnTo>
                    <a:lnTo>
                      <a:pt x="340" y="352"/>
                    </a:lnTo>
                    <a:lnTo>
                      <a:pt x="385" y="378"/>
                    </a:lnTo>
                    <a:lnTo>
                      <a:pt x="426" y="347"/>
                    </a:lnTo>
                    <a:lnTo>
                      <a:pt x="487" y="368"/>
                    </a:lnTo>
                    <a:lnTo>
                      <a:pt x="542" y="327"/>
                    </a:lnTo>
                    <a:lnTo>
                      <a:pt x="643" y="340"/>
                    </a:lnTo>
                    <a:lnTo>
                      <a:pt x="617" y="293"/>
                    </a:lnTo>
                    <a:lnTo>
                      <a:pt x="686" y="288"/>
                    </a:lnTo>
                    <a:lnTo>
                      <a:pt x="638" y="234"/>
                    </a:lnTo>
                    <a:lnTo>
                      <a:pt x="697" y="202"/>
                    </a:lnTo>
                    <a:lnTo>
                      <a:pt x="622" y="170"/>
                    </a:lnTo>
                    <a:lnTo>
                      <a:pt x="665" y="122"/>
                    </a:lnTo>
                    <a:lnTo>
                      <a:pt x="586" y="120"/>
                    </a:lnTo>
                    <a:lnTo>
                      <a:pt x="617" y="64"/>
                    </a:lnTo>
                    <a:lnTo>
                      <a:pt x="518" y="73"/>
                    </a:lnTo>
                    <a:lnTo>
                      <a:pt x="511" y="17"/>
                    </a:lnTo>
                    <a:lnTo>
                      <a:pt x="411" y="41"/>
                    </a:lnTo>
                    <a:lnTo>
                      <a:pt x="374" y="0"/>
                    </a:lnTo>
                    <a:lnTo>
                      <a:pt x="310" y="36"/>
                    </a:lnTo>
                    <a:lnTo>
                      <a:pt x="248" y="0"/>
                    </a:lnTo>
                    <a:lnTo>
                      <a:pt x="209" y="56"/>
                    </a:lnTo>
                    <a:lnTo>
                      <a:pt x="142" y="27"/>
                    </a:lnTo>
                    <a:lnTo>
                      <a:pt x="144" y="76"/>
                    </a:lnTo>
                    <a:lnTo>
                      <a:pt x="57" y="61"/>
                    </a:lnTo>
                    <a:lnTo>
                      <a:pt x="78" y="112"/>
                    </a:lnTo>
                    <a:lnTo>
                      <a:pt x="0" y="110"/>
                    </a:lnTo>
                    <a:lnTo>
                      <a:pt x="62" y="163"/>
                    </a:lnTo>
                    <a:close/>
                  </a:path>
                </a:pathLst>
              </a:custGeom>
              <a:solidFill>
                <a:srgbClr val="FFFF00"/>
              </a:solidFill>
              <a:ln w="3175">
                <a:solidFill>
                  <a:srgbClr val="000000"/>
                </a:solidFill>
                <a:round/>
                <a:headEnd/>
                <a:tailEnd/>
              </a:ln>
            </p:spPr>
            <p:txBody>
              <a:bodyPr/>
              <a:lstStyle/>
              <a:p>
                <a:endParaRPr lang="zh-TW" altLang="en-US"/>
              </a:p>
            </p:txBody>
          </p:sp>
          <p:sp>
            <p:nvSpPr>
              <p:cNvPr id="18502" name="Rectangle 53">
                <a:extLst>
                  <a:ext uri="{FF2B5EF4-FFF2-40B4-BE49-F238E27FC236}">
                    <a16:creationId xmlns:a16="http://schemas.microsoft.com/office/drawing/2014/main" id="{2B13A4A9-C0EB-1F45-B01C-BD45E6E9D377}"/>
                  </a:ext>
                </a:extLst>
              </p:cNvPr>
              <p:cNvSpPr>
                <a:spLocks noChangeArrowheads="1"/>
              </p:cNvSpPr>
              <p:nvPr/>
            </p:nvSpPr>
            <p:spPr bwMode="auto">
              <a:xfrm>
                <a:off x="5141" y="3394"/>
                <a:ext cx="3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Physics</a:t>
                </a:r>
                <a:endParaRPr lang="en-US" altLang="zh-TW" sz="2400" b="1">
                  <a:latin typeface="Arial" panose="020B0604020202020204" pitchFamily="34" charset="0"/>
                  <a:ea typeface="新細明體" panose="02020500000000000000" pitchFamily="18" charset="-120"/>
                </a:endParaRPr>
              </a:p>
            </p:txBody>
          </p:sp>
          <p:sp>
            <p:nvSpPr>
              <p:cNvPr id="18503" name="Line 54">
                <a:extLst>
                  <a:ext uri="{FF2B5EF4-FFF2-40B4-BE49-F238E27FC236}">
                    <a16:creationId xmlns:a16="http://schemas.microsoft.com/office/drawing/2014/main" id="{023529ED-100D-BC43-A26C-2EF696B48A4F}"/>
                  </a:ext>
                </a:extLst>
              </p:cNvPr>
              <p:cNvSpPr>
                <a:spLocks noChangeShapeType="1"/>
              </p:cNvSpPr>
              <p:nvPr/>
            </p:nvSpPr>
            <p:spPr bwMode="auto">
              <a:xfrm>
                <a:off x="4233" y="3439"/>
                <a:ext cx="67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04" name="Freeform 55">
                <a:extLst>
                  <a:ext uri="{FF2B5EF4-FFF2-40B4-BE49-F238E27FC236}">
                    <a16:creationId xmlns:a16="http://schemas.microsoft.com/office/drawing/2014/main" id="{09D0C554-1136-A347-B376-8781B48E1BA8}"/>
                  </a:ext>
                </a:extLst>
              </p:cNvPr>
              <p:cNvSpPr>
                <a:spLocks/>
              </p:cNvSpPr>
              <p:nvPr/>
            </p:nvSpPr>
            <p:spPr bwMode="auto">
              <a:xfrm>
                <a:off x="4901" y="3416"/>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4" name="Group 56">
              <a:extLst>
                <a:ext uri="{FF2B5EF4-FFF2-40B4-BE49-F238E27FC236}">
                  <a16:creationId xmlns:a16="http://schemas.microsoft.com/office/drawing/2014/main" id="{FC3E74D9-3494-6043-ACDA-E301D7B7ADD7}"/>
                </a:ext>
              </a:extLst>
            </p:cNvPr>
            <p:cNvGrpSpPr>
              <a:grpSpLocks/>
            </p:cNvGrpSpPr>
            <p:nvPr/>
          </p:nvGrpSpPr>
          <p:grpSpPr bwMode="auto">
            <a:xfrm>
              <a:off x="3160" y="1100"/>
              <a:ext cx="775" cy="641"/>
              <a:chOff x="3160" y="1100"/>
              <a:chExt cx="775" cy="641"/>
            </a:xfrm>
          </p:grpSpPr>
          <p:sp>
            <p:nvSpPr>
              <p:cNvPr id="18491" name="Rectangle 57">
                <a:extLst>
                  <a:ext uri="{FF2B5EF4-FFF2-40B4-BE49-F238E27FC236}">
                    <a16:creationId xmlns:a16="http://schemas.microsoft.com/office/drawing/2014/main" id="{F95FAEF8-AF70-C84E-890B-EA4C13004173}"/>
                  </a:ext>
                </a:extLst>
              </p:cNvPr>
              <p:cNvSpPr>
                <a:spLocks noChangeArrowheads="1"/>
              </p:cNvSpPr>
              <p:nvPr/>
            </p:nvSpPr>
            <p:spPr bwMode="auto">
              <a:xfrm>
                <a:off x="3160" y="1255"/>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2" name="Rectangle 58">
                <a:extLst>
                  <a:ext uri="{FF2B5EF4-FFF2-40B4-BE49-F238E27FC236}">
                    <a16:creationId xmlns:a16="http://schemas.microsoft.com/office/drawing/2014/main" id="{D06FF7FC-7E9B-7B45-BD6A-AC6112747F3B}"/>
                  </a:ext>
                </a:extLst>
              </p:cNvPr>
              <p:cNvSpPr>
                <a:spLocks noChangeArrowheads="1"/>
              </p:cNvSpPr>
              <p:nvPr/>
            </p:nvSpPr>
            <p:spPr bwMode="auto">
              <a:xfrm>
                <a:off x="3390" y="1372"/>
                <a:ext cx="3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Virtual</a:t>
                </a:r>
                <a:endParaRPr lang="en-US" altLang="zh-TW" sz="2400" b="1">
                  <a:latin typeface="Arial" panose="020B0604020202020204" pitchFamily="34" charset="0"/>
                  <a:ea typeface="新細明體" panose="02020500000000000000" pitchFamily="18" charset="-120"/>
                </a:endParaRPr>
              </a:p>
            </p:txBody>
          </p:sp>
          <p:sp>
            <p:nvSpPr>
              <p:cNvPr id="18493" name="Rectangle 59">
                <a:extLst>
                  <a:ext uri="{FF2B5EF4-FFF2-40B4-BE49-F238E27FC236}">
                    <a16:creationId xmlns:a16="http://schemas.microsoft.com/office/drawing/2014/main" id="{082A4048-D893-414F-A34C-8DA8FFC341F6}"/>
                  </a:ext>
                </a:extLst>
              </p:cNvPr>
              <p:cNvSpPr>
                <a:spLocks noChangeArrowheads="1"/>
              </p:cNvSpPr>
              <p:nvPr/>
            </p:nvSpPr>
            <p:spPr bwMode="auto">
              <a:xfrm>
                <a:off x="3348" y="1503"/>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18494" name="Rectangle 60">
                <a:extLst>
                  <a:ext uri="{FF2B5EF4-FFF2-40B4-BE49-F238E27FC236}">
                    <a16:creationId xmlns:a16="http://schemas.microsoft.com/office/drawing/2014/main" id="{BEED55C8-AAC8-1544-B662-5D409FB20D74}"/>
                  </a:ext>
                </a:extLst>
              </p:cNvPr>
              <p:cNvSpPr>
                <a:spLocks noChangeArrowheads="1"/>
              </p:cNvSpPr>
              <p:nvPr/>
            </p:nvSpPr>
            <p:spPr bwMode="auto">
              <a:xfrm>
                <a:off x="3160" y="1100"/>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5" name="Rectangle 61">
                <a:extLst>
                  <a:ext uri="{FF2B5EF4-FFF2-40B4-BE49-F238E27FC236}">
                    <a16:creationId xmlns:a16="http://schemas.microsoft.com/office/drawing/2014/main" id="{C28D93E0-613B-F04F-A5BB-E087BA9EF047}"/>
                  </a:ext>
                </a:extLst>
              </p:cNvPr>
              <p:cNvSpPr>
                <a:spLocks noChangeArrowheads="1"/>
              </p:cNvSpPr>
              <p:nvPr/>
            </p:nvSpPr>
            <p:spPr bwMode="auto">
              <a:xfrm>
                <a:off x="3220" y="1126"/>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5" name="Group 62">
              <a:extLst>
                <a:ext uri="{FF2B5EF4-FFF2-40B4-BE49-F238E27FC236}">
                  <a16:creationId xmlns:a16="http://schemas.microsoft.com/office/drawing/2014/main" id="{B47389C6-2FB7-2748-A14E-2B176F4FEE33}"/>
                </a:ext>
              </a:extLst>
            </p:cNvPr>
            <p:cNvGrpSpPr>
              <a:grpSpLocks/>
            </p:cNvGrpSpPr>
            <p:nvPr/>
          </p:nvGrpSpPr>
          <p:grpSpPr bwMode="auto">
            <a:xfrm>
              <a:off x="3893" y="660"/>
              <a:ext cx="1605" cy="1402"/>
              <a:chOff x="3893" y="660"/>
              <a:chExt cx="1605" cy="1402"/>
            </a:xfrm>
          </p:grpSpPr>
          <p:grpSp>
            <p:nvGrpSpPr>
              <p:cNvPr id="18481" name="Group 63">
                <a:extLst>
                  <a:ext uri="{FF2B5EF4-FFF2-40B4-BE49-F238E27FC236}">
                    <a16:creationId xmlns:a16="http://schemas.microsoft.com/office/drawing/2014/main" id="{0703A42A-398C-F248-A1F5-09E996A2A0BC}"/>
                  </a:ext>
                </a:extLst>
              </p:cNvPr>
              <p:cNvGrpSpPr>
                <a:grpSpLocks/>
              </p:cNvGrpSpPr>
              <p:nvPr/>
            </p:nvGrpSpPr>
            <p:grpSpPr bwMode="auto">
              <a:xfrm>
                <a:off x="3893" y="660"/>
                <a:ext cx="810" cy="401"/>
                <a:chOff x="3893" y="660"/>
                <a:chExt cx="810" cy="401"/>
              </a:xfrm>
            </p:grpSpPr>
            <p:sp>
              <p:nvSpPr>
                <p:cNvPr id="18488" name="Rectangle 64">
                  <a:extLst>
                    <a:ext uri="{FF2B5EF4-FFF2-40B4-BE49-F238E27FC236}">
                      <a16:creationId xmlns:a16="http://schemas.microsoft.com/office/drawing/2014/main" id="{9281B43D-E369-EF47-B740-799B5C3575F0}"/>
                    </a:ext>
                  </a:extLst>
                </p:cNvPr>
                <p:cNvSpPr>
                  <a:spLocks noChangeArrowheads="1"/>
                </p:cNvSpPr>
                <p:nvPr/>
              </p:nvSpPr>
              <p:spPr bwMode="auto">
                <a:xfrm>
                  <a:off x="3893" y="660"/>
                  <a:ext cx="810" cy="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9" name="Rectangle 65">
                  <a:extLst>
                    <a:ext uri="{FF2B5EF4-FFF2-40B4-BE49-F238E27FC236}">
                      <a16:creationId xmlns:a16="http://schemas.microsoft.com/office/drawing/2014/main" id="{4FAEDF0C-FA45-2F41-81B0-EA3B081E2C92}"/>
                    </a:ext>
                  </a:extLst>
                </p:cNvPr>
                <p:cNvSpPr>
                  <a:spLocks noChangeArrowheads="1"/>
                </p:cNvSpPr>
                <p:nvPr/>
              </p:nvSpPr>
              <p:spPr bwMode="auto">
                <a:xfrm>
                  <a:off x="4056" y="713"/>
                  <a:ext cx="5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Software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18490" name="Rectangle 66">
                  <a:extLst>
                    <a:ext uri="{FF2B5EF4-FFF2-40B4-BE49-F238E27FC236}">
                      <a16:creationId xmlns:a16="http://schemas.microsoft.com/office/drawing/2014/main" id="{8CD2D87B-DB57-A041-8C5E-07701D8EDDEB}"/>
                    </a:ext>
                  </a:extLst>
                </p:cNvPr>
                <p:cNvSpPr>
                  <a:spLocks noChangeArrowheads="1"/>
                </p:cNvSpPr>
                <p:nvPr/>
              </p:nvSpPr>
              <p:spPr bwMode="auto">
                <a:xfrm>
                  <a:off x="4045" y="861"/>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18482" name="Group 67">
                <a:extLst>
                  <a:ext uri="{FF2B5EF4-FFF2-40B4-BE49-F238E27FC236}">
                    <a16:creationId xmlns:a16="http://schemas.microsoft.com/office/drawing/2014/main" id="{EC80FE86-BF6A-0541-A134-DD0E7BA0433B}"/>
                  </a:ext>
                </a:extLst>
              </p:cNvPr>
              <p:cNvGrpSpPr>
                <a:grpSpLocks/>
              </p:cNvGrpSpPr>
              <p:nvPr/>
            </p:nvGrpSpPr>
            <p:grpSpPr bwMode="auto">
              <a:xfrm>
                <a:off x="4723" y="1421"/>
                <a:ext cx="775" cy="641"/>
                <a:chOff x="4723" y="1421"/>
                <a:chExt cx="775" cy="641"/>
              </a:xfrm>
            </p:grpSpPr>
            <p:sp>
              <p:nvSpPr>
                <p:cNvPr id="18483" name="Rectangle 68">
                  <a:extLst>
                    <a:ext uri="{FF2B5EF4-FFF2-40B4-BE49-F238E27FC236}">
                      <a16:creationId xmlns:a16="http://schemas.microsoft.com/office/drawing/2014/main" id="{EFC93ED2-711C-4149-B332-8EA2F60F0CF3}"/>
                    </a:ext>
                  </a:extLst>
                </p:cNvPr>
                <p:cNvSpPr>
                  <a:spLocks noChangeArrowheads="1"/>
                </p:cNvSpPr>
                <p:nvPr/>
              </p:nvSpPr>
              <p:spPr bwMode="auto">
                <a:xfrm>
                  <a:off x="4723" y="1575"/>
                  <a:ext cx="752" cy="487"/>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4" name="Rectangle 69">
                  <a:extLst>
                    <a:ext uri="{FF2B5EF4-FFF2-40B4-BE49-F238E27FC236}">
                      <a16:creationId xmlns:a16="http://schemas.microsoft.com/office/drawing/2014/main" id="{E43F1C63-31B6-F343-9C7B-741573477DDD}"/>
                    </a:ext>
                  </a:extLst>
                </p:cNvPr>
                <p:cNvSpPr>
                  <a:spLocks noChangeArrowheads="1"/>
                </p:cNvSpPr>
                <p:nvPr/>
              </p:nvSpPr>
              <p:spPr bwMode="auto">
                <a:xfrm>
                  <a:off x="4879" y="1692"/>
                  <a:ext cx="4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Assembly</a:t>
                  </a:r>
                  <a:endParaRPr lang="en-US" altLang="zh-TW" sz="2400" b="1">
                    <a:latin typeface="Arial" panose="020B0604020202020204" pitchFamily="34" charset="0"/>
                    <a:ea typeface="新細明體" panose="02020500000000000000" pitchFamily="18" charset="-120"/>
                  </a:endParaRPr>
                </a:p>
              </p:txBody>
            </p:sp>
            <p:sp>
              <p:nvSpPr>
                <p:cNvPr id="18485" name="Rectangle 70">
                  <a:extLst>
                    <a:ext uri="{FF2B5EF4-FFF2-40B4-BE49-F238E27FC236}">
                      <a16:creationId xmlns:a16="http://schemas.microsoft.com/office/drawing/2014/main" id="{58B5D64C-88C4-3543-81E4-ACF9FE1200D5}"/>
                    </a:ext>
                  </a:extLst>
                </p:cNvPr>
                <p:cNvSpPr>
                  <a:spLocks noChangeArrowheads="1"/>
                </p:cNvSpPr>
                <p:nvPr/>
              </p:nvSpPr>
              <p:spPr bwMode="auto">
                <a:xfrm>
                  <a:off x="4878" y="1824"/>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18486" name="Rectangle 71">
                  <a:extLst>
                    <a:ext uri="{FF2B5EF4-FFF2-40B4-BE49-F238E27FC236}">
                      <a16:creationId xmlns:a16="http://schemas.microsoft.com/office/drawing/2014/main" id="{74EE9BDC-C8DF-AA4D-B6B8-EBA6EA6BC89C}"/>
                    </a:ext>
                  </a:extLst>
                </p:cNvPr>
                <p:cNvSpPr>
                  <a:spLocks noChangeArrowheads="1"/>
                </p:cNvSpPr>
                <p:nvPr/>
              </p:nvSpPr>
              <p:spPr bwMode="auto">
                <a:xfrm>
                  <a:off x="4723" y="1421"/>
                  <a:ext cx="752" cy="154"/>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7" name="Rectangle 72">
                  <a:extLst>
                    <a:ext uri="{FF2B5EF4-FFF2-40B4-BE49-F238E27FC236}">
                      <a16:creationId xmlns:a16="http://schemas.microsoft.com/office/drawing/2014/main" id="{06188269-5AB9-2245-973A-C3B7E7492EE7}"/>
                    </a:ext>
                  </a:extLst>
                </p:cNvPr>
                <p:cNvSpPr>
                  <a:spLocks noChangeArrowheads="1"/>
                </p:cNvSpPr>
                <p:nvPr/>
              </p:nvSpPr>
              <p:spPr bwMode="auto">
                <a:xfrm>
                  <a:off x="4783" y="14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18446" name="Group 73">
              <a:extLst>
                <a:ext uri="{FF2B5EF4-FFF2-40B4-BE49-F238E27FC236}">
                  <a16:creationId xmlns:a16="http://schemas.microsoft.com/office/drawing/2014/main" id="{29594646-A4E3-DF48-BC6B-9002C31863D6}"/>
                </a:ext>
              </a:extLst>
            </p:cNvPr>
            <p:cNvGrpSpPr>
              <a:grpSpLocks/>
            </p:cNvGrpSpPr>
            <p:nvPr/>
          </p:nvGrpSpPr>
          <p:grpSpPr bwMode="auto">
            <a:xfrm>
              <a:off x="480" y="2400"/>
              <a:ext cx="1272" cy="1271"/>
              <a:chOff x="480" y="2400"/>
              <a:chExt cx="1272" cy="1271"/>
            </a:xfrm>
          </p:grpSpPr>
          <p:grpSp>
            <p:nvGrpSpPr>
              <p:cNvPr id="18471" name="Group 74">
                <a:extLst>
                  <a:ext uri="{FF2B5EF4-FFF2-40B4-BE49-F238E27FC236}">
                    <a16:creationId xmlns:a16="http://schemas.microsoft.com/office/drawing/2014/main" id="{89C92E72-9A41-A84D-9E5B-A2342FF8C85E}"/>
                  </a:ext>
                </a:extLst>
              </p:cNvPr>
              <p:cNvGrpSpPr>
                <a:grpSpLocks/>
              </p:cNvGrpSpPr>
              <p:nvPr/>
            </p:nvGrpSpPr>
            <p:grpSpPr bwMode="auto">
              <a:xfrm>
                <a:off x="942" y="3294"/>
                <a:ext cx="810" cy="377"/>
                <a:chOff x="942" y="3294"/>
                <a:chExt cx="810" cy="377"/>
              </a:xfrm>
            </p:grpSpPr>
            <p:sp>
              <p:nvSpPr>
                <p:cNvPr id="18478" name="Rectangle 75">
                  <a:extLst>
                    <a:ext uri="{FF2B5EF4-FFF2-40B4-BE49-F238E27FC236}">
                      <a16:creationId xmlns:a16="http://schemas.microsoft.com/office/drawing/2014/main" id="{F58E1E95-3C18-534C-9262-41F0A8D6F0EF}"/>
                    </a:ext>
                  </a:extLst>
                </p:cNvPr>
                <p:cNvSpPr>
                  <a:spLocks noChangeArrowheads="1"/>
                </p:cNvSpPr>
                <p:nvPr/>
              </p:nvSpPr>
              <p:spPr bwMode="auto">
                <a:xfrm>
                  <a:off x="942" y="3294"/>
                  <a:ext cx="810"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9" name="Rectangle 76">
                  <a:extLst>
                    <a:ext uri="{FF2B5EF4-FFF2-40B4-BE49-F238E27FC236}">
                      <a16:creationId xmlns:a16="http://schemas.microsoft.com/office/drawing/2014/main" id="{D7DCF61A-39AA-DB46-B8E3-39FA7CD4AB8E}"/>
                    </a:ext>
                  </a:extLst>
                </p:cNvPr>
                <p:cNvSpPr>
                  <a:spLocks noChangeArrowheads="1"/>
                </p:cNvSpPr>
                <p:nvPr/>
              </p:nvSpPr>
              <p:spPr bwMode="auto">
                <a:xfrm>
                  <a:off x="1083" y="3336"/>
                  <a:ext cx="54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Hardware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18480" name="Rectangle 77">
                  <a:extLst>
                    <a:ext uri="{FF2B5EF4-FFF2-40B4-BE49-F238E27FC236}">
                      <a16:creationId xmlns:a16="http://schemas.microsoft.com/office/drawing/2014/main" id="{F470DC83-FD17-8B4F-901E-C6D0A034A4FF}"/>
                    </a:ext>
                  </a:extLst>
                </p:cNvPr>
                <p:cNvSpPr>
                  <a:spLocks noChangeArrowheads="1"/>
                </p:cNvSpPr>
                <p:nvPr/>
              </p:nvSpPr>
              <p:spPr bwMode="auto">
                <a:xfrm>
                  <a:off x="1094" y="3484"/>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18472" name="Group 78">
                <a:extLst>
                  <a:ext uri="{FF2B5EF4-FFF2-40B4-BE49-F238E27FC236}">
                    <a16:creationId xmlns:a16="http://schemas.microsoft.com/office/drawing/2014/main" id="{6D648BAD-5946-5843-8294-F59D1442A61D}"/>
                  </a:ext>
                </a:extLst>
              </p:cNvPr>
              <p:cNvGrpSpPr>
                <a:grpSpLocks/>
              </p:cNvGrpSpPr>
              <p:nvPr/>
            </p:nvGrpSpPr>
            <p:grpSpPr bwMode="auto">
              <a:xfrm>
                <a:off x="480" y="2400"/>
                <a:ext cx="776" cy="641"/>
                <a:chOff x="480" y="2400"/>
                <a:chExt cx="776" cy="641"/>
              </a:xfrm>
            </p:grpSpPr>
            <p:sp>
              <p:nvSpPr>
                <p:cNvPr id="18473" name="Rectangle 79">
                  <a:extLst>
                    <a:ext uri="{FF2B5EF4-FFF2-40B4-BE49-F238E27FC236}">
                      <a16:creationId xmlns:a16="http://schemas.microsoft.com/office/drawing/2014/main" id="{A7283C36-DAFA-E74E-9260-E8F7A617C2F7}"/>
                    </a:ext>
                  </a:extLst>
                </p:cNvPr>
                <p:cNvSpPr>
                  <a:spLocks noChangeArrowheads="1"/>
                </p:cNvSpPr>
                <p:nvPr/>
              </p:nvSpPr>
              <p:spPr bwMode="auto">
                <a:xfrm>
                  <a:off x="480" y="2556"/>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4" name="Rectangle 80">
                  <a:extLst>
                    <a:ext uri="{FF2B5EF4-FFF2-40B4-BE49-F238E27FC236}">
                      <a16:creationId xmlns:a16="http://schemas.microsoft.com/office/drawing/2014/main" id="{5CC4C706-0058-0247-AC7E-5570467B020A}"/>
                    </a:ext>
                  </a:extLst>
                </p:cNvPr>
                <p:cNvSpPr>
                  <a:spLocks noChangeArrowheads="1"/>
                </p:cNvSpPr>
                <p:nvPr/>
              </p:nvSpPr>
              <p:spPr bwMode="auto">
                <a:xfrm>
                  <a:off x="668" y="2672"/>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18475" name="Rectangle 81">
                  <a:extLst>
                    <a:ext uri="{FF2B5EF4-FFF2-40B4-BE49-F238E27FC236}">
                      <a16:creationId xmlns:a16="http://schemas.microsoft.com/office/drawing/2014/main" id="{F2A12446-97A7-E14D-A728-877FEB6E3EAE}"/>
                    </a:ext>
                  </a:extLst>
                </p:cNvPr>
                <p:cNvSpPr>
                  <a:spLocks noChangeArrowheads="1"/>
                </p:cNvSpPr>
                <p:nvPr/>
              </p:nvSpPr>
              <p:spPr bwMode="auto">
                <a:xfrm>
                  <a:off x="635" y="2803"/>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18476" name="Rectangle 82">
                  <a:extLst>
                    <a:ext uri="{FF2B5EF4-FFF2-40B4-BE49-F238E27FC236}">
                      <a16:creationId xmlns:a16="http://schemas.microsoft.com/office/drawing/2014/main" id="{651BAC47-BF9F-664C-8402-F3D6D01B5B62}"/>
                    </a:ext>
                  </a:extLst>
                </p:cNvPr>
                <p:cNvSpPr>
                  <a:spLocks noChangeArrowheads="1"/>
                </p:cNvSpPr>
                <p:nvPr/>
              </p:nvSpPr>
              <p:spPr bwMode="auto">
                <a:xfrm>
                  <a:off x="480" y="2400"/>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7" name="Rectangle 83">
                  <a:extLst>
                    <a:ext uri="{FF2B5EF4-FFF2-40B4-BE49-F238E27FC236}">
                      <a16:creationId xmlns:a16="http://schemas.microsoft.com/office/drawing/2014/main" id="{2F94DFDB-4EF4-B543-9181-36A7FA275E45}"/>
                    </a:ext>
                  </a:extLst>
                </p:cNvPr>
                <p:cNvSpPr>
                  <a:spLocks noChangeArrowheads="1"/>
                </p:cNvSpPr>
                <p:nvPr/>
              </p:nvSpPr>
              <p:spPr bwMode="auto">
                <a:xfrm>
                  <a:off x="541" y="2428"/>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18447" name="Group 84">
              <a:extLst>
                <a:ext uri="{FF2B5EF4-FFF2-40B4-BE49-F238E27FC236}">
                  <a16:creationId xmlns:a16="http://schemas.microsoft.com/office/drawing/2014/main" id="{FC8ED82B-44A7-9F4A-A1A8-96353F33425F}"/>
                </a:ext>
              </a:extLst>
            </p:cNvPr>
            <p:cNvGrpSpPr>
              <a:grpSpLocks/>
            </p:cNvGrpSpPr>
            <p:nvPr/>
          </p:nvGrpSpPr>
          <p:grpSpPr bwMode="auto">
            <a:xfrm>
              <a:off x="1984" y="2721"/>
              <a:ext cx="775" cy="641"/>
              <a:chOff x="1984" y="2721"/>
              <a:chExt cx="775" cy="641"/>
            </a:xfrm>
          </p:grpSpPr>
          <p:sp>
            <p:nvSpPr>
              <p:cNvPr id="18466" name="Rectangle 85">
                <a:extLst>
                  <a:ext uri="{FF2B5EF4-FFF2-40B4-BE49-F238E27FC236}">
                    <a16:creationId xmlns:a16="http://schemas.microsoft.com/office/drawing/2014/main" id="{70459219-2814-ED4F-9F85-52FCFA9D100B}"/>
                  </a:ext>
                </a:extLst>
              </p:cNvPr>
              <p:cNvSpPr>
                <a:spLocks noChangeArrowheads="1"/>
              </p:cNvSpPr>
              <p:nvPr/>
            </p:nvSpPr>
            <p:spPr bwMode="auto">
              <a:xfrm>
                <a:off x="1984" y="2877"/>
                <a:ext cx="751"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7" name="Rectangle 86">
                <a:extLst>
                  <a:ext uri="{FF2B5EF4-FFF2-40B4-BE49-F238E27FC236}">
                    <a16:creationId xmlns:a16="http://schemas.microsoft.com/office/drawing/2014/main" id="{A786609D-4743-0D41-A120-BE8C20D7D4D8}"/>
                  </a:ext>
                </a:extLst>
              </p:cNvPr>
              <p:cNvSpPr>
                <a:spLocks noChangeArrowheads="1"/>
              </p:cNvSpPr>
              <p:nvPr/>
            </p:nvSpPr>
            <p:spPr bwMode="auto">
              <a:xfrm>
                <a:off x="2144" y="2992"/>
                <a:ext cx="47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Hardware</a:t>
                </a:r>
                <a:endParaRPr lang="en-US" altLang="zh-TW" sz="2400" b="1">
                  <a:latin typeface="Arial" panose="020B0604020202020204" pitchFamily="34" charset="0"/>
                  <a:ea typeface="新細明體" panose="02020500000000000000" pitchFamily="18" charset="-120"/>
                </a:endParaRPr>
              </a:p>
            </p:txBody>
          </p:sp>
          <p:sp>
            <p:nvSpPr>
              <p:cNvPr id="18468" name="Rectangle 87">
                <a:extLst>
                  <a:ext uri="{FF2B5EF4-FFF2-40B4-BE49-F238E27FC236}">
                    <a16:creationId xmlns:a16="http://schemas.microsoft.com/office/drawing/2014/main" id="{331ACB88-487E-B94C-9048-A7710B80CBF9}"/>
                  </a:ext>
                </a:extLst>
              </p:cNvPr>
              <p:cNvSpPr>
                <a:spLocks noChangeArrowheads="1"/>
              </p:cNvSpPr>
              <p:nvPr/>
            </p:nvSpPr>
            <p:spPr bwMode="auto">
              <a:xfrm>
                <a:off x="2169" y="3124"/>
                <a:ext cx="4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Platform</a:t>
                </a:r>
                <a:endParaRPr lang="en-US" altLang="zh-TW" sz="2400" b="1">
                  <a:latin typeface="Arial" panose="020B0604020202020204" pitchFamily="34" charset="0"/>
                  <a:ea typeface="新細明體" panose="02020500000000000000" pitchFamily="18" charset="-120"/>
                </a:endParaRPr>
              </a:p>
            </p:txBody>
          </p:sp>
          <p:sp>
            <p:nvSpPr>
              <p:cNvPr id="18469" name="Rectangle 88">
                <a:extLst>
                  <a:ext uri="{FF2B5EF4-FFF2-40B4-BE49-F238E27FC236}">
                    <a16:creationId xmlns:a16="http://schemas.microsoft.com/office/drawing/2014/main" id="{87350C60-F6EE-D64C-897F-F185157375AA}"/>
                  </a:ext>
                </a:extLst>
              </p:cNvPr>
              <p:cNvSpPr>
                <a:spLocks noChangeArrowheads="1"/>
              </p:cNvSpPr>
              <p:nvPr/>
            </p:nvSpPr>
            <p:spPr bwMode="auto">
              <a:xfrm>
                <a:off x="1984" y="2721"/>
                <a:ext cx="751"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0" name="Rectangle 89">
                <a:extLst>
                  <a:ext uri="{FF2B5EF4-FFF2-40B4-BE49-F238E27FC236}">
                    <a16:creationId xmlns:a16="http://schemas.microsoft.com/office/drawing/2014/main" id="{288EC01C-CF4C-F240-B8F5-F1560CEF5343}"/>
                  </a:ext>
                </a:extLst>
              </p:cNvPr>
              <p:cNvSpPr>
                <a:spLocks noChangeArrowheads="1"/>
              </p:cNvSpPr>
              <p:nvPr/>
            </p:nvSpPr>
            <p:spPr bwMode="auto">
              <a:xfrm>
                <a:off x="2044" y="27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8" name="Group 90">
              <a:extLst>
                <a:ext uri="{FF2B5EF4-FFF2-40B4-BE49-F238E27FC236}">
                  <a16:creationId xmlns:a16="http://schemas.microsoft.com/office/drawing/2014/main" id="{BA655ECE-1759-8D43-BB7B-73F324CD34CE}"/>
                </a:ext>
              </a:extLst>
            </p:cNvPr>
            <p:cNvGrpSpPr>
              <a:grpSpLocks/>
            </p:cNvGrpSpPr>
            <p:nvPr/>
          </p:nvGrpSpPr>
          <p:grpSpPr bwMode="auto">
            <a:xfrm>
              <a:off x="3480" y="3041"/>
              <a:ext cx="775" cy="641"/>
              <a:chOff x="3480" y="3041"/>
              <a:chExt cx="775" cy="641"/>
            </a:xfrm>
          </p:grpSpPr>
          <p:sp>
            <p:nvSpPr>
              <p:cNvPr id="18461" name="Rectangle 91">
                <a:extLst>
                  <a:ext uri="{FF2B5EF4-FFF2-40B4-BE49-F238E27FC236}">
                    <a16:creationId xmlns:a16="http://schemas.microsoft.com/office/drawing/2014/main" id="{A0B21892-C184-2849-BA6D-D74BC4590FDB}"/>
                  </a:ext>
                </a:extLst>
              </p:cNvPr>
              <p:cNvSpPr>
                <a:spLocks noChangeArrowheads="1"/>
              </p:cNvSpPr>
              <p:nvPr/>
            </p:nvSpPr>
            <p:spPr bwMode="auto">
              <a:xfrm>
                <a:off x="3480" y="3197"/>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2" name="Rectangle 92">
                <a:extLst>
                  <a:ext uri="{FF2B5EF4-FFF2-40B4-BE49-F238E27FC236}">
                    <a16:creationId xmlns:a16="http://schemas.microsoft.com/office/drawing/2014/main" id="{17CF1F54-841E-F146-BF04-281C6D403AED}"/>
                  </a:ext>
                </a:extLst>
              </p:cNvPr>
              <p:cNvSpPr>
                <a:spLocks noChangeArrowheads="1"/>
              </p:cNvSpPr>
              <p:nvPr/>
            </p:nvSpPr>
            <p:spPr bwMode="auto">
              <a:xfrm>
                <a:off x="3677" y="3313"/>
                <a:ext cx="40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Chips &amp;</a:t>
                </a:r>
                <a:endParaRPr lang="en-US" altLang="zh-TW" sz="2400" b="1">
                  <a:latin typeface="Arial" panose="020B0604020202020204" pitchFamily="34" charset="0"/>
                  <a:ea typeface="新細明體" panose="02020500000000000000" pitchFamily="18" charset="-120"/>
                </a:endParaRPr>
              </a:p>
            </p:txBody>
          </p:sp>
          <p:sp>
            <p:nvSpPr>
              <p:cNvPr id="18463" name="Rectangle 93">
                <a:extLst>
                  <a:ext uri="{FF2B5EF4-FFF2-40B4-BE49-F238E27FC236}">
                    <a16:creationId xmlns:a16="http://schemas.microsoft.com/office/drawing/2014/main" id="{43609FD1-4D1C-0546-B65E-0F0231DE9A58}"/>
                  </a:ext>
                </a:extLst>
              </p:cNvPr>
              <p:cNvSpPr>
                <a:spLocks noChangeArrowheads="1"/>
              </p:cNvSpPr>
              <p:nvPr/>
            </p:nvSpPr>
            <p:spPr bwMode="auto">
              <a:xfrm>
                <a:off x="3588" y="3444"/>
                <a:ext cx="58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Logic Gates</a:t>
                </a:r>
                <a:endParaRPr lang="en-US" altLang="zh-TW" sz="2400" b="1">
                  <a:latin typeface="Arial" panose="020B0604020202020204" pitchFamily="34" charset="0"/>
                  <a:ea typeface="新細明體" panose="02020500000000000000" pitchFamily="18" charset="-120"/>
                </a:endParaRPr>
              </a:p>
            </p:txBody>
          </p:sp>
          <p:sp>
            <p:nvSpPr>
              <p:cNvPr id="18464" name="Rectangle 94">
                <a:extLst>
                  <a:ext uri="{FF2B5EF4-FFF2-40B4-BE49-F238E27FC236}">
                    <a16:creationId xmlns:a16="http://schemas.microsoft.com/office/drawing/2014/main" id="{0A3A1B91-FE8A-1A47-9B10-655C66201075}"/>
                  </a:ext>
                </a:extLst>
              </p:cNvPr>
              <p:cNvSpPr>
                <a:spLocks noChangeArrowheads="1"/>
              </p:cNvSpPr>
              <p:nvPr/>
            </p:nvSpPr>
            <p:spPr bwMode="auto">
              <a:xfrm>
                <a:off x="3480" y="3041"/>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5" name="Rectangle 95">
                <a:extLst>
                  <a:ext uri="{FF2B5EF4-FFF2-40B4-BE49-F238E27FC236}">
                    <a16:creationId xmlns:a16="http://schemas.microsoft.com/office/drawing/2014/main" id="{5D402EE9-9622-824C-84DC-29399D63577B}"/>
                  </a:ext>
                </a:extLst>
              </p:cNvPr>
              <p:cNvSpPr>
                <a:spLocks noChangeArrowheads="1"/>
              </p:cNvSpPr>
              <p:nvPr/>
            </p:nvSpPr>
            <p:spPr bwMode="auto">
              <a:xfrm>
                <a:off x="3540" y="306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9" name="Group 96">
              <a:extLst>
                <a:ext uri="{FF2B5EF4-FFF2-40B4-BE49-F238E27FC236}">
                  <a16:creationId xmlns:a16="http://schemas.microsoft.com/office/drawing/2014/main" id="{82586270-FAE3-A84B-8AE6-62D9C2DA6165}"/>
                </a:ext>
              </a:extLst>
            </p:cNvPr>
            <p:cNvGrpSpPr>
              <a:grpSpLocks/>
            </p:cNvGrpSpPr>
            <p:nvPr/>
          </p:nvGrpSpPr>
          <p:grpSpPr bwMode="auto">
            <a:xfrm>
              <a:off x="163" y="634"/>
              <a:ext cx="1589" cy="503"/>
              <a:chOff x="163" y="634"/>
              <a:chExt cx="1589" cy="503"/>
            </a:xfrm>
          </p:grpSpPr>
          <p:sp>
            <p:nvSpPr>
              <p:cNvPr id="18450" name="Freeform 97">
                <a:extLst>
                  <a:ext uri="{FF2B5EF4-FFF2-40B4-BE49-F238E27FC236}">
                    <a16:creationId xmlns:a16="http://schemas.microsoft.com/office/drawing/2014/main" id="{ED58D639-7D6F-0E4C-9E6B-FBCD8DEE4E2A}"/>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4"/>
                  <a:gd name="T113" fmla="*/ 748 w 748"/>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451" name="Freeform 98">
                <a:extLst>
                  <a:ext uri="{FF2B5EF4-FFF2-40B4-BE49-F238E27FC236}">
                    <a16:creationId xmlns:a16="http://schemas.microsoft.com/office/drawing/2014/main" id="{17B4C973-3A6D-8D44-8E0D-96EF3A1F63BB}"/>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4"/>
                  <a:gd name="T113" fmla="*/ 748 w 748"/>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452" name="Freeform 99">
                <a:extLst>
                  <a:ext uri="{FF2B5EF4-FFF2-40B4-BE49-F238E27FC236}">
                    <a16:creationId xmlns:a16="http://schemas.microsoft.com/office/drawing/2014/main" id="{683403CF-21F6-1D4F-A4B4-F10A33F7019F}"/>
                  </a:ext>
                </a:extLst>
              </p:cNvPr>
              <p:cNvSpPr>
                <a:spLocks/>
              </p:cNvSpPr>
              <p:nvPr/>
            </p:nvSpPr>
            <p:spPr bwMode="auto">
              <a:xfrm>
                <a:off x="163" y="634"/>
                <a:ext cx="748" cy="445"/>
              </a:xfrm>
              <a:custGeom>
                <a:avLst/>
                <a:gdLst>
                  <a:gd name="T0" fmla="*/ 67 w 748"/>
                  <a:gd name="T1" fmla="*/ 192 h 445"/>
                  <a:gd name="T2" fmla="*/ 5 w 748"/>
                  <a:gd name="T3" fmla="*/ 210 h 445"/>
                  <a:gd name="T4" fmla="*/ 77 w 748"/>
                  <a:gd name="T5" fmla="*/ 235 h 445"/>
                  <a:gd name="T6" fmla="*/ 18 w 748"/>
                  <a:gd name="T7" fmla="*/ 289 h 445"/>
                  <a:gd name="T8" fmla="*/ 97 w 748"/>
                  <a:gd name="T9" fmla="*/ 314 h 445"/>
                  <a:gd name="T10" fmla="*/ 53 w 748"/>
                  <a:gd name="T11" fmla="*/ 366 h 445"/>
                  <a:gd name="T12" fmla="*/ 152 w 748"/>
                  <a:gd name="T13" fmla="*/ 376 h 445"/>
                  <a:gd name="T14" fmla="*/ 167 w 748"/>
                  <a:gd name="T15" fmla="*/ 437 h 445"/>
                  <a:gd name="T16" fmla="*/ 252 w 748"/>
                  <a:gd name="T17" fmla="*/ 414 h 445"/>
                  <a:gd name="T18" fmla="*/ 316 w 748"/>
                  <a:gd name="T19" fmla="*/ 445 h 445"/>
                  <a:gd name="T20" fmla="*/ 363 w 748"/>
                  <a:gd name="T21" fmla="*/ 415 h 445"/>
                  <a:gd name="T22" fmla="*/ 413 w 748"/>
                  <a:gd name="T23" fmla="*/ 445 h 445"/>
                  <a:gd name="T24" fmla="*/ 458 w 748"/>
                  <a:gd name="T25" fmla="*/ 409 h 445"/>
                  <a:gd name="T26" fmla="*/ 523 w 748"/>
                  <a:gd name="T27" fmla="*/ 434 h 445"/>
                  <a:gd name="T28" fmla="*/ 582 w 748"/>
                  <a:gd name="T29" fmla="*/ 386 h 445"/>
                  <a:gd name="T30" fmla="*/ 689 w 748"/>
                  <a:gd name="T31" fmla="*/ 401 h 445"/>
                  <a:gd name="T32" fmla="*/ 662 w 748"/>
                  <a:gd name="T33" fmla="*/ 345 h 445"/>
                  <a:gd name="T34" fmla="*/ 735 w 748"/>
                  <a:gd name="T35" fmla="*/ 338 h 445"/>
                  <a:gd name="T36" fmla="*/ 685 w 748"/>
                  <a:gd name="T37" fmla="*/ 274 h 445"/>
                  <a:gd name="T38" fmla="*/ 748 w 748"/>
                  <a:gd name="T39" fmla="*/ 240 h 445"/>
                  <a:gd name="T40" fmla="*/ 667 w 748"/>
                  <a:gd name="T41" fmla="*/ 200 h 445"/>
                  <a:gd name="T42" fmla="*/ 712 w 748"/>
                  <a:gd name="T43" fmla="*/ 144 h 445"/>
                  <a:gd name="T44" fmla="*/ 627 w 748"/>
                  <a:gd name="T45" fmla="*/ 141 h 445"/>
                  <a:gd name="T46" fmla="*/ 662 w 748"/>
                  <a:gd name="T47" fmla="*/ 77 h 445"/>
                  <a:gd name="T48" fmla="*/ 556 w 748"/>
                  <a:gd name="T49" fmla="*/ 85 h 445"/>
                  <a:gd name="T50" fmla="*/ 549 w 748"/>
                  <a:gd name="T51" fmla="*/ 19 h 445"/>
                  <a:gd name="T52" fmla="*/ 441 w 748"/>
                  <a:gd name="T53" fmla="*/ 49 h 445"/>
                  <a:gd name="T54" fmla="*/ 402 w 748"/>
                  <a:gd name="T55" fmla="*/ 0 h 445"/>
                  <a:gd name="T56" fmla="*/ 333 w 748"/>
                  <a:gd name="T57" fmla="*/ 44 h 445"/>
                  <a:gd name="T58" fmla="*/ 267 w 748"/>
                  <a:gd name="T59" fmla="*/ 0 h 445"/>
                  <a:gd name="T60" fmla="*/ 226 w 748"/>
                  <a:gd name="T61" fmla="*/ 67 h 445"/>
                  <a:gd name="T62" fmla="*/ 152 w 748"/>
                  <a:gd name="T63" fmla="*/ 31 h 445"/>
                  <a:gd name="T64" fmla="*/ 155 w 748"/>
                  <a:gd name="T65" fmla="*/ 90 h 445"/>
                  <a:gd name="T66" fmla="*/ 62 w 748"/>
                  <a:gd name="T67" fmla="*/ 72 h 445"/>
                  <a:gd name="T68" fmla="*/ 85 w 748"/>
                  <a:gd name="T69" fmla="*/ 133 h 445"/>
                  <a:gd name="T70" fmla="*/ 0 w 748"/>
                  <a:gd name="T71" fmla="*/ 129 h 445"/>
                  <a:gd name="T72" fmla="*/ 67 w 748"/>
                  <a:gd name="T73" fmla="*/ 192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5"/>
                  <a:gd name="T113" fmla="*/ 748 w 748"/>
                  <a:gd name="T114" fmla="*/ 445 h 4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5">
                    <a:moveTo>
                      <a:pt x="67" y="192"/>
                    </a:moveTo>
                    <a:lnTo>
                      <a:pt x="5" y="210"/>
                    </a:lnTo>
                    <a:lnTo>
                      <a:pt x="77" y="235"/>
                    </a:lnTo>
                    <a:lnTo>
                      <a:pt x="18" y="289"/>
                    </a:lnTo>
                    <a:lnTo>
                      <a:pt x="97" y="314"/>
                    </a:lnTo>
                    <a:lnTo>
                      <a:pt x="53" y="366"/>
                    </a:lnTo>
                    <a:lnTo>
                      <a:pt x="152" y="376"/>
                    </a:lnTo>
                    <a:lnTo>
                      <a:pt x="167" y="437"/>
                    </a:lnTo>
                    <a:lnTo>
                      <a:pt x="252" y="414"/>
                    </a:lnTo>
                    <a:lnTo>
                      <a:pt x="316" y="445"/>
                    </a:lnTo>
                    <a:lnTo>
                      <a:pt x="363" y="415"/>
                    </a:lnTo>
                    <a:lnTo>
                      <a:pt x="413" y="445"/>
                    </a:lnTo>
                    <a:lnTo>
                      <a:pt x="458" y="409"/>
                    </a:lnTo>
                    <a:lnTo>
                      <a:pt x="523" y="434"/>
                    </a:lnTo>
                    <a:lnTo>
                      <a:pt x="582" y="386"/>
                    </a:lnTo>
                    <a:lnTo>
                      <a:pt x="689" y="401"/>
                    </a:lnTo>
                    <a:lnTo>
                      <a:pt x="662" y="345"/>
                    </a:lnTo>
                    <a:lnTo>
                      <a:pt x="735" y="338"/>
                    </a:lnTo>
                    <a:lnTo>
                      <a:pt x="685" y="274"/>
                    </a:lnTo>
                    <a:lnTo>
                      <a:pt x="748" y="240"/>
                    </a:lnTo>
                    <a:lnTo>
                      <a:pt x="667" y="200"/>
                    </a:lnTo>
                    <a:lnTo>
                      <a:pt x="712" y="144"/>
                    </a:lnTo>
                    <a:lnTo>
                      <a:pt x="627" y="141"/>
                    </a:lnTo>
                    <a:lnTo>
                      <a:pt x="662" y="77"/>
                    </a:lnTo>
                    <a:lnTo>
                      <a:pt x="556" y="85"/>
                    </a:lnTo>
                    <a:lnTo>
                      <a:pt x="549" y="19"/>
                    </a:lnTo>
                    <a:lnTo>
                      <a:pt x="441" y="49"/>
                    </a:lnTo>
                    <a:lnTo>
                      <a:pt x="402" y="0"/>
                    </a:lnTo>
                    <a:lnTo>
                      <a:pt x="333" y="44"/>
                    </a:lnTo>
                    <a:lnTo>
                      <a:pt x="267" y="0"/>
                    </a:lnTo>
                    <a:lnTo>
                      <a:pt x="226" y="67"/>
                    </a:lnTo>
                    <a:lnTo>
                      <a:pt x="152" y="31"/>
                    </a:lnTo>
                    <a:lnTo>
                      <a:pt x="155" y="90"/>
                    </a:lnTo>
                    <a:lnTo>
                      <a:pt x="62" y="72"/>
                    </a:lnTo>
                    <a:lnTo>
                      <a:pt x="85" y="133"/>
                    </a:lnTo>
                    <a:lnTo>
                      <a:pt x="0" y="129"/>
                    </a:lnTo>
                    <a:lnTo>
                      <a:pt x="67" y="192"/>
                    </a:lnTo>
                    <a:close/>
                  </a:path>
                </a:pathLst>
              </a:custGeom>
              <a:solidFill>
                <a:srgbClr val="FFFF00"/>
              </a:solidFill>
              <a:ln w="3175">
                <a:solidFill>
                  <a:srgbClr val="000000"/>
                </a:solidFill>
                <a:round/>
                <a:headEnd/>
                <a:tailEnd/>
              </a:ln>
            </p:spPr>
            <p:txBody>
              <a:bodyPr/>
              <a:lstStyle/>
              <a:p>
                <a:endParaRPr lang="zh-TW" altLang="en-US"/>
              </a:p>
            </p:txBody>
          </p:sp>
          <p:sp>
            <p:nvSpPr>
              <p:cNvPr id="18453" name="Rectangle 100">
                <a:extLst>
                  <a:ext uri="{FF2B5EF4-FFF2-40B4-BE49-F238E27FC236}">
                    <a16:creationId xmlns:a16="http://schemas.microsoft.com/office/drawing/2014/main" id="{B9A8BB1B-E4DA-F346-B33C-A01E2F1C57FF}"/>
                  </a:ext>
                </a:extLst>
              </p:cNvPr>
              <p:cNvSpPr>
                <a:spLocks noChangeArrowheads="1"/>
              </p:cNvSpPr>
              <p:nvPr/>
            </p:nvSpPr>
            <p:spPr bwMode="auto">
              <a:xfrm>
                <a:off x="389" y="741"/>
                <a:ext cx="3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Human</a:t>
                </a:r>
                <a:endParaRPr lang="en-US" altLang="zh-TW" sz="2400" b="1">
                  <a:latin typeface="Arial" panose="020B0604020202020204" pitchFamily="34" charset="0"/>
                  <a:ea typeface="新細明體" panose="02020500000000000000" pitchFamily="18" charset="-120"/>
                </a:endParaRPr>
              </a:p>
            </p:txBody>
          </p:sp>
          <p:sp>
            <p:nvSpPr>
              <p:cNvPr id="18454" name="Rectangle 101">
                <a:extLst>
                  <a:ext uri="{FF2B5EF4-FFF2-40B4-BE49-F238E27FC236}">
                    <a16:creationId xmlns:a16="http://schemas.microsoft.com/office/drawing/2014/main" id="{ED565F50-9ECF-B84A-B4D1-B6F867DA3165}"/>
                  </a:ext>
                </a:extLst>
              </p:cNvPr>
              <p:cNvSpPr>
                <a:spLocks noChangeArrowheads="1"/>
              </p:cNvSpPr>
              <p:nvPr/>
            </p:nvSpPr>
            <p:spPr bwMode="auto">
              <a:xfrm>
                <a:off x="363" y="856"/>
                <a:ext cx="4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Thought</a:t>
                </a:r>
                <a:endParaRPr lang="en-US" altLang="zh-TW" sz="2400" b="1">
                  <a:latin typeface="Arial" panose="020B0604020202020204" pitchFamily="34" charset="0"/>
                  <a:ea typeface="新細明體" panose="02020500000000000000" pitchFamily="18" charset="-120"/>
                </a:endParaRPr>
              </a:p>
            </p:txBody>
          </p:sp>
          <p:sp>
            <p:nvSpPr>
              <p:cNvPr id="18455" name="Rectangle 102">
                <a:extLst>
                  <a:ext uri="{FF2B5EF4-FFF2-40B4-BE49-F238E27FC236}">
                    <a16:creationId xmlns:a16="http://schemas.microsoft.com/office/drawing/2014/main" id="{5406AC30-62A0-204A-9BAD-37A61327CFB1}"/>
                  </a:ext>
                </a:extLst>
              </p:cNvPr>
              <p:cNvSpPr>
                <a:spLocks noChangeArrowheads="1"/>
              </p:cNvSpPr>
              <p:nvPr/>
            </p:nvSpPr>
            <p:spPr bwMode="auto">
              <a:xfrm>
                <a:off x="962" y="673"/>
                <a:ext cx="771"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56" name="Rectangle 103">
                <a:extLst>
                  <a:ext uri="{FF2B5EF4-FFF2-40B4-BE49-F238E27FC236}">
                    <a16:creationId xmlns:a16="http://schemas.microsoft.com/office/drawing/2014/main" id="{53BE5B62-7D2B-734B-A99A-83043315ED35}"/>
                  </a:ext>
                </a:extLst>
              </p:cNvPr>
              <p:cNvSpPr>
                <a:spLocks noChangeArrowheads="1"/>
              </p:cNvSpPr>
              <p:nvPr/>
            </p:nvSpPr>
            <p:spPr bwMode="auto">
              <a:xfrm>
                <a:off x="990" y="696"/>
                <a:ext cx="75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Abstract design</a:t>
                </a:r>
                <a:endParaRPr lang="en-US" altLang="zh-TW" sz="2400" b="1">
                  <a:latin typeface="Arial" panose="020B0604020202020204" pitchFamily="34" charset="0"/>
                  <a:ea typeface="新細明體" panose="02020500000000000000" pitchFamily="18" charset="-120"/>
                </a:endParaRPr>
              </a:p>
            </p:txBody>
          </p:sp>
          <p:sp>
            <p:nvSpPr>
              <p:cNvPr id="18457" name="Freeform 104">
                <a:extLst>
                  <a:ext uri="{FF2B5EF4-FFF2-40B4-BE49-F238E27FC236}">
                    <a16:creationId xmlns:a16="http://schemas.microsoft.com/office/drawing/2014/main" id="{E11815C4-2ED5-DE48-A0BD-9B0F2805ED64}"/>
                  </a:ext>
                </a:extLst>
              </p:cNvPr>
              <p:cNvSpPr>
                <a:spLocks/>
              </p:cNvSpPr>
              <p:nvPr/>
            </p:nvSpPr>
            <p:spPr bwMode="auto">
              <a:xfrm>
                <a:off x="942" y="936"/>
                <a:ext cx="578" cy="95"/>
              </a:xfrm>
              <a:custGeom>
                <a:avLst/>
                <a:gdLst>
                  <a:gd name="T0" fmla="*/ 0 w 578"/>
                  <a:gd name="T1" fmla="*/ 48 h 95"/>
                  <a:gd name="T2" fmla="*/ 4 w 578"/>
                  <a:gd name="T3" fmla="*/ 41 h 95"/>
                  <a:gd name="T4" fmla="*/ 13 w 578"/>
                  <a:gd name="T5" fmla="*/ 33 h 95"/>
                  <a:gd name="T6" fmla="*/ 28 w 578"/>
                  <a:gd name="T7" fmla="*/ 26 h 95"/>
                  <a:gd name="T8" fmla="*/ 51 w 578"/>
                  <a:gd name="T9" fmla="*/ 20 h 95"/>
                  <a:gd name="T10" fmla="*/ 77 w 578"/>
                  <a:gd name="T11" fmla="*/ 15 h 95"/>
                  <a:gd name="T12" fmla="*/ 108 w 578"/>
                  <a:gd name="T13" fmla="*/ 10 h 95"/>
                  <a:gd name="T14" fmla="*/ 144 w 578"/>
                  <a:gd name="T15" fmla="*/ 5 h 95"/>
                  <a:gd name="T16" fmla="*/ 183 w 578"/>
                  <a:gd name="T17" fmla="*/ 2 h 95"/>
                  <a:gd name="T18" fmla="*/ 226 w 578"/>
                  <a:gd name="T19" fmla="*/ 0 h 95"/>
                  <a:gd name="T20" fmla="*/ 268 w 578"/>
                  <a:gd name="T21" fmla="*/ 0 h 95"/>
                  <a:gd name="T22" fmla="*/ 311 w 578"/>
                  <a:gd name="T23" fmla="*/ 0 h 95"/>
                  <a:gd name="T24" fmla="*/ 353 w 578"/>
                  <a:gd name="T25" fmla="*/ 0 h 95"/>
                  <a:gd name="T26" fmla="*/ 395 w 578"/>
                  <a:gd name="T27" fmla="*/ 2 h 95"/>
                  <a:gd name="T28" fmla="*/ 435 w 578"/>
                  <a:gd name="T29" fmla="*/ 5 h 95"/>
                  <a:gd name="T30" fmla="*/ 469 w 578"/>
                  <a:gd name="T31" fmla="*/ 10 h 95"/>
                  <a:gd name="T32" fmla="*/ 502 w 578"/>
                  <a:gd name="T33" fmla="*/ 15 h 95"/>
                  <a:gd name="T34" fmla="*/ 528 w 578"/>
                  <a:gd name="T35" fmla="*/ 20 h 95"/>
                  <a:gd name="T36" fmla="*/ 551 w 578"/>
                  <a:gd name="T37" fmla="*/ 26 h 95"/>
                  <a:gd name="T38" fmla="*/ 565 w 578"/>
                  <a:gd name="T39" fmla="*/ 33 h 95"/>
                  <a:gd name="T40" fmla="*/ 575 w 578"/>
                  <a:gd name="T41" fmla="*/ 41 h 95"/>
                  <a:gd name="T42" fmla="*/ 578 w 578"/>
                  <a:gd name="T43" fmla="*/ 48 h 95"/>
                  <a:gd name="T44" fmla="*/ 575 w 578"/>
                  <a:gd name="T45" fmla="*/ 54 h 95"/>
                  <a:gd name="T46" fmla="*/ 565 w 578"/>
                  <a:gd name="T47" fmla="*/ 62 h 95"/>
                  <a:gd name="T48" fmla="*/ 551 w 578"/>
                  <a:gd name="T49" fmla="*/ 69 h 95"/>
                  <a:gd name="T50" fmla="*/ 528 w 578"/>
                  <a:gd name="T51" fmla="*/ 76 h 95"/>
                  <a:gd name="T52" fmla="*/ 502 w 578"/>
                  <a:gd name="T53" fmla="*/ 81 h 95"/>
                  <a:gd name="T54" fmla="*/ 469 w 578"/>
                  <a:gd name="T55" fmla="*/ 85 h 95"/>
                  <a:gd name="T56" fmla="*/ 435 w 578"/>
                  <a:gd name="T57" fmla="*/ 90 h 95"/>
                  <a:gd name="T58" fmla="*/ 395 w 578"/>
                  <a:gd name="T59" fmla="*/ 92 h 95"/>
                  <a:gd name="T60" fmla="*/ 353 w 578"/>
                  <a:gd name="T61" fmla="*/ 95 h 95"/>
                  <a:gd name="T62" fmla="*/ 311 w 578"/>
                  <a:gd name="T63" fmla="*/ 95 h 95"/>
                  <a:gd name="T64" fmla="*/ 268 w 578"/>
                  <a:gd name="T65" fmla="*/ 95 h 95"/>
                  <a:gd name="T66" fmla="*/ 226 w 578"/>
                  <a:gd name="T67" fmla="*/ 95 h 95"/>
                  <a:gd name="T68" fmla="*/ 183 w 578"/>
                  <a:gd name="T69" fmla="*/ 92 h 95"/>
                  <a:gd name="T70" fmla="*/ 144 w 578"/>
                  <a:gd name="T71" fmla="*/ 90 h 95"/>
                  <a:gd name="T72" fmla="*/ 108 w 578"/>
                  <a:gd name="T73" fmla="*/ 85 h 95"/>
                  <a:gd name="T74" fmla="*/ 77 w 578"/>
                  <a:gd name="T75" fmla="*/ 81 h 95"/>
                  <a:gd name="T76" fmla="*/ 51 w 578"/>
                  <a:gd name="T77" fmla="*/ 76 h 95"/>
                  <a:gd name="T78" fmla="*/ 28 w 578"/>
                  <a:gd name="T79" fmla="*/ 69 h 95"/>
                  <a:gd name="T80" fmla="*/ 13 w 578"/>
                  <a:gd name="T81" fmla="*/ 62 h 95"/>
                  <a:gd name="T82" fmla="*/ 4 w 578"/>
                  <a:gd name="T83" fmla="*/ 54 h 95"/>
                  <a:gd name="T84" fmla="*/ 0 w 578"/>
                  <a:gd name="T85" fmla="*/ 48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8"/>
                  <a:gd name="T130" fmla="*/ 0 h 95"/>
                  <a:gd name="T131" fmla="*/ 578 w 578"/>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8" h="95">
                    <a:moveTo>
                      <a:pt x="0" y="48"/>
                    </a:moveTo>
                    <a:lnTo>
                      <a:pt x="4" y="41"/>
                    </a:lnTo>
                    <a:lnTo>
                      <a:pt x="13" y="33"/>
                    </a:lnTo>
                    <a:lnTo>
                      <a:pt x="28" y="26"/>
                    </a:lnTo>
                    <a:lnTo>
                      <a:pt x="51" y="20"/>
                    </a:lnTo>
                    <a:lnTo>
                      <a:pt x="77" y="15"/>
                    </a:lnTo>
                    <a:lnTo>
                      <a:pt x="108" y="10"/>
                    </a:lnTo>
                    <a:lnTo>
                      <a:pt x="144" y="5"/>
                    </a:lnTo>
                    <a:lnTo>
                      <a:pt x="183" y="2"/>
                    </a:lnTo>
                    <a:lnTo>
                      <a:pt x="226" y="0"/>
                    </a:lnTo>
                    <a:lnTo>
                      <a:pt x="268" y="0"/>
                    </a:lnTo>
                    <a:lnTo>
                      <a:pt x="311" y="0"/>
                    </a:lnTo>
                    <a:lnTo>
                      <a:pt x="353" y="0"/>
                    </a:lnTo>
                    <a:lnTo>
                      <a:pt x="395" y="2"/>
                    </a:lnTo>
                    <a:lnTo>
                      <a:pt x="435" y="5"/>
                    </a:lnTo>
                    <a:lnTo>
                      <a:pt x="469" y="10"/>
                    </a:lnTo>
                    <a:lnTo>
                      <a:pt x="502" y="15"/>
                    </a:lnTo>
                    <a:lnTo>
                      <a:pt x="528" y="20"/>
                    </a:lnTo>
                    <a:lnTo>
                      <a:pt x="551" y="26"/>
                    </a:lnTo>
                    <a:lnTo>
                      <a:pt x="565" y="33"/>
                    </a:lnTo>
                    <a:lnTo>
                      <a:pt x="575" y="41"/>
                    </a:lnTo>
                    <a:lnTo>
                      <a:pt x="578" y="48"/>
                    </a:lnTo>
                    <a:lnTo>
                      <a:pt x="575" y="54"/>
                    </a:lnTo>
                    <a:lnTo>
                      <a:pt x="565" y="62"/>
                    </a:lnTo>
                    <a:lnTo>
                      <a:pt x="551" y="69"/>
                    </a:lnTo>
                    <a:lnTo>
                      <a:pt x="528" y="76"/>
                    </a:lnTo>
                    <a:lnTo>
                      <a:pt x="502" y="81"/>
                    </a:lnTo>
                    <a:lnTo>
                      <a:pt x="469" y="85"/>
                    </a:lnTo>
                    <a:lnTo>
                      <a:pt x="435" y="90"/>
                    </a:lnTo>
                    <a:lnTo>
                      <a:pt x="395" y="92"/>
                    </a:lnTo>
                    <a:lnTo>
                      <a:pt x="353" y="95"/>
                    </a:lnTo>
                    <a:lnTo>
                      <a:pt x="311" y="95"/>
                    </a:lnTo>
                    <a:lnTo>
                      <a:pt x="268" y="95"/>
                    </a:lnTo>
                    <a:lnTo>
                      <a:pt x="226" y="95"/>
                    </a:lnTo>
                    <a:lnTo>
                      <a:pt x="183" y="92"/>
                    </a:lnTo>
                    <a:lnTo>
                      <a:pt x="144" y="90"/>
                    </a:lnTo>
                    <a:lnTo>
                      <a:pt x="108" y="85"/>
                    </a:lnTo>
                    <a:lnTo>
                      <a:pt x="77" y="81"/>
                    </a:lnTo>
                    <a:lnTo>
                      <a:pt x="51" y="76"/>
                    </a:lnTo>
                    <a:lnTo>
                      <a:pt x="28" y="69"/>
                    </a:lnTo>
                    <a:lnTo>
                      <a:pt x="13" y="62"/>
                    </a:lnTo>
                    <a:lnTo>
                      <a:pt x="4" y="54"/>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458" name="Rectangle 105">
                <a:extLst>
                  <a:ext uri="{FF2B5EF4-FFF2-40B4-BE49-F238E27FC236}">
                    <a16:creationId xmlns:a16="http://schemas.microsoft.com/office/drawing/2014/main" id="{3AD068EB-1AE6-8A48-9413-647C2F1571CE}"/>
                  </a:ext>
                </a:extLst>
              </p:cNvPr>
              <p:cNvSpPr>
                <a:spLocks noChangeArrowheads="1"/>
              </p:cNvSpPr>
              <p:nvPr/>
            </p:nvSpPr>
            <p:spPr bwMode="auto">
              <a:xfrm>
                <a:off x="1009" y="941"/>
                <a:ext cx="4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9, 12</a:t>
                </a:r>
                <a:endParaRPr lang="en-US" altLang="zh-TW" sz="2400" b="1">
                  <a:latin typeface="Arial" panose="020B0604020202020204" pitchFamily="34" charset="0"/>
                  <a:ea typeface="新細明體" panose="02020500000000000000" pitchFamily="18" charset="-120"/>
                </a:endParaRPr>
              </a:p>
            </p:txBody>
          </p:sp>
          <p:sp>
            <p:nvSpPr>
              <p:cNvPr id="18459" name="Line 106">
                <a:extLst>
                  <a:ext uri="{FF2B5EF4-FFF2-40B4-BE49-F238E27FC236}">
                    <a16:creationId xmlns:a16="http://schemas.microsoft.com/office/drawing/2014/main" id="{223B9033-541B-8140-8CAA-03FF008F2609}"/>
                  </a:ext>
                </a:extLst>
              </p:cNvPr>
              <p:cNvSpPr>
                <a:spLocks noChangeShapeType="1"/>
              </p:cNvSpPr>
              <p:nvPr/>
            </p:nvSpPr>
            <p:spPr bwMode="auto">
              <a:xfrm>
                <a:off x="980" y="855"/>
                <a:ext cx="7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460" name="Freeform 107">
                <a:extLst>
                  <a:ext uri="{FF2B5EF4-FFF2-40B4-BE49-F238E27FC236}">
                    <a16:creationId xmlns:a16="http://schemas.microsoft.com/office/drawing/2014/main" id="{A933B4B4-0A48-6741-80C4-C135F28BCBD2}"/>
                  </a:ext>
                </a:extLst>
              </p:cNvPr>
              <p:cNvSpPr>
                <a:spLocks/>
              </p:cNvSpPr>
              <p:nvPr/>
            </p:nvSpPr>
            <p:spPr bwMode="auto">
              <a:xfrm>
                <a:off x="1705" y="832"/>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sp>
        <p:nvSpPr>
          <p:cNvPr id="18436" name="AutoShape 109">
            <a:extLst>
              <a:ext uri="{FF2B5EF4-FFF2-40B4-BE49-F238E27FC236}">
                <a16:creationId xmlns:a16="http://schemas.microsoft.com/office/drawing/2014/main" id="{EAA3979F-9300-E141-81BF-B2278BE16FDA}"/>
              </a:ext>
            </a:extLst>
          </p:cNvPr>
          <p:cNvSpPr>
            <a:spLocks noChangeArrowheads="1"/>
          </p:cNvSpPr>
          <p:nvPr/>
        </p:nvSpPr>
        <p:spPr bwMode="auto">
          <a:xfrm rot="-5400000">
            <a:off x="3430588" y="5453063"/>
            <a:ext cx="649287" cy="503237"/>
          </a:xfrm>
          <a:prstGeom prst="rightArrow">
            <a:avLst>
              <a:gd name="adj1" fmla="val 50000"/>
              <a:gd name="adj2" fmla="val 32256"/>
            </a:avLst>
          </a:prstGeom>
          <a:solidFill>
            <a:srgbClr val="CC3300"/>
          </a:solidFill>
          <a:ln w="12700">
            <a:solidFill>
              <a:schemeClr val="tx1"/>
            </a:solidFill>
            <a:miter lim="800000"/>
            <a:headEnd/>
            <a:tailEnd/>
          </a:ln>
        </p:spPr>
        <p:txBody>
          <a:bodyPr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74540A-AE79-474B-A522-E7BA02C66CFE}"/>
              </a:ext>
            </a:extLst>
          </p:cNvPr>
          <p:cNvSpPr>
            <a:spLocks noGrp="1"/>
          </p:cNvSpPr>
          <p:nvPr>
            <p:ph type="title"/>
          </p:nvPr>
        </p:nvSpPr>
        <p:spPr/>
        <p:txBody>
          <a:bodyPr/>
          <a:lstStyle/>
          <a:p>
            <a:pPr>
              <a:defRPr/>
            </a:pPr>
            <a:r>
              <a:rPr kumimoji="1" lang="en-US" altLang="zh-TW">
                <a:ea typeface="新細明體" panose="02020500000000000000" pitchFamily="18" charset="-120"/>
              </a:rPr>
              <a:t>Fetch and execute</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B00F0EAE-55B3-7B43-8484-A8610E0CA24C}"/>
              </a:ext>
            </a:extLst>
          </p:cNvPr>
          <p:cNvSpPr>
            <a:spLocks noGrp="1"/>
          </p:cNvSpPr>
          <p:nvPr>
            <p:ph idx="1"/>
          </p:nvPr>
        </p:nvSpPr>
        <p:spPr>
          <a:xfrm>
            <a:off x="228600" y="685800"/>
            <a:ext cx="8610600" cy="5562600"/>
          </a:xfrm>
        </p:spPr>
        <p:txBody>
          <a:bodyPr/>
          <a:lstStyle/>
          <a:p>
            <a:pPr marL="342900" lvl="1" indent="-342900">
              <a:buClr>
                <a:srgbClr val="006600"/>
              </a:buClr>
              <a:buSzPct val="100000"/>
              <a:buFont typeface="Wingdings" pitchFamily="2" charset="2"/>
              <a:buChar char="n"/>
              <a:defRPr/>
            </a:pPr>
            <a:r>
              <a:rPr lang="en-US" altLang="zh-TW">
                <a:ea typeface="新細明體" panose="02020500000000000000" pitchFamily="18" charset="-120"/>
              </a:rPr>
              <a:t>In Toy, we have two phases: fetch and execution .</a:t>
            </a:r>
          </a:p>
          <a:p>
            <a:pPr marL="342900" lvl="1" indent="-342900">
              <a:buClr>
                <a:srgbClr val="006600"/>
              </a:buClr>
              <a:buSzPct val="100000"/>
              <a:buFont typeface="Wingdings" pitchFamily="2" charset="2"/>
              <a:buChar char="n"/>
              <a:defRPr/>
            </a:pPr>
            <a:r>
              <a:rPr lang="en-US" altLang="zh-TW">
                <a:ea typeface="新細明體" panose="02020500000000000000" pitchFamily="18" charset="-120"/>
              </a:rPr>
              <a:t>We use two cycles since fetch and execute phases each access memory and alter program counter.</a:t>
            </a:r>
          </a:p>
          <a:p>
            <a:pPr>
              <a:defRPr/>
            </a:pPr>
            <a:endParaRPr kumimoji="1" lang="en-US" altLang="zh-TW">
              <a:solidFill>
                <a:srgbClr val="FF0000"/>
              </a:solidFill>
              <a:ea typeface="新細明體" panose="02020500000000000000" pitchFamily="18" charset="-120"/>
            </a:endParaRPr>
          </a:p>
          <a:p>
            <a:pPr>
              <a:defRPr/>
            </a:pPr>
            <a:endParaRPr kumimoji="1" lang="zh-TW" altLang="en-US">
              <a:solidFill>
                <a:srgbClr val="FF0000"/>
              </a:solidFill>
              <a:ea typeface="新細明體" panose="02020500000000000000" pitchFamily="18" charset="-120"/>
            </a:endParaRPr>
          </a:p>
        </p:txBody>
      </p:sp>
      <p:sp>
        <p:nvSpPr>
          <p:cNvPr id="52228" name="投影片編號版面配置區 3">
            <a:extLst>
              <a:ext uri="{FF2B5EF4-FFF2-40B4-BE49-F238E27FC236}">
                <a16:creationId xmlns:a16="http://schemas.microsoft.com/office/drawing/2014/main" id="{9B8A605D-C595-5641-8CE6-ECFF000D2593}"/>
              </a:ext>
            </a:extLst>
          </p:cNvPr>
          <p:cNvSpPr txBox="1">
            <a:spLocks/>
          </p:cNvSpPr>
          <p:nvPr/>
        </p:nvSpPr>
        <p:spPr bwMode="auto">
          <a:xfrm>
            <a:off x="7239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fld id="{2D539142-FEA1-714E-B25F-523CBFADD09B}" type="slidenum">
              <a:rPr kumimoji="1" lang="zh-TW" altLang="en-US" sz="800">
                <a:solidFill>
                  <a:srgbClr val="000000"/>
                </a:solidFill>
                <a:ea typeface="新細明體" panose="02020500000000000000" pitchFamily="18" charset="-120"/>
              </a:rPr>
              <a:pPr algn="r">
                <a:spcBef>
                  <a:spcPct val="0"/>
                </a:spcBef>
                <a:buClrTx/>
                <a:buSzTx/>
                <a:buFontTx/>
                <a:buNone/>
              </a:pPr>
              <a:t>20</a:t>
            </a:fld>
            <a:endParaRPr kumimoji="1" lang="en-US" altLang="zh-TW" sz="1400">
              <a:solidFill>
                <a:srgbClr val="000000"/>
              </a:solidFill>
              <a:ea typeface="新細明體" panose="02020500000000000000" pitchFamily="18" charset="-120"/>
            </a:endParaRPr>
          </a:p>
        </p:txBody>
      </p:sp>
      <p:sp>
        <p:nvSpPr>
          <p:cNvPr id="52229" name="Text Box 4">
            <a:extLst>
              <a:ext uri="{FF2B5EF4-FFF2-40B4-BE49-F238E27FC236}">
                <a16:creationId xmlns:a16="http://schemas.microsoft.com/office/drawing/2014/main" id="{36857EC7-437B-364B-9601-3ED82EA2B683}"/>
              </a:ext>
            </a:extLst>
          </p:cNvPr>
          <p:cNvSpPr txBox="1">
            <a:spLocks noChangeArrowheads="1"/>
          </p:cNvSpPr>
          <p:nvPr/>
        </p:nvSpPr>
        <p:spPr bwMode="auto">
          <a:xfrm>
            <a:off x="7010400" y="3986213"/>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FFFFFF"/>
                </a:solidFill>
                <a:ea typeface="新細明體" panose="02020500000000000000" pitchFamily="18" charset="-120"/>
              </a:rPr>
              <a:t>Fetch</a:t>
            </a:r>
          </a:p>
        </p:txBody>
      </p:sp>
      <p:sp>
        <p:nvSpPr>
          <p:cNvPr id="54" name="Freeform 5">
            <a:extLst>
              <a:ext uri="{FF2B5EF4-FFF2-40B4-BE49-F238E27FC236}">
                <a16:creationId xmlns:a16="http://schemas.microsoft.com/office/drawing/2014/main" id="{7F6C0B14-8C3A-004F-A22C-38A99249D0BC}"/>
              </a:ext>
            </a:extLst>
          </p:cNvPr>
          <p:cNvSpPr>
            <a:spLocks/>
          </p:cNvSpPr>
          <p:nvPr/>
        </p:nvSpPr>
        <p:spPr bwMode="auto">
          <a:xfrm>
            <a:off x="1647825" y="6057900"/>
            <a:ext cx="5997575" cy="258763"/>
          </a:xfrm>
          <a:custGeom>
            <a:avLst/>
            <a:gdLst>
              <a:gd name="T0" fmla="*/ 0 w 4719"/>
              <a:gd name="T1" fmla="*/ 2147483646 h 204"/>
              <a:gd name="T2" fmla="*/ 2147483646 w 4719"/>
              <a:gd name="T3" fmla="*/ 2147483646 h 204"/>
              <a:gd name="T4" fmla="*/ 2147483646 w 4719"/>
              <a:gd name="T5" fmla="*/ 2147483646 h 204"/>
              <a:gd name="T6" fmla="*/ 2147483646 w 4719"/>
              <a:gd name="T7" fmla="*/ 2147483646 h 204"/>
              <a:gd name="T8" fmla="*/ 2147483646 w 4719"/>
              <a:gd name="T9" fmla="*/ 2147483646 h 204"/>
              <a:gd name="T10" fmla="*/ 2147483646 w 4719"/>
              <a:gd name="T11" fmla="*/ 2147483646 h 204"/>
              <a:gd name="T12" fmla="*/ 2147483646 w 4719"/>
              <a:gd name="T13" fmla="*/ 2147483646 h 204"/>
              <a:gd name="T14" fmla="*/ 2147483646 w 4719"/>
              <a:gd name="T15" fmla="*/ 2147483646 h 204"/>
              <a:gd name="T16" fmla="*/ 2147483646 w 4719"/>
              <a:gd name="T17" fmla="*/ 2147483646 h 204"/>
              <a:gd name="T18" fmla="*/ 2147483646 w 4719"/>
              <a:gd name="T19" fmla="*/ 2147483646 h 204"/>
              <a:gd name="T20" fmla="*/ 2147483646 w 4719"/>
              <a:gd name="T21" fmla="*/ 2147483646 h 204"/>
              <a:gd name="T22" fmla="*/ 2147483646 w 4719"/>
              <a:gd name="T23" fmla="*/ 2147483646 h 204"/>
              <a:gd name="T24" fmla="*/ 2147483646 w 4719"/>
              <a:gd name="T25" fmla="*/ 2147483646 h 204"/>
              <a:gd name="T26" fmla="*/ 2147483646 w 4719"/>
              <a:gd name="T27" fmla="*/ 2147483646 h 204"/>
              <a:gd name="T28" fmla="*/ 2147483646 w 4719"/>
              <a:gd name="T29" fmla="*/ 0 h 204"/>
              <a:gd name="T30" fmla="*/ 2147483646 w 4719"/>
              <a:gd name="T31" fmla="*/ 0 h 204"/>
              <a:gd name="T32" fmla="*/ 2147483646 w 4719"/>
              <a:gd name="T33" fmla="*/ 2147483646 h 204"/>
              <a:gd name="T34" fmla="*/ 2147483646 w 4719"/>
              <a:gd name="T35" fmla="*/ 2147483646 h 204"/>
              <a:gd name="T36" fmla="*/ 2147483646 w 4719"/>
              <a:gd name="T37" fmla="*/ 2147483646 h 204"/>
              <a:gd name="T38" fmla="*/ 2147483646 w 4719"/>
              <a:gd name="T39" fmla="*/ 2147483646 h 204"/>
              <a:gd name="T40" fmla="*/ 2147483646 w 4719"/>
              <a:gd name="T41" fmla="*/ 2147483646 h 204"/>
              <a:gd name="T42" fmla="*/ 2147483646 w 4719"/>
              <a:gd name="T43" fmla="*/ 2147483646 h 204"/>
              <a:gd name="T44" fmla="*/ 2147483646 w 4719"/>
              <a:gd name="T45" fmla="*/ 2147483646 h 204"/>
              <a:gd name="T46" fmla="*/ 2147483646 w 4719"/>
              <a:gd name="T47" fmla="*/ 2147483646 h 204"/>
              <a:gd name="T48" fmla="*/ 2147483646 w 4719"/>
              <a:gd name="T49" fmla="*/ 2147483646 h 204"/>
              <a:gd name="T50" fmla="*/ 2147483646 w 4719"/>
              <a:gd name="T51" fmla="*/ 21474836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19"/>
              <a:gd name="T79" fmla="*/ 0 h 204"/>
              <a:gd name="T80" fmla="*/ 4719 w 4719"/>
              <a:gd name="T81" fmla="*/ 204 h 2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19" h="204">
                <a:moveTo>
                  <a:pt x="0" y="203"/>
                </a:moveTo>
                <a:lnTo>
                  <a:pt x="630" y="203"/>
                </a:lnTo>
                <a:lnTo>
                  <a:pt x="630" y="1"/>
                </a:lnTo>
                <a:lnTo>
                  <a:pt x="684" y="1"/>
                </a:lnTo>
                <a:lnTo>
                  <a:pt x="684" y="204"/>
                </a:lnTo>
                <a:lnTo>
                  <a:pt x="1353" y="204"/>
                </a:lnTo>
                <a:lnTo>
                  <a:pt x="1353" y="1"/>
                </a:lnTo>
                <a:lnTo>
                  <a:pt x="1401" y="1"/>
                </a:lnTo>
                <a:lnTo>
                  <a:pt x="1401" y="204"/>
                </a:lnTo>
                <a:lnTo>
                  <a:pt x="2073" y="204"/>
                </a:lnTo>
                <a:lnTo>
                  <a:pt x="2073" y="1"/>
                </a:lnTo>
                <a:lnTo>
                  <a:pt x="2121" y="1"/>
                </a:lnTo>
                <a:lnTo>
                  <a:pt x="2121" y="204"/>
                </a:lnTo>
                <a:lnTo>
                  <a:pt x="2793" y="204"/>
                </a:lnTo>
                <a:lnTo>
                  <a:pt x="2793" y="0"/>
                </a:lnTo>
                <a:lnTo>
                  <a:pt x="2844" y="0"/>
                </a:lnTo>
                <a:lnTo>
                  <a:pt x="2844" y="204"/>
                </a:lnTo>
                <a:lnTo>
                  <a:pt x="3513" y="204"/>
                </a:lnTo>
                <a:lnTo>
                  <a:pt x="3513" y="1"/>
                </a:lnTo>
                <a:lnTo>
                  <a:pt x="3561" y="1"/>
                </a:lnTo>
                <a:lnTo>
                  <a:pt x="3561" y="204"/>
                </a:lnTo>
                <a:lnTo>
                  <a:pt x="4233" y="204"/>
                </a:lnTo>
                <a:lnTo>
                  <a:pt x="4233" y="1"/>
                </a:lnTo>
                <a:lnTo>
                  <a:pt x="4284" y="1"/>
                </a:lnTo>
                <a:lnTo>
                  <a:pt x="4284" y="204"/>
                </a:lnTo>
                <a:lnTo>
                  <a:pt x="4719" y="204"/>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5" name="Freeform 6">
            <a:extLst>
              <a:ext uri="{FF2B5EF4-FFF2-40B4-BE49-F238E27FC236}">
                <a16:creationId xmlns:a16="http://schemas.microsoft.com/office/drawing/2014/main" id="{8BDAD4F3-9DBC-484F-89E5-8C7DEED04AD5}"/>
              </a:ext>
            </a:extLst>
          </p:cNvPr>
          <p:cNvSpPr>
            <a:spLocks/>
          </p:cNvSpPr>
          <p:nvPr/>
        </p:nvSpPr>
        <p:spPr bwMode="auto">
          <a:xfrm>
            <a:off x="1703388" y="5434013"/>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6" name="Freeform 7">
            <a:extLst>
              <a:ext uri="{FF2B5EF4-FFF2-40B4-BE49-F238E27FC236}">
                <a16:creationId xmlns:a16="http://schemas.microsoft.com/office/drawing/2014/main" id="{5A97B43F-CAA5-CA4A-AAD7-61006C48D3C4}"/>
              </a:ext>
            </a:extLst>
          </p:cNvPr>
          <p:cNvSpPr>
            <a:spLocks/>
          </p:cNvSpPr>
          <p:nvPr/>
        </p:nvSpPr>
        <p:spPr bwMode="auto">
          <a:xfrm flipV="1">
            <a:off x="1704975" y="4899025"/>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7" name="Rectangle 8">
            <a:extLst>
              <a:ext uri="{FF2B5EF4-FFF2-40B4-BE49-F238E27FC236}">
                <a16:creationId xmlns:a16="http://schemas.microsoft.com/office/drawing/2014/main" id="{197EF5E0-88E0-A741-9AF9-16F0DA3889EE}"/>
              </a:ext>
            </a:extLst>
          </p:cNvPr>
          <p:cNvSpPr>
            <a:spLocks noChangeArrowheads="1"/>
          </p:cNvSpPr>
          <p:nvPr/>
        </p:nvSpPr>
        <p:spPr bwMode="auto">
          <a:xfrm>
            <a:off x="1533525" y="4699000"/>
            <a:ext cx="401638" cy="185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2234" name="Text Box 9">
            <a:extLst>
              <a:ext uri="{FF2B5EF4-FFF2-40B4-BE49-F238E27FC236}">
                <a16:creationId xmlns:a16="http://schemas.microsoft.com/office/drawing/2014/main" id="{CCE4F14A-8B6F-844F-B1F0-0FD5BF186045}"/>
              </a:ext>
            </a:extLst>
          </p:cNvPr>
          <p:cNvSpPr txBox="1">
            <a:spLocks noChangeArrowheads="1"/>
          </p:cNvSpPr>
          <p:nvPr/>
        </p:nvSpPr>
        <p:spPr bwMode="auto">
          <a:xfrm>
            <a:off x="974725" y="6069013"/>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Clock</a:t>
            </a:r>
          </a:p>
        </p:txBody>
      </p:sp>
      <p:sp>
        <p:nvSpPr>
          <p:cNvPr id="52235" name="Text Box 10">
            <a:extLst>
              <a:ext uri="{FF2B5EF4-FFF2-40B4-BE49-F238E27FC236}">
                <a16:creationId xmlns:a16="http://schemas.microsoft.com/office/drawing/2014/main" id="{1CF94FA1-C5F3-3547-8B44-6E8BE7D30E46}"/>
              </a:ext>
            </a:extLst>
          </p:cNvPr>
          <p:cNvSpPr txBox="1">
            <a:spLocks noChangeArrowheads="1"/>
          </p:cNvSpPr>
          <p:nvPr/>
        </p:nvSpPr>
        <p:spPr bwMode="auto">
          <a:xfrm>
            <a:off x="635000" y="550862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Execute</a:t>
            </a:r>
          </a:p>
        </p:txBody>
      </p:sp>
      <p:sp>
        <p:nvSpPr>
          <p:cNvPr id="52236" name="Text Box 11">
            <a:extLst>
              <a:ext uri="{FF2B5EF4-FFF2-40B4-BE49-F238E27FC236}">
                <a16:creationId xmlns:a16="http://schemas.microsoft.com/office/drawing/2014/main" id="{F879AD8A-BC32-CC49-A627-F2ABA2B1AEAA}"/>
              </a:ext>
            </a:extLst>
          </p:cNvPr>
          <p:cNvSpPr txBox="1">
            <a:spLocks noChangeArrowheads="1"/>
          </p:cNvSpPr>
          <p:nvPr/>
        </p:nvSpPr>
        <p:spPr bwMode="auto">
          <a:xfrm>
            <a:off x="863600" y="495935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Fetch</a:t>
            </a:r>
          </a:p>
        </p:txBody>
      </p:sp>
      <p:grpSp>
        <p:nvGrpSpPr>
          <p:cNvPr id="52237" name="Group 28">
            <a:extLst>
              <a:ext uri="{FF2B5EF4-FFF2-40B4-BE49-F238E27FC236}">
                <a16:creationId xmlns:a16="http://schemas.microsoft.com/office/drawing/2014/main" id="{AB9DEDB0-4658-6548-869C-33AC3B874DD5}"/>
              </a:ext>
            </a:extLst>
          </p:cNvPr>
          <p:cNvGrpSpPr>
            <a:grpSpLocks/>
          </p:cNvGrpSpPr>
          <p:nvPr/>
        </p:nvGrpSpPr>
        <p:grpSpPr bwMode="auto">
          <a:xfrm>
            <a:off x="3424238" y="3257550"/>
            <a:ext cx="3328987" cy="3230563"/>
            <a:chOff x="2157" y="2052"/>
            <a:chExt cx="2097" cy="2035"/>
          </a:xfrm>
        </p:grpSpPr>
        <p:grpSp>
          <p:nvGrpSpPr>
            <p:cNvPr id="52239" name="Group 19">
              <a:extLst>
                <a:ext uri="{FF2B5EF4-FFF2-40B4-BE49-F238E27FC236}">
                  <a16:creationId xmlns:a16="http://schemas.microsoft.com/office/drawing/2014/main" id="{43BD1E91-4D5D-5343-9C3E-C9E7471DBE16}"/>
                </a:ext>
              </a:extLst>
            </p:cNvPr>
            <p:cNvGrpSpPr>
              <a:grpSpLocks/>
            </p:cNvGrpSpPr>
            <p:nvPr/>
          </p:nvGrpSpPr>
          <p:grpSpPr bwMode="auto">
            <a:xfrm>
              <a:off x="2160" y="2760"/>
              <a:ext cx="1158" cy="1327"/>
              <a:chOff x="2160" y="2760"/>
              <a:chExt cx="1158" cy="1327"/>
            </a:xfrm>
          </p:grpSpPr>
          <p:sp>
            <p:nvSpPr>
              <p:cNvPr id="71" name="Line 13">
                <a:extLst>
                  <a:ext uri="{FF2B5EF4-FFF2-40B4-BE49-F238E27FC236}">
                    <a16:creationId xmlns:a16="http://schemas.microsoft.com/office/drawing/2014/main" id="{60B19ACA-CF10-0540-8169-E3A57AA34F09}"/>
                  </a:ext>
                </a:extLst>
              </p:cNvPr>
              <p:cNvSpPr>
                <a:spLocks noChangeShapeType="1"/>
              </p:cNvSpPr>
              <p:nvPr/>
            </p:nvSpPr>
            <p:spPr bwMode="auto">
              <a:xfrm>
                <a:off x="2160" y="2784"/>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2" name="Line 14">
                <a:extLst>
                  <a:ext uri="{FF2B5EF4-FFF2-40B4-BE49-F238E27FC236}">
                    <a16:creationId xmlns:a16="http://schemas.microsoft.com/office/drawing/2014/main" id="{8A5AB99C-0F19-DB41-ADAE-5C91D6F7B858}"/>
                  </a:ext>
                </a:extLst>
              </p:cNvPr>
              <p:cNvSpPr>
                <a:spLocks noChangeShapeType="1"/>
              </p:cNvSpPr>
              <p:nvPr/>
            </p:nvSpPr>
            <p:spPr bwMode="auto">
              <a:xfrm>
                <a:off x="2694" y="2766"/>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3" name="Line 15">
                <a:extLst>
                  <a:ext uri="{FF2B5EF4-FFF2-40B4-BE49-F238E27FC236}">
                    <a16:creationId xmlns:a16="http://schemas.microsoft.com/office/drawing/2014/main" id="{49E20E8A-CC12-C84B-A6D9-EF2923D3F6BC}"/>
                  </a:ext>
                </a:extLst>
              </p:cNvPr>
              <p:cNvSpPr>
                <a:spLocks noChangeShapeType="1"/>
              </p:cNvSpPr>
              <p:nvPr/>
            </p:nvSpPr>
            <p:spPr bwMode="auto">
              <a:xfrm>
                <a:off x="2741" y="2764"/>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4" name="Line 17">
                <a:extLst>
                  <a:ext uri="{FF2B5EF4-FFF2-40B4-BE49-F238E27FC236}">
                    <a16:creationId xmlns:a16="http://schemas.microsoft.com/office/drawing/2014/main" id="{FD35FBD5-26AA-5B4F-B1F3-EDB9FC5B8979}"/>
                  </a:ext>
                </a:extLst>
              </p:cNvPr>
              <p:cNvSpPr>
                <a:spLocks noChangeShapeType="1"/>
              </p:cNvSpPr>
              <p:nvPr/>
            </p:nvSpPr>
            <p:spPr bwMode="auto">
              <a:xfrm>
                <a:off x="3271" y="2762"/>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5" name="Line 18">
                <a:extLst>
                  <a:ext uri="{FF2B5EF4-FFF2-40B4-BE49-F238E27FC236}">
                    <a16:creationId xmlns:a16="http://schemas.microsoft.com/office/drawing/2014/main" id="{B18B4DFC-8C3E-3649-B540-C811B4E8BB34}"/>
                  </a:ext>
                </a:extLst>
              </p:cNvPr>
              <p:cNvSpPr>
                <a:spLocks noChangeShapeType="1"/>
              </p:cNvSpPr>
              <p:nvPr/>
            </p:nvSpPr>
            <p:spPr bwMode="auto">
              <a:xfrm>
                <a:off x="3318" y="2760"/>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grpSp>
        <p:sp>
          <p:nvSpPr>
            <p:cNvPr id="63" name="Text Box 20">
              <a:extLst>
                <a:ext uri="{FF2B5EF4-FFF2-40B4-BE49-F238E27FC236}">
                  <a16:creationId xmlns:a16="http://schemas.microsoft.com/office/drawing/2014/main" id="{38E5480D-7048-1F41-A075-1FFAA82962A0}"/>
                </a:ext>
              </a:extLst>
            </p:cNvPr>
            <p:cNvSpPr txBox="1">
              <a:spLocks noChangeArrowheads="1"/>
            </p:cNvSpPr>
            <p:nvPr/>
          </p:nvSpPr>
          <p:spPr bwMode="auto">
            <a:xfrm>
              <a:off x="2157" y="2640"/>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1</a:t>
              </a:r>
            </a:p>
            <a:p>
              <a:pPr eaLnBrk="1" fontAlgn="auto" hangingPunct="1">
                <a:spcBef>
                  <a:spcPts val="0"/>
                </a:spcBef>
                <a:spcAft>
                  <a:spcPts val="0"/>
                </a:spcAft>
                <a:defRPr/>
              </a:pPr>
              <a:r>
                <a:rPr lang="en-US" altLang="zh-TW" sz="1600" kern="0">
                  <a:solidFill>
                    <a:srgbClr val="FF0000"/>
                  </a:solidFill>
                  <a:ea typeface="新細明體" charset="0"/>
                </a:rPr>
                <a:t>fetch</a:t>
              </a:r>
            </a:p>
          </p:txBody>
        </p:sp>
        <p:sp>
          <p:nvSpPr>
            <p:cNvPr id="64" name="Text Box 21">
              <a:extLst>
                <a:ext uri="{FF2B5EF4-FFF2-40B4-BE49-F238E27FC236}">
                  <a16:creationId xmlns:a16="http://schemas.microsoft.com/office/drawing/2014/main" id="{F3800486-2E2E-4046-B8BB-4DB9B0E94B93}"/>
                </a:ext>
              </a:extLst>
            </p:cNvPr>
            <p:cNvSpPr txBox="1">
              <a:spLocks noChangeArrowheads="1"/>
            </p:cNvSpPr>
            <p:nvPr/>
          </p:nvSpPr>
          <p:spPr bwMode="auto">
            <a:xfrm>
              <a:off x="2711" y="2653"/>
              <a:ext cx="59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3</a:t>
              </a:r>
            </a:p>
            <a:p>
              <a:pPr eaLnBrk="1" fontAlgn="auto" hangingPunct="1">
                <a:spcBef>
                  <a:spcPts val="0"/>
                </a:spcBef>
                <a:spcAft>
                  <a:spcPts val="0"/>
                </a:spcAft>
                <a:defRPr/>
              </a:pPr>
              <a:r>
                <a:rPr lang="en-US" altLang="zh-TW" sz="1600" kern="0">
                  <a:solidFill>
                    <a:srgbClr val="FF0000"/>
                  </a:solidFill>
                  <a:ea typeface="新細明體" charset="0"/>
                </a:rPr>
                <a:t>execute</a:t>
              </a:r>
            </a:p>
          </p:txBody>
        </p:sp>
        <p:sp>
          <p:nvSpPr>
            <p:cNvPr id="65" name="Text Box 22">
              <a:extLst>
                <a:ext uri="{FF2B5EF4-FFF2-40B4-BE49-F238E27FC236}">
                  <a16:creationId xmlns:a16="http://schemas.microsoft.com/office/drawing/2014/main" id="{4C875A5D-9316-D847-9E63-A4B9EC112275}"/>
                </a:ext>
              </a:extLst>
            </p:cNvPr>
            <p:cNvSpPr txBox="1">
              <a:spLocks noChangeArrowheads="1"/>
            </p:cNvSpPr>
            <p:nvPr/>
          </p:nvSpPr>
          <p:spPr bwMode="auto">
            <a:xfrm>
              <a:off x="2258" y="2076"/>
              <a:ext cx="9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2</a:t>
              </a:r>
            </a:p>
            <a:p>
              <a:pPr eaLnBrk="1" fontAlgn="auto" hangingPunct="1">
                <a:spcBef>
                  <a:spcPts val="0"/>
                </a:spcBef>
                <a:spcAft>
                  <a:spcPts val="0"/>
                </a:spcAft>
                <a:defRPr/>
              </a:pPr>
              <a:r>
                <a:rPr lang="en-US" altLang="zh-TW" sz="1600" kern="0">
                  <a:solidFill>
                    <a:srgbClr val="FF0000"/>
                  </a:solidFill>
                  <a:ea typeface="新細明體" charset="0"/>
                </a:rPr>
                <a:t>fetch &amp; clock</a:t>
              </a:r>
            </a:p>
          </p:txBody>
        </p:sp>
        <p:sp>
          <p:nvSpPr>
            <p:cNvPr id="66" name="Text Box 23">
              <a:extLst>
                <a:ext uri="{FF2B5EF4-FFF2-40B4-BE49-F238E27FC236}">
                  <a16:creationId xmlns:a16="http://schemas.microsoft.com/office/drawing/2014/main" id="{B92B32B0-F557-0141-A687-0E727CA76533}"/>
                </a:ext>
              </a:extLst>
            </p:cNvPr>
            <p:cNvSpPr txBox="1">
              <a:spLocks noChangeArrowheads="1"/>
            </p:cNvSpPr>
            <p:nvPr/>
          </p:nvSpPr>
          <p:spPr bwMode="auto">
            <a:xfrm>
              <a:off x="3196" y="2052"/>
              <a:ext cx="10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4</a:t>
              </a:r>
            </a:p>
            <a:p>
              <a:pPr eaLnBrk="1" fontAlgn="auto" hangingPunct="1">
                <a:spcBef>
                  <a:spcPts val="0"/>
                </a:spcBef>
                <a:spcAft>
                  <a:spcPts val="0"/>
                </a:spcAft>
                <a:defRPr/>
              </a:pPr>
              <a:r>
                <a:rPr lang="en-US" altLang="zh-TW" sz="1600" kern="0">
                  <a:solidFill>
                    <a:srgbClr val="FF0000"/>
                  </a:solidFill>
                  <a:ea typeface="新細明體" charset="0"/>
                </a:rPr>
                <a:t>execute &amp; clock</a:t>
              </a:r>
            </a:p>
          </p:txBody>
        </p:sp>
        <p:sp>
          <p:nvSpPr>
            <p:cNvPr id="67" name="Line 24">
              <a:extLst>
                <a:ext uri="{FF2B5EF4-FFF2-40B4-BE49-F238E27FC236}">
                  <a16:creationId xmlns:a16="http://schemas.microsoft.com/office/drawing/2014/main" id="{EC03979C-D353-9C4C-8833-CC4ECC1A5598}"/>
                </a:ext>
              </a:extLst>
            </p:cNvPr>
            <p:cNvSpPr>
              <a:spLocks noChangeShapeType="1"/>
            </p:cNvSpPr>
            <p:nvPr/>
          </p:nvSpPr>
          <p:spPr bwMode="auto">
            <a:xfrm flipH="1" flipV="1">
              <a:off x="2352" y="2393"/>
              <a:ext cx="336" cy="370"/>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68" name="Line 25">
              <a:extLst>
                <a:ext uri="{FF2B5EF4-FFF2-40B4-BE49-F238E27FC236}">
                  <a16:creationId xmlns:a16="http://schemas.microsoft.com/office/drawing/2014/main" id="{3753959C-DB07-A542-B4A0-963831ADF385}"/>
                </a:ext>
              </a:extLst>
            </p:cNvPr>
            <p:cNvSpPr>
              <a:spLocks noChangeShapeType="1"/>
            </p:cNvSpPr>
            <p:nvPr/>
          </p:nvSpPr>
          <p:spPr bwMode="auto">
            <a:xfrm flipV="1">
              <a:off x="2742" y="2406"/>
              <a:ext cx="363" cy="362"/>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69" name="Line 26">
              <a:extLst>
                <a:ext uri="{FF2B5EF4-FFF2-40B4-BE49-F238E27FC236}">
                  <a16:creationId xmlns:a16="http://schemas.microsoft.com/office/drawing/2014/main" id="{C96DBFA9-281B-114F-8303-5BDCF20FC589}"/>
                </a:ext>
              </a:extLst>
            </p:cNvPr>
            <p:cNvSpPr>
              <a:spLocks noChangeShapeType="1"/>
            </p:cNvSpPr>
            <p:nvPr/>
          </p:nvSpPr>
          <p:spPr bwMode="auto">
            <a:xfrm flipV="1">
              <a:off x="3316" y="2398"/>
              <a:ext cx="871" cy="362"/>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0" name="Line 27">
              <a:extLst>
                <a:ext uri="{FF2B5EF4-FFF2-40B4-BE49-F238E27FC236}">
                  <a16:creationId xmlns:a16="http://schemas.microsoft.com/office/drawing/2014/main" id="{17D3BD16-9785-EB49-A223-4B8BA1FB9699}"/>
                </a:ext>
              </a:extLst>
            </p:cNvPr>
            <p:cNvSpPr>
              <a:spLocks noChangeShapeType="1"/>
            </p:cNvSpPr>
            <p:nvPr/>
          </p:nvSpPr>
          <p:spPr bwMode="auto">
            <a:xfrm flipH="1" flipV="1">
              <a:off x="3263" y="2364"/>
              <a:ext cx="0" cy="370"/>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grpSp>
      <p:sp>
        <p:nvSpPr>
          <p:cNvPr id="76" name="Rectangle 3">
            <a:extLst>
              <a:ext uri="{FF2B5EF4-FFF2-40B4-BE49-F238E27FC236}">
                <a16:creationId xmlns:a16="http://schemas.microsoft.com/office/drawing/2014/main" id="{17A4EA56-41DF-E14D-9C94-4CB8A5CA2A77}"/>
              </a:ext>
            </a:extLst>
          </p:cNvPr>
          <p:cNvSpPr txBox="1">
            <a:spLocks noChangeArrowheads="1"/>
          </p:cNvSpPr>
          <p:nvPr/>
        </p:nvSpPr>
        <p:spPr bwMode="auto">
          <a:xfrm>
            <a:off x="68263" y="1817688"/>
            <a:ext cx="8999537"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lgn="l" rtl="0" eaLnBrk="0" fontAlgn="base" hangingPunct="0">
              <a:spcBef>
                <a:spcPct val="60000"/>
              </a:spcBef>
              <a:spcAft>
                <a:spcPct val="0"/>
              </a:spcAft>
              <a:buClr>
                <a:srgbClr val="006600"/>
              </a:buClr>
              <a:buSzPct val="100000"/>
              <a:buFont typeface="Wingdings" charset="2"/>
              <a:buChar char="n"/>
              <a:defRPr sz="2000">
                <a:solidFill>
                  <a:schemeClr val="tx1"/>
                </a:solidFill>
                <a:latin typeface="+mn-lt"/>
                <a:ea typeface="+mn-ea"/>
                <a:cs typeface="+mn-cs"/>
              </a:defRPr>
            </a:lvl1pPr>
            <a:lvl2pPr marL="742950" indent="-285750" algn="l" rtl="0" eaLnBrk="0" fontAlgn="base" hangingPunct="0">
              <a:spcBef>
                <a:spcPct val="60000"/>
              </a:spcBef>
              <a:spcAft>
                <a:spcPct val="0"/>
              </a:spcAft>
              <a:buClr>
                <a:srgbClr val="000099"/>
              </a:buClr>
              <a:buSzPct val="75000"/>
              <a:buFont typeface="Wingdings"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9pPr>
          </a:lstStyle>
          <a:p>
            <a:pPr lvl="2">
              <a:buFont typeface="Wingdings" charset="2"/>
              <a:buChar char="l"/>
              <a:defRPr/>
            </a:pPr>
            <a:r>
              <a:rPr lang="en-US" altLang="zh-TW" kern="0" dirty="0">
                <a:ea typeface="新細明體" charset="0"/>
              </a:rPr>
              <a:t>fetch			</a:t>
            </a:r>
            <a:r>
              <a:rPr lang="en-US" altLang="zh-TW" kern="0" dirty="0">
                <a:solidFill>
                  <a:schemeClr val="hlink"/>
                </a:solidFill>
                <a:ea typeface="新細明體" charset="0"/>
              </a:rPr>
              <a:t>[set memory address from pc]</a:t>
            </a:r>
          </a:p>
          <a:p>
            <a:pPr lvl="2">
              <a:buFont typeface="Wingdings" charset="2"/>
              <a:buChar char="l"/>
              <a:defRPr/>
            </a:pPr>
            <a:r>
              <a:rPr lang="en-US" altLang="zh-TW" kern="0" dirty="0">
                <a:ea typeface="新細明體" charset="0"/>
              </a:rPr>
              <a:t>fetch and clock	</a:t>
            </a:r>
            <a:r>
              <a:rPr lang="en-US" altLang="zh-TW" kern="0" dirty="0">
                <a:solidFill>
                  <a:schemeClr val="hlink"/>
                </a:solidFill>
                <a:ea typeface="新細明體" charset="0"/>
              </a:rPr>
              <a:t>[</a:t>
            </a:r>
            <a:r>
              <a:rPr lang="en-US" altLang="zh-TW" kern="0" dirty="0">
                <a:solidFill>
                  <a:srgbClr val="CC0000"/>
                </a:solidFill>
                <a:ea typeface="新細明體" charset="0"/>
              </a:rPr>
              <a:t>write</a:t>
            </a:r>
            <a:r>
              <a:rPr lang="en-US" altLang="zh-TW" kern="0" dirty="0">
                <a:solidFill>
                  <a:schemeClr val="hlink"/>
                </a:solidFill>
                <a:ea typeface="新細明體" charset="0"/>
              </a:rPr>
              <a:t> instruction to IR]</a:t>
            </a:r>
            <a:endParaRPr lang="en-US" altLang="zh-TW" kern="0" dirty="0">
              <a:ea typeface="新細明體" charset="0"/>
            </a:endParaRPr>
          </a:p>
          <a:p>
            <a:pPr lvl="2">
              <a:buFont typeface="Wingdings" charset="2"/>
              <a:buChar char="l"/>
              <a:defRPr/>
            </a:pPr>
            <a:r>
              <a:rPr lang="en-US" altLang="zh-TW" kern="0" dirty="0">
                <a:ea typeface="新細明體" charset="0"/>
              </a:rPr>
              <a:t>execute		</a:t>
            </a:r>
            <a:r>
              <a:rPr lang="en-US" altLang="zh-TW" kern="0" dirty="0">
                <a:solidFill>
                  <a:schemeClr val="hlink"/>
                </a:solidFill>
                <a:ea typeface="新細明體" charset="0"/>
              </a:rPr>
              <a:t>[set ALU inputs from registers]</a:t>
            </a:r>
            <a:endParaRPr lang="en-US" altLang="zh-TW" kern="0" dirty="0">
              <a:ea typeface="新細明體" charset="0"/>
            </a:endParaRPr>
          </a:p>
          <a:p>
            <a:pPr lvl="2">
              <a:buFont typeface="Wingdings" charset="2"/>
              <a:buChar char="l"/>
              <a:defRPr/>
            </a:pPr>
            <a:r>
              <a:rPr lang="en-US" altLang="zh-TW" kern="0" dirty="0">
                <a:ea typeface="新細明體" charset="0"/>
              </a:rPr>
              <a:t>execute and clock	</a:t>
            </a:r>
            <a:r>
              <a:rPr lang="en-US" altLang="zh-TW" kern="0" dirty="0">
                <a:solidFill>
                  <a:schemeClr val="hlink"/>
                </a:solidFill>
                <a:ea typeface="新細明體" charset="0"/>
              </a:rPr>
              <a:t>[</a:t>
            </a:r>
            <a:r>
              <a:rPr lang="en-US" altLang="zh-TW" kern="0" dirty="0">
                <a:solidFill>
                  <a:srgbClr val="CC0000"/>
                </a:solidFill>
                <a:ea typeface="新細明體" charset="0"/>
              </a:rPr>
              <a:t>write</a:t>
            </a:r>
            <a:r>
              <a:rPr lang="en-US" altLang="zh-TW" kern="0" dirty="0">
                <a:solidFill>
                  <a:schemeClr val="hlink"/>
                </a:solidFill>
                <a:ea typeface="新細明體" charset="0"/>
              </a:rPr>
              <a:t> result of ALU to registers]</a:t>
            </a:r>
            <a:endParaRPr lang="en-US" altLang="zh-TW" kern="0" dirty="0">
              <a:ea typeface="新細明體"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a:extLst>
              <a:ext uri="{FF2B5EF4-FFF2-40B4-BE49-F238E27FC236}">
                <a16:creationId xmlns:a16="http://schemas.microsoft.com/office/drawing/2014/main" id="{F1452E35-4013-7449-BD9F-E594F476FA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5838CD-F3F1-AE48-AD3E-5DE76EAB642D}" type="slidenum">
              <a:rPr kumimoji="1" lang="zh-TW" altLang="en-US" sz="800">
                <a:solidFill>
                  <a:srgbClr val="000000"/>
                </a:solidFill>
                <a:latin typeface="Comic Sans MS" panose="030F0902030302020204" pitchFamily="66" charset="0"/>
              </a:rPr>
              <a:pPr/>
              <a:t>21</a:t>
            </a:fld>
            <a:endParaRPr kumimoji="1" lang="en-US" altLang="zh-TW" sz="1400">
              <a:solidFill>
                <a:srgbClr val="000000"/>
              </a:solidFill>
              <a:latin typeface="Comic Sans MS" panose="030F0902030302020204" pitchFamily="66" charset="0"/>
            </a:endParaRPr>
          </a:p>
        </p:txBody>
      </p:sp>
      <p:sp>
        <p:nvSpPr>
          <p:cNvPr id="53251" name="Rectangle 2">
            <a:extLst>
              <a:ext uri="{FF2B5EF4-FFF2-40B4-BE49-F238E27FC236}">
                <a16:creationId xmlns:a16="http://schemas.microsoft.com/office/drawing/2014/main" id="{9DCCB27E-C1D5-C14E-8EC4-E2A97815FEAD}"/>
              </a:ext>
            </a:extLst>
          </p:cNvPr>
          <p:cNvSpPr>
            <a:spLocks noGrp="1" noChangeArrowheads="1"/>
          </p:cNvSpPr>
          <p:nvPr>
            <p:ph type="title"/>
          </p:nvPr>
        </p:nvSpPr>
        <p:spPr/>
        <p:txBody>
          <a:bodyPr/>
          <a:lstStyle/>
          <a:p>
            <a:r>
              <a:rPr lang="en-US" altLang="zh-TW">
                <a:ea typeface="新細明體" panose="02020500000000000000" pitchFamily="18" charset="-120"/>
              </a:rPr>
              <a:t>Toy architecture</a:t>
            </a:r>
            <a:endParaRPr lang="zh-TW" altLang="en-US">
              <a:ea typeface="新細明體" panose="02020500000000000000" pitchFamily="18" charset="-120"/>
            </a:endParaRPr>
          </a:p>
        </p:txBody>
      </p:sp>
      <p:sp>
        <p:nvSpPr>
          <p:cNvPr id="53252" name="Rectangle 3">
            <a:extLst>
              <a:ext uri="{FF2B5EF4-FFF2-40B4-BE49-F238E27FC236}">
                <a16:creationId xmlns:a16="http://schemas.microsoft.com/office/drawing/2014/main" id="{C4AFE542-C6BE-F240-9A7B-F3E1834EFEDA}"/>
              </a:ext>
            </a:extLst>
          </p:cNvPr>
          <p:cNvSpPr>
            <a:spLocks noChangeArrowheads="1"/>
          </p:cNvSpPr>
          <p:nvPr/>
        </p:nvSpPr>
        <p:spPr bwMode="auto">
          <a:xfrm>
            <a:off x="1033463" y="239553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kumimoji="1" lang="en-US" altLang="zh-TW" sz="1400" b="1">
                <a:solidFill>
                  <a:srgbClr val="000000"/>
                </a:solidFill>
                <a:ea typeface="新細明體" panose="02020500000000000000" pitchFamily="18" charset="-120"/>
              </a:rPr>
              <a:t>PC</a:t>
            </a:r>
          </a:p>
        </p:txBody>
      </p:sp>
      <p:sp>
        <p:nvSpPr>
          <p:cNvPr id="53253" name="AutoShape 4">
            <a:extLst>
              <a:ext uri="{FF2B5EF4-FFF2-40B4-BE49-F238E27FC236}">
                <a16:creationId xmlns:a16="http://schemas.microsoft.com/office/drawing/2014/main" id="{63F6A80E-649A-284E-9A8C-63F93DFA25CB}"/>
              </a:ext>
            </a:extLst>
          </p:cNvPr>
          <p:cNvSpPr>
            <a:spLocks noChangeArrowheads="1"/>
          </p:cNvSpPr>
          <p:nvPr/>
        </p:nvSpPr>
        <p:spPr bwMode="auto">
          <a:xfrm>
            <a:off x="1128713" y="312896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4" name="AutoShape 5">
            <a:extLst>
              <a:ext uri="{FF2B5EF4-FFF2-40B4-BE49-F238E27FC236}">
                <a16:creationId xmlns:a16="http://schemas.microsoft.com/office/drawing/2014/main" id="{536F8AC6-4B39-E645-9117-C537F1B6CD49}"/>
              </a:ext>
            </a:extLst>
          </p:cNvPr>
          <p:cNvSpPr>
            <a:spLocks noChangeArrowheads="1"/>
          </p:cNvSpPr>
          <p:nvPr/>
        </p:nvSpPr>
        <p:spPr bwMode="auto">
          <a:xfrm rot="5400000">
            <a:off x="4867275" y="192881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5" name="AutoShape 6">
            <a:extLst>
              <a:ext uri="{FF2B5EF4-FFF2-40B4-BE49-F238E27FC236}">
                <a16:creationId xmlns:a16="http://schemas.microsoft.com/office/drawing/2014/main" id="{E5DEDBB0-948C-4045-90BC-26266A9EB027}"/>
              </a:ext>
            </a:extLst>
          </p:cNvPr>
          <p:cNvSpPr>
            <a:spLocks noChangeArrowheads="1"/>
          </p:cNvSpPr>
          <p:nvPr/>
        </p:nvSpPr>
        <p:spPr bwMode="auto">
          <a:xfrm rot="5400000">
            <a:off x="4937125" y="324643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6" name="AutoShape 7">
            <a:extLst>
              <a:ext uri="{FF2B5EF4-FFF2-40B4-BE49-F238E27FC236}">
                <a16:creationId xmlns:a16="http://schemas.microsoft.com/office/drawing/2014/main" id="{08C6C941-53BA-F941-8992-B66F5026940D}"/>
              </a:ext>
            </a:extLst>
          </p:cNvPr>
          <p:cNvSpPr>
            <a:spLocks noChangeArrowheads="1"/>
          </p:cNvSpPr>
          <p:nvPr/>
        </p:nvSpPr>
        <p:spPr bwMode="auto">
          <a:xfrm rot="5400000">
            <a:off x="7970044" y="266779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257" name="Group 8">
            <a:extLst>
              <a:ext uri="{FF2B5EF4-FFF2-40B4-BE49-F238E27FC236}">
                <a16:creationId xmlns:a16="http://schemas.microsoft.com/office/drawing/2014/main" id="{4849BA1D-34C2-3842-91D2-B6BBE2D8727F}"/>
              </a:ext>
            </a:extLst>
          </p:cNvPr>
          <p:cNvGrpSpPr>
            <a:grpSpLocks/>
          </p:cNvGrpSpPr>
          <p:nvPr/>
        </p:nvGrpSpPr>
        <p:grpSpPr bwMode="auto">
          <a:xfrm>
            <a:off x="5446713" y="1609725"/>
            <a:ext cx="1193800" cy="2595563"/>
            <a:chOff x="3431" y="1186"/>
            <a:chExt cx="752" cy="1635"/>
          </a:xfrm>
        </p:grpSpPr>
        <p:sp>
          <p:nvSpPr>
            <p:cNvPr id="53374" name="Rectangle 9">
              <a:extLst>
                <a:ext uri="{FF2B5EF4-FFF2-40B4-BE49-F238E27FC236}">
                  <a16:creationId xmlns:a16="http://schemas.microsoft.com/office/drawing/2014/main" id="{D0A4559E-F701-194E-9874-57FC610FE3EC}"/>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75" name="AutoShape 10">
              <a:extLst>
                <a:ext uri="{FF2B5EF4-FFF2-40B4-BE49-F238E27FC236}">
                  <a16:creationId xmlns:a16="http://schemas.microsoft.com/office/drawing/2014/main" id="{21A902A0-4A57-8749-B45B-18749F75A411}"/>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76" name="Text Box 11">
              <a:extLst>
                <a:ext uri="{FF2B5EF4-FFF2-40B4-BE49-F238E27FC236}">
                  <a16:creationId xmlns:a16="http://schemas.microsoft.com/office/drawing/2014/main" id="{558F1A96-5427-6548-93DD-D386F057755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Registers</a:t>
              </a:r>
            </a:p>
          </p:txBody>
        </p:sp>
        <p:sp>
          <p:nvSpPr>
            <p:cNvPr id="53377" name="Text Box 12">
              <a:extLst>
                <a:ext uri="{FF2B5EF4-FFF2-40B4-BE49-F238E27FC236}">
                  <a16:creationId xmlns:a16="http://schemas.microsoft.com/office/drawing/2014/main" id="{178F9E87-E0F7-6F4A-9BF3-1636476147D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a:t>
              </a:r>
            </a:p>
          </p:txBody>
        </p:sp>
        <p:sp>
          <p:nvSpPr>
            <p:cNvPr id="53378" name="Text Box 13">
              <a:extLst>
                <a:ext uri="{FF2B5EF4-FFF2-40B4-BE49-F238E27FC236}">
                  <a16:creationId xmlns:a16="http://schemas.microsoft.com/office/drawing/2014/main" id="{66432831-9778-B949-BA99-CF3741D83E76}"/>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Data</a:t>
              </a:r>
            </a:p>
          </p:txBody>
        </p:sp>
        <p:sp>
          <p:nvSpPr>
            <p:cNvPr id="53379" name="Text Box 14">
              <a:extLst>
                <a:ext uri="{FF2B5EF4-FFF2-40B4-BE49-F238E27FC236}">
                  <a16:creationId xmlns:a16="http://schemas.microsoft.com/office/drawing/2014/main" id="{7714BD2D-4818-1248-A21E-B245B9E040C8}"/>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 Data</a:t>
              </a:r>
            </a:p>
          </p:txBody>
        </p:sp>
        <p:sp>
          <p:nvSpPr>
            <p:cNvPr id="53380" name="Text Box 15">
              <a:extLst>
                <a:ext uri="{FF2B5EF4-FFF2-40B4-BE49-F238E27FC236}">
                  <a16:creationId xmlns:a16="http://schemas.microsoft.com/office/drawing/2014/main" id="{311ECE88-8888-2942-99E3-5AEC05EC8F80}"/>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B Data</a:t>
              </a:r>
            </a:p>
          </p:txBody>
        </p:sp>
        <p:sp>
          <p:nvSpPr>
            <p:cNvPr id="53381" name="Text Box 16">
              <a:extLst>
                <a:ext uri="{FF2B5EF4-FFF2-40B4-BE49-F238E27FC236}">
                  <a16:creationId xmlns:a16="http://schemas.microsoft.com/office/drawing/2014/main" id="{72A8D88A-A0DA-CB47-8BDB-B2E5745A8523}"/>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Addr</a:t>
              </a:r>
            </a:p>
          </p:txBody>
        </p:sp>
        <p:sp>
          <p:nvSpPr>
            <p:cNvPr id="53382" name="Text Box 17">
              <a:extLst>
                <a:ext uri="{FF2B5EF4-FFF2-40B4-BE49-F238E27FC236}">
                  <a16:creationId xmlns:a16="http://schemas.microsoft.com/office/drawing/2014/main" id="{4D377285-D4F6-CB45-9046-72ABA80D85D0}"/>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 Addr</a:t>
              </a:r>
            </a:p>
          </p:txBody>
        </p:sp>
        <p:sp>
          <p:nvSpPr>
            <p:cNvPr id="53383" name="Text Box 18">
              <a:extLst>
                <a:ext uri="{FF2B5EF4-FFF2-40B4-BE49-F238E27FC236}">
                  <a16:creationId xmlns:a16="http://schemas.microsoft.com/office/drawing/2014/main" id="{A622C67D-E3F5-6141-92CF-DBDF79E06F5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B Addr</a:t>
              </a:r>
            </a:p>
          </p:txBody>
        </p:sp>
      </p:grpSp>
      <p:sp>
        <p:nvSpPr>
          <p:cNvPr id="53258" name="Freeform 19">
            <a:extLst>
              <a:ext uri="{FF2B5EF4-FFF2-40B4-BE49-F238E27FC236}">
                <a16:creationId xmlns:a16="http://schemas.microsoft.com/office/drawing/2014/main" id="{9B0E80E3-C51E-204A-B7C1-560097B1F7B3}"/>
              </a:ext>
            </a:extLst>
          </p:cNvPr>
          <p:cNvSpPr>
            <a:spLocks/>
          </p:cNvSpPr>
          <p:nvPr/>
        </p:nvSpPr>
        <p:spPr bwMode="auto">
          <a:xfrm>
            <a:off x="1620838" y="340518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3259" name="Text Box 20">
            <a:extLst>
              <a:ext uri="{FF2B5EF4-FFF2-40B4-BE49-F238E27FC236}">
                <a16:creationId xmlns:a16="http://schemas.microsoft.com/office/drawing/2014/main" id="{27148FC1-4077-9840-B4CA-78EB30BEA044}"/>
              </a:ext>
            </a:extLst>
          </p:cNvPr>
          <p:cNvSpPr txBox="1">
            <a:spLocks noChangeArrowheads="1"/>
          </p:cNvSpPr>
          <p:nvPr/>
        </p:nvSpPr>
        <p:spPr bwMode="auto">
          <a:xfrm>
            <a:off x="1679575" y="364331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a:t>
            </a:r>
          </a:p>
        </p:txBody>
      </p:sp>
      <p:sp>
        <p:nvSpPr>
          <p:cNvPr id="53260" name="Line 21">
            <a:extLst>
              <a:ext uri="{FF2B5EF4-FFF2-40B4-BE49-F238E27FC236}">
                <a16:creationId xmlns:a16="http://schemas.microsoft.com/office/drawing/2014/main" id="{88D12042-07CD-A34E-89AE-F31B8C7CB024}"/>
              </a:ext>
            </a:extLst>
          </p:cNvPr>
          <p:cNvSpPr>
            <a:spLocks noChangeShapeType="1"/>
          </p:cNvSpPr>
          <p:nvPr/>
        </p:nvSpPr>
        <p:spPr bwMode="auto">
          <a:xfrm>
            <a:off x="1371600" y="282892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1" name="Line 22">
            <a:extLst>
              <a:ext uri="{FF2B5EF4-FFF2-40B4-BE49-F238E27FC236}">
                <a16:creationId xmlns:a16="http://schemas.microsoft.com/office/drawing/2014/main" id="{3CD8CAF2-78CB-7C41-BB06-56159F7FEA8B}"/>
              </a:ext>
            </a:extLst>
          </p:cNvPr>
          <p:cNvSpPr>
            <a:spLocks noChangeShapeType="1"/>
          </p:cNvSpPr>
          <p:nvPr/>
        </p:nvSpPr>
        <p:spPr bwMode="auto">
          <a:xfrm>
            <a:off x="1819275" y="212248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2" name="Line 23">
            <a:extLst>
              <a:ext uri="{FF2B5EF4-FFF2-40B4-BE49-F238E27FC236}">
                <a16:creationId xmlns:a16="http://schemas.microsoft.com/office/drawing/2014/main" id="{13C2B024-A005-C049-9E56-A02F5C43AE43}"/>
              </a:ext>
            </a:extLst>
          </p:cNvPr>
          <p:cNvSpPr>
            <a:spLocks noChangeShapeType="1"/>
          </p:cNvSpPr>
          <p:nvPr/>
        </p:nvSpPr>
        <p:spPr bwMode="auto">
          <a:xfrm>
            <a:off x="4508500" y="192246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3" name="Line 24">
            <a:extLst>
              <a:ext uri="{FF2B5EF4-FFF2-40B4-BE49-F238E27FC236}">
                <a16:creationId xmlns:a16="http://schemas.microsoft.com/office/drawing/2014/main" id="{11D9DACE-D1D8-2C45-A797-CE8AFCA5D683}"/>
              </a:ext>
            </a:extLst>
          </p:cNvPr>
          <p:cNvSpPr>
            <a:spLocks noChangeShapeType="1"/>
          </p:cNvSpPr>
          <p:nvPr/>
        </p:nvSpPr>
        <p:spPr bwMode="auto">
          <a:xfrm>
            <a:off x="3830638" y="230663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4" name="Line 25">
            <a:extLst>
              <a:ext uri="{FF2B5EF4-FFF2-40B4-BE49-F238E27FC236}">
                <a16:creationId xmlns:a16="http://schemas.microsoft.com/office/drawing/2014/main" id="{BB4026CF-92B9-BE46-9DF3-96BAA98EEBBD}"/>
              </a:ext>
            </a:extLst>
          </p:cNvPr>
          <p:cNvSpPr>
            <a:spLocks noChangeShapeType="1"/>
          </p:cNvSpPr>
          <p:nvPr/>
        </p:nvSpPr>
        <p:spPr bwMode="auto">
          <a:xfrm>
            <a:off x="3624263" y="327342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5" name="Line 26">
            <a:extLst>
              <a:ext uri="{FF2B5EF4-FFF2-40B4-BE49-F238E27FC236}">
                <a16:creationId xmlns:a16="http://schemas.microsoft.com/office/drawing/2014/main" id="{5F26E303-4DA2-B04B-A34C-BCEC65E3ED7A}"/>
              </a:ext>
            </a:extLst>
          </p:cNvPr>
          <p:cNvSpPr>
            <a:spLocks noChangeShapeType="1"/>
          </p:cNvSpPr>
          <p:nvPr/>
        </p:nvSpPr>
        <p:spPr bwMode="auto">
          <a:xfrm>
            <a:off x="3836988" y="229235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6" name="Line 27">
            <a:extLst>
              <a:ext uri="{FF2B5EF4-FFF2-40B4-BE49-F238E27FC236}">
                <a16:creationId xmlns:a16="http://schemas.microsoft.com/office/drawing/2014/main" id="{8EE9308E-58E5-1343-8397-70474023FD41}"/>
              </a:ext>
            </a:extLst>
          </p:cNvPr>
          <p:cNvSpPr>
            <a:spLocks noChangeShapeType="1"/>
          </p:cNvSpPr>
          <p:nvPr/>
        </p:nvSpPr>
        <p:spPr bwMode="auto">
          <a:xfrm>
            <a:off x="1828800" y="211613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7" name="Oval 28">
            <a:extLst>
              <a:ext uri="{FF2B5EF4-FFF2-40B4-BE49-F238E27FC236}">
                <a16:creationId xmlns:a16="http://schemas.microsoft.com/office/drawing/2014/main" id="{A4122857-DF11-A144-95AF-1ACAAA109B38}"/>
              </a:ext>
            </a:extLst>
          </p:cNvPr>
          <p:cNvSpPr>
            <a:spLocks noChangeAspect="1" noChangeArrowheads="1"/>
          </p:cNvSpPr>
          <p:nvPr/>
        </p:nvSpPr>
        <p:spPr bwMode="auto">
          <a:xfrm>
            <a:off x="1800225" y="2800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68" name="Line 29">
            <a:extLst>
              <a:ext uri="{FF2B5EF4-FFF2-40B4-BE49-F238E27FC236}">
                <a16:creationId xmlns:a16="http://schemas.microsoft.com/office/drawing/2014/main" id="{54ACBBA7-2921-8641-BBE2-69D2D87B1C0B}"/>
              </a:ext>
            </a:extLst>
          </p:cNvPr>
          <p:cNvSpPr>
            <a:spLocks noChangeShapeType="1"/>
          </p:cNvSpPr>
          <p:nvPr/>
        </p:nvSpPr>
        <p:spPr bwMode="auto">
          <a:xfrm>
            <a:off x="6559550" y="243998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9" name="Line 30">
            <a:extLst>
              <a:ext uri="{FF2B5EF4-FFF2-40B4-BE49-F238E27FC236}">
                <a16:creationId xmlns:a16="http://schemas.microsoft.com/office/drawing/2014/main" id="{D618481E-B6A1-B745-BDB6-C68516E0DEB2}"/>
              </a:ext>
            </a:extLst>
          </p:cNvPr>
          <p:cNvSpPr>
            <a:spLocks noChangeShapeType="1"/>
          </p:cNvSpPr>
          <p:nvPr/>
        </p:nvSpPr>
        <p:spPr bwMode="auto">
          <a:xfrm>
            <a:off x="6561138" y="289401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0" name="Line 31">
            <a:extLst>
              <a:ext uri="{FF2B5EF4-FFF2-40B4-BE49-F238E27FC236}">
                <a16:creationId xmlns:a16="http://schemas.microsoft.com/office/drawing/2014/main" id="{912BA77A-D7FA-CE4D-B28A-36948640DA0B}"/>
              </a:ext>
            </a:extLst>
          </p:cNvPr>
          <p:cNvSpPr>
            <a:spLocks noChangeShapeType="1"/>
          </p:cNvSpPr>
          <p:nvPr/>
        </p:nvSpPr>
        <p:spPr bwMode="auto">
          <a:xfrm>
            <a:off x="7637463" y="272415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1" name="Line 32">
            <a:extLst>
              <a:ext uri="{FF2B5EF4-FFF2-40B4-BE49-F238E27FC236}">
                <a16:creationId xmlns:a16="http://schemas.microsoft.com/office/drawing/2014/main" id="{BCD545DE-D6A9-D947-A4C4-8B04B44418FE}"/>
              </a:ext>
            </a:extLst>
          </p:cNvPr>
          <p:cNvSpPr>
            <a:spLocks noChangeShapeType="1"/>
          </p:cNvSpPr>
          <p:nvPr/>
        </p:nvSpPr>
        <p:spPr bwMode="auto">
          <a:xfrm>
            <a:off x="7864475" y="295433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2" name="Line 33">
            <a:extLst>
              <a:ext uri="{FF2B5EF4-FFF2-40B4-BE49-F238E27FC236}">
                <a16:creationId xmlns:a16="http://schemas.microsoft.com/office/drawing/2014/main" id="{BF134014-2989-E84A-943B-E387A52F2E62}"/>
              </a:ext>
            </a:extLst>
          </p:cNvPr>
          <p:cNvSpPr>
            <a:spLocks noChangeShapeType="1"/>
          </p:cNvSpPr>
          <p:nvPr/>
        </p:nvSpPr>
        <p:spPr bwMode="auto">
          <a:xfrm>
            <a:off x="5173663" y="451008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3" name="Line 34">
            <a:extLst>
              <a:ext uri="{FF2B5EF4-FFF2-40B4-BE49-F238E27FC236}">
                <a16:creationId xmlns:a16="http://schemas.microsoft.com/office/drawing/2014/main" id="{77ACEF03-1E80-A040-9F7D-99CC57B1A50C}"/>
              </a:ext>
            </a:extLst>
          </p:cNvPr>
          <p:cNvSpPr>
            <a:spLocks noChangeShapeType="1"/>
          </p:cNvSpPr>
          <p:nvPr/>
        </p:nvSpPr>
        <p:spPr bwMode="auto">
          <a:xfrm>
            <a:off x="4422775" y="379412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4" name="Line 35">
            <a:extLst>
              <a:ext uri="{FF2B5EF4-FFF2-40B4-BE49-F238E27FC236}">
                <a16:creationId xmlns:a16="http://schemas.microsoft.com/office/drawing/2014/main" id="{4D0701E6-4573-6D41-B002-2C6C19A11915}"/>
              </a:ext>
            </a:extLst>
          </p:cNvPr>
          <p:cNvSpPr>
            <a:spLocks noChangeShapeType="1"/>
          </p:cNvSpPr>
          <p:nvPr/>
        </p:nvSpPr>
        <p:spPr bwMode="auto">
          <a:xfrm>
            <a:off x="4424363" y="309562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5" name="Line 36">
            <a:extLst>
              <a:ext uri="{FF2B5EF4-FFF2-40B4-BE49-F238E27FC236}">
                <a16:creationId xmlns:a16="http://schemas.microsoft.com/office/drawing/2014/main" id="{808D1DCB-D502-4942-B015-6E670C749096}"/>
              </a:ext>
            </a:extLst>
          </p:cNvPr>
          <p:cNvSpPr>
            <a:spLocks noChangeShapeType="1"/>
          </p:cNvSpPr>
          <p:nvPr/>
        </p:nvSpPr>
        <p:spPr bwMode="auto">
          <a:xfrm>
            <a:off x="4433888" y="344487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6" name="Line 37">
            <a:extLst>
              <a:ext uri="{FF2B5EF4-FFF2-40B4-BE49-F238E27FC236}">
                <a16:creationId xmlns:a16="http://schemas.microsoft.com/office/drawing/2014/main" id="{37D3C349-08EE-E949-A390-4577A675FDA5}"/>
              </a:ext>
            </a:extLst>
          </p:cNvPr>
          <p:cNvSpPr>
            <a:spLocks noChangeShapeType="1"/>
          </p:cNvSpPr>
          <p:nvPr/>
        </p:nvSpPr>
        <p:spPr bwMode="auto">
          <a:xfrm>
            <a:off x="5265738" y="338455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7" name="Line 38">
            <a:extLst>
              <a:ext uri="{FF2B5EF4-FFF2-40B4-BE49-F238E27FC236}">
                <a16:creationId xmlns:a16="http://schemas.microsoft.com/office/drawing/2014/main" id="{9DFFBE5E-CAB0-984B-8718-EB094ACCE349}"/>
              </a:ext>
            </a:extLst>
          </p:cNvPr>
          <p:cNvSpPr>
            <a:spLocks noChangeShapeType="1"/>
          </p:cNvSpPr>
          <p:nvPr/>
        </p:nvSpPr>
        <p:spPr bwMode="auto">
          <a:xfrm>
            <a:off x="4800600" y="329565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8" name="Line 39">
            <a:extLst>
              <a:ext uri="{FF2B5EF4-FFF2-40B4-BE49-F238E27FC236}">
                <a16:creationId xmlns:a16="http://schemas.microsoft.com/office/drawing/2014/main" id="{51894C6B-A699-BB48-8251-AA074728359D}"/>
              </a:ext>
            </a:extLst>
          </p:cNvPr>
          <p:cNvSpPr>
            <a:spLocks noChangeShapeType="1"/>
          </p:cNvSpPr>
          <p:nvPr/>
        </p:nvSpPr>
        <p:spPr bwMode="auto">
          <a:xfrm>
            <a:off x="4810125" y="441642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9" name="Line 40">
            <a:extLst>
              <a:ext uri="{FF2B5EF4-FFF2-40B4-BE49-F238E27FC236}">
                <a16:creationId xmlns:a16="http://schemas.microsoft.com/office/drawing/2014/main" id="{4F83416A-8A19-3F41-ABCD-5122420B81F3}"/>
              </a:ext>
            </a:extLst>
          </p:cNvPr>
          <p:cNvSpPr>
            <a:spLocks noChangeShapeType="1"/>
          </p:cNvSpPr>
          <p:nvPr/>
        </p:nvSpPr>
        <p:spPr bwMode="auto">
          <a:xfrm>
            <a:off x="4619625" y="457358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0" name="Line 41">
            <a:extLst>
              <a:ext uri="{FF2B5EF4-FFF2-40B4-BE49-F238E27FC236}">
                <a16:creationId xmlns:a16="http://schemas.microsoft.com/office/drawing/2014/main" id="{39A1683D-71C8-3446-8F97-6E2E24EED17E}"/>
              </a:ext>
            </a:extLst>
          </p:cNvPr>
          <p:cNvSpPr>
            <a:spLocks noChangeShapeType="1"/>
          </p:cNvSpPr>
          <p:nvPr/>
        </p:nvSpPr>
        <p:spPr bwMode="auto">
          <a:xfrm>
            <a:off x="2395538" y="380365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1" name="Line 42">
            <a:extLst>
              <a:ext uri="{FF2B5EF4-FFF2-40B4-BE49-F238E27FC236}">
                <a16:creationId xmlns:a16="http://schemas.microsoft.com/office/drawing/2014/main" id="{8CF8E3DF-87A8-AD46-9669-2DB41770043B}"/>
              </a:ext>
            </a:extLst>
          </p:cNvPr>
          <p:cNvSpPr>
            <a:spLocks noChangeShapeType="1"/>
          </p:cNvSpPr>
          <p:nvPr/>
        </p:nvSpPr>
        <p:spPr bwMode="auto">
          <a:xfrm>
            <a:off x="1974850" y="379095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2" name="Line 43">
            <a:extLst>
              <a:ext uri="{FF2B5EF4-FFF2-40B4-BE49-F238E27FC236}">
                <a16:creationId xmlns:a16="http://schemas.microsoft.com/office/drawing/2014/main" id="{8E94A561-C84A-0942-86A8-808C2824AC8B}"/>
              </a:ext>
            </a:extLst>
          </p:cNvPr>
          <p:cNvSpPr>
            <a:spLocks noChangeShapeType="1"/>
          </p:cNvSpPr>
          <p:nvPr/>
        </p:nvSpPr>
        <p:spPr bwMode="auto">
          <a:xfrm>
            <a:off x="1400175" y="401478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3" name="Line 44">
            <a:extLst>
              <a:ext uri="{FF2B5EF4-FFF2-40B4-BE49-F238E27FC236}">
                <a16:creationId xmlns:a16="http://schemas.microsoft.com/office/drawing/2014/main" id="{A934F9B2-335F-7841-B6CB-228E696EC04A}"/>
              </a:ext>
            </a:extLst>
          </p:cNvPr>
          <p:cNvSpPr>
            <a:spLocks noChangeShapeType="1"/>
          </p:cNvSpPr>
          <p:nvPr/>
        </p:nvSpPr>
        <p:spPr bwMode="auto">
          <a:xfrm>
            <a:off x="1490663" y="354965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4" name="Line 45">
            <a:extLst>
              <a:ext uri="{FF2B5EF4-FFF2-40B4-BE49-F238E27FC236}">
                <a16:creationId xmlns:a16="http://schemas.microsoft.com/office/drawing/2014/main" id="{A45E8956-F76B-C546-9305-6879F34F9BC0}"/>
              </a:ext>
            </a:extLst>
          </p:cNvPr>
          <p:cNvSpPr>
            <a:spLocks noChangeShapeType="1"/>
          </p:cNvSpPr>
          <p:nvPr/>
        </p:nvSpPr>
        <p:spPr bwMode="auto">
          <a:xfrm>
            <a:off x="908050" y="283845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5" name="Line 46">
            <a:extLst>
              <a:ext uri="{FF2B5EF4-FFF2-40B4-BE49-F238E27FC236}">
                <a16:creationId xmlns:a16="http://schemas.microsoft.com/office/drawing/2014/main" id="{5BF23477-F371-B24C-B780-1998594EF4D9}"/>
              </a:ext>
            </a:extLst>
          </p:cNvPr>
          <p:cNvSpPr>
            <a:spLocks noChangeShapeType="1"/>
          </p:cNvSpPr>
          <p:nvPr/>
        </p:nvSpPr>
        <p:spPr bwMode="auto">
          <a:xfrm>
            <a:off x="388938" y="274320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6" name="Line 47">
            <a:extLst>
              <a:ext uri="{FF2B5EF4-FFF2-40B4-BE49-F238E27FC236}">
                <a16:creationId xmlns:a16="http://schemas.microsoft.com/office/drawing/2014/main" id="{BA6C3F6A-300C-7D4A-9E01-AA9BA67AF314}"/>
              </a:ext>
            </a:extLst>
          </p:cNvPr>
          <p:cNvSpPr>
            <a:spLocks noChangeShapeType="1"/>
          </p:cNvSpPr>
          <p:nvPr/>
        </p:nvSpPr>
        <p:spPr bwMode="auto">
          <a:xfrm>
            <a:off x="390525" y="290671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7" name="Line 48">
            <a:extLst>
              <a:ext uri="{FF2B5EF4-FFF2-40B4-BE49-F238E27FC236}">
                <a16:creationId xmlns:a16="http://schemas.microsoft.com/office/drawing/2014/main" id="{CB3D0385-1746-B84C-B934-8CE56A0BB827}"/>
              </a:ext>
            </a:extLst>
          </p:cNvPr>
          <p:cNvSpPr>
            <a:spLocks noChangeShapeType="1"/>
          </p:cNvSpPr>
          <p:nvPr/>
        </p:nvSpPr>
        <p:spPr bwMode="auto">
          <a:xfrm>
            <a:off x="387350" y="481488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8" name="Line 49">
            <a:extLst>
              <a:ext uri="{FF2B5EF4-FFF2-40B4-BE49-F238E27FC236}">
                <a16:creationId xmlns:a16="http://schemas.microsoft.com/office/drawing/2014/main" id="{59BD1A3B-4A21-9743-9E6F-EC965497FBD9}"/>
              </a:ext>
            </a:extLst>
          </p:cNvPr>
          <p:cNvSpPr>
            <a:spLocks noChangeShapeType="1"/>
          </p:cNvSpPr>
          <p:nvPr/>
        </p:nvSpPr>
        <p:spPr bwMode="auto">
          <a:xfrm>
            <a:off x="2387600" y="481647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9" name="Line 50">
            <a:extLst>
              <a:ext uri="{FF2B5EF4-FFF2-40B4-BE49-F238E27FC236}">
                <a16:creationId xmlns:a16="http://schemas.microsoft.com/office/drawing/2014/main" id="{65F4CF13-0038-A142-9215-D76B6A046D11}"/>
              </a:ext>
            </a:extLst>
          </p:cNvPr>
          <p:cNvSpPr>
            <a:spLocks noChangeShapeType="1"/>
          </p:cNvSpPr>
          <p:nvPr/>
        </p:nvSpPr>
        <p:spPr bwMode="auto">
          <a:xfrm>
            <a:off x="390525" y="90805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0" name="Line 51">
            <a:extLst>
              <a:ext uri="{FF2B5EF4-FFF2-40B4-BE49-F238E27FC236}">
                <a16:creationId xmlns:a16="http://schemas.microsoft.com/office/drawing/2014/main" id="{DE867139-C62E-4344-A532-7EFF020EFBB4}"/>
              </a:ext>
            </a:extLst>
          </p:cNvPr>
          <p:cNvSpPr>
            <a:spLocks noChangeShapeType="1"/>
          </p:cNvSpPr>
          <p:nvPr/>
        </p:nvSpPr>
        <p:spPr bwMode="auto">
          <a:xfrm>
            <a:off x="1979613" y="270986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1" name="Line 52">
            <a:extLst>
              <a:ext uri="{FF2B5EF4-FFF2-40B4-BE49-F238E27FC236}">
                <a16:creationId xmlns:a16="http://schemas.microsoft.com/office/drawing/2014/main" id="{C3605358-DEDF-F14F-886B-FC4B9D8B26CA}"/>
              </a:ext>
            </a:extLst>
          </p:cNvPr>
          <p:cNvSpPr>
            <a:spLocks noChangeShapeType="1"/>
          </p:cNvSpPr>
          <p:nvPr/>
        </p:nvSpPr>
        <p:spPr bwMode="auto">
          <a:xfrm>
            <a:off x="393700" y="89217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2" name="Line 53">
            <a:extLst>
              <a:ext uri="{FF2B5EF4-FFF2-40B4-BE49-F238E27FC236}">
                <a16:creationId xmlns:a16="http://schemas.microsoft.com/office/drawing/2014/main" id="{A97E718B-E254-7143-881B-5F8358E86F29}"/>
              </a:ext>
            </a:extLst>
          </p:cNvPr>
          <p:cNvSpPr>
            <a:spLocks noChangeShapeType="1"/>
          </p:cNvSpPr>
          <p:nvPr/>
        </p:nvSpPr>
        <p:spPr bwMode="auto">
          <a:xfrm>
            <a:off x="398463" y="289242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3" name="Line 54">
            <a:extLst>
              <a:ext uri="{FF2B5EF4-FFF2-40B4-BE49-F238E27FC236}">
                <a16:creationId xmlns:a16="http://schemas.microsoft.com/office/drawing/2014/main" id="{2D3CEBE8-76A7-9C49-8DE5-D683294FC630}"/>
              </a:ext>
            </a:extLst>
          </p:cNvPr>
          <p:cNvSpPr>
            <a:spLocks noChangeShapeType="1"/>
          </p:cNvSpPr>
          <p:nvPr/>
        </p:nvSpPr>
        <p:spPr bwMode="auto">
          <a:xfrm>
            <a:off x="2393950" y="378936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4" name="Line 55">
            <a:extLst>
              <a:ext uri="{FF2B5EF4-FFF2-40B4-BE49-F238E27FC236}">
                <a16:creationId xmlns:a16="http://schemas.microsoft.com/office/drawing/2014/main" id="{85109C29-0AFB-6F4C-BE7C-CA5BEA3DFF1B}"/>
              </a:ext>
            </a:extLst>
          </p:cNvPr>
          <p:cNvSpPr>
            <a:spLocks noChangeShapeType="1"/>
          </p:cNvSpPr>
          <p:nvPr/>
        </p:nvSpPr>
        <p:spPr bwMode="auto">
          <a:xfrm>
            <a:off x="2184400" y="377825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5" name="Line 56">
            <a:extLst>
              <a:ext uri="{FF2B5EF4-FFF2-40B4-BE49-F238E27FC236}">
                <a16:creationId xmlns:a16="http://schemas.microsoft.com/office/drawing/2014/main" id="{B1C22CBA-B009-334F-B9A0-366A64CAD21D}"/>
              </a:ext>
            </a:extLst>
          </p:cNvPr>
          <p:cNvSpPr>
            <a:spLocks noChangeShapeType="1"/>
          </p:cNvSpPr>
          <p:nvPr/>
        </p:nvSpPr>
        <p:spPr bwMode="auto">
          <a:xfrm>
            <a:off x="1503363" y="282892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6" name="Line 57">
            <a:extLst>
              <a:ext uri="{FF2B5EF4-FFF2-40B4-BE49-F238E27FC236}">
                <a16:creationId xmlns:a16="http://schemas.microsoft.com/office/drawing/2014/main" id="{8B4F3B9A-558C-9444-9CA7-A2C08AE7609D}"/>
              </a:ext>
            </a:extLst>
          </p:cNvPr>
          <p:cNvSpPr>
            <a:spLocks noChangeShapeType="1"/>
          </p:cNvSpPr>
          <p:nvPr/>
        </p:nvSpPr>
        <p:spPr bwMode="auto">
          <a:xfrm>
            <a:off x="1993900" y="92075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7" name="Line 58">
            <a:extLst>
              <a:ext uri="{FF2B5EF4-FFF2-40B4-BE49-F238E27FC236}">
                <a16:creationId xmlns:a16="http://schemas.microsoft.com/office/drawing/2014/main" id="{B54AC190-9013-064D-8C08-92072D302388}"/>
              </a:ext>
            </a:extLst>
          </p:cNvPr>
          <p:cNvSpPr>
            <a:spLocks noChangeShapeType="1"/>
          </p:cNvSpPr>
          <p:nvPr/>
        </p:nvSpPr>
        <p:spPr bwMode="auto">
          <a:xfrm>
            <a:off x="4500563" y="91281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8" name="Line 59">
            <a:extLst>
              <a:ext uri="{FF2B5EF4-FFF2-40B4-BE49-F238E27FC236}">
                <a16:creationId xmlns:a16="http://schemas.microsoft.com/office/drawing/2014/main" id="{6F243386-6F9E-8E49-9F9C-2D4A523233E9}"/>
              </a:ext>
            </a:extLst>
          </p:cNvPr>
          <p:cNvSpPr>
            <a:spLocks noChangeShapeType="1"/>
          </p:cNvSpPr>
          <p:nvPr/>
        </p:nvSpPr>
        <p:spPr bwMode="auto">
          <a:xfrm>
            <a:off x="8602663" y="89852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9" name="Line 60">
            <a:extLst>
              <a:ext uri="{FF2B5EF4-FFF2-40B4-BE49-F238E27FC236}">
                <a16:creationId xmlns:a16="http://schemas.microsoft.com/office/drawing/2014/main" id="{FE12C566-9E94-3F43-A81B-6231607BBA71}"/>
              </a:ext>
            </a:extLst>
          </p:cNvPr>
          <p:cNvSpPr>
            <a:spLocks noChangeShapeType="1"/>
          </p:cNvSpPr>
          <p:nvPr/>
        </p:nvSpPr>
        <p:spPr bwMode="auto">
          <a:xfrm>
            <a:off x="8334375" y="281940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0" name="Line 61">
            <a:extLst>
              <a:ext uri="{FF2B5EF4-FFF2-40B4-BE49-F238E27FC236}">
                <a16:creationId xmlns:a16="http://schemas.microsoft.com/office/drawing/2014/main" id="{468EC33B-69F3-8F4C-8314-350275FF138B}"/>
              </a:ext>
            </a:extLst>
          </p:cNvPr>
          <p:cNvSpPr>
            <a:spLocks noChangeShapeType="1"/>
          </p:cNvSpPr>
          <p:nvPr/>
        </p:nvSpPr>
        <p:spPr bwMode="auto">
          <a:xfrm>
            <a:off x="7864475" y="294005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1" name="Line 62">
            <a:extLst>
              <a:ext uri="{FF2B5EF4-FFF2-40B4-BE49-F238E27FC236}">
                <a16:creationId xmlns:a16="http://schemas.microsoft.com/office/drawing/2014/main" id="{A0312D19-A8AD-CB4F-9209-57B5ED907D29}"/>
              </a:ext>
            </a:extLst>
          </p:cNvPr>
          <p:cNvSpPr>
            <a:spLocks noChangeShapeType="1"/>
          </p:cNvSpPr>
          <p:nvPr/>
        </p:nvSpPr>
        <p:spPr bwMode="auto">
          <a:xfrm>
            <a:off x="6897688" y="243046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2" name="Line 63">
            <a:extLst>
              <a:ext uri="{FF2B5EF4-FFF2-40B4-BE49-F238E27FC236}">
                <a16:creationId xmlns:a16="http://schemas.microsoft.com/office/drawing/2014/main" id="{C9E4E00E-26F2-874D-84DB-E2FFFCD26B6C}"/>
              </a:ext>
            </a:extLst>
          </p:cNvPr>
          <p:cNvSpPr>
            <a:spLocks noChangeShapeType="1"/>
          </p:cNvSpPr>
          <p:nvPr/>
        </p:nvSpPr>
        <p:spPr bwMode="auto">
          <a:xfrm>
            <a:off x="6718300" y="154781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3" name="Line 64">
            <a:extLst>
              <a:ext uri="{FF2B5EF4-FFF2-40B4-BE49-F238E27FC236}">
                <a16:creationId xmlns:a16="http://schemas.microsoft.com/office/drawing/2014/main" id="{83355DDB-1957-6F45-BA25-DB1F5DFFC388}"/>
              </a:ext>
            </a:extLst>
          </p:cNvPr>
          <p:cNvSpPr>
            <a:spLocks noChangeShapeType="1"/>
          </p:cNvSpPr>
          <p:nvPr/>
        </p:nvSpPr>
        <p:spPr bwMode="auto">
          <a:xfrm>
            <a:off x="6716713" y="155733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4" name="Line 65">
            <a:extLst>
              <a:ext uri="{FF2B5EF4-FFF2-40B4-BE49-F238E27FC236}">
                <a16:creationId xmlns:a16="http://schemas.microsoft.com/office/drawing/2014/main" id="{AD894573-3F3B-0146-A287-974CE306D2EC}"/>
              </a:ext>
            </a:extLst>
          </p:cNvPr>
          <p:cNvSpPr>
            <a:spLocks noChangeShapeType="1"/>
          </p:cNvSpPr>
          <p:nvPr/>
        </p:nvSpPr>
        <p:spPr bwMode="auto">
          <a:xfrm>
            <a:off x="4630738" y="377825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5" name="Line 66">
            <a:extLst>
              <a:ext uri="{FF2B5EF4-FFF2-40B4-BE49-F238E27FC236}">
                <a16:creationId xmlns:a16="http://schemas.microsoft.com/office/drawing/2014/main" id="{82217618-84BF-3B4E-892A-8AD3A8C60EC1}"/>
              </a:ext>
            </a:extLst>
          </p:cNvPr>
          <p:cNvSpPr>
            <a:spLocks noChangeShapeType="1"/>
          </p:cNvSpPr>
          <p:nvPr/>
        </p:nvSpPr>
        <p:spPr bwMode="auto">
          <a:xfrm>
            <a:off x="4826000" y="344805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6" name="Line 67">
            <a:extLst>
              <a:ext uri="{FF2B5EF4-FFF2-40B4-BE49-F238E27FC236}">
                <a16:creationId xmlns:a16="http://schemas.microsoft.com/office/drawing/2014/main" id="{AC245ECD-1A27-D64F-BE77-9D95E333715B}"/>
              </a:ext>
            </a:extLst>
          </p:cNvPr>
          <p:cNvSpPr>
            <a:spLocks noChangeShapeType="1"/>
          </p:cNvSpPr>
          <p:nvPr/>
        </p:nvSpPr>
        <p:spPr bwMode="auto">
          <a:xfrm>
            <a:off x="4813300" y="308927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7" name="Line 68">
            <a:extLst>
              <a:ext uri="{FF2B5EF4-FFF2-40B4-BE49-F238E27FC236}">
                <a16:creationId xmlns:a16="http://schemas.microsoft.com/office/drawing/2014/main" id="{FB393D3E-CBFC-AD4C-8E87-74E87592AB9A}"/>
              </a:ext>
            </a:extLst>
          </p:cNvPr>
          <p:cNvSpPr>
            <a:spLocks noChangeShapeType="1"/>
          </p:cNvSpPr>
          <p:nvPr/>
        </p:nvSpPr>
        <p:spPr bwMode="auto">
          <a:xfrm>
            <a:off x="5164138" y="441007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8" name="Text Box 69">
            <a:extLst>
              <a:ext uri="{FF2B5EF4-FFF2-40B4-BE49-F238E27FC236}">
                <a16:creationId xmlns:a16="http://schemas.microsoft.com/office/drawing/2014/main" id="{2E0A107A-B9E0-4442-A770-524948205C55}"/>
              </a:ext>
            </a:extLst>
          </p:cNvPr>
          <p:cNvSpPr txBox="1">
            <a:spLocks noChangeArrowheads="1"/>
          </p:cNvSpPr>
          <p:nvPr/>
        </p:nvSpPr>
        <p:spPr bwMode="auto">
          <a:xfrm>
            <a:off x="1181100" y="38512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1</a:t>
            </a:r>
          </a:p>
        </p:txBody>
      </p:sp>
      <p:sp>
        <p:nvSpPr>
          <p:cNvPr id="53309" name="AutoShape 70">
            <a:extLst>
              <a:ext uri="{FF2B5EF4-FFF2-40B4-BE49-F238E27FC236}">
                <a16:creationId xmlns:a16="http://schemas.microsoft.com/office/drawing/2014/main" id="{ADA8AE72-FFB7-1D41-86CB-FB38D5D14962}"/>
              </a:ext>
            </a:extLst>
          </p:cNvPr>
          <p:cNvSpPr>
            <a:spLocks noChangeArrowheads="1"/>
          </p:cNvSpPr>
          <p:nvPr/>
        </p:nvSpPr>
        <p:spPr bwMode="auto">
          <a:xfrm rot="-5400000">
            <a:off x="1116807" y="47569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0" name="AutoShape 71">
            <a:extLst>
              <a:ext uri="{FF2B5EF4-FFF2-40B4-BE49-F238E27FC236}">
                <a16:creationId xmlns:a16="http://schemas.microsoft.com/office/drawing/2014/main" id="{EE0786CC-821E-7448-8093-D5D0EC837282}"/>
              </a:ext>
            </a:extLst>
          </p:cNvPr>
          <p:cNvSpPr>
            <a:spLocks noChangeArrowheads="1"/>
          </p:cNvSpPr>
          <p:nvPr/>
        </p:nvSpPr>
        <p:spPr bwMode="auto">
          <a:xfrm rot="-5400000">
            <a:off x="2539207" y="475376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1" name="AutoShape 72">
            <a:extLst>
              <a:ext uri="{FF2B5EF4-FFF2-40B4-BE49-F238E27FC236}">
                <a16:creationId xmlns:a16="http://schemas.microsoft.com/office/drawing/2014/main" id="{0944D46B-7FDF-E64B-80ED-81DBEA2AD5A8}"/>
              </a:ext>
            </a:extLst>
          </p:cNvPr>
          <p:cNvSpPr>
            <a:spLocks noChangeArrowheads="1"/>
          </p:cNvSpPr>
          <p:nvPr/>
        </p:nvSpPr>
        <p:spPr bwMode="auto">
          <a:xfrm rot="-5400000">
            <a:off x="3091657" y="85010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2" name="AutoShape 73">
            <a:extLst>
              <a:ext uri="{FF2B5EF4-FFF2-40B4-BE49-F238E27FC236}">
                <a16:creationId xmlns:a16="http://schemas.microsoft.com/office/drawing/2014/main" id="{2F769FF2-43E4-9A41-B00B-706A23D9E8A5}"/>
              </a:ext>
            </a:extLst>
          </p:cNvPr>
          <p:cNvSpPr>
            <a:spLocks noChangeArrowheads="1"/>
          </p:cNvSpPr>
          <p:nvPr/>
        </p:nvSpPr>
        <p:spPr bwMode="auto">
          <a:xfrm rot="-5400000">
            <a:off x="6104732" y="8516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3" name="AutoShape 74">
            <a:extLst>
              <a:ext uri="{FF2B5EF4-FFF2-40B4-BE49-F238E27FC236}">
                <a16:creationId xmlns:a16="http://schemas.microsoft.com/office/drawing/2014/main" id="{EAE0B893-4FF8-4A46-99BB-0BED193A8C09}"/>
              </a:ext>
            </a:extLst>
          </p:cNvPr>
          <p:cNvSpPr>
            <a:spLocks noChangeArrowheads="1"/>
          </p:cNvSpPr>
          <p:nvPr/>
        </p:nvSpPr>
        <p:spPr bwMode="auto">
          <a:xfrm rot="-5400000">
            <a:off x="1010444" y="84693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4" name="AutoShape 75">
            <a:extLst>
              <a:ext uri="{FF2B5EF4-FFF2-40B4-BE49-F238E27FC236}">
                <a16:creationId xmlns:a16="http://schemas.microsoft.com/office/drawing/2014/main" id="{23AE80B8-6D4B-BF4F-B2FF-D40D6190DF0B}"/>
              </a:ext>
            </a:extLst>
          </p:cNvPr>
          <p:cNvSpPr>
            <a:spLocks noChangeArrowheads="1"/>
          </p:cNvSpPr>
          <p:nvPr/>
        </p:nvSpPr>
        <p:spPr bwMode="auto">
          <a:xfrm rot="5400000">
            <a:off x="590550" y="2697163"/>
            <a:ext cx="377825" cy="279400"/>
          </a:xfrm>
          <a:prstGeom prst="triangle">
            <a:avLst>
              <a:gd name="adj" fmla="val 50000"/>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15" name="Group 76">
            <a:extLst>
              <a:ext uri="{FF2B5EF4-FFF2-40B4-BE49-F238E27FC236}">
                <a16:creationId xmlns:a16="http://schemas.microsoft.com/office/drawing/2014/main" id="{54B17B6C-ABA1-9346-AB94-B77E028A47D0}"/>
              </a:ext>
            </a:extLst>
          </p:cNvPr>
          <p:cNvGrpSpPr>
            <a:grpSpLocks/>
          </p:cNvGrpSpPr>
          <p:nvPr/>
        </p:nvGrpSpPr>
        <p:grpSpPr bwMode="auto">
          <a:xfrm>
            <a:off x="2576513" y="2274888"/>
            <a:ext cx="1084262" cy="2093912"/>
            <a:chOff x="1623" y="1605"/>
            <a:chExt cx="683" cy="1319"/>
          </a:xfrm>
        </p:grpSpPr>
        <p:sp>
          <p:nvSpPr>
            <p:cNvPr id="53367" name="Rectangle 77">
              <a:extLst>
                <a:ext uri="{FF2B5EF4-FFF2-40B4-BE49-F238E27FC236}">
                  <a16:creationId xmlns:a16="http://schemas.microsoft.com/office/drawing/2014/main" id="{8D200DE8-4FBD-6A46-8F7B-C17FF8273C5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8" name="AutoShape 78">
              <a:extLst>
                <a:ext uri="{FF2B5EF4-FFF2-40B4-BE49-F238E27FC236}">
                  <a16:creationId xmlns:a16="http://schemas.microsoft.com/office/drawing/2014/main" id="{9303FED7-35C9-544E-BBA5-C32EF05A89E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9" name="Text Box 79">
              <a:extLst>
                <a:ext uri="{FF2B5EF4-FFF2-40B4-BE49-F238E27FC236}">
                  <a16:creationId xmlns:a16="http://schemas.microsoft.com/office/drawing/2014/main" id="{DE48C719-21C8-E845-AE70-539E120AD34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Memory</a:t>
              </a:r>
            </a:p>
          </p:txBody>
        </p:sp>
        <p:sp>
          <p:nvSpPr>
            <p:cNvPr id="53370" name="Text Box 80">
              <a:extLst>
                <a:ext uri="{FF2B5EF4-FFF2-40B4-BE49-F238E27FC236}">
                  <a16:creationId xmlns:a16="http://schemas.microsoft.com/office/drawing/2014/main" id="{F705B62A-F3F3-7B4A-BF35-C19D622C4BB8}"/>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a:t>
              </a:r>
            </a:p>
          </p:txBody>
        </p:sp>
        <p:sp>
          <p:nvSpPr>
            <p:cNvPr id="53371" name="Text Box 81">
              <a:extLst>
                <a:ext uri="{FF2B5EF4-FFF2-40B4-BE49-F238E27FC236}">
                  <a16:creationId xmlns:a16="http://schemas.microsoft.com/office/drawing/2014/main" id="{02FC1D70-7773-AD41-801C-A7C78E67FC2D}"/>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Data</a:t>
              </a:r>
            </a:p>
          </p:txBody>
        </p:sp>
        <p:sp>
          <p:nvSpPr>
            <p:cNvPr id="53372" name="Text Box 82">
              <a:extLst>
                <a:ext uri="{FF2B5EF4-FFF2-40B4-BE49-F238E27FC236}">
                  <a16:creationId xmlns:a16="http://schemas.microsoft.com/office/drawing/2014/main" id="{A16F4CAA-7FF5-E142-964E-7EF225E4E0C1}"/>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Addr</a:t>
              </a:r>
            </a:p>
          </p:txBody>
        </p:sp>
        <p:sp>
          <p:nvSpPr>
            <p:cNvPr id="53373" name="Text Box 83">
              <a:extLst>
                <a:ext uri="{FF2B5EF4-FFF2-40B4-BE49-F238E27FC236}">
                  <a16:creationId xmlns:a16="http://schemas.microsoft.com/office/drawing/2014/main" id="{628706A8-90D5-8044-824E-F639B40F25BC}"/>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R Data</a:t>
              </a:r>
            </a:p>
          </p:txBody>
        </p:sp>
      </p:grpSp>
      <p:sp>
        <p:nvSpPr>
          <p:cNvPr id="53316" name="AutoShape 84">
            <a:extLst>
              <a:ext uri="{FF2B5EF4-FFF2-40B4-BE49-F238E27FC236}">
                <a16:creationId xmlns:a16="http://schemas.microsoft.com/office/drawing/2014/main" id="{FA36AE7F-E8D9-8147-9EF2-9FE2F80109F0}"/>
              </a:ext>
            </a:extLst>
          </p:cNvPr>
          <p:cNvSpPr>
            <a:spLocks noChangeArrowheads="1"/>
          </p:cNvSpPr>
          <p:nvPr/>
        </p:nvSpPr>
        <p:spPr bwMode="auto">
          <a:xfrm rot="5400000">
            <a:off x="2160587" y="2622551"/>
            <a:ext cx="377825" cy="279400"/>
          </a:xfrm>
          <a:prstGeom prst="triangle">
            <a:avLst>
              <a:gd name="adj" fmla="val 50000"/>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7" name="Line 85">
            <a:extLst>
              <a:ext uri="{FF2B5EF4-FFF2-40B4-BE49-F238E27FC236}">
                <a16:creationId xmlns:a16="http://schemas.microsoft.com/office/drawing/2014/main" id="{3C29CBB2-6493-524A-9EFC-CE13D5522835}"/>
              </a:ext>
            </a:extLst>
          </p:cNvPr>
          <p:cNvSpPr>
            <a:spLocks noChangeShapeType="1"/>
          </p:cNvSpPr>
          <p:nvPr/>
        </p:nvSpPr>
        <p:spPr bwMode="auto">
          <a:xfrm>
            <a:off x="2486025" y="275907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18" name="Oval 86">
            <a:extLst>
              <a:ext uri="{FF2B5EF4-FFF2-40B4-BE49-F238E27FC236}">
                <a16:creationId xmlns:a16="http://schemas.microsoft.com/office/drawing/2014/main" id="{2042E205-27EA-3F4E-A37F-961AA848D6AA}"/>
              </a:ext>
            </a:extLst>
          </p:cNvPr>
          <p:cNvSpPr>
            <a:spLocks noChangeAspect="1" noChangeArrowheads="1"/>
          </p:cNvSpPr>
          <p:nvPr/>
        </p:nvSpPr>
        <p:spPr bwMode="auto">
          <a:xfrm>
            <a:off x="3806825" y="32448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19" name="Group 87">
            <a:extLst>
              <a:ext uri="{FF2B5EF4-FFF2-40B4-BE49-F238E27FC236}">
                <a16:creationId xmlns:a16="http://schemas.microsoft.com/office/drawing/2014/main" id="{97DDF6A0-6D24-4443-BBF4-073C73F3D3D3}"/>
              </a:ext>
            </a:extLst>
          </p:cNvPr>
          <p:cNvGrpSpPr>
            <a:grpSpLocks/>
          </p:cNvGrpSpPr>
          <p:nvPr/>
        </p:nvGrpSpPr>
        <p:grpSpPr bwMode="auto">
          <a:xfrm>
            <a:off x="4065588" y="2373313"/>
            <a:ext cx="400050" cy="1689100"/>
            <a:chOff x="2561" y="1667"/>
            <a:chExt cx="252" cy="1064"/>
          </a:xfrm>
        </p:grpSpPr>
        <p:sp>
          <p:nvSpPr>
            <p:cNvPr id="53360" name="Rectangle 88">
              <a:extLst>
                <a:ext uri="{FF2B5EF4-FFF2-40B4-BE49-F238E27FC236}">
                  <a16:creationId xmlns:a16="http://schemas.microsoft.com/office/drawing/2014/main" id="{01E721B6-AEDF-7048-8516-AF80E8659AED}"/>
                </a:ext>
              </a:extLst>
            </p:cNvPr>
            <p:cNvSpPr>
              <a:spLocks noChangeArrowheads="1"/>
            </p:cNvSpPr>
            <p:nvPr/>
          </p:nvSpPr>
          <p:spPr bwMode="auto">
            <a:xfrm>
              <a:off x="2583" y="1688"/>
              <a:ext cx="203" cy="1043"/>
            </a:xfrm>
            <a:prstGeom prst="rect">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1" name="AutoShape 89">
              <a:extLst>
                <a:ext uri="{FF2B5EF4-FFF2-40B4-BE49-F238E27FC236}">
                  <a16:creationId xmlns:a16="http://schemas.microsoft.com/office/drawing/2014/main" id="{B81D9B75-8527-C946-8C0C-311EDF63B5B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2" name="Text Box 90">
              <a:extLst>
                <a:ext uri="{FF2B5EF4-FFF2-40B4-BE49-F238E27FC236}">
                  <a16:creationId xmlns:a16="http://schemas.microsoft.com/office/drawing/2014/main" id="{B1CCB974-2F3E-7F4F-90E9-318822588C7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IR</a:t>
              </a:r>
            </a:p>
          </p:txBody>
        </p:sp>
        <p:sp>
          <p:nvSpPr>
            <p:cNvPr id="53363" name="Text Box 91">
              <a:extLst>
                <a:ext uri="{FF2B5EF4-FFF2-40B4-BE49-F238E27FC236}">
                  <a16:creationId xmlns:a16="http://schemas.microsoft.com/office/drawing/2014/main" id="{1AFE52E1-5025-2D42-B241-E6B2F3B899D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op</a:t>
              </a:r>
            </a:p>
          </p:txBody>
        </p:sp>
        <p:sp>
          <p:nvSpPr>
            <p:cNvPr id="53364" name="Text Box 92">
              <a:extLst>
                <a:ext uri="{FF2B5EF4-FFF2-40B4-BE49-F238E27FC236}">
                  <a16:creationId xmlns:a16="http://schemas.microsoft.com/office/drawing/2014/main" id="{531DA343-C4DD-424F-B9AA-49971BCFBB86}"/>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d</a:t>
              </a:r>
            </a:p>
          </p:txBody>
        </p:sp>
        <p:sp>
          <p:nvSpPr>
            <p:cNvPr id="53365" name="Text Box 93">
              <a:extLst>
                <a:ext uri="{FF2B5EF4-FFF2-40B4-BE49-F238E27FC236}">
                  <a16:creationId xmlns:a16="http://schemas.microsoft.com/office/drawing/2014/main" id="{4C70FDD2-1748-0943-A8B3-C609CEA59C79}"/>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s</a:t>
              </a:r>
            </a:p>
          </p:txBody>
        </p:sp>
        <p:sp>
          <p:nvSpPr>
            <p:cNvPr id="53366" name="Text Box 94">
              <a:extLst>
                <a:ext uri="{FF2B5EF4-FFF2-40B4-BE49-F238E27FC236}">
                  <a16:creationId xmlns:a16="http://schemas.microsoft.com/office/drawing/2014/main" id="{98D581D1-00C1-9B4B-8572-7CD3383F27B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t</a:t>
              </a:r>
            </a:p>
          </p:txBody>
        </p:sp>
      </p:grpSp>
      <p:sp>
        <p:nvSpPr>
          <p:cNvPr id="53320" name="Oval 95">
            <a:extLst>
              <a:ext uri="{FF2B5EF4-FFF2-40B4-BE49-F238E27FC236}">
                <a16:creationId xmlns:a16="http://schemas.microsoft.com/office/drawing/2014/main" id="{56F01E91-1DCD-1F48-8DD6-351A19346227}"/>
              </a:ext>
            </a:extLst>
          </p:cNvPr>
          <p:cNvSpPr>
            <a:spLocks noChangeAspect="1" noChangeArrowheads="1"/>
          </p:cNvSpPr>
          <p:nvPr/>
        </p:nvSpPr>
        <p:spPr bwMode="auto">
          <a:xfrm>
            <a:off x="5137150" y="44846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21" name="Group 96">
            <a:extLst>
              <a:ext uri="{FF2B5EF4-FFF2-40B4-BE49-F238E27FC236}">
                <a16:creationId xmlns:a16="http://schemas.microsoft.com/office/drawing/2014/main" id="{FF3DDE40-2623-8B43-B089-73B48905CFAE}"/>
              </a:ext>
            </a:extLst>
          </p:cNvPr>
          <p:cNvGrpSpPr>
            <a:grpSpLocks/>
          </p:cNvGrpSpPr>
          <p:nvPr/>
        </p:nvGrpSpPr>
        <p:grpSpPr bwMode="auto">
          <a:xfrm>
            <a:off x="6832600" y="1160463"/>
            <a:ext cx="636588" cy="828675"/>
            <a:chOff x="4304" y="903"/>
            <a:chExt cx="401" cy="522"/>
          </a:xfrm>
        </p:grpSpPr>
        <p:sp>
          <p:nvSpPr>
            <p:cNvPr id="53358" name="Rectangle 97">
              <a:extLst>
                <a:ext uri="{FF2B5EF4-FFF2-40B4-BE49-F238E27FC236}">
                  <a16:creationId xmlns:a16="http://schemas.microsoft.com/office/drawing/2014/main" id="{D3A570F8-E2BF-3341-9287-3DFE706AA86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59" name="Text Box 98">
              <a:extLst>
                <a:ext uri="{FF2B5EF4-FFF2-40B4-BE49-F238E27FC236}">
                  <a16:creationId xmlns:a16="http://schemas.microsoft.com/office/drawing/2014/main" id="{328DACFD-8B42-D344-A046-28F50C8A8184}"/>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kumimoji="1" lang="en-US" altLang="zh-TW" sz="1400" b="1">
                  <a:solidFill>
                    <a:srgbClr val="000000"/>
                  </a:solidFill>
                  <a:ea typeface="新細明體" panose="02020500000000000000" pitchFamily="18" charset="-120"/>
                </a:rPr>
                <a:t>Cond</a:t>
              </a:r>
            </a:p>
            <a:p>
              <a:pPr algn="ctr"/>
              <a:r>
                <a:rPr kumimoji="1" lang="en-US" altLang="zh-TW" sz="1400" b="1">
                  <a:solidFill>
                    <a:srgbClr val="000000"/>
                  </a:solidFill>
                  <a:ea typeface="新細明體" panose="02020500000000000000" pitchFamily="18" charset="-120"/>
                </a:rPr>
                <a:t>Eval</a:t>
              </a:r>
            </a:p>
          </p:txBody>
        </p:sp>
      </p:grpSp>
      <p:grpSp>
        <p:nvGrpSpPr>
          <p:cNvPr id="53322" name="Group 99">
            <a:extLst>
              <a:ext uri="{FF2B5EF4-FFF2-40B4-BE49-F238E27FC236}">
                <a16:creationId xmlns:a16="http://schemas.microsoft.com/office/drawing/2014/main" id="{B4C38AD3-DDEF-E343-BCCA-8D3852BFA36E}"/>
              </a:ext>
            </a:extLst>
          </p:cNvPr>
          <p:cNvGrpSpPr>
            <a:grpSpLocks/>
          </p:cNvGrpSpPr>
          <p:nvPr/>
        </p:nvGrpSpPr>
        <p:grpSpPr bwMode="auto">
          <a:xfrm>
            <a:off x="7224713" y="2227263"/>
            <a:ext cx="404812" cy="914400"/>
            <a:chOff x="4551" y="1575"/>
            <a:chExt cx="255" cy="576"/>
          </a:xfrm>
        </p:grpSpPr>
        <p:sp>
          <p:nvSpPr>
            <p:cNvPr id="53356" name="Freeform 100">
              <a:extLst>
                <a:ext uri="{FF2B5EF4-FFF2-40B4-BE49-F238E27FC236}">
                  <a16:creationId xmlns:a16="http://schemas.microsoft.com/office/drawing/2014/main" id="{CF619217-A6E7-E644-B26B-141F26C9B7D6}"/>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3357" name="Text Box 101">
              <a:extLst>
                <a:ext uri="{FF2B5EF4-FFF2-40B4-BE49-F238E27FC236}">
                  <a16:creationId xmlns:a16="http://schemas.microsoft.com/office/drawing/2014/main" id="{2403D064-08AA-1546-92CF-880ACA77AC0E}"/>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A</a:t>
              </a:r>
            </a:p>
            <a:p>
              <a:r>
                <a:rPr kumimoji="1" lang="en-US" altLang="zh-TW" sz="1400" b="1">
                  <a:solidFill>
                    <a:srgbClr val="000000"/>
                  </a:solidFill>
                  <a:ea typeface="新細明體" panose="02020500000000000000" pitchFamily="18" charset="-120"/>
                </a:rPr>
                <a:t>L</a:t>
              </a:r>
            </a:p>
            <a:p>
              <a:r>
                <a:rPr kumimoji="1" lang="en-US" altLang="zh-TW" sz="1400" b="1">
                  <a:solidFill>
                    <a:srgbClr val="000000"/>
                  </a:solidFill>
                  <a:ea typeface="新細明體" panose="02020500000000000000" pitchFamily="18" charset="-120"/>
                </a:rPr>
                <a:t>U</a:t>
              </a:r>
            </a:p>
          </p:txBody>
        </p:sp>
      </p:grpSp>
      <p:sp>
        <p:nvSpPr>
          <p:cNvPr id="53323" name="Oval 102">
            <a:extLst>
              <a:ext uri="{FF2B5EF4-FFF2-40B4-BE49-F238E27FC236}">
                <a16:creationId xmlns:a16="http://schemas.microsoft.com/office/drawing/2014/main" id="{917FEB3C-17E5-8846-ABD2-E068440004B1}"/>
              </a:ext>
            </a:extLst>
          </p:cNvPr>
          <p:cNvSpPr>
            <a:spLocks noChangeAspect="1" noChangeArrowheads="1"/>
          </p:cNvSpPr>
          <p:nvPr/>
        </p:nvSpPr>
        <p:spPr bwMode="auto">
          <a:xfrm>
            <a:off x="6689725" y="241141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4" name="Oval 103">
            <a:extLst>
              <a:ext uri="{FF2B5EF4-FFF2-40B4-BE49-F238E27FC236}">
                <a16:creationId xmlns:a16="http://schemas.microsoft.com/office/drawing/2014/main" id="{EA33A5F7-4701-F643-BC43-C38DB540D6C3}"/>
              </a:ext>
            </a:extLst>
          </p:cNvPr>
          <p:cNvSpPr>
            <a:spLocks noChangeAspect="1" noChangeArrowheads="1"/>
          </p:cNvSpPr>
          <p:nvPr/>
        </p:nvSpPr>
        <p:spPr bwMode="auto">
          <a:xfrm>
            <a:off x="6872288" y="24130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5" name="Oval 104">
            <a:extLst>
              <a:ext uri="{FF2B5EF4-FFF2-40B4-BE49-F238E27FC236}">
                <a16:creationId xmlns:a16="http://schemas.microsoft.com/office/drawing/2014/main" id="{E697CF99-D9BA-6548-98E2-4584D370A278}"/>
              </a:ext>
            </a:extLst>
          </p:cNvPr>
          <p:cNvSpPr>
            <a:spLocks noChangeAspect="1" noChangeArrowheads="1"/>
          </p:cNvSpPr>
          <p:nvPr/>
        </p:nvSpPr>
        <p:spPr bwMode="auto">
          <a:xfrm>
            <a:off x="4783138" y="3067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6" name="Oval 105">
            <a:extLst>
              <a:ext uri="{FF2B5EF4-FFF2-40B4-BE49-F238E27FC236}">
                <a16:creationId xmlns:a16="http://schemas.microsoft.com/office/drawing/2014/main" id="{82FB8C93-E81E-F044-B730-F64493A9F651}"/>
              </a:ext>
            </a:extLst>
          </p:cNvPr>
          <p:cNvSpPr>
            <a:spLocks noChangeAspect="1" noChangeArrowheads="1"/>
          </p:cNvSpPr>
          <p:nvPr/>
        </p:nvSpPr>
        <p:spPr bwMode="auto">
          <a:xfrm>
            <a:off x="4794250" y="34163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7" name="Oval 106">
            <a:extLst>
              <a:ext uri="{FF2B5EF4-FFF2-40B4-BE49-F238E27FC236}">
                <a16:creationId xmlns:a16="http://schemas.microsoft.com/office/drawing/2014/main" id="{622047D6-9A46-9A42-8D9D-17A96E3F813E}"/>
              </a:ext>
            </a:extLst>
          </p:cNvPr>
          <p:cNvSpPr>
            <a:spLocks noChangeAspect="1" noChangeArrowheads="1"/>
          </p:cNvSpPr>
          <p:nvPr/>
        </p:nvSpPr>
        <p:spPr bwMode="auto">
          <a:xfrm>
            <a:off x="4600575" y="37655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8" name="Oval 107">
            <a:extLst>
              <a:ext uri="{FF2B5EF4-FFF2-40B4-BE49-F238E27FC236}">
                <a16:creationId xmlns:a16="http://schemas.microsoft.com/office/drawing/2014/main" id="{97A34645-E8AA-7640-9965-0224436267D4}"/>
              </a:ext>
            </a:extLst>
          </p:cNvPr>
          <p:cNvSpPr>
            <a:spLocks noChangeAspect="1" noChangeArrowheads="1"/>
          </p:cNvSpPr>
          <p:nvPr/>
        </p:nvSpPr>
        <p:spPr bwMode="auto">
          <a:xfrm>
            <a:off x="1477963" y="28019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9" name="Line 108">
            <a:extLst>
              <a:ext uri="{FF2B5EF4-FFF2-40B4-BE49-F238E27FC236}">
                <a16:creationId xmlns:a16="http://schemas.microsoft.com/office/drawing/2014/main" id="{2779200A-4A76-A541-A945-9FD098C38CBD}"/>
              </a:ext>
            </a:extLst>
          </p:cNvPr>
          <p:cNvSpPr>
            <a:spLocks noChangeShapeType="1"/>
          </p:cNvSpPr>
          <p:nvPr/>
        </p:nvSpPr>
        <p:spPr bwMode="auto">
          <a:xfrm>
            <a:off x="5327650" y="212725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0" name="Line 109">
            <a:extLst>
              <a:ext uri="{FF2B5EF4-FFF2-40B4-BE49-F238E27FC236}">
                <a16:creationId xmlns:a16="http://schemas.microsoft.com/office/drawing/2014/main" id="{FFA01E38-C17B-A04C-AC7A-2F985B2DEA3F}"/>
              </a:ext>
            </a:extLst>
          </p:cNvPr>
          <p:cNvSpPr>
            <a:spLocks noChangeShapeType="1"/>
          </p:cNvSpPr>
          <p:nvPr/>
        </p:nvSpPr>
        <p:spPr bwMode="auto">
          <a:xfrm>
            <a:off x="784225" y="293846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1" name="Line 110">
            <a:extLst>
              <a:ext uri="{FF2B5EF4-FFF2-40B4-BE49-F238E27FC236}">
                <a16:creationId xmlns:a16="http://schemas.microsoft.com/office/drawing/2014/main" id="{EDE46B7B-192F-7F40-9E9F-E4E190FE5215}"/>
              </a:ext>
            </a:extLst>
          </p:cNvPr>
          <p:cNvSpPr>
            <a:spLocks noChangeShapeType="1"/>
          </p:cNvSpPr>
          <p:nvPr/>
        </p:nvSpPr>
        <p:spPr bwMode="auto">
          <a:xfrm>
            <a:off x="1185863" y="328453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2" name="Line 111">
            <a:extLst>
              <a:ext uri="{FF2B5EF4-FFF2-40B4-BE49-F238E27FC236}">
                <a16:creationId xmlns:a16="http://schemas.microsoft.com/office/drawing/2014/main" id="{25486F18-A7F7-FA45-8C72-DE2990AD80A1}"/>
              </a:ext>
            </a:extLst>
          </p:cNvPr>
          <p:cNvSpPr>
            <a:spLocks noChangeShapeType="1"/>
          </p:cNvSpPr>
          <p:nvPr/>
        </p:nvSpPr>
        <p:spPr bwMode="auto">
          <a:xfrm>
            <a:off x="2338388" y="285750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3" name="Line 112">
            <a:extLst>
              <a:ext uri="{FF2B5EF4-FFF2-40B4-BE49-F238E27FC236}">
                <a16:creationId xmlns:a16="http://schemas.microsoft.com/office/drawing/2014/main" id="{B45C2DCC-1A93-0347-9407-6265032B30D9}"/>
              </a:ext>
            </a:extLst>
          </p:cNvPr>
          <p:cNvSpPr>
            <a:spLocks noChangeShapeType="1"/>
          </p:cNvSpPr>
          <p:nvPr/>
        </p:nvSpPr>
        <p:spPr bwMode="auto">
          <a:xfrm>
            <a:off x="5133975" y="225742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4" name="Line 113">
            <a:extLst>
              <a:ext uri="{FF2B5EF4-FFF2-40B4-BE49-F238E27FC236}">
                <a16:creationId xmlns:a16="http://schemas.microsoft.com/office/drawing/2014/main" id="{907BD31A-11CA-AD45-AAA8-33855FB783D7}"/>
              </a:ext>
            </a:extLst>
          </p:cNvPr>
          <p:cNvSpPr>
            <a:spLocks noChangeShapeType="1"/>
          </p:cNvSpPr>
          <p:nvPr/>
        </p:nvSpPr>
        <p:spPr bwMode="auto">
          <a:xfrm>
            <a:off x="5132388" y="348615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5" name="Line 114">
            <a:extLst>
              <a:ext uri="{FF2B5EF4-FFF2-40B4-BE49-F238E27FC236}">
                <a16:creationId xmlns:a16="http://schemas.microsoft.com/office/drawing/2014/main" id="{27721938-3230-B442-A12C-254BA00D78EF}"/>
              </a:ext>
            </a:extLst>
          </p:cNvPr>
          <p:cNvSpPr>
            <a:spLocks noChangeShapeType="1"/>
          </p:cNvSpPr>
          <p:nvPr/>
        </p:nvSpPr>
        <p:spPr bwMode="auto">
          <a:xfrm>
            <a:off x="3008313" y="430053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6" name="Line 115">
            <a:extLst>
              <a:ext uri="{FF2B5EF4-FFF2-40B4-BE49-F238E27FC236}">
                <a16:creationId xmlns:a16="http://schemas.microsoft.com/office/drawing/2014/main" id="{BC4EE9F5-A262-A74C-A592-1E81FE4E8BEB}"/>
              </a:ext>
            </a:extLst>
          </p:cNvPr>
          <p:cNvSpPr>
            <a:spLocks noChangeShapeType="1"/>
          </p:cNvSpPr>
          <p:nvPr/>
        </p:nvSpPr>
        <p:spPr bwMode="auto">
          <a:xfrm>
            <a:off x="3276600" y="430847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7" name="Line 116">
            <a:extLst>
              <a:ext uri="{FF2B5EF4-FFF2-40B4-BE49-F238E27FC236}">
                <a16:creationId xmlns:a16="http://schemas.microsoft.com/office/drawing/2014/main" id="{4A565381-41D3-9E4C-9139-3C5A64154AA5}"/>
              </a:ext>
            </a:extLst>
          </p:cNvPr>
          <p:cNvSpPr>
            <a:spLocks noChangeShapeType="1"/>
          </p:cNvSpPr>
          <p:nvPr/>
        </p:nvSpPr>
        <p:spPr bwMode="auto">
          <a:xfrm>
            <a:off x="5978525" y="414496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8" name="Line 117">
            <a:extLst>
              <a:ext uri="{FF2B5EF4-FFF2-40B4-BE49-F238E27FC236}">
                <a16:creationId xmlns:a16="http://schemas.microsoft.com/office/drawing/2014/main" id="{2C189BF5-177E-C24A-BC44-92BB2F3D6A16}"/>
              </a:ext>
            </a:extLst>
          </p:cNvPr>
          <p:cNvSpPr>
            <a:spLocks noChangeShapeType="1"/>
          </p:cNvSpPr>
          <p:nvPr/>
        </p:nvSpPr>
        <p:spPr bwMode="auto">
          <a:xfrm>
            <a:off x="6246813" y="415290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9" name="Line 118">
            <a:extLst>
              <a:ext uri="{FF2B5EF4-FFF2-40B4-BE49-F238E27FC236}">
                <a16:creationId xmlns:a16="http://schemas.microsoft.com/office/drawing/2014/main" id="{C7ECAF9E-2BD7-0944-B3FF-82068F5A40BB}"/>
              </a:ext>
            </a:extLst>
          </p:cNvPr>
          <p:cNvSpPr>
            <a:spLocks noChangeShapeType="1"/>
          </p:cNvSpPr>
          <p:nvPr/>
        </p:nvSpPr>
        <p:spPr bwMode="auto">
          <a:xfrm>
            <a:off x="7453313" y="299720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0" name="Line 119">
            <a:extLst>
              <a:ext uri="{FF2B5EF4-FFF2-40B4-BE49-F238E27FC236}">
                <a16:creationId xmlns:a16="http://schemas.microsoft.com/office/drawing/2014/main" id="{4449652A-B2B7-304E-9F9A-61C0D30D4B9F}"/>
              </a:ext>
            </a:extLst>
          </p:cNvPr>
          <p:cNvSpPr>
            <a:spLocks noChangeShapeType="1"/>
          </p:cNvSpPr>
          <p:nvPr/>
        </p:nvSpPr>
        <p:spPr bwMode="auto">
          <a:xfrm flipH="1">
            <a:off x="5083175" y="238125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1" name="Line 120">
            <a:extLst>
              <a:ext uri="{FF2B5EF4-FFF2-40B4-BE49-F238E27FC236}">
                <a16:creationId xmlns:a16="http://schemas.microsoft.com/office/drawing/2014/main" id="{F48D2808-7E87-024E-AE6D-E02CC42D1B17}"/>
              </a:ext>
            </a:extLst>
          </p:cNvPr>
          <p:cNvSpPr>
            <a:spLocks noChangeShapeType="1"/>
          </p:cNvSpPr>
          <p:nvPr/>
        </p:nvSpPr>
        <p:spPr bwMode="auto">
          <a:xfrm flipH="1">
            <a:off x="7400925" y="303212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2" name="Text Box 121">
            <a:extLst>
              <a:ext uri="{FF2B5EF4-FFF2-40B4-BE49-F238E27FC236}">
                <a16:creationId xmlns:a16="http://schemas.microsoft.com/office/drawing/2014/main" id="{8AA2FA2B-8968-9A46-AB83-73F98EF3094D}"/>
              </a:ext>
            </a:extLst>
          </p:cNvPr>
          <p:cNvSpPr txBox="1">
            <a:spLocks noChangeArrowheads="1"/>
          </p:cNvSpPr>
          <p:nvPr/>
        </p:nvSpPr>
        <p:spPr bwMode="auto">
          <a:xfrm>
            <a:off x="5159375" y="2247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FF3300"/>
                </a:solidFill>
                <a:ea typeface="新細明體" panose="02020500000000000000" pitchFamily="18" charset="-120"/>
              </a:rPr>
              <a:t>2</a:t>
            </a:r>
          </a:p>
        </p:txBody>
      </p:sp>
      <p:sp>
        <p:nvSpPr>
          <p:cNvPr id="53343" name="Text Box 122">
            <a:extLst>
              <a:ext uri="{FF2B5EF4-FFF2-40B4-BE49-F238E27FC236}">
                <a16:creationId xmlns:a16="http://schemas.microsoft.com/office/drawing/2014/main" id="{150BBE45-F0B1-2B47-ACDE-A6815F7B7738}"/>
              </a:ext>
            </a:extLst>
          </p:cNvPr>
          <p:cNvSpPr txBox="1">
            <a:spLocks noChangeArrowheads="1"/>
          </p:cNvSpPr>
          <p:nvPr/>
        </p:nvSpPr>
        <p:spPr bwMode="auto">
          <a:xfrm>
            <a:off x="7464425" y="28987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FF3300"/>
                </a:solidFill>
                <a:ea typeface="新細明體" panose="02020500000000000000" pitchFamily="18" charset="-120"/>
              </a:rPr>
              <a:t>5</a:t>
            </a:r>
          </a:p>
        </p:txBody>
      </p:sp>
      <p:sp>
        <p:nvSpPr>
          <p:cNvPr id="53344" name="Line 123">
            <a:extLst>
              <a:ext uri="{FF2B5EF4-FFF2-40B4-BE49-F238E27FC236}">
                <a16:creationId xmlns:a16="http://schemas.microsoft.com/office/drawing/2014/main" id="{FD7621AB-9C3A-E74A-B1BF-BD6328CB36E9}"/>
              </a:ext>
            </a:extLst>
          </p:cNvPr>
          <p:cNvSpPr>
            <a:spLocks noChangeShapeType="1"/>
          </p:cNvSpPr>
          <p:nvPr/>
        </p:nvSpPr>
        <p:spPr bwMode="auto">
          <a:xfrm>
            <a:off x="8193088" y="292100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5" name="Line 124">
            <a:extLst>
              <a:ext uri="{FF2B5EF4-FFF2-40B4-BE49-F238E27FC236}">
                <a16:creationId xmlns:a16="http://schemas.microsoft.com/office/drawing/2014/main" id="{8DC6826D-82D0-6347-BFD9-9DA7FD5ED8C2}"/>
              </a:ext>
            </a:extLst>
          </p:cNvPr>
          <p:cNvSpPr>
            <a:spLocks noChangeShapeType="1"/>
          </p:cNvSpPr>
          <p:nvPr/>
        </p:nvSpPr>
        <p:spPr bwMode="auto">
          <a:xfrm>
            <a:off x="4260850" y="407193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53346" name="Group 125">
            <a:extLst>
              <a:ext uri="{FF2B5EF4-FFF2-40B4-BE49-F238E27FC236}">
                <a16:creationId xmlns:a16="http://schemas.microsoft.com/office/drawing/2014/main" id="{7FBDD499-96FC-9B4E-B073-9EB5559C0D6D}"/>
              </a:ext>
            </a:extLst>
          </p:cNvPr>
          <p:cNvGrpSpPr>
            <a:grpSpLocks/>
          </p:cNvGrpSpPr>
          <p:nvPr/>
        </p:nvGrpSpPr>
        <p:grpSpPr bwMode="auto">
          <a:xfrm>
            <a:off x="563563" y="1871663"/>
            <a:ext cx="7643812" cy="1709737"/>
            <a:chOff x="355" y="1351"/>
            <a:chExt cx="4815" cy="1077"/>
          </a:xfrm>
        </p:grpSpPr>
        <p:grpSp>
          <p:nvGrpSpPr>
            <p:cNvPr id="53348" name="Group 126">
              <a:extLst>
                <a:ext uri="{FF2B5EF4-FFF2-40B4-BE49-F238E27FC236}">
                  <a16:creationId xmlns:a16="http://schemas.microsoft.com/office/drawing/2014/main" id="{0BCD8AB4-2316-3F44-B8A0-38CEF5594418}"/>
                </a:ext>
              </a:extLst>
            </p:cNvPr>
            <p:cNvGrpSpPr>
              <a:grpSpLocks/>
            </p:cNvGrpSpPr>
            <p:nvPr/>
          </p:nvGrpSpPr>
          <p:grpSpPr bwMode="auto">
            <a:xfrm>
              <a:off x="355" y="1789"/>
              <a:ext cx="1156" cy="290"/>
              <a:chOff x="355" y="1789"/>
              <a:chExt cx="1156" cy="290"/>
            </a:xfrm>
          </p:grpSpPr>
          <p:sp>
            <p:nvSpPr>
              <p:cNvPr id="53354" name="Text Box 127">
                <a:extLst>
                  <a:ext uri="{FF2B5EF4-FFF2-40B4-BE49-F238E27FC236}">
                    <a16:creationId xmlns:a16="http://schemas.microsoft.com/office/drawing/2014/main" id="{AA5C3705-1B3A-DC40-8C7D-47130BE97B9B}"/>
                  </a:ext>
                </a:extLst>
              </p:cNvPr>
              <p:cNvSpPr txBox="1">
                <a:spLocks noChangeArrowheads="1"/>
              </p:cNvSpPr>
              <p:nvPr/>
            </p:nvSpPr>
            <p:spPr bwMode="auto">
              <a:xfrm>
                <a:off x="355" y="1827"/>
                <a:ext cx="1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sp>
            <p:nvSpPr>
              <p:cNvPr id="53355" name="Text Box 128">
                <a:extLst>
                  <a:ext uri="{FF2B5EF4-FFF2-40B4-BE49-F238E27FC236}">
                    <a16:creationId xmlns:a16="http://schemas.microsoft.com/office/drawing/2014/main" id="{5977B4AF-5BDE-F742-A17E-68F6CAA50CA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grpSp>
        <p:grpSp>
          <p:nvGrpSpPr>
            <p:cNvPr id="53349" name="Group 129">
              <a:extLst>
                <a:ext uri="{FF2B5EF4-FFF2-40B4-BE49-F238E27FC236}">
                  <a16:creationId xmlns:a16="http://schemas.microsoft.com/office/drawing/2014/main" id="{117160CB-D373-6B4F-AE74-A452C37A460C}"/>
                </a:ext>
              </a:extLst>
            </p:cNvPr>
            <p:cNvGrpSpPr>
              <a:grpSpLocks/>
            </p:cNvGrpSpPr>
            <p:nvPr/>
          </p:nvGrpSpPr>
          <p:grpSpPr bwMode="auto">
            <a:xfrm>
              <a:off x="3057" y="1351"/>
              <a:ext cx="2113" cy="1077"/>
              <a:chOff x="3057" y="1351"/>
              <a:chExt cx="2113" cy="1077"/>
            </a:xfrm>
          </p:grpSpPr>
          <p:sp>
            <p:nvSpPr>
              <p:cNvPr id="53350" name="Text Box 130">
                <a:extLst>
                  <a:ext uri="{FF2B5EF4-FFF2-40B4-BE49-F238E27FC236}">
                    <a16:creationId xmlns:a16="http://schemas.microsoft.com/office/drawing/2014/main" id="{AC72B4C5-49AD-EE4A-8058-F66A0C25ED7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0</a:t>
                </a:r>
              </a:p>
              <a:p>
                <a:r>
                  <a:rPr kumimoji="1" lang="en-US" altLang="zh-TW" sz="1000">
                    <a:solidFill>
                      <a:srgbClr val="000000"/>
                    </a:solidFill>
                    <a:latin typeface="Comic Sans MS" panose="030F0902030302020204" pitchFamily="66" charset="0"/>
                    <a:ea typeface="新細明體" panose="02020500000000000000" pitchFamily="18" charset="-120"/>
                  </a:rPr>
                  <a:t>1</a:t>
                </a:r>
              </a:p>
            </p:txBody>
          </p:sp>
          <p:grpSp>
            <p:nvGrpSpPr>
              <p:cNvPr id="53351" name="Group 131">
                <a:extLst>
                  <a:ext uri="{FF2B5EF4-FFF2-40B4-BE49-F238E27FC236}">
                    <a16:creationId xmlns:a16="http://schemas.microsoft.com/office/drawing/2014/main" id="{22DC60D4-A609-DA4A-A245-D977F4B7717A}"/>
                  </a:ext>
                </a:extLst>
              </p:cNvPr>
              <p:cNvGrpSpPr>
                <a:grpSpLocks/>
              </p:cNvGrpSpPr>
              <p:nvPr/>
            </p:nvGrpSpPr>
            <p:grpSpPr bwMode="auto">
              <a:xfrm>
                <a:off x="3057" y="1351"/>
                <a:ext cx="206" cy="1077"/>
                <a:chOff x="3057" y="1351"/>
                <a:chExt cx="206" cy="1077"/>
              </a:xfrm>
            </p:grpSpPr>
            <p:sp>
              <p:nvSpPr>
                <p:cNvPr id="53352" name="Text Box 132">
                  <a:extLst>
                    <a:ext uri="{FF2B5EF4-FFF2-40B4-BE49-F238E27FC236}">
                      <a16:creationId xmlns:a16="http://schemas.microsoft.com/office/drawing/2014/main" id="{7E03E398-8C7C-A442-AECE-838558B63EE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sp>
              <p:nvSpPr>
                <p:cNvPr id="53353" name="Text Box 133">
                  <a:extLst>
                    <a:ext uri="{FF2B5EF4-FFF2-40B4-BE49-F238E27FC236}">
                      <a16:creationId xmlns:a16="http://schemas.microsoft.com/office/drawing/2014/main" id="{8A996364-6989-1B48-A228-9D4704C1706E}"/>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900">
                      <a:solidFill>
                        <a:srgbClr val="000000"/>
                      </a:solidFill>
                      <a:latin typeface="Comic Sans MS" panose="030F0902030302020204" pitchFamily="66" charset="0"/>
                      <a:ea typeface="新細明體" panose="02020500000000000000" pitchFamily="18" charset="-120"/>
                    </a:rPr>
                    <a:t>10</a:t>
                  </a:r>
                </a:p>
                <a:p>
                  <a:r>
                    <a:rPr kumimoji="1" lang="en-US" altLang="zh-TW" sz="900">
                      <a:solidFill>
                        <a:srgbClr val="000000"/>
                      </a:solidFill>
                      <a:latin typeface="Comic Sans MS" panose="030F0902030302020204" pitchFamily="66" charset="0"/>
                      <a:ea typeface="新細明體" panose="02020500000000000000" pitchFamily="18" charset="-120"/>
                    </a:rPr>
                    <a:t>01</a:t>
                  </a:r>
                </a:p>
                <a:p>
                  <a:r>
                    <a:rPr kumimoji="1" lang="en-US" altLang="zh-TW" sz="900">
                      <a:solidFill>
                        <a:srgbClr val="000000"/>
                      </a:solidFill>
                      <a:latin typeface="Comic Sans MS" panose="030F0902030302020204" pitchFamily="66" charset="0"/>
                      <a:ea typeface="新細明體" panose="02020500000000000000" pitchFamily="18" charset="-120"/>
                    </a:rPr>
                    <a:t>00</a:t>
                  </a:r>
                </a:p>
              </p:txBody>
            </p:sp>
          </p:grpSp>
        </p:grpSp>
      </p:grpSp>
      <p:sp>
        <p:nvSpPr>
          <p:cNvPr id="53347" name="內容版面配置區 2">
            <a:extLst>
              <a:ext uri="{FF2B5EF4-FFF2-40B4-BE49-F238E27FC236}">
                <a16:creationId xmlns:a16="http://schemas.microsoft.com/office/drawing/2014/main" id="{89EBAF72-5507-D24C-8F5B-77E80EB3195B}"/>
              </a:ext>
            </a:extLst>
          </p:cNvPr>
          <p:cNvSpPr>
            <a:spLocks noGrp="1"/>
          </p:cNvSpPr>
          <p:nvPr>
            <p:ph idx="1"/>
          </p:nvPr>
        </p:nvSpPr>
        <p:spPr>
          <a:xfrm>
            <a:off x="334963" y="5278438"/>
            <a:ext cx="8610600" cy="1393825"/>
          </a:xfrm>
        </p:spPr>
        <p:txBody>
          <a:bodyPr/>
          <a:lstStyle/>
          <a:p>
            <a:pPr marL="342900" lvl="1" indent="-342900">
              <a:buClr>
                <a:srgbClr val="006600"/>
              </a:buClr>
              <a:buSzPct val="100000"/>
              <a:buFont typeface="Wingdings" pitchFamily="2" charset="2"/>
              <a:buChar char="n"/>
            </a:pPr>
            <a:r>
              <a:rPr lang="en-US" altLang="zh-TW">
                <a:ea typeface="新細明體" panose="02020500000000000000" pitchFamily="18" charset="-120"/>
              </a:rPr>
              <a:t>Both fetch and execute would access memory. To avoid conflict, we add a MUX. Similar for PC.</a:t>
            </a:r>
          </a:p>
          <a:p>
            <a:pPr marL="342900" lvl="1" indent="-342900">
              <a:buClr>
                <a:srgbClr val="006600"/>
              </a:buClr>
              <a:buSzPct val="100000"/>
              <a:buFont typeface="Wingdings" pitchFamily="2" charset="2"/>
              <a:buChar char="n"/>
            </a:pPr>
            <a:r>
              <a:rPr lang="en-US" altLang="zh-TW">
                <a:ea typeface="新細明體" panose="02020500000000000000" pitchFamily="18" charset="-120"/>
              </a:rPr>
              <a:t>In addition, we need a register IR to store the instruction.</a:t>
            </a:r>
          </a:p>
          <a:p>
            <a:endParaRPr lang="en-US" altLang="zh-TW">
              <a:solidFill>
                <a:srgbClr val="FF0000"/>
              </a:solidFill>
              <a:ea typeface="新細明體" panose="02020500000000000000" pitchFamily="18" charset="-120"/>
            </a:endParaRPr>
          </a:p>
          <a:p>
            <a:endParaRPr lang="zh-TW" altLang="en-US">
              <a:solidFill>
                <a:srgbClr val="FF0000"/>
              </a:solidFill>
              <a:ea typeface="新細明體" panose="02020500000000000000" pitchFamily="18"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6F8858-3A9E-7142-8C04-8A5E4C692490}"/>
              </a:ext>
            </a:extLst>
          </p:cNvPr>
          <p:cNvSpPr>
            <a:spLocks noGrp="1"/>
          </p:cNvSpPr>
          <p:nvPr>
            <p:ph type="title"/>
          </p:nvPr>
        </p:nvSpPr>
        <p:spPr/>
        <p:txBody>
          <a:bodyPr/>
          <a:lstStyle/>
          <a:p>
            <a:pPr>
              <a:defRPr/>
            </a:pPr>
            <a:r>
              <a:rPr kumimoji="1" lang="en-US" altLang="zh-TW">
                <a:ea typeface="新細明體" panose="02020500000000000000" pitchFamily="18" charset="-120"/>
              </a:rPr>
              <a:t>Fetch and execute</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003E71E1-417E-5D45-9B0B-47F69EAC965F}"/>
              </a:ext>
            </a:extLst>
          </p:cNvPr>
          <p:cNvSpPr>
            <a:spLocks noGrp="1"/>
          </p:cNvSpPr>
          <p:nvPr>
            <p:ph idx="1"/>
          </p:nvPr>
        </p:nvSpPr>
        <p:spPr>
          <a:xfrm>
            <a:off x="228600" y="685800"/>
            <a:ext cx="8610600" cy="5562600"/>
          </a:xfrm>
        </p:spPr>
        <p:txBody>
          <a:bodyPr/>
          <a:lstStyle/>
          <a:p>
            <a:pPr marL="342900" lvl="1" indent="-342900">
              <a:buClr>
                <a:srgbClr val="006600"/>
              </a:buClr>
              <a:buSzPct val="100000"/>
              <a:buFont typeface="Wingdings" pitchFamily="2" charset="2"/>
              <a:buChar char="n"/>
              <a:defRPr/>
            </a:pPr>
            <a:r>
              <a:rPr lang="en-US" altLang="zh-TW" dirty="0">
                <a:ea typeface="新細明體" panose="02020500000000000000" pitchFamily="18" charset="-120"/>
              </a:rPr>
              <a:t>In Hack, we avoid two cycles and IR by using two separate memory chips, one for data and the other for instruction. </a:t>
            </a:r>
            <a:endParaRPr kumimoji="1" lang="zh-TW" altLang="en-US" dirty="0">
              <a:solidFill>
                <a:srgbClr val="FF0000"/>
              </a:solidFill>
              <a:ea typeface="新細明體" panose="02020500000000000000" pitchFamily="18" charset="-120"/>
            </a:endParaRPr>
          </a:p>
        </p:txBody>
      </p:sp>
      <p:sp>
        <p:nvSpPr>
          <p:cNvPr id="54276" name="投影片編號版面配置區 3">
            <a:extLst>
              <a:ext uri="{FF2B5EF4-FFF2-40B4-BE49-F238E27FC236}">
                <a16:creationId xmlns:a16="http://schemas.microsoft.com/office/drawing/2014/main" id="{C778B34F-1586-6F41-AD07-ABB48373D4E5}"/>
              </a:ext>
            </a:extLst>
          </p:cNvPr>
          <p:cNvSpPr txBox="1">
            <a:spLocks/>
          </p:cNvSpPr>
          <p:nvPr/>
        </p:nvSpPr>
        <p:spPr bwMode="auto">
          <a:xfrm>
            <a:off x="7239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fld id="{C2764BC3-A4F7-1D42-A661-8AB837779BAC}" type="slidenum">
              <a:rPr kumimoji="1" lang="zh-TW" altLang="en-US" sz="800">
                <a:solidFill>
                  <a:srgbClr val="000000"/>
                </a:solidFill>
                <a:ea typeface="新細明體" panose="02020500000000000000" pitchFamily="18" charset="-120"/>
              </a:rPr>
              <a:pPr algn="r">
                <a:spcBef>
                  <a:spcPct val="0"/>
                </a:spcBef>
                <a:buClrTx/>
                <a:buSzTx/>
                <a:buFontTx/>
                <a:buNone/>
              </a:pPr>
              <a:t>22</a:t>
            </a:fld>
            <a:endParaRPr kumimoji="1" lang="en-US" altLang="zh-TW" sz="1400">
              <a:solidFill>
                <a:srgbClr val="000000"/>
              </a:solidFill>
              <a:ea typeface="新細明體" panose="02020500000000000000" pitchFamily="18" charset="-120"/>
            </a:endParaRPr>
          </a:p>
        </p:txBody>
      </p:sp>
      <p:graphicFrame>
        <p:nvGraphicFramePr>
          <p:cNvPr id="54277" name="Object 3">
            <a:extLst>
              <a:ext uri="{FF2B5EF4-FFF2-40B4-BE49-F238E27FC236}">
                <a16:creationId xmlns:a16="http://schemas.microsoft.com/office/drawing/2014/main" id="{82229E6B-5E03-AC4A-84FA-03CFC8089470}"/>
              </a:ext>
            </a:extLst>
          </p:cNvPr>
          <p:cNvGraphicFramePr>
            <a:graphicFrameLocks noChangeAspect="1"/>
          </p:cNvGraphicFramePr>
          <p:nvPr/>
        </p:nvGraphicFramePr>
        <p:xfrm>
          <a:off x="862013" y="1749425"/>
          <a:ext cx="7305675" cy="4498975"/>
        </p:xfrm>
        <a:graphic>
          <a:graphicData uri="http://schemas.openxmlformats.org/presentationml/2006/ole">
            <mc:AlternateContent xmlns:mc="http://schemas.openxmlformats.org/markup-compatibility/2006">
              <mc:Choice xmlns:v="urn:schemas-microsoft-com:vml" Requires="v">
                <p:oleObj spid="_x0000_s4103" name="VISIO" r:id="rId3" imgW="9029700" imgH="5791200" progId="Visio.Drawing.6">
                  <p:embed/>
                </p:oleObj>
              </mc:Choice>
              <mc:Fallback>
                <p:oleObj name="VISIO" r:id="rId3" imgW="9029700" imgH="579120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3656" t="8633" r="5290" b="4401"/>
                      <a:stretch>
                        <a:fillRect/>
                      </a:stretch>
                    </p:blipFill>
                    <p:spPr bwMode="auto">
                      <a:xfrm>
                        <a:off x="862013" y="1749425"/>
                        <a:ext cx="73056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A83A15C4-AD30-F54B-9FB6-8F5ACAD71F3B}"/>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B1A1D4FC-94EF-6C4F-A9FA-2F19B5614DE2}"/>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55300" name="投影片編號版面配置區 3">
            <a:extLst>
              <a:ext uri="{FF2B5EF4-FFF2-40B4-BE49-F238E27FC236}">
                <a16:creationId xmlns:a16="http://schemas.microsoft.com/office/drawing/2014/main" id="{85EFFC53-19FD-A44E-B40E-9F485AF6593A}"/>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EF3A572-5C41-4045-A2FC-BCEB75079575}" type="slidenum">
              <a:rPr kumimoji="1" lang="zh-TW" altLang="en-US" sz="800">
                <a:ea typeface="新細明體" panose="02020500000000000000" pitchFamily="18" charset="-120"/>
              </a:rPr>
              <a:pPr>
                <a:spcBef>
                  <a:spcPct val="0"/>
                </a:spcBef>
                <a:buClrTx/>
                <a:buSzTx/>
                <a:buFontTx/>
                <a:buNone/>
              </a:pPr>
              <a:t>23</a:t>
            </a:fld>
            <a:endParaRPr kumimoji="1" lang="en-US" altLang="zh-TW" sz="1400">
              <a:ea typeface="新細明體" panose="02020500000000000000" pitchFamily="18" charset="-120"/>
            </a:endParaRPr>
          </a:p>
        </p:txBody>
      </p:sp>
      <p:sp>
        <p:nvSpPr>
          <p:cNvPr id="55301" name="AutoShape 4">
            <a:extLst>
              <a:ext uri="{FF2B5EF4-FFF2-40B4-BE49-F238E27FC236}">
                <a16:creationId xmlns:a16="http://schemas.microsoft.com/office/drawing/2014/main" id="{371A5A85-8849-EA4E-A4F1-1D70882F873E}"/>
              </a:ext>
            </a:extLst>
          </p:cNvPr>
          <p:cNvSpPr>
            <a:spLocks noChangeArrowheads="1"/>
          </p:cNvSpPr>
          <p:nvPr/>
        </p:nvSpPr>
        <p:spPr bwMode="auto">
          <a:xfrm>
            <a:off x="215900" y="25908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78E94C-A83D-A24E-A370-C09A802F9AA6}"/>
              </a:ext>
            </a:extLst>
          </p:cNvPr>
          <p:cNvSpPr>
            <a:spLocks noGrp="1"/>
          </p:cNvSpPr>
          <p:nvPr>
            <p:ph type="title"/>
          </p:nvPr>
        </p:nvSpPr>
        <p:spPr/>
        <p:txBody>
          <a:bodyPr/>
          <a:lstStyle/>
          <a:p>
            <a:pPr>
              <a:defRPr/>
            </a:pPr>
            <a:r>
              <a:rPr kumimoji="1" lang="en-US" altLang="zh-TW" dirty="0">
                <a:ea typeface="新細明體" panose="02020500000000000000" pitchFamily="18" charset="-120"/>
              </a:rPr>
              <a:t>Program counter </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10B3AB71-69B5-9D42-8483-D7987F75D87E}"/>
              </a:ext>
            </a:extLst>
          </p:cNvPr>
          <p:cNvSpPr>
            <a:spLocks noGrp="1"/>
          </p:cNvSpPr>
          <p:nvPr>
            <p:ph idx="1"/>
          </p:nvPr>
        </p:nvSpPr>
        <p:spPr/>
        <p:txBody>
          <a:bodyPr/>
          <a:lstStyle/>
          <a:p>
            <a:pPr>
              <a:defRPr/>
            </a:pPr>
            <a:r>
              <a:rPr kumimoji="1" lang="en-US" altLang="zh-TW">
                <a:ea typeface="新細明體" panose="02020500000000000000" pitchFamily="18" charset="-120"/>
              </a:rPr>
              <a:t>Program counter emits the address of the next instruction.</a:t>
            </a:r>
          </a:p>
          <a:p>
            <a:pPr lvl="1">
              <a:defRPr/>
            </a:pPr>
            <a:r>
              <a:rPr kumimoji="1" lang="en-US" altLang="zh-TW">
                <a:ea typeface="新細明體" panose="02020500000000000000" pitchFamily="18" charset="-120"/>
              </a:rPr>
              <a:t>To start/restart the program execution: PC=0</a:t>
            </a:r>
          </a:p>
          <a:p>
            <a:pPr lvl="1">
              <a:defRPr/>
            </a:pPr>
            <a:r>
              <a:rPr kumimoji="1" lang="en-US" altLang="zh-TW">
                <a:ea typeface="新細明體" panose="02020500000000000000" pitchFamily="18" charset="-120"/>
              </a:rPr>
              <a:t>No jump: PC++</a:t>
            </a:r>
          </a:p>
          <a:p>
            <a:pPr lvl="1">
              <a:defRPr/>
            </a:pPr>
            <a:r>
              <a:rPr kumimoji="1" lang="en-US" altLang="zh-TW">
                <a:ea typeface="新細明體" panose="02020500000000000000" pitchFamily="18" charset="-120"/>
              </a:rPr>
              <a:t>Unconditional jump: PC=A</a:t>
            </a:r>
          </a:p>
          <a:p>
            <a:pPr lvl="1">
              <a:defRPr/>
            </a:pPr>
            <a:r>
              <a:rPr kumimoji="1" lang="en-US" altLang="zh-TW">
                <a:ea typeface="新細明體" panose="02020500000000000000" pitchFamily="18" charset="-120"/>
              </a:rPr>
              <a:t>Conditional jump: if (cond.) PC=A else PC++</a:t>
            </a:r>
            <a:endParaRPr kumimoji="1" lang="zh-TW" altLang="en-US">
              <a:ea typeface="新細明體" panose="02020500000000000000" pitchFamily="18" charset="-120"/>
            </a:endParaRPr>
          </a:p>
        </p:txBody>
      </p:sp>
      <p:sp>
        <p:nvSpPr>
          <p:cNvPr id="4" name="Rectangle 3">
            <a:extLst>
              <a:ext uri="{FF2B5EF4-FFF2-40B4-BE49-F238E27FC236}">
                <a16:creationId xmlns:a16="http://schemas.microsoft.com/office/drawing/2014/main" id="{71BF9368-6B9B-9B47-A74E-F17CA7829CCA}"/>
              </a:ext>
            </a:extLst>
          </p:cNvPr>
          <p:cNvSpPr>
            <a:spLocks noChangeArrowheads="1"/>
          </p:cNvSpPr>
          <p:nvPr/>
        </p:nvSpPr>
        <p:spPr bwMode="auto">
          <a:xfrm>
            <a:off x="2743200" y="3619500"/>
            <a:ext cx="3581400" cy="2286000"/>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Program counter </a:t>
            </a:r>
          </a:p>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(PC)</a:t>
            </a:r>
          </a:p>
        </p:txBody>
      </p:sp>
      <p:sp>
        <p:nvSpPr>
          <p:cNvPr id="5" name="Text Box 80">
            <a:extLst>
              <a:ext uri="{FF2B5EF4-FFF2-40B4-BE49-F238E27FC236}">
                <a16:creationId xmlns:a16="http://schemas.microsoft.com/office/drawing/2014/main" id="{7C484E50-3169-4B41-895D-234F65FAB2D3}"/>
              </a:ext>
            </a:extLst>
          </p:cNvPr>
          <p:cNvSpPr txBox="1">
            <a:spLocks noChangeArrowheads="1"/>
          </p:cNvSpPr>
          <p:nvPr/>
        </p:nvSpPr>
        <p:spPr bwMode="auto">
          <a:xfrm>
            <a:off x="4135438" y="5543550"/>
            <a:ext cx="79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reset</a:t>
            </a:r>
          </a:p>
        </p:txBody>
      </p:sp>
      <p:sp>
        <p:nvSpPr>
          <p:cNvPr id="6" name="Text Box 80">
            <a:extLst>
              <a:ext uri="{FF2B5EF4-FFF2-40B4-BE49-F238E27FC236}">
                <a16:creationId xmlns:a16="http://schemas.microsoft.com/office/drawing/2014/main" id="{D4DEF22D-C3A6-4A49-A665-11EB6A4D51F0}"/>
              </a:ext>
            </a:extLst>
          </p:cNvPr>
          <p:cNvSpPr txBox="1">
            <a:spLocks noChangeArrowheads="1"/>
          </p:cNvSpPr>
          <p:nvPr/>
        </p:nvSpPr>
        <p:spPr bwMode="auto">
          <a:xfrm>
            <a:off x="5791200" y="5535613"/>
            <a:ext cx="42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sp>
        <p:nvSpPr>
          <p:cNvPr id="56327" name="AutoShape 4">
            <a:extLst>
              <a:ext uri="{FF2B5EF4-FFF2-40B4-BE49-F238E27FC236}">
                <a16:creationId xmlns:a16="http://schemas.microsoft.com/office/drawing/2014/main" id="{032CEA59-3AEA-034A-88D9-11FB904F563B}"/>
              </a:ext>
            </a:extLst>
          </p:cNvPr>
          <p:cNvSpPr>
            <a:spLocks noChangeArrowheads="1"/>
          </p:cNvSpPr>
          <p:nvPr/>
        </p:nvSpPr>
        <p:spPr bwMode="auto">
          <a:xfrm>
            <a:off x="2943225" y="5638800"/>
            <a:ext cx="228600" cy="24765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56328" name="Line 35">
            <a:extLst>
              <a:ext uri="{FF2B5EF4-FFF2-40B4-BE49-F238E27FC236}">
                <a16:creationId xmlns:a16="http://schemas.microsoft.com/office/drawing/2014/main" id="{B2956D84-A9DF-1445-88E9-BC7E9E741C5A}"/>
              </a:ext>
            </a:extLst>
          </p:cNvPr>
          <p:cNvSpPr>
            <a:spLocks noChangeShapeType="1"/>
          </p:cNvSpPr>
          <p:nvPr/>
        </p:nvSpPr>
        <p:spPr bwMode="auto">
          <a:xfrm>
            <a:off x="2066925" y="4800600"/>
            <a:ext cx="676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9" name="Text Box 80">
            <a:extLst>
              <a:ext uri="{FF2B5EF4-FFF2-40B4-BE49-F238E27FC236}">
                <a16:creationId xmlns:a16="http://schemas.microsoft.com/office/drawing/2014/main" id="{8041F30F-3CEF-FC46-81E6-4A1E364123C8}"/>
              </a:ext>
            </a:extLst>
          </p:cNvPr>
          <p:cNvSpPr txBox="1">
            <a:spLocks noChangeArrowheads="1"/>
          </p:cNvSpPr>
          <p:nvPr/>
        </p:nvSpPr>
        <p:spPr bwMode="auto">
          <a:xfrm>
            <a:off x="2735263" y="4600575"/>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Din</a:t>
            </a:r>
          </a:p>
        </p:txBody>
      </p:sp>
      <p:sp>
        <p:nvSpPr>
          <p:cNvPr id="10" name="Text Box 80">
            <a:extLst>
              <a:ext uri="{FF2B5EF4-FFF2-40B4-BE49-F238E27FC236}">
                <a16:creationId xmlns:a16="http://schemas.microsoft.com/office/drawing/2014/main" id="{48955864-1F3F-EF45-AD1F-4AE245214B34}"/>
              </a:ext>
            </a:extLst>
          </p:cNvPr>
          <p:cNvSpPr txBox="1">
            <a:spLocks noChangeArrowheads="1"/>
          </p:cNvSpPr>
          <p:nvPr/>
        </p:nvSpPr>
        <p:spPr bwMode="auto">
          <a:xfrm>
            <a:off x="5562600" y="4600575"/>
            <a:ext cx="77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a:solidFill>
                  <a:srgbClr val="003399"/>
                </a:solidFill>
                <a:latin typeface="Arial" charset="0"/>
                <a:ea typeface="新細明體" charset="0"/>
              </a:rPr>
              <a:t>Dout</a:t>
            </a:r>
            <a:endParaRPr lang="en-US" altLang="zh-TW" sz="2000" b="1" kern="0" dirty="0">
              <a:solidFill>
                <a:srgbClr val="003399"/>
              </a:solidFill>
              <a:latin typeface="Arial" charset="0"/>
              <a:ea typeface="新細明體" charset="0"/>
            </a:endParaRPr>
          </a:p>
        </p:txBody>
      </p:sp>
      <p:sp>
        <p:nvSpPr>
          <p:cNvPr id="56331" name="Line 147">
            <a:extLst>
              <a:ext uri="{FF2B5EF4-FFF2-40B4-BE49-F238E27FC236}">
                <a16:creationId xmlns:a16="http://schemas.microsoft.com/office/drawing/2014/main" id="{E2CD602D-8C70-C24E-B3D9-F36D5F90B2DE}"/>
              </a:ext>
            </a:extLst>
          </p:cNvPr>
          <p:cNvSpPr>
            <a:spLocks noChangeShapeType="1"/>
          </p:cNvSpPr>
          <p:nvPr/>
        </p:nvSpPr>
        <p:spPr bwMode="auto">
          <a:xfrm flipH="1">
            <a:off x="2305050" y="4699000"/>
            <a:ext cx="200025" cy="201613"/>
          </a:xfrm>
          <a:prstGeom prst="line">
            <a:avLst/>
          </a:prstGeom>
          <a:noFill/>
          <a:ln w="254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2" name="文字方塊 11">
            <a:extLst>
              <a:ext uri="{FF2B5EF4-FFF2-40B4-BE49-F238E27FC236}">
                <a16:creationId xmlns:a16="http://schemas.microsoft.com/office/drawing/2014/main" id="{F06F7AE9-E36E-384E-8C64-5B8642D70E52}"/>
              </a:ext>
            </a:extLst>
          </p:cNvPr>
          <p:cNvSpPr txBox="1">
            <a:spLocks noChangeArrowheads="1"/>
          </p:cNvSpPr>
          <p:nvPr/>
        </p:nvSpPr>
        <p:spPr bwMode="auto">
          <a:xfrm>
            <a:off x="2170113" y="4929188"/>
            <a:ext cx="4699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a:latin typeface="Arial" panose="020B0604020202020204" pitchFamily="34" charset="0"/>
                <a:ea typeface="新細明體" panose="02020500000000000000" pitchFamily="18" charset="-120"/>
              </a:rPr>
              <a:t>15</a:t>
            </a:r>
            <a:endParaRPr kumimoji="1" lang="zh-TW" altLang="en-US">
              <a:latin typeface="Arial" panose="020B0604020202020204" pitchFamily="34" charset="0"/>
              <a:ea typeface="新細明體" panose="02020500000000000000" pitchFamily="18" charset="-120"/>
            </a:endParaRPr>
          </a:p>
        </p:txBody>
      </p:sp>
      <p:sp>
        <p:nvSpPr>
          <p:cNvPr id="56333" name="Line 35">
            <a:extLst>
              <a:ext uri="{FF2B5EF4-FFF2-40B4-BE49-F238E27FC236}">
                <a16:creationId xmlns:a16="http://schemas.microsoft.com/office/drawing/2014/main" id="{1401EAB8-FDD8-8C4A-8B19-3A57DE38B358}"/>
              </a:ext>
            </a:extLst>
          </p:cNvPr>
          <p:cNvSpPr>
            <a:spLocks noChangeShapeType="1"/>
          </p:cNvSpPr>
          <p:nvPr/>
        </p:nvSpPr>
        <p:spPr bwMode="auto">
          <a:xfrm>
            <a:off x="6332538" y="4811713"/>
            <a:ext cx="676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4" name="Line 147">
            <a:extLst>
              <a:ext uri="{FF2B5EF4-FFF2-40B4-BE49-F238E27FC236}">
                <a16:creationId xmlns:a16="http://schemas.microsoft.com/office/drawing/2014/main" id="{B93243AB-5034-C844-9B40-3CDEA1026453}"/>
              </a:ext>
            </a:extLst>
          </p:cNvPr>
          <p:cNvSpPr>
            <a:spLocks noChangeShapeType="1"/>
          </p:cNvSpPr>
          <p:nvPr/>
        </p:nvSpPr>
        <p:spPr bwMode="auto">
          <a:xfrm flipH="1">
            <a:off x="6570663" y="4711700"/>
            <a:ext cx="201612" cy="201613"/>
          </a:xfrm>
          <a:prstGeom prst="line">
            <a:avLst/>
          </a:prstGeom>
          <a:noFill/>
          <a:ln w="254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5" name="文字方塊 14">
            <a:extLst>
              <a:ext uri="{FF2B5EF4-FFF2-40B4-BE49-F238E27FC236}">
                <a16:creationId xmlns:a16="http://schemas.microsoft.com/office/drawing/2014/main" id="{5DBDA421-7B13-BD49-9FCD-7B8C37C0AAB8}"/>
              </a:ext>
            </a:extLst>
          </p:cNvPr>
          <p:cNvSpPr txBox="1">
            <a:spLocks noChangeArrowheads="1"/>
          </p:cNvSpPr>
          <p:nvPr/>
        </p:nvSpPr>
        <p:spPr bwMode="auto">
          <a:xfrm>
            <a:off x="6435725" y="4941888"/>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a:latin typeface="Arial" panose="020B0604020202020204" pitchFamily="34" charset="0"/>
                <a:ea typeface="新細明體" panose="02020500000000000000" pitchFamily="18" charset="-120"/>
              </a:rPr>
              <a:t>15</a:t>
            </a:r>
            <a:endParaRPr kumimoji="1" lang="zh-TW" altLang="en-US">
              <a:latin typeface="Arial" panose="020B0604020202020204" pitchFamily="34" charset="0"/>
              <a:ea typeface="新細明體" panose="02020500000000000000" pitchFamily="18" charset="-120"/>
            </a:endParaRPr>
          </a:p>
        </p:txBody>
      </p:sp>
      <p:sp>
        <p:nvSpPr>
          <p:cNvPr id="56336" name="Line 63">
            <a:extLst>
              <a:ext uri="{FF2B5EF4-FFF2-40B4-BE49-F238E27FC236}">
                <a16:creationId xmlns:a16="http://schemas.microsoft.com/office/drawing/2014/main" id="{0BDFA620-B150-3B42-B26B-07E0E496519C}"/>
              </a:ext>
            </a:extLst>
          </p:cNvPr>
          <p:cNvSpPr>
            <a:spLocks noChangeShapeType="1"/>
          </p:cNvSpPr>
          <p:nvPr/>
        </p:nvSpPr>
        <p:spPr bwMode="auto">
          <a:xfrm>
            <a:off x="4518025" y="5899150"/>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7" name="Line 63">
            <a:extLst>
              <a:ext uri="{FF2B5EF4-FFF2-40B4-BE49-F238E27FC236}">
                <a16:creationId xmlns:a16="http://schemas.microsoft.com/office/drawing/2014/main" id="{6DAB4F99-0C1B-5840-B9B3-E8BA369CF23A}"/>
              </a:ext>
            </a:extLst>
          </p:cNvPr>
          <p:cNvSpPr>
            <a:spLocks noChangeShapeType="1"/>
          </p:cNvSpPr>
          <p:nvPr/>
        </p:nvSpPr>
        <p:spPr bwMode="auto">
          <a:xfrm>
            <a:off x="5992813" y="5891213"/>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8" name="文字方塊 17">
            <a:extLst>
              <a:ext uri="{FF2B5EF4-FFF2-40B4-BE49-F238E27FC236}">
                <a16:creationId xmlns:a16="http://schemas.microsoft.com/office/drawing/2014/main" id="{7EDE1E45-7BCC-EC43-A890-A59B6E442B51}"/>
              </a:ext>
            </a:extLst>
          </p:cNvPr>
          <p:cNvSpPr txBox="1">
            <a:spLocks noChangeArrowheads="1"/>
          </p:cNvSpPr>
          <p:nvPr/>
        </p:nvSpPr>
        <p:spPr bwMode="auto">
          <a:xfrm>
            <a:off x="973138" y="6194425"/>
            <a:ext cx="712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solidFill>
                  <a:srgbClr val="C00000"/>
                </a:solidFill>
                <a:ea typeface="新細明體" panose="02020500000000000000" pitchFamily="18" charset="-120"/>
              </a:rPr>
              <a:t>Note that the design is slightly different from your project #3.</a:t>
            </a:r>
            <a:endParaRPr kumimoji="1" lang="zh-TW" altLang="en-US" sz="1800">
              <a:solidFill>
                <a:srgbClr val="C00000"/>
              </a:solidFill>
              <a:ea typeface="新細明體" panose="02020500000000000000" pitchFamily="18"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8FD44F-FA17-754C-B72F-CE544D307281}"/>
              </a:ext>
            </a:extLst>
          </p:cNvPr>
          <p:cNvSpPr>
            <a:spLocks noGrp="1"/>
          </p:cNvSpPr>
          <p:nvPr>
            <p:ph type="title"/>
          </p:nvPr>
        </p:nvSpPr>
        <p:spPr/>
        <p:txBody>
          <a:bodyPr/>
          <a:lstStyle/>
          <a:p>
            <a:pPr>
              <a:defRPr/>
            </a:pPr>
            <a:r>
              <a:rPr kumimoji="1" lang="en-US" altLang="zh-TW">
                <a:ea typeface="新細明體" panose="02020500000000000000" pitchFamily="18" charset="-120"/>
              </a:rPr>
              <a:t>Program counter</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454DCD6A-D13E-2D46-AF1C-27DC4F40BDB8}"/>
              </a:ext>
            </a:extLst>
          </p:cNvPr>
          <p:cNvSpPr>
            <a:spLocks noGrp="1"/>
          </p:cNvSpPr>
          <p:nvPr>
            <p:ph idx="1"/>
          </p:nvPr>
        </p:nvSpPr>
        <p:spPr/>
        <p:txBody>
          <a:bodyPr/>
          <a:lstStyle/>
          <a:p>
            <a:pPr marL="0" indent="0">
              <a:buFont typeface="Wingdings" pitchFamily="2" charset="2"/>
              <a:buNone/>
              <a:defRPr/>
            </a:pPr>
            <a:r>
              <a:rPr kumimoji="1" lang="en-US" altLang="zh-TW">
                <a:ea typeface="新細明體" panose="02020500000000000000" pitchFamily="18" charset="-120"/>
              </a:rPr>
              <a:t>if (reset) PC=0</a:t>
            </a:r>
          </a:p>
          <a:p>
            <a:pPr marL="0" indent="0">
              <a:buFont typeface="Wingdings" pitchFamily="2" charset="2"/>
              <a:buNone/>
              <a:defRPr/>
            </a:pPr>
            <a:r>
              <a:rPr kumimoji="1" lang="en-US" altLang="zh-TW">
                <a:ea typeface="新細明體" panose="02020500000000000000" pitchFamily="18" charset="-120"/>
              </a:rPr>
              <a:t>else if (W) PC=Din</a:t>
            </a:r>
          </a:p>
          <a:p>
            <a:pPr marL="0" indent="0">
              <a:buFont typeface="Wingdings" pitchFamily="2" charset="2"/>
              <a:buNone/>
              <a:defRPr/>
            </a:pPr>
            <a:r>
              <a:rPr kumimoji="1" lang="en-US" altLang="zh-TW">
                <a:ea typeface="新細明體" panose="02020500000000000000" pitchFamily="18" charset="-120"/>
              </a:rPr>
              <a:t>       else PC++ </a:t>
            </a:r>
            <a:endParaRPr kumimoji="1" lang="zh-TW" altLang="en-US">
              <a:ea typeface="新細明體" panose="02020500000000000000" pitchFamily="18"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3C713827-E16C-A142-9033-CEECB50FA892}"/>
              </a:ext>
            </a:extLst>
          </p:cNvPr>
          <p:cNvSpPr/>
          <p:nvPr/>
        </p:nvSpPr>
        <p:spPr bwMode="auto">
          <a:xfrm>
            <a:off x="606425" y="2667000"/>
            <a:ext cx="7689850" cy="2768600"/>
          </a:xfrm>
          <a:prstGeom prst="rect">
            <a:avLst/>
          </a:prstGeom>
          <a:solidFill>
            <a:schemeClr val="bg1">
              <a:lumMod val="75000"/>
            </a:schemeClr>
          </a:solidFill>
          <a:ln w="19050" cap="flat" cmpd="sng" algn="ctr">
            <a:solidFill>
              <a:schemeClr val="tx1">
                <a:lumMod val="65000"/>
                <a:lumOff val="3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77014A2B-22F2-DF46-B990-521C9F9DC82D}"/>
              </a:ext>
            </a:extLst>
          </p:cNvPr>
          <p:cNvSpPr>
            <a:spLocks noGrp="1"/>
          </p:cNvSpPr>
          <p:nvPr>
            <p:ph type="title"/>
          </p:nvPr>
        </p:nvSpPr>
        <p:spPr/>
        <p:txBody>
          <a:bodyPr/>
          <a:lstStyle/>
          <a:p>
            <a:pPr>
              <a:defRPr/>
            </a:pPr>
            <a:r>
              <a:rPr kumimoji="1" lang="en-US" altLang="zh-TW" dirty="0">
                <a:ea typeface="新細明體" panose="02020500000000000000" pitchFamily="18" charset="-120"/>
              </a:rPr>
              <a:t>Program counter </a:t>
            </a:r>
            <a:endParaRPr kumimoji="1" lang="zh-TW" altLang="en-US" dirty="0">
              <a:solidFill>
                <a:srgbClr val="FF0000"/>
              </a:solidFill>
              <a:ea typeface="新細明體" panose="02020500000000000000" pitchFamily="18" charset="-120"/>
            </a:endParaRPr>
          </a:p>
        </p:txBody>
      </p:sp>
      <p:sp>
        <p:nvSpPr>
          <p:cNvPr id="3" name="內容版面配置區 2">
            <a:extLst>
              <a:ext uri="{FF2B5EF4-FFF2-40B4-BE49-F238E27FC236}">
                <a16:creationId xmlns:a16="http://schemas.microsoft.com/office/drawing/2014/main" id="{1A6B526D-01CA-FF49-B9DC-A85CFCDF57E4}"/>
              </a:ext>
            </a:extLst>
          </p:cNvPr>
          <p:cNvSpPr>
            <a:spLocks noGrp="1"/>
          </p:cNvSpPr>
          <p:nvPr>
            <p:ph idx="1"/>
          </p:nvPr>
        </p:nvSpPr>
        <p:spPr/>
        <p:txBody>
          <a:bodyPr/>
          <a:lstStyle/>
          <a:p>
            <a:pPr marL="0" indent="0">
              <a:buFont typeface="Wingdings" pitchFamily="2" charset="2"/>
              <a:buNone/>
              <a:defRPr/>
            </a:pPr>
            <a:r>
              <a:rPr kumimoji="1" lang="en-US" altLang="zh-TW">
                <a:ea typeface="新細明體" panose="02020500000000000000" pitchFamily="18" charset="-120"/>
              </a:rPr>
              <a:t>if (reset) PC=0</a:t>
            </a:r>
          </a:p>
          <a:p>
            <a:pPr marL="0" indent="0">
              <a:buFont typeface="Wingdings" pitchFamily="2" charset="2"/>
              <a:buNone/>
              <a:defRPr/>
            </a:pPr>
            <a:r>
              <a:rPr kumimoji="1" lang="en-US" altLang="zh-TW">
                <a:ea typeface="新細明體" panose="02020500000000000000" pitchFamily="18" charset="-120"/>
              </a:rPr>
              <a:t>else if (W) PC=Din</a:t>
            </a:r>
          </a:p>
          <a:p>
            <a:pPr marL="0" indent="0">
              <a:buFont typeface="Wingdings" pitchFamily="2" charset="2"/>
              <a:buNone/>
              <a:defRPr/>
            </a:pPr>
            <a:r>
              <a:rPr kumimoji="1" lang="en-US" altLang="zh-TW">
                <a:ea typeface="新細明體" panose="02020500000000000000" pitchFamily="18" charset="-120"/>
              </a:rPr>
              <a:t>       else PC++ </a:t>
            </a:r>
            <a:endParaRPr kumimoji="1" lang="zh-TW" altLang="en-US">
              <a:ea typeface="新細明體" panose="02020500000000000000" pitchFamily="18" charset="-120"/>
            </a:endParaRPr>
          </a:p>
        </p:txBody>
      </p:sp>
      <p:grpSp>
        <p:nvGrpSpPr>
          <p:cNvPr id="58373" name="群組 11">
            <a:extLst>
              <a:ext uri="{FF2B5EF4-FFF2-40B4-BE49-F238E27FC236}">
                <a16:creationId xmlns:a16="http://schemas.microsoft.com/office/drawing/2014/main" id="{C7DA795D-4834-0548-A55F-A7D792B60567}"/>
              </a:ext>
            </a:extLst>
          </p:cNvPr>
          <p:cNvGrpSpPr>
            <a:grpSpLocks/>
          </p:cNvGrpSpPr>
          <p:nvPr/>
        </p:nvGrpSpPr>
        <p:grpSpPr bwMode="auto">
          <a:xfrm>
            <a:off x="2625725" y="4359275"/>
            <a:ext cx="733425" cy="979488"/>
            <a:chOff x="3286983" y="3286123"/>
            <a:chExt cx="980218" cy="1309897"/>
          </a:xfrm>
        </p:grpSpPr>
        <p:sp>
          <p:nvSpPr>
            <p:cNvPr id="5" name="AutoShape 6">
              <a:extLst>
                <a:ext uri="{FF2B5EF4-FFF2-40B4-BE49-F238E27FC236}">
                  <a16:creationId xmlns:a16="http://schemas.microsoft.com/office/drawing/2014/main" id="{A470F2CC-0DDA-D84D-AAFA-6C04065D84E9}"/>
                </a:ext>
              </a:extLst>
            </p:cNvPr>
            <p:cNvSpPr>
              <a:spLocks noChangeArrowheads="1"/>
            </p:cNvSpPr>
            <p:nvPr/>
          </p:nvSpPr>
          <p:spPr bwMode="auto">
            <a:xfrm rot="5400000">
              <a:off x="3128509" y="3457328"/>
              <a:ext cx="1309897" cy="967488"/>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8407" name="Text Box 172">
              <a:extLst>
                <a:ext uri="{FF2B5EF4-FFF2-40B4-BE49-F238E27FC236}">
                  <a16:creationId xmlns:a16="http://schemas.microsoft.com/office/drawing/2014/main" id="{DE842529-8C48-9340-B57C-F8C9A158D7CA}"/>
                </a:ext>
              </a:extLst>
            </p:cNvPr>
            <p:cNvSpPr txBox="1">
              <a:spLocks noChangeArrowheads="1"/>
            </p:cNvSpPr>
            <p:nvPr/>
          </p:nvSpPr>
          <p:spPr bwMode="auto">
            <a:xfrm>
              <a:off x="3286983" y="3458248"/>
              <a:ext cx="415731" cy="11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ea typeface="新細明體" panose="02020500000000000000" pitchFamily="18" charset="-120"/>
                </a:rPr>
                <a:t>0</a:t>
              </a:r>
            </a:p>
            <a:p>
              <a:pPr>
                <a:spcBef>
                  <a:spcPct val="0"/>
                </a:spcBef>
                <a:buClrTx/>
                <a:buSzTx/>
                <a:buFontTx/>
                <a:buNone/>
              </a:pPr>
              <a:endParaRPr kumimoji="1" lang="en-US" altLang="zh-TW" sz="1600">
                <a:ea typeface="新細明體" panose="02020500000000000000" pitchFamily="18" charset="-120"/>
              </a:endParaRPr>
            </a:p>
            <a:p>
              <a:pPr>
                <a:spcBef>
                  <a:spcPct val="0"/>
                </a:spcBef>
                <a:buClrTx/>
                <a:buSzTx/>
                <a:buFontTx/>
                <a:buNone/>
              </a:pPr>
              <a:r>
                <a:rPr kumimoji="1" lang="en-US" altLang="zh-TW" sz="1600">
                  <a:ea typeface="新細明體" panose="02020500000000000000" pitchFamily="18" charset="-120"/>
                </a:rPr>
                <a:t>1</a:t>
              </a:r>
            </a:p>
          </p:txBody>
        </p:sp>
      </p:grpSp>
      <p:grpSp>
        <p:nvGrpSpPr>
          <p:cNvPr id="58374" name="群組 80">
            <a:extLst>
              <a:ext uri="{FF2B5EF4-FFF2-40B4-BE49-F238E27FC236}">
                <a16:creationId xmlns:a16="http://schemas.microsoft.com/office/drawing/2014/main" id="{37A93BEE-C0AD-9347-B19D-0BBB1E611571}"/>
              </a:ext>
            </a:extLst>
          </p:cNvPr>
          <p:cNvGrpSpPr>
            <a:grpSpLocks/>
          </p:cNvGrpSpPr>
          <p:nvPr/>
        </p:nvGrpSpPr>
        <p:grpSpPr bwMode="auto">
          <a:xfrm>
            <a:off x="3827463" y="4354513"/>
            <a:ext cx="2673350" cy="982662"/>
            <a:chOff x="4114800" y="2622550"/>
            <a:chExt cx="975235" cy="359115"/>
          </a:xfrm>
        </p:grpSpPr>
        <p:grpSp>
          <p:nvGrpSpPr>
            <p:cNvPr id="58402" name="群組 13">
              <a:extLst>
                <a:ext uri="{FF2B5EF4-FFF2-40B4-BE49-F238E27FC236}">
                  <a16:creationId xmlns:a16="http://schemas.microsoft.com/office/drawing/2014/main" id="{D979566D-ED9D-F843-9D48-4C4A13A467B3}"/>
                </a:ext>
              </a:extLst>
            </p:cNvPr>
            <p:cNvGrpSpPr>
              <a:grpSpLocks/>
            </p:cNvGrpSpPr>
            <p:nvPr/>
          </p:nvGrpSpPr>
          <p:grpSpPr bwMode="auto">
            <a:xfrm>
              <a:off x="4114800" y="2622550"/>
              <a:ext cx="948234" cy="349835"/>
              <a:chOff x="1033463" y="3200400"/>
              <a:chExt cx="948234" cy="349835"/>
            </a:xfrm>
          </p:grpSpPr>
          <p:sp>
            <p:nvSpPr>
              <p:cNvPr id="10" name="Rectangle 3">
                <a:extLst>
                  <a:ext uri="{FF2B5EF4-FFF2-40B4-BE49-F238E27FC236}">
                    <a16:creationId xmlns:a16="http://schemas.microsoft.com/office/drawing/2014/main" id="{48B4B597-18A9-6E4A-A4C2-E0F96442C3A6}"/>
                  </a:ext>
                </a:extLst>
              </p:cNvPr>
              <p:cNvSpPr>
                <a:spLocks noChangeArrowheads="1"/>
              </p:cNvSpPr>
              <p:nvPr/>
            </p:nvSpPr>
            <p:spPr bwMode="auto">
              <a:xfrm>
                <a:off x="1033463" y="3200400"/>
                <a:ext cx="948016" cy="34983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15-bit register</a:t>
                </a:r>
              </a:p>
            </p:txBody>
          </p:sp>
          <p:sp>
            <p:nvSpPr>
              <p:cNvPr id="58405" name="AutoShape 4">
                <a:extLst>
                  <a:ext uri="{FF2B5EF4-FFF2-40B4-BE49-F238E27FC236}">
                    <a16:creationId xmlns:a16="http://schemas.microsoft.com/office/drawing/2014/main" id="{DA5DD31C-366A-6B44-AB27-CCF6E191AA42}"/>
                  </a:ext>
                </a:extLst>
              </p:cNvPr>
              <p:cNvSpPr>
                <a:spLocks noChangeArrowheads="1"/>
              </p:cNvSpPr>
              <p:nvPr/>
            </p:nvSpPr>
            <p:spPr bwMode="auto">
              <a:xfrm>
                <a:off x="1143000" y="3480827"/>
                <a:ext cx="60502" cy="64061"/>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9" name="Text Box 80">
              <a:extLst>
                <a:ext uri="{FF2B5EF4-FFF2-40B4-BE49-F238E27FC236}">
                  <a16:creationId xmlns:a16="http://schemas.microsoft.com/office/drawing/2014/main" id="{BCFE5BA4-C762-F749-B207-3CE18C629500}"/>
                </a:ext>
              </a:extLst>
            </p:cNvPr>
            <p:cNvSpPr txBox="1">
              <a:spLocks noChangeArrowheads="1"/>
            </p:cNvSpPr>
            <p:nvPr/>
          </p:nvSpPr>
          <p:spPr bwMode="auto">
            <a:xfrm>
              <a:off x="4879236" y="2835466"/>
              <a:ext cx="210799" cy="1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grpSp>
      <p:grpSp>
        <p:nvGrpSpPr>
          <p:cNvPr id="58375" name="群組 20">
            <a:extLst>
              <a:ext uri="{FF2B5EF4-FFF2-40B4-BE49-F238E27FC236}">
                <a16:creationId xmlns:a16="http://schemas.microsoft.com/office/drawing/2014/main" id="{84A328E2-8B22-934F-9265-3D471DC6CF68}"/>
              </a:ext>
            </a:extLst>
          </p:cNvPr>
          <p:cNvGrpSpPr>
            <a:grpSpLocks/>
          </p:cNvGrpSpPr>
          <p:nvPr/>
        </p:nvGrpSpPr>
        <p:grpSpPr bwMode="auto">
          <a:xfrm>
            <a:off x="6773863" y="3405188"/>
            <a:ext cx="1250950" cy="1308100"/>
            <a:chOff x="1208532" y="3678238"/>
            <a:chExt cx="769493" cy="804862"/>
          </a:xfrm>
        </p:grpSpPr>
        <p:sp>
          <p:nvSpPr>
            <p:cNvPr id="17" name="Freeform 19">
              <a:extLst>
                <a:ext uri="{FF2B5EF4-FFF2-40B4-BE49-F238E27FC236}">
                  <a16:creationId xmlns:a16="http://schemas.microsoft.com/office/drawing/2014/main" id="{547CAC83-A30D-1841-B9A5-A984A28831BC}"/>
                </a:ext>
              </a:extLst>
            </p:cNvPr>
            <p:cNvSpPr>
              <a:spLocks/>
            </p:cNvSpPr>
            <p:nvPr/>
          </p:nvSpPr>
          <p:spPr bwMode="auto">
            <a:xfrm>
              <a:off x="1620621" y="3678238"/>
              <a:ext cx="357404"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wrap="none" lIns="92075" tIns="46038" rIns="92075" bIns="46038" anchor="ctr"/>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99" name="Text Box 20">
              <a:extLst>
                <a:ext uri="{FF2B5EF4-FFF2-40B4-BE49-F238E27FC236}">
                  <a16:creationId xmlns:a16="http://schemas.microsoft.com/office/drawing/2014/main" id="{247C31CC-B5C3-F145-ADC5-47B5FADF1803}"/>
                </a:ext>
              </a:extLst>
            </p:cNvPr>
            <p:cNvSpPr txBox="1">
              <a:spLocks noChangeArrowheads="1"/>
            </p:cNvSpPr>
            <p:nvPr/>
          </p:nvSpPr>
          <p:spPr bwMode="auto">
            <a:xfrm>
              <a:off x="1696377" y="3957399"/>
              <a:ext cx="206108" cy="2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0000"/>
                  </a:solidFill>
                  <a:latin typeface="Arial" panose="020B0604020202020204" pitchFamily="34" charset="0"/>
                  <a:ea typeface="新細明體" panose="02020500000000000000" pitchFamily="18" charset="-120"/>
                </a:rPr>
                <a:t>+</a:t>
              </a:r>
            </a:p>
          </p:txBody>
        </p:sp>
        <p:sp>
          <p:nvSpPr>
            <p:cNvPr id="19" name="Line 43">
              <a:extLst>
                <a:ext uri="{FF2B5EF4-FFF2-40B4-BE49-F238E27FC236}">
                  <a16:creationId xmlns:a16="http://schemas.microsoft.com/office/drawing/2014/main" id="{38CF4F9D-366B-6940-B6AA-C5D04A36820C}"/>
                </a:ext>
              </a:extLst>
            </p:cNvPr>
            <p:cNvSpPr>
              <a:spLocks noChangeShapeType="1"/>
            </p:cNvSpPr>
            <p:nvPr/>
          </p:nvSpPr>
          <p:spPr bwMode="auto">
            <a:xfrm>
              <a:off x="1399929" y="4287745"/>
              <a:ext cx="215809"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401" name="Text Box 69">
              <a:extLst>
                <a:ext uri="{FF2B5EF4-FFF2-40B4-BE49-F238E27FC236}">
                  <a16:creationId xmlns:a16="http://schemas.microsoft.com/office/drawing/2014/main" id="{B28AAEA9-8709-BE49-8E9B-297AEB9E19D9}"/>
                </a:ext>
              </a:extLst>
            </p:cNvPr>
            <p:cNvSpPr txBox="1">
              <a:spLocks noChangeArrowheads="1"/>
            </p:cNvSpPr>
            <p:nvPr/>
          </p:nvSpPr>
          <p:spPr bwMode="auto">
            <a:xfrm>
              <a:off x="1208532" y="4164568"/>
              <a:ext cx="249041" cy="2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3399"/>
                  </a:solidFill>
                  <a:latin typeface="Arial" panose="020B0604020202020204" pitchFamily="34" charset="0"/>
                  <a:ea typeface="新細明體" panose="02020500000000000000" pitchFamily="18" charset="-120"/>
                </a:rPr>
                <a:t>1</a:t>
              </a:r>
            </a:p>
          </p:txBody>
        </p:sp>
      </p:grpSp>
      <p:sp>
        <p:nvSpPr>
          <p:cNvPr id="58376" name="Line 35">
            <a:extLst>
              <a:ext uri="{FF2B5EF4-FFF2-40B4-BE49-F238E27FC236}">
                <a16:creationId xmlns:a16="http://schemas.microsoft.com/office/drawing/2014/main" id="{8D94F43F-19FE-9B4E-8F27-E09CEBC2F899}"/>
              </a:ext>
            </a:extLst>
          </p:cNvPr>
          <p:cNvSpPr>
            <a:spLocks noChangeShapeType="1"/>
          </p:cNvSpPr>
          <p:nvPr/>
        </p:nvSpPr>
        <p:spPr bwMode="auto">
          <a:xfrm>
            <a:off x="6416675" y="4789488"/>
            <a:ext cx="24225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77" name="Line 35">
            <a:extLst>
              <a:ext uri="{FF2B5EF4-FFF2-40B4-BE49-F238E27FC236}">
                <a16:creationId xmlns:a16="http://schemas.microsoft.com/office/drawing/2014/main" id="{EB209DE7-770F-0641-8311-DC1FD4F6C276}"/>
              </a:ext>
            </a:extLst>
          </p:cNvPr>
          <p:cNvSpPr>
            <a:spLocks noChangeShapeType="1"/>
          </p:cNvSpPr>
          <p:nvPr/>
        </p:nvSpPr>
        <p:spPr bwMode="auto">
          <a:xfrm>
            <a:off x="3344863" y="4849813"/>
            <a:ext cx="4826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4" name="Line 43">
            <a:extLst>
              <a:ext uri="{FF2B5EF4-FFF2-40B4-BE49-F238E27FC236}">
                <a16:creationId xmlns:a16="http://schemas.microsoft.com/office/drawing/2014/main" id="{5A132FCE-23EA-E04E-8005-0CEB32F7EFD8}"/>
              </a:ext>
            </a:extLst>
          </p:cNvPr>
          <p:cNvSpPr>
            <a:spLocks noChangeShapeType="1"/>
          </p:cNvSpPr>
          <p:nvPr/>
        </p:nvSpPr>
        <p:spPr bwMode="auto">
          <a:xfrm>
            <a:off x="6705600" y="3703638"/>
            <a:ext cx="73342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79" name="Line 63">
            <a:extLst>
              <a:ext uri="{FF2B5EF4-FFF2-40B4-BE49-F238E27FC236}">
                <a16:creationId xmlns:a16="http://schemas.microsoft.com/office/drawing/2014/main" id="{E0D68FED-7621-0E46-ACAB-F13546567D66}"/>
              </a:ext>
            </a:extLst>
          </p:cNvPr>
          <p:cNvSpPr>
            <a:spLocks noChangeShapeType="1"/>
          </p:cNvSpPr>
          <p:nvPr/>
        </p:nvSpPr>
        <p:spPr bwMode="auto">
          <a:xfrm>
            <a:off x="6705600" y="3703638"/>
            <a:ext cx="0" cy="1103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58380" name="群組 25">
            <a:extLst>
              <a:ext uri="{FF2B5EF4-FFF2-40B4-BE49-F238E27FC236}">
                <a16:creationId xmlns:a16="http://schemas.microsoft.com/office/drawing/2014/main" id="{E47473AF-223D-774E-992A-7D3912B09CAF}"/>
              </a:ext>
            </a:extLst>
          </p:cNvPr>
          <p:cNvGrpSpPr>
            <a:grpSpLocks/>
          </p:cNvGrpSpPr>
          <p:nvPr/>
        </p:nvGrpSpPr>
        <p:grpSpPr bwMode="auto">
          <a:xfrm>
            <a:off x="1185863" y="4130675"/>
            <a:ext cx="733425" cy="979488"/>
            <a:chOff x="3286983" y="3286123"/>
            <a:chExt cx="980218" cy="1309897"/>
          </a:xfrm>
        </p:grpSpPr>
        <p:sp>
          <p:nvSpPr>
            <p:cNvPr id="27" name="AutoShape 6">
              <a:extLst>
                <a:ext uri="{FF2B5EF4-FFF2-40B4-BE49-F238E27FC236}">
                  <a16:creationId xmlns:a16="http://schemas.microsoft.com/office/drawing/2014/main" id="{21DFCA14-C4D0-1F4A-88ED-C3EEC817B6B6}"/>
                </a:ext>
              </a:extLst>
            </p:cNvPr>
            <p:cNvSpPr>
              <a:spLocks noChangeArrowheads="1"/>
            </p:cNvSpPr>
            <p:nvPr/>
          </p:nvSpPr>
          <p:spPr bwMode="auto">
            <a:xfrm rot="5400000">
              <a:off x="3128509" y="3457328"/>
              <a:ext cx="1309897" cy="967488"/>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8397" name="Text Box 172">
              <a:extLst>
                <a:ext uri="{FF2B5EF4-FFF2-40B4-BE49-F238E27FC236}">
                  <a16:creationId xmlns:a16="http://schemas.microsoft.com/office/drawing/2014/main" id="{1F06D580-9B21-8E4E-A164-867EECDA8F52}"/>
                </a:ext>
              </a:extLst>
            </p:cNvPr>
            <p:cNvSpPr txBox="1">
              <a:spLocks noChangeArrowheads="1"/>
            </p:cNvSpPr>
            <p:nvPr/>
          </p:nvSpPr>
          <p:spPr bwMode="auto">
            <a:xfrm>
              <a:off x="3286983" y="3458248"/>
              <a:ext cx="415731" cy="11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ea typeface="新細明體" panose="02020500000000000000" pitchFamily="18" charset="-120"/>
                </a:rPr>
                <a:t>0</a:t>
              </a:r>
            </a:p>
            <a:p>
              <a:pPr>
                <a:spcBef>
                  <a:spcPct val="0"/>
                </a:spcBef>
                <a:buClrTx/>
                <a:buSzTx/>
                <a:buFontTx/>
                <a:buNone/>
              </a:pPr>
              <a:endParaRPr kumimoji="1" lang="en-US" altLang="zh-TW" sz="1600">
                <a:ea typeface="新細明體" panose="02020500000000000000" pitchFamily="18" charset="-120"/>
              </a:endParaRPr>
            </a:p>
            <a:p>
              <a:pPr>
                <a:spcBef>
                  <a:spcPct val="0"/>
                </a:spcBef>
                <a:buClrTx/>
                <a:buSzTx/>
                <a:buFontTx/>
                <a:buNone/>
              </a:pPr>
              <a:r>
                <a:rPr kumimoji="1" lang="en-US" altLang="zh-TW" sz="1600">
                  <a:ea typeface="新細明體" panose="02020500000000000000" pitchFamily="18" charset="-120"/>
                </a:rPr>
                <a:t>1</a:t>
              </a:r>
            </a:p>
          </p:txBody>
        </p:sp>
      </p:grpSp>
      <p:sp>
        <p:nvSpPr>
          <p:cNvPr id="29" name="Line 43">
            <a:extLst>
              <a:ext uri="{FF2B5EF4-FFF2-40B4-BE49-F238E27FC236}">
                <a16:creationId xmlns:a16="http://schemas.microsoft.com/office/drawing/2014/main" id="{8E93ED7B-4F2B-774F-968F-F7C7D936A932}"/>
              </a:ext>
            </a:extLst>
          </p:cNvPr>
          <p:cNvSpPr>
            <a:spLocks noChangeShapeType="1"/>
          </p:cNvSpPr>
          <p:nvPr/>
        </p:nvSpPr>
        <p:spPr bwMode="auto">
          <a:xfrm>
            <a:off x="8024813" y="4056063"/>
            <a:ext cx="128587"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2" name="Line 63">
            <a:extLst>
              <a:ext uri="{FF2B5EF4-FFF2-40B4-BE49-F238E27FC236}">
                <a16:creationId xmlns:a16="http://schemas.microsoft.com/office/drawing/2014/main" id="{CF3D2D08-7848-DE4A-83B2-CA54DFFC7673}"/>
              </a:ext>
            </a:extLst>
          </p:cNvPr>
          <p:cNvSpPr>
            <a:spLocks noChangeShapeType="1"/>
          </p:cNvSpPr>
          <p:nvPr/>
        </p:nvSpPr>
        <p:spPr bwMode="auto">
          <a:xfrm>
            <a:off x="8156575" y="2971800"/>
            <a:ext cx="0" cy="1103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1" name="Line 43">
            <a:extLst>
              <a:ext uri="{FF2B5EF4-FFF2-40B4-BE49-F238E27FC236}">
                <a16:creationId xmlns:a16="http://schemas.microsoft.com/office/drawing/2014/main" id="{8E7B3084-EC82-FF47-AFD0-F822DFE97BB5}"/>
              </a:ext>
            </a:extLst>
          </p:cNvPr>
          <p:cNvSpPr>
            <a:spLocks noChangeShapeType="1"/>
          </p:cNvSpPr>
          <p:nvPr/>
        </p:nvSpPr>
        <p:spPr bwMode="auto">
          <a:xfrm>
            <a:off x="981075" y="2982913"/>
            <a:ext cx="717232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4" name="Line 63">
            <a:extLst>
              <a:ext uri="{FF2B5EF4-FFF2-40B4-BE49-F238E27FC236}">
                <a16:creationId xmlns:a16="http://schemas.microsoft.com/office/drawing/2014/main" id="{A9F88410-0306-364B-B928-FECCA4739A71}"/>
              </a:ext>
            </a:extLst>
          </p:cNvPr>
          <p:cNvSpPr>
            <a:spLocks noChangeShapeType="1"/>
          </p:cNvSpPr>
          <p:nvPr/>
        </p:nvSpPr>
        <p:spPr bwMode="auto">
          <a:xfrm>
            <a:off x="981075" y="2984500"/>
            <a:ext cx="0" cy="13827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3" name="Line 43">
            <a:extLst>
              <a:ext uri="{FF2B5EF4-FFF2-40B4-BE49-F238E27FC236}">
                <a16:creationId xmlns:a16="http://schemas.microsoft.com/office/drawing/2014/main" id="{C3C2754D-1D04-C049-A9FD-321FF562DC6F}"/>
              </a:ext>
            </a:extLst>
          </p:cNvPr>
          <p:cNvSpPr>
            <a:spLocks noChangeShapeType="1"/>
          </p:cNvSpPr>
          <p:nvPr/>
        </p:nvSpPr>
        <p:spPr bwMode="auto">
          <a:xfrm>
            <a:off x="981075" y="4354513"/>
            <a:ext cx="214313"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34" name="Line 43">
            <a:extLst>
              <a:ext uri="{FF2B5EF4-FFF2-40B4-BE49-F238E27FC236}">
                <a16:creationId xmlns:a16="http://schemas.microsoft.com/office/drawing/2014/main" id="{F5C25E4B-5606-6844-A018-17C7ACBF4022}"/>
              </a:ext>
            </a:extLst>
          </p:cNvPr>
          <p:cNvSpPr>
            <a:spLocks noChangeShapeType="1"/>
          </p:cNvSpPr>
          <p:nvPr/>
        </p:nvSpPr>
        <p:spPr bwMode="auto">
          <a:xfrm>
            <a:off x="1919288" y="4614863"/>
            <a:ext cx="717550"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35" name="Line 43">
            <a:extLst>
              <a:ext uri="{FF2B5EF4-FFF2-40B4-BE49-F238E27FC236}">
                <a16:creationId xmlns:a16="http://schemas.microsoft.com/office/drawing/2014/main" id="{357141A0-38E0-7D4C-8A97-B792B39DFC53}"/>
              </a:ext>
            </a:extLst>
          </p:cNvPr>
          <p:cNvSpPr>
            <a:spLocks noChangeShapeType="1"/>
          </p:cNvSpPr>
          <p:nvPr/>
        </p:nvSpPr>
        <p:spPr bwMode="auto">
          <a:xfrm>
            <a:off x="2278063" y="5149850"/>
            <a:ext cx="35877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8" name="Text Box 69">
            <a:extLst>
              <a:ext uri="{FF2B5EF4-FFF2-40B4-BE49-F238E27FC236}">
                <a16:creationId xmlns:a16="http://schemas.microsoft.com/office/drawing/2014/main" id="{4DC42E16-7704-0C4C-AE01-3F709E830875}"/>
              </a:ext>
            </a:extLst>
          </p:cNvPr>
          <p:cNvSpPr txBox="1">
            <a:spLocks noChangeArrowheads="1"/>
          </p:cNvSpPr>
          <p:nvPr/>
        </p:nvSpPr>
        <p:spPr bwMode="auto">
          <a:xfrm>
            <a:off x="2011363" y="4960938"/>
            <a:ext cx="4048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3399"/>
                </a:solidFill>
                <a:latin typeface="Arial" panose="020B0604020202020204" pitchFamily="34" charset="0"/>
                <a:ea typeface="新細明體" panose="02020500000000000000" pitchFamily="18" charset="-120"/>
              </a:rPr>
              <a:t>0</a:t>
            </a:r>
          </a:p>
        </p:txBody>
      </p:sp>
      <p:sp>
        <p:nvSpPr>
          <p:cNvPr id="37" name="Line 43">
            <a:extLst>
              <a:ext uri="{FF2B5EF4-FFF2-40B4-BE49-F238E27FC236}">
                <a16:creationId xmlns:a16="http://schemas.microsoft.com/office/drawing/2014/main" id="{63211600-A187-4D48-BC76-3EF6264EAE47}"/>
              </a:ext>
            </a:extLst>
          </p:cNvPr>
          <p:cNvSpPr>
            <a:spLocks noChangeShapeType="1"/>
          </p:cNvSpPr>
          <p:nvPr/>
        </p:nvSpPr>
        <p:spPr bwMode="auto">
          <a:xfrm>
            <a:off x="369888" y="4903788"/>
            <a:ext cx="81597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90" name="Line 63">
            <a:extLst>
              <a:ext uri="{FF2B5EF4-FFF2-40B4-BE49-F238E27FC236}">
                <a16:creationId xmlns:a16="http://schemas.microsoft.com/office/drawing/2014/main" id="{F4AFA47D-AFE2-DB4C-9BF7-26B620DE534C}"/>
              </a:ext>
            </a:extLst>
          </p:cNvPr>
          <p:cNvSpPr>
            <a:spLocks noChangeShapeType="1"/>
          </p:cNvSpPr>
          <p:nvPr/>
        </p:nvSpPr>
        <p:spPr bwMode="auto">
          <a:xfrm>
            <a:off x="3013075" y="5075238"/>
            <a:ext cx="0" cy="72072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1" name="Line 63">
            <a:extLst>
              <a:ext uri="{FF2B5EF4-FFF2-40B4-BE49-F238E27FC236}">
                <a16:creationId xmlns:a16="http://schemas.microsoft.com/office/drawing/2014/main" id="{B884EBE6-54B4-3048-91E0-62D0DABF7135}"/>
              </a:ext>
            </a:extLst>
          </p:cNvPr>
          <p:cNvSpPr>
            <a:spLocks noChangeShapeType="1"/>
          </p:cNvSpPr>
          <p:nvPr/>
        </p:nvSpPr>
        <p:spPr bwMode="auto">
          <a:xfrm>
            <a:off x="1560513" y="4849813"/>
            <a:ext cx="0" cy="946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0" name="Text Box 80">
            <a:extLst>
              <a:ext uri="{FF2B5EF4-FFF2-40B4-BE49-F238E27FC236}">
                <a16:creationId xmlns:a16="http://schemas.microsoft.com/office/drawing/2014/main" id="{1E027CFF-B13A-A14B-937B-D8B3E36E6AC6}"/>
              </a:ext>
            </a:extLst>
          </p:cNvPr>
          <p:cNvSpPr txBox="1">
            <a:spLocks noChangeArrowheads="1"/>
          </p:cNvSpPr>
          <p:nvPr/>
        </p:nvSpPr>
        <p:spPr bwMode="auto">
          <a:xfrm>
            <a:off x="2625725" y="5716588"/>
            <a:ext cx="79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reset</a:t>
            </a:r>
          </a:p>
        </p:txBody>
      </p:sp>
      <p:sp>
        <p:nvSpPr>
          <p:cNvPr id="41" name="Text Box 80">
            <a:extLst>
              <a:ext uri="{FF2B5EF4-FFF2-40B4-BE49-F238E27FC236}">
                <a16:creationId xmlns:a16="http://schemas.microsoft.com/office/drawing/2014/main" id="{3DD55E50-F608-0845-92C9-F39BA1EFE559}"/>
              </a:ext>
            </a:extLst>
          </p:cNvPr>
          <p:cNvSpPr txBox="1">
            <a:spLocks noChangeArrowheads="1"/>
          </p:cNvSpPr>
          <p:nvPr/>
        </p:nvSpPr>
        <p:spPr bwMode="auto">
          <a:xfrm>
            <a:off x="1341438" y="5741988"/>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sp>
        <p:nvSpPr>
          <p:cNvPr id="42" name="Text Box 80">
            <a:extLst>
              <a:ext uri="{FF2B5EF4-FFF2-40B4-BE49-F238E27FC236}">
                <a16:creationId xmlns:a16="http://schemas.microsoft.com/office/drawing/2014/main" id="{398D8906-4E32-0E48-ADC6-B854A59E2256}"/>
              </a:ext>
            </a:extLst>
          </p:cNvPr>
          <p:cNvSpPr txBox="1">
            <a:spLocks noChangeArrowheads="1"/>
          </p:cNvSpPr>
          <p:nvPr/>
        </p:nvSpPr>
        <p:spPr bwMode="auto">
          <a:xfrm>
            <a:off x="6350" y="4475163"/>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Din</a:t>
            </a:r>
          </a:p>
        </p:txBody>
      </p:sp>
      <p:sp>
        <p:nvSpPr>
          <p:cNvPr id="43" name="Text Box 80">
            <a:extLst>
              <a:ext uri="{FF2B5EF4-FFF2-40B4-BE49-F238E27FC236}">
                <a16:creationId xmlns:a16="http://schemas.microsoft.com/office/drawing/2014/main" id="{4E10EA33-2F30-0542-8F98-C8EAB90FFF11}"/>
              </a:ext>
            </a:extLst>
          </p:cNvPr>
          <p:cNvSpPr txBox="1">
            <a:spLocks noChangeArrowheads="1"/>
          </p:cNvSpPr>
          <p:nvPr/>
        </p:nvSpPr>
        <p:spPr bwMode="auto">
          <a:xfrm>
            <a:off x="8296275" y="4360863"/>
            <a:ext cx="77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a:solidFill>
                  <a:srgbClr val="003399"/>
                </a:solidFill>
                <a:latin typeface="Arial" charset="0"/>
                <a:ea typeface="新細明體" charset="0"/>
              </a:rPr>
              <a:t>Dout</a:t>
            </a:r>
            <a:endParaRPr lang="en-US" altLang="zh-TW" sz="2000" b="1" kern="0" dirty="0">
              <a:solidFill>
                <a:srgbClr val="003399"/>
              </a:solidFill>
              <a:latin typeface="Arial" charset="0"/>
              <a:ea typeface="新細明體"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B1D434D8-0B91-524F-BD65-266BAF71A17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2EB4AE4-F325-B04E-A8C5-463918C09AFB}"/>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(component)</a:t>
            </a:r>
            <a:endParaRPr kumimoji="1" lang="zh-TW" altLang="en-US">
              <a:ea typeface="新細明體" panose="02020500000000000000" pitchFamily="18" charset="-120"/>
            </a:endParaRPr>
          </a:p>
        </p:txBody>
      </p:sp>
      <p:grpSp>
        <p:nvGrpSpPr>
          <p:cNvPr id="59396" name="Group 99">
            <a:extLst>
              <a:ext uri="{FF2B5EF4-FFF2-40B4-BE49-F238E27FC236}">
                <a16:creationId xmlns:a16="http://schemas.microsoft.com/office/drawing/2014/main" id="{E2CDAA3B-2610-F949-A708-C5A1B468BE1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F22881A0-DD03-FC47-A21F-BFA604FBF4DF}"/>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6BEEE52F-B696-414F-9D1C-21A34689DEB2}"/>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3303094C-7B56-914A-8DC9-8DCF1B2D5CF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59398" name="AutoShape 4">
            <a:extLst>
              <a:ext uri="{FF2B5EF4-FFF2-40B4-BE49-F238E27FC236}">
                <a16:creationId xmlns:a16="http://schemas.microsoft.com/office/drawing/2014/main" id="{8F826B08-32A6-E745-BAC6-CB9B88231B7D}"/>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59399" name="群組 49">
            <a:extLst>
              <a:ext uri="{FF2B5EF4-FFF2-40B4-BE49-F238E27FC236}">
                <a16:creationId xmlns:a16="http://schemas.microsoft.com/office/drawing/2014/main" id="{BF322EC1-1968-FE46-8DEE-A189D87D0C70}"/>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90E894AD-E634-9A4B-8F98-B62376BB53B5}"/>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5EBB29B9-A9F0-8443-8DB1-4DC22BE6478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C0457F38-3358-2545-8BC5-4EA5DF63BD75}"/>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33BB450-35B7-1243-BDFD-A1E9BF30A9C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2E0AAF66-DA22-484D-9FCE-2A02C892DE6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2FCFF4A3-A154-CA4E-8B6B-21C7230AEC7F}"/>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06B5D0E3-0BB4-9347-9438-F01D841F2AD3}"/>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59400" name="群組 50">
            <a:extLst>
              <a:ext uri="{FF2B5EF4-FFF2-40B4-BE49-F238E27FC236}">
                <a16:creationId xmlns:a16="http://schemas.microsoft.com/office/drawing/2014/main" id="{6DE8A70E-6D55-1A4C-A363-7C1162B91CB2}"/>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5D679CC-40FD-9847-A9DF-B80CC9EF1BFC}"/>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6510140E-5522-C946-B086-8C52CCB74405}"/>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C66C0F2-2E30-9F46-9CA0-10DBC457D1D6}"/>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BF057E8D-E5DF-834B-AF76-042BCCCCB2D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08DB7AAA-80F4-6C41-BC04-FD9BC400D209}"/>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59401" name="群組 82">
            <a:extLst>
              <a:ext uri="{FF2B5EF4-FFF2-40B4-BE49-F238E27FC236}">
                <a16:creationId xmlns:a16="http://schemas.microsoft.com/office/drawing/2014/main" id="{332BF701-2770-4C4D-8034-B3C8F346A62B}"/>
              </a:ext>
            </a:extLst>
          </p:cNvPr>
          <p:cNvGrpSpPr>
            <a:grpSpLocks/>
          </p:cNvGrpSpPr>
          <p:nvPr/>
        </p:nvGrpSpPr>
        <p:grpSpPr bwMode="auto">
          <a:xfrm>
            <a:off x="4114800" y="3444875"/>
            <a:ext cx="963613" cy="414338"/>
            <a:chOff x="4114800" y="3657600"/>
            <a:chExt cx="964034" cy="414026"/>
          </a:xfrm>
        </p:grpSpPr>
        <p:grpSp>
          <p:nvGrpSpPr>
            <p:cNvPr id="59419" name="群組 16">
              <a:extLst>
                <a:ext uri="{FF2B5EF4-FFF2-40B4-BE49-F238E27FC236}">
                  <a16:creationId xmlns:a16="http://schemas.microsoft.com/office/drawing/2014/main" id="{35957A26-8063-9A4C-9DDE-1AF984647202}"/>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7FE37230-3805-724C-9D79-C5BAE6151061}"/>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59422" name="AutoShape 4">
                <a:extLst>
                  <a:ext uri="{FF2B5EF4-FFF2-40B4-BE49-F238E27FC236}">
                    <a16:creationId xmlns:a16="http://schemas.microsoft.com/office/drawing/2014/main" id="{F05FEF60-DB5B-1341-9724-C75EF1B97166}"/>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655CE7B5-F261-9D4A-BE2D-90A789211283}"/>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59402" name="群組 80">
            <a:extLst>
              <a:ext uri="{FF2B5EF4-FFF2-40B4-BE49-F238E27FC236}">
                <a16:creationId xmlns:a16="http://schemas.microsoft.com/office/drawing/2014/main" id="{DCE27D5E-5F5A-5246-B2AD-BA247B5C5A1C}"/>
              </a:ext>
            </a:extLst>
          </p:cNvPr>
          <p:cNvGrpSpPr>
            <a:grpSpLocks/>
          </p:cNvGrpSpPr>
          <p:nvPr/>
        </p:nvGrpSpPr>
        <p:grpSpPr bwMode="auto">
          <a:xfrm>
            <a:off x="4124325" y="2492375"/>
            <a:ext cx="974725" cy="381000"/>
            <a:chOff x="4114800" y="2622550"/>
            <a:chExt cx="975235" cy="381638"/>
          </a:xfrm>
        </p:grpSpPr>
        <p:grpSp>
          <p:nvGrpSpPr>
            <p:cNvPr id="59415" name="群組 13">
              <a:extLst>
                <a:ext uri="{FF2B5EF4-FFF2-40B4-BE49-F238E27FC236}">
                  <a16:creationId xmlns:a16="http://schemas.microsoft.com/office/drawing/2014/main" id="{876EC9EB-55FC-234F-AD12-658FFEE266F0}"/>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B354E293-4EA9-3242-8F0C-E547A1F8FE2D}"/>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59418" name="AutoShape 4">
                <a:extLst>
                  <a:ext uri="{FF2B5EF4-FFF2-40B4-BE49-F238E27FC236}">
                    <a16:creationId xmlns:a16="http://schemas.microsoft.com/office/drawing/2014/main" id="{E7AC4F4A-2E9D-6940-AA27-ACA8CBEDA02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09EE251A-3091-7544-940F-0CAD92C26B27}"/>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85" name="Text Box 80">
            <a:extLst>
              <a:ext uri="{FF2B5EF4-FFF2-40B4-BE49-F238E27FC236}">
                <a16:creationId xmlns:a16="http://schemas.microsoft.com/office/drawing/2014/main" id="{99E9F8DA-9D1E-0F43-85B3-7D1DDAA2AA6C}"/>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59404" name="Line 63">
            <a:extLst>
              <a:ext uri="{FF2B5EF4-FFF2-40B4-BE49-F238E27FC236}">
                <a16:creationId xmlns:a16="http://schemas.microsoft.com/office/drawing/2014/main" id="{8116D6D8-30D7-5444-BA52-D5A2FC9723D1}"/>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5" name="Line 63">
            <a:extLst>
              <a:ext uri="{FF2B5EF4-FFF2-40B4-BE49-F238E27FC236}">
                <a16:creationId xmlns:a16="http://schemas.microsoft.com/office/drawing/2014/main" id="{A266B8E1-F2E9-F441-A3E1-CB0FBEBC4071}"/>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6" name="Text Box 172">
            <a:extLst>
              <a:ext uri="{FF2B5EF4-FFF2-40B4-BE49-F238E27FC236}">
                <a16:creationId xmlns:a16="http://schemas.microsoft.com/office/drawing/2014/main" id="{183A7BFC-66F5-3B44-96AD-DADC0498A1C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59407" name="Text Box 172">
            <a:extLst>
              <a:ext uri="{FF2B5EF4-FFF2-40B4-BE49-F238E27FC236}">
                <a16:creationId xmlns:a16="http://schemas.microsoft.com/office/drawing/2014/main" id="{1C3CDD1E-30B8-6A49-800E-988592FA3924}"/>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59408" name="Text Box 172">
            <a:extLst>
              <a:ext uri="{FF2B5EF4-FFF2-40B4-BE49-F238E27FC236}">
                <a16:creationId xmlns:a16="http://schemas.microsoft.com/office/drawing/2014/main" id="{3F73EC2E-16E1-4C4D-966D-6499E5134811}"/>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59409" name="Text Box 172">
            <a:extLst>
              <a:ext uri="{FF2B5EF4-FFF2-40B4-BE49-F238E27FC236}">
                <a16:creationId xmlns:a16="http://schemas.microsoft.com/office/drawing/2014/main" id="{4197D598-D1C8-E641-956A-3F250CF13E93}"/>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D4463F85-FD8C-9744-8916-6F730C5C8399}"/>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1981E08C-7236-8D46-8E19-1BE45E638A98}"/>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grpSp>
        <p:nvGrpSpPr>
          <p:cNvPr id="59412" name="群組 2">
            <a:extLst>
              <a:ext uri="{FF2B5EF4-FFF2-40B4-BE49-F238E27FC236}">
                <a16:creationId xmlns:a16="http://schemas.microsoft.com/office/drawing/2014/main" id="{F55055D1-7CD0-BE4F-B864-643767D2B12A}"/>
              </a:ext>
            </a:extLst>
          </p:cNvPr>
          <p:cNvGrpSpPr>
            <a:grpSpLocks/>
          </p:cNvGrpSpPr>
          <p:nvPr/>
        </p:nvGrpSpPr>
        <p:grpSpPr bwMode="auto">
          <a:xfrm>
            <a:off x="2595563" y="5591175"/>
            <a:ext cx="628650" cy="712788"/>
            <a:chOff x="2595563" y="5591175"/>
            <a:chExt cx="628650" cy="712788"/>
          </a:xfrm>
        </p:grpSpPr>
        <p:pic>
          <p:nvPicPr>
            <p:cNvPr id="59413" name="Picture 179">
              <a:extLst>
                <a:ext uri="{FF2B5EF4-FFF2-40B4-BE49-F238E27FC236}">
                  <a16:creationId xmlns:a16="http://schemas.microsoft.com/office/drawing/2014/main" id="{F747E2AD-7673-E841-B036-D535ECA4A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59414" name="Text Box 180">
              <a:extLst>
                <a:ext uri="{FF2B5EF4-FFF2-40B4-BE49-F238E27FC236}">
                  <a16:creationId xmlns:a16="http://schemas.microsoft.com/office/drawing/2014/main" id="{F9A8B085-F7A5-1C48-BAE0-4E61ABD08D07}"/>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solidFill>
                    <a:srgbClr val="006600"/>
                  </a:solidFill>
                  <a:latin typeface="Arial" panose="020B0604020202020204" pitchFamily="34" charset="0"/>
                  <a:ea typeface="新細明體" panose="02020500000000000000" pitchFamily="18" charset="-120"/>
                </a:rPr>
                <a:t>Clock</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01DAD1C8-588D-A34A-9DB7-0E8010CD061C}"/>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C7690CDD-D4E9-2E41-A4AD-C8A1B4FFACB6}"/>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60420" name="投影片編號版面配置區 3">
            <a:extLst>
              <a:ext uri="{FF2B5EF4-FFF2-40B4-BE49-F238E27FC236}">
                <a16:creationId xmlns:a16="http://schemas.microsoft.com/office/drawing/2014/main" id="{59DADAB6-5451-4140-BF8F-8C68669DCA9D}"/>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963EDABE-A2D8-5243-8B46-3308BC44374B}" type="slidenum">
              <a:rPr kumimoji="1" lang="zh-TW" altLang="en-US" sz="800">
                <a:ea typeface="新細明體" panose="02020500000000000000" pitchFamily="18" charset="-120"/>
              </a:rPr>
              <a:pPr>
                <a:spcBef>
                  <a:spcPct val="0"/>
                </a:spcBef>
                <a:buClrTx/>
                <a:buSzTx/>
                <a:buFontTx/>
                <a:buNone/>
              </a:pPr>
              <a:t>28</a:t>
            </a:fld>
            <a:endParaRPr kumimoji="1" lang="en-US" altLang="zh-TW" sz="1400">
              <a:ea typeface="新細明體" panose="02020500000000000000" pitchFamily="18" charset="-120"/>
            </a:endParaRPr>
          </a:p>
        </p:txBody>
      </p:sp>
      <p:sp>
        <p:nvSpPr>
          <p:cNvPr id="60421" name="AutoShape 4">
            <a:extLst>
              <a:ext uri="{FF2B5EF4-FFF2-40B4-BE49-F238E27FC236}">
                <a16:creationId xmlns:a16="http://schemas.microsoft.com/office/drawing/2014/main" id="{5A1AB9D8-AAD3-C04E-865C-71A0CEE441AB}"/>
              </a:ext>
            </a:extLst>
          </p:cNvPr>
          <p:cNvSpPr>
            <a:spLocks noChangeArrowheads="1"/>
          </p:cNvSpPr>
          <p:nvPr/>
        </p:nvSpPr>
        <p:spPr bwMode="auto">
          <a:xfrm>
            <a:off x="152400" y="38100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DB622B20-5C70-F74A-981D-BCBB1CA0A9B1}"/>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09E61F0A-F8D1-8946-ABFE-11D22E8ACBC2}"/>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1444" name="Group 99">
            <a:extLst>
              <a:ext uri="{FF2B5EF4-FFF2-40B4-BE49-F238E27FC236}">
                <a16:creationId xmlns:a16="http://schemas.microsoft.com/office/drawing/2014/main" id="{713019A8-2610-E44C-9493-DD2F0A05C025}"/>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0A292037-BF35-A94A-91AD-F2EA0251B1B8}"/>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0989A3AA-A757-E845-AA25-4B55F8DDDE9C}"/>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B48115CC-3660-CB4E-94D0-1A5FDFA5A9EA}"/>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1446" name="AutoShape 4">
            <a:extLst>
              <a:ext uri="{FF2B5EF4-FFF2-40B4-BE49-F238E27FC236}">
                <a16:creationId xmlns:a16="http://schemas.microsoft.com/office/drawing/2014/main" id="{31661680-B92A-5D48-899A-9E6E9008BA4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1447" name="群組 49">
            <a:extLst>
              <a:ext uri="{FF2B5EF4-FFF2-40B4-BE49-F238E27FC236}">
                <a16:creationId xmlns:a16="http://schemas.microsoft.com/office/drawing/2014/main" id="{1E22D679-F992-EA4D-89D0-FA6F77559CE0}"/>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6F86BFA-3CD7-6442-B198-B386E86BBF13}"/>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DD8DE6EA-D5C0-0C40-A3FA-F114E7370F8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98DEFE9D-B91E-6C49-BEC5-77F474C13373}"/>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E9157153-69CB-8C4F-827D-51C3E0D892AA}"/>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5A5109BF-67BA-8845-B9F3-9257CA5FA4C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057F72F2-D084-7D4D-87CC-A681ADFD18F5}"/>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5B99647A-E22C-2946-9B87-70DFA4101EC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1448" name="群組 50">
            <a:extLst>
              <a:ext uri="{FF2B5EF4-FFF2-40B4-BE49-F238E27FC236}">
                <a16:creationId xmlns:a16="http://schemas.microsoft.com/office/drawing/2014/main" id="{38152866-05DA-5342-BDB1-0CD8B68DA7C0}"/>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8530904-7976-0F4C-98CA-D87A3388557B}"/>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0266CD1B-040A-894B-8C24-2DB164CB2AED}"/>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79F0146-AE64-7540-91A3-D1D6EEB10EED}"/>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EEB5EBB6-07B7-DA43-BD0C-CDE6C7D50EF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8EA554CF-BAC7-F14A-8510-C1D9661427EE}"/>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1449" name="群組 82">
            <a:extLst>
              <a:ext uri="{FF2B5EF4-FFF2-40B4-BE49-F238E27FC236}">
                <a16:creationId xmlns:a16="http://schemas.microsoft.com/office/drawing/2014/main" id="{910D0838-8FFA-2342-8D52-A944C78591BC}"/>
              </a:ext>
            </a:extLst>
          </p:cNvPr>
          <p:cNvGrpSpPr>
            <a:grpSpLocks/>
          </p:cNvGrpSpPr>
          <p:nvPr/>
        </p:nvGrpSpPr>
        <p:grpSpPr bwMode="auto">
          <a:xfrm>
            <a:off x="4114800" y="3444875"/>
            <a:ext cx="963613" cy="414338"/>
            <a:chOff x="4114800" y="3657600"/>
            <a:chExt cx="964034" cy="414026"/>
          </a:xfrm>
        </p:grpSpPr>
        <p:grpSp>
          <p:nvGrpSpPr>
            <p:cNvPr id="61465" name="群組 16">
              <a:extLst>
                <a:ext uri="{FF2B5EF4-FFF2-40B4-BE49-F238E27FC236}">
                  <a16:creationId xmlns:a16="http://schemas.microsoft.com/office/drawing/2014/main" id="{825062BE-351B-5240-B740-36A457ABDB50}"/>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F1564655-461C-4F4C-A563-9847E7505C7D}"/>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1468" name="AutoShape 4">
                <a:extLst>
                  <a:ext uri="{FF2B5EF4-FFF2-40B4-BE49-F238E27FC236}">
                    <a16:creationId xmlns:a16="http://schemas.microsoft.com/office/drawing/2014/main" id="{3609DCBA-E49D-1343-BC90-798204963C2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F8FE3867-853D-FA45-BBF4-74046C11057F}"/>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1450" name="群組 80">
            <a:extLst>
              <a:ext uri="{FF2B5EF4-FFF2-40B4-BE49-F238E27FC236}">
                <a16:creationId xmlns:a16="http://schemas.microsoft.com/office/drawing/2014/main" id="{45E76459-1040-8F46-BBA8-DF6FE36FD558}"/>
              </a:ext>
            </a:extLst>
          </p:cNvPr>
          <p:cNvGrpSpPr>
            <a:grpSpLocks/>
          </p:cNvGrpSpPr>
          <p:nvPr/>
        </p:nvGrpSpPr>
        <p:grpSpPr bwMode="auto">
          <a:xfrm>
            <a:off x="4124325" y="2492375"/>
            <a:ext cx="974725" cy="381000"/>
            <a:chOff x="4114800" y="2622550"/>
            <a:chExt cx="975235" cy="381638"/>
          </a:xfrm>
        </p:grpSpPr>
        <p:grpSp>
          <p:nvGrpSpPr>
            <p:cNvPr id="61461" name="群組 13">
              <a:extLst>
                <a:ext uri="{FF2B5EF4-FFF2-40B4-BE49-F238E27FC236}">
                  <a16:creationId xmlns:a16="http://schemas.microsoft.com/office/drawing/2014/main" id="{9578E458-E7BD-3A42-B95F-A6DE354A224E}"/>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3A4CD63F-3CFD-8E4E-9A83-C9575B60036B}"/>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1464" name="AutoShape 4">
                <a:extLst>
                  <a:ext uri="{FF2B5EF4-FFF2-40B4-BE49-F238E27FC236}">
                    <a16:creationId xmlns:a16="http://schemas.microsoft.com/office/drawing/2014/main" id="{0BC22D96-5050-AF40-AA7F-4659611BD54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D05B47B-4121-4940-A94A-63E4BE4B0B22}"/>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85" name="Text Box 80">
            <a:extLst>
              <a:ext uri="{FF2B5EF4-FFF2-40B4-BE49-F238E27FC236}">
                <a16:creationId xmlns:a16="http://schemas.microsoft.com/office/drawing/2014/main" id="{1B9CE7AD-2E52-7C41-8FC1-74AEB4EDA2A9}"/>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1452" name="Line 63">
            <a:extLst>
              <a:ext uri="{FF2B5EF4-FFF2-40B4-BE49-F238E27FC236}">
                <a16:creationId xmlns:a16="http://schemas.microsoft.com/office/drawing/2014/main" id="{C06E6C73-D221-5F41-A107-CB60E5BC3D2C}"/>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3" name="Line 63">
            <a:extLst>
              <a:ext uri="{FF2B5EF4-FFF2-40B4-BE49-F238E27FC236}">
                <a16:creationId xmlns:a16="http://schemas.microsoft.com/office/drawing/2014/main" id="{B52917A8-EBB9-7C46-BEA7-E3E73309DD65}"/>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4" name="Text Box 172">
            <a:extLst>
              <a:ext uri="{FF2B5EF4-FFF2-40B4-BE49-F238E27FC236}">
                <a16:creationId xmlns:a16="http://schemas.microsoft.com/office/drawing/2014/main" id="{789E4381-058F-9946-845E-E37E1C62DBFE}"/>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1455" name="Text Box 172">
            <a:extLst>
              <a:ext uri="{FF2B5EF4-FFF2-40B4-BE49-F238E27FC236}">
                <a16:creationId xmlns:a16="http://schemas.microsoft.com/office/drawing/2014/main" id="{B43D8CA5-9163-244A-A331-A40E0B21F52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1456" name="Text Box 172">
            <a:extLst>
              <a:ext uri="{FF2B5EF4-FFF2-40B4-BE49-F238E27FC236}">
                <a16:creationId xmlns:a16="http://schemas.microsoft.com/office/drawing/2014/main" id="{A49C7A03-5CEA-A547-ACAF-949349911CE4}"/>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1457" name="Text Box 172">
            <a:extLst>
              <a:ext uri="{FF2B5EF4-FFF2-40B4-BE49-F238E27FC236}">
                <a16:creationId xmlns:a16="http://schemas.microsoft.com/office/drawing/2014/main" id="{EF70AC3B-646F-0F4D-BF04-1A99A77479ED}"/>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542CAB0D-ED2C-B24B-A6D1-7D16A6F3B8F6}"/>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EA45BE9D-E61A-C84D-996B-7021624998D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1460" name="矩形 49">
            <a:extLst>
              <a:ext uri="{FF2B5EF4-FFF2-40B4-BE49-F238E27FC236}">
                <a16:creationId xmlns:a16="http://schemas.microsoft.com/office/drawing/2014/main" id="{B4C19CFE-DC60-9F47-BEBC-1CEDBB2DCE68}"/>
              </a:ext>
            </a:extLst>
          </p:cNvPr>
          <p:cNvSpPr>
            <a:spLocks noChangeArrowheads="1"/>
          </p:cNvSpPr>
          <p:nvPr/>
        </p:nvSpPr>
        <p:spPr bwMode="auto">
          <a:xfrm>
            <a:off x="500063" y="5257800"/>
            <a:ext cx="822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Fetch: instruction=ROM[PC]</a:t>
            </a:r>
          </a:p>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sz="240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sz="240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latin typeface="Calibri" panose="020F0502020204030204" pitchFamily="34" charset="0"/>
                <a:ea typeface="新細明體" panose="02020500000000000000" pitchFamily="18" charset="-120"/>
                <a:cs typeface="Arial" panose="020B0604020202020204" pitchFamily="34" charset="0"/>
              </a:rPr>
              <a:t>// A&lt;-value; M=RAM[A]</a:t>
            </a:r>
          </a:p>
          <a:p>
            <a:pPr>
              <a:spcBef>
                <a:spcPct val="0"/>
              </a:spcBef>
              <a:buClrTx/>
              <a:buSzPct val="85000"/>
              <a:buFont typeface="Wingdings" pitchFamily="2" charset="2"/>
              <a:buNone/>
            </a:pPr>
            <a:r>
              <a:rPr lang="en-US" altLang="zh-TW" sz="2400">
                <a:latin typeface="Calibri" panose="020F0502020204030204" pitchFamily="34" charset="0"/>
                <a:ea typeface="新細明體" panose="02020500000000000000" pitchFamily="18" charset="-120"/>
                <a:cs typeface="Arial" panose="020B0604020202020204" pitchFamily="34" charset="0"/>
              </a:rPr>
              <a:t>[ADM] = x op y; jump  // x=D; y=A or M; if jump then PC&lt;-A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CD0CF86-BDD9-8E44-9BB3-6C57900C79F1}"/>
              </a:ext>
            </a:extLst>
          </p:cNvPr>
          <p:cNvSpPr>
            <a:spLocks noGrp="1" noChangeArrowheads="1"/>
          </p:cNvSpPr>
          <p:nvPr>
            <p:ph type="title"/>
          </p:nvPr>
        </p:nvSpPr>
        <p:spPr/>
        <p:txBody>
          <a:bodyPr/>
          <a:lstStyle/>
          <a:p>
            <a:pPr>
              <a:defRPr/>
            </a:pPr>
            <a:r>
              <a:rPr lang="en-US" altLang="zh-TW">
                <a:ea typeface="新細明體" panose="02020500000000000000" pitchFamily="18" charset="-120"/>
              </a:rPr>
              <a:t>The Hack computer</a:t>
            </a:r>
          </a:p>
        </p:txBody>
      </p:sp>
      <p:sp>
        <p:nvSpPr>
          <p:cNvPr id="19459" name="Rectangle 3">
            <a:extLst>
              <a:ext uri="{FF2B5EF4-FFF2-40B4-BE49-F238E27FC236}">
                <a16:creationId xmlns:a16="http://schemas.microsoft.com/office/drawing/2014/main" id="{2B737047-A455-034C-8C13-CF526707047D}"/>
              </a:ext>
            </a:extLst>
          </p:cNvPr>
          <p:cNvSpPr>
            <a:spLocks noGrp="1" noChangeArrowheads="1"/>
          </p:cNvSpPr>
          <p:nvPr>
            <p:ph type="body" idx="1"/>
          </p:nvPr>
        </p:nvSpPr>
        <p:spPr>
          <a:xfrm>
            <a:off x="539750" y="836613"/>
            <a:ext cx="7993063" cy="5472112"/>
          </a:xfrm>
        </p:spPr>
        <p:txBody>
          <a:bodyPr/>
          <a:lstStyle/>
          <a:p>
            <a:pPr>
              <a:lnSpc>
                <a:spcPct val="90000"/>
              </a:lnSpc>
              <a:spcBef>
                <a:spcPct val="165000"/>
              </a:spcBef>
              <a:buFont typeface="Wingdings" pitchFamily="2" charset="2"/>
              <a:buNone/>
              <a:defRPr/>
            </a:pPr>
            <a:r>
              <a:rPr lang="en-US" altLang="zh-TW" sz="1600" dirty="0">
                <a:ea typeface="新細明體" panose="02020500000000000000" pitchFamily="18" charset="-120"/>
              </a:rPr>
              <a:t>A 16-bit machine consisting of the following elements:</a:t>
            </a: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r>
              <a:rPr lang="en-US" altLang="zh-TW" sz="1600" dirty="0">
                <a:ea typeface="新細明體" panose="02020500000000000000" pitchFamily="18" charset="-120"/>
              </a:rPr>
              <a:t>The program is stored in a ROM.</a:t>
            </a: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p:txBody>
      </p:sp>
      <p:graphicFrame>
        <p:nvGraphicFramePr>
          <p:cNvPr id="20484" name="Object 3">
            <a:extLst>
              <a:ext uri="{FF2B5EF4-FFF2-40B4-BE49-F238E27FC236}">
                <a16:creationId xmlns:a16="http://schemas.microsoft.com/office/drawing/2014/main" id="{64083ACD-510A-474E-945F-D59770056192}"/>
              </a:ext>
            </a:extLst>
          </p:cNvPr>
          <p:cNvGraphicFramePr>
            <a:graphicFrameLocks noChangeAspect="1"/>
          </p:cNvGraphicFramePr>
          <p:nvPr/>
        </p:nvGraphicFramePr>
        <p:xfrm>
          <a:off x="990600" y="1116013"/>
          <a:ext cx="7542213" cy="3048000"/>
        </p:xfrm>
        <a:graphic>
          <a:graphicData uri="http://schemas.openxmlformats.org/presentationml/2006/ole">
            <mc:AlternateContent xmlns:mc="http://schemas.openxmlformats.org/markup-compatibility/2006">
              <mc:Choice xmlns:v="urn:schemas-microsoft-com:vml" Requires="v">
                <p:oleObj spid="_x0000_s1031" name="VISIO" r:id="rId4" imgW="6045200" imgH="5918200" progId="Visio.Drawing.6">
                  <p:embed/>
                </p:oleObj>
              </mc:Choice>
              <mc:Fallback>
                <p:oleObj name="VISIO" r:id="rId4" imgW="6045200" imgH="5918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8221" t="34547" r="3831" b="29614"/>
                      <a:stretch>
                        <a:fillRect/>
                      </a:stretch>
                    </p:blipFill>
                    <p:spPr bwMode="auto">
                      <a:xfrm>
                        <a:off x="990600" y="1116013"/>
                        <a:ext cx="75422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5" descr="http://cdn2.techbang.com.tw/system/images/162495/original/a998e826326f10d94fe518459eb9a9db.jpg?1399951798">
            <a:extLst>
              <a:ext uri="{FF2B5EF4-FFF2-40B4-BE49-F238E27FC236}">
                <a16:creationId xmlns:a16="http://schemas.microsoft.com/office/drawing/2014/main" id="{05DED928-EA29-6A4E-BE73-738DB885F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195763"/>
            <a:ext cx="27066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8905EBE7-0E3E-4A4B-AA33-425F986301FC}"/>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A37AE37-2FE0-A342-AF74-2E348A3227FF}"/>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2468" name="Group 99">
            <a:extLst>
              <a:ext uri="{FF2B5EF4-FFF2-40B4-BE49-F238E27FC236}">
                <a16:creationId xmlns:a16="http://schemas.microsoft.com/office/drawing/2014/main" id="{2B86E2D1-87E8-6441-AAAD-CE22129775E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6CB6471-3D55-E24D-A699-C6F05BFA6A3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3DD6647A-48D4-CD46-9467-70065A199ABA}"/>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D7BFF8A4-B99A-714A-8B7B-89F063DD0BB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2470" name="AutoShape 4">
            <a:extLst>
              <a:ext uri="{FF2B5EF4-FFF2-40B4-BE49-F238E27FC236}">
                <a16:creationId xmlns:a16="http://schemas.microsoft.com/office/drawing/2014/main" id="{5E8D840C-D203-744C-87AC-3A8BF689D8F1}"/>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2471" name="群組 49">
            <a:extLst>
              <a:ext uri="{FF2B5EF4-FFF2-40B4-BE49-F238E27FC236}">
                <a16:creationId xmlns:a16="http://schemas.microsoft.com/office/drawing/2014/main" id="{582F6E8E-EC20-0749-9743-091B97785FE6}"/>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D48AC676-49E7-1344-95AD-6239CF4984F2}"/>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E54B9E2B-2549-B945-A510-17BB645DDAAC}"/>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564EA650-B1CA-F34D-8041-FB8F331710F4}"/>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A9AB94F7-5B10-7645-B095-BA9F55657619}"/>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71684247-C525-7D47-A624-4CF996142EC5}"/>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AA281833-4A1F-7846-ABC2-BF15463AFC08}"/>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48EE1FCD-331D-EB48-B57A-C8B81BC9AEB2}"/>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2472" name="群組 50">
            <a:extLst>
              <a:ext uri="{FF2B5EF4-FFF2-40B4-BE49-F238E27FC236}">
                <a16:creationId xmlns:a16="http://schemas.microsoft.com/office/drawing/2014/main" id="{6A0366BC-EEB9-8B40-9881-CF2BF4A48288}"/>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4AFA319-AE21-4840-800A-A4A948B7887D}"/>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33886766-11DD-914E-827F-FBAA436013E3}"/>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4DD5D54-A0F1-3E48-AFA8-B725A5A5532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30DF01B3-3A8C-5F46-8B0B-D04C11ED13F7}"/>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EB41C03-4396-A446-B4CE-2EDB1E1F67C7}"/>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2473" name="群組 82">
            <a:extLst>
              <a:ext uri="{FF2B5EF4-FFF2-40B4-BE49-F238E27FC236}">
                <a16:creationId xmlns:a16="http://schemas.microsoft.com/office/drawing/2014/main" id="{FF7F89DD-E922-CA40-9EC2-A180FCC83790}"/>
              </a:ext>
            </a:extLst>
          </p:cNvPr>
          <p:cNvGrpSpPr>
            <a:grpSpLocks/>
          </p:cNvGrpSpPr>
          <p:nvPr/>
        </p:nvGrpSpPr>
        <p:grpSpPr bwMode="auto">
          <a:xfrm>
            <a:off x="4114800" y="3444875"/>
            <a:ext cx="963613" cy="414338"/>
            <a:chOff x="4114800" y="3657600"/>
            <a:chExt cx="964034" cy="414026"/>
          </a:xfrm>
        </p:grpSpPr>
        <p:grpSp>
          <p:nvGrpSpPr>
            <p:cNvPr id="62529" name="群組 16">
              <a:extLst>
                <a:ext uri="{FF2B5EF4-FFF2-40B4-BE49-F238E27FC236}">
                  <a16:creationId xmlns:a16="http://schemas.microsoft.com/office/drawing/2014/main" id="{38CACE1B-AF0C-CF4D-9E02-D83C362A28FF}"/>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A2EB6F9E-1205-0C42-96F8-440550652FB8}"/>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2532" name="AutoShape 4">
                <a:extLst>
                  <a:ext uri="{FF2B5EF4-FFF2-40B4-BE49-F238E27FC236}">
                    <a16:creationId xmlns:a16="http://schemas.microsoft.com/office/drawing/2014/main" id="{380DCA45-7BD4-B94D-9DAB-34369362F993}"/>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CFF064CF-16DE-E242-B981-98C9331FA299}"/>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2474" name="群組 80">
            <a:extLst>
              <a:ext uri="{FF2B5EF4-FFF2-40B4-BE49-F238E27FC236}">
                <a16:creationId xmlns:a16="http://schemas.microsoft.com/office/drawing/2014/main" id="{B6B16A9F-9461-8C4E-AA74-81B2AEB419D4}"/>
              </a:ext>
            </a:extLst>
          </p:cNvPr>
          <p:cNvGrpSpPr>
            <a:grpSpLocks/>
          </p:cNvGrpSpPr>
          <p:nvPr/>
        </p:nvGrpSpPr>
        <p:grpSpPr bwMode="auto">
          <a:xfrm>
            <a:off x="4124325" y="2492375"/>
            <a:ext cx="974725" cy="381000"/>
            <a:chOff x="4114800" y="2622550"/>
            <a:chExt cx="975235" cy="381638"/>
          </a:xfrm>
        </p:grpSpPr>
        <p:grpSp>
          <p:nvGrpSpPr>
            <p:cNvPr id="62525" name="群組 13">
              <a:extLst>
                <a:ext uri="{FF2B5EF4-FFF2-40B4-BE49-F238E27FC236}">
                  <a16:creationId xmlns:a16="http://schemas.microsoft.com/office/drawing/2014/main" id="{2CFDF9B3-0D6A-014C-8730-652C3DBA4CED}"/>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A4A12DCF-AF0A-304A-9891-077AF75FEE52}"/>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2528" name="AutoShape 4">
                <a:extLst>
                  <a:ext uri="{FF2B5EF4-FFF2-40B4-BE49-F238E27FC236}">
                    <a16:creationId xmlns:a16="http://schemas.microsoft.com/office/drawing/2014/main" id="{599D85EF-13A0-154B-8230-E84A4EFF4FDA}"/>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CFBF1154-A94D-F94C-819D-2E31E7BF11D4}"/>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2475" name="Line 35">
            <a:extLst>
              <a:ext uri="{FF2B5EF4-FFF2-40B4-BE49-F238E27FC236}">
                <a16:creationId xmlns:a16="http://schemas.microsoft.com/office/drawing/2014/main" id="{6BD34305-35E4-2446-97A1-B9DB7662F5D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6" name="Line 35">
            <a:extLst>
              <a:ext uri="{FF2B5EF4-FFF2-40B4-BE49-F238E27FC236}">
                <a16:creationId xmlns:a16="http://schemas.microsoft.com/office/drawing/2014/main" id="{EBBBDC29-7A34-D34B-BD72-772DEFBB8257}"/>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7" name="Line 35">
            <a:extLst>
              <a:ext uri="{FF2B5EF4-FFF2-40B4-BE49-F238E27FC236}">
                <a16:creationId xmlns:a16="http://schemas.microsoft.com/office/drawing/2014/main" id="{984755C7-C3C6-E44C-9988-AB290F07E974}"/>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8" name="Line 35">
            <a:extLst>
              <a:ext uri="{FF2B5EF4-FFF2-40B4-BE49-F238E27FC236}">
                <a16:creationId xmlns:a16="http://schemas.microsoft.com/office/drawing/2014/main" id="{E6FB811D-817C-924C-BCD9-927198913064}"/>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7C159C40-5279-7E4C-974E-B1931548D125}"/>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2480" name="Oval 103">
            <a:extLst>
              <a:ext uri="{FF2B5EF4-FFF2-40B4-BE49-F238E27FC236}">
                <a16:creationId xmlns:a16="http://schemas.microsoft.com/office/drawing/2014/main" id="{97995527-277F-F84F-B09C-9CC44EA11A8F}"/>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481" name="Line 63">
            <a:extLst>
              <a:ext uri="{FF2B5EF4-FFF2-40B4-BE49-F238E27FC236}">
                <a16:creationId xmlns:a16="http://schemas.microsoft.com/office/drawing/2014/main" id="{DB7A2A61-1EE2-E747-BC8B-ACD0FF7A8BB6}"/>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2" name="Line 35">
            <a:extLst>
              <a:ext uri="{FF2B5EF4-FFF2-40B4-BE49-F238E27FC236}">
                <a16:creationId xmlns:a16="http://schemas.microsoft.com/office/drawing/2014/main" id="{7EB78245-AF63-4B48-AE00-D19B4756A70E}"/>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3" name="Line 63">
            <a:extLst>
              <a:ext uri="{FF2B5EF4-FFF2-40B4-BE49-F238E27FC236}">
                <a16:creationId xmlns:a16="http://schemas.microsoft.com/office/drawing/2014/main" id="{B60164F6-35DF-7045-A929-C7F7FEC95944}"/>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4" name="Line 35">
            <a:extLst>
              <a:ext uri="{FF2B5EF4-FFF2-40B4-BE49-F238E27FC236}">
                <a16:creationId xmlns:a16="http://schemas.microsoft.com/office/drawing/2014/main" id="{AA0B10A9-CD60-4943-A206-87E2DD6AEFDA}"/>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5" name="Line 63">
            <a:extLst>
              <a:ext uri="{FF2B5EF4-FFF2-40B4-BE49-F238E27FC236}">
                <a16:creationId xmlns:a16="http://schemas.microsoft.com/office/drawing/2014/main" id="{54528381-4632-1142-B4CC-28FFF8A4B90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6" name="Line 35">
            <a:extLst>
              <a:ext uri="{FF2B5EF4-FFF2-40B4-BE49-F238E27FC236}">
                <a16:creationId xmlns:a16="http://schemas.microsoft.com/office/drawing/2014/main" id="{8D4D4ADD-FDD6-8046-90B7-22781261E5CA}"/>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7" name="Line 35">
            <a:extLst>
              <a:ext uri="{FF2B5EF4-FFF2-40B4-BE49-F238E27FC236}">
                <a16:creationId xmlns:a16="http://schemas.microsoft.com/office/drawing/2014/main" id="{AFA7977A-0C29-1041-95D1-7ED3065C1F20}"/>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8" name="Line 35">
            <a:extLst>
              <a:ext uri="{FF2B5EF4-FFF2-40B4-BE49-F238E27FC236}">
                <a16:creationId xmlns:a16="http://schemas.microsoft.com/office/drawing/2014/main" id="{33AF82E8-A761-5A43-AF6E-24A7C9230560}"/>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9" name="Line 35">
            <a:extLst>
              <a:ext uri="{FF2B5EF4-FFF2-40B4-BE49-F238E27FC236}">
                <a16:creationId xmlns:a16="http://schemas.microsoft.com/office/drawing/2014/main" id="{0992458D-2A9F-CA4D-A428-E5169FFEEBA2}"/>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0" name="Line 35">
            <a:extLst>
              <a:ext uri="{FF2B5EF4-FFF2-40B4-BE49-F238E27FC236}">
                <a16:creationId xmlns:a16="http://schemas.microsoft.com/office/drawing/2014/main" id="{766C7017-F062-E047-A898-7DF367E35402}"/>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1" name="Line 63">
            <a:extLst>
              <a:ext uri="{FF2B5EF4-FFF2-40B4-BE49-F238E27FC236}">
                <a16:creationId xmlns:a16="http://schemas.microsoft.com/office/drawing/2014/main" id="{3A3E3C70-1711-CB4A-8559-C894466BDBB0}"/>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2" name="Line 35">
            <a:extLst>
              <a:ext uri="{FF2B5EF4-FFF2-40B4-BE49-F238E27FC236}">
                <a16:creationId xmlns:a16="http://schemas.microsoft.com/office/drawing/2014/main" id="{775D5AAB-DAEF-8E41-A0E1-CBAA67CBB18D}"/>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3" name="Line 63">
            <a:extLst>
              <a:ext uri="{FF2B5EF4-FFF2-40B4-BE49-F238E27FC236}">
                <a16:creationId xmlns:a16="http://schemas.microsoft.com/office/drawing/2014/main" id="{D767B948-349E-4641-BF4D-274D7EE439D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4" name="Line 35">
            <a:extLst>
              <a:ext uri="{FF2B5EF4-FFF2-40B4-BE49-F238E27FC236}">
                <a16:creationId xmlns:a16="http://schemas.microsoft.com/office/drawing/2014/main" id="{FD6DD11B-2FA4-6347-88D8-5DD984975555}"/>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5" name="Line 63">
            <a:extLst>
              <a:ext uri="{FF2B5EF4-FFF2-40B4-BE49-F238E27FC236}">
                <a16:creationId xmlns:a16="http://schemas.microsoft.com/office/drawing/2014/main" id="{B089721A-5E59-F846-874A-0E2B095E6362}"/>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6" name="Oval 103">
            <a:extLst>
              <a:ext uri="{FF2B5EF4-FFF2-40B4-BE49-F238E27FC236}">
                <a16:creationId xmlns:a16="http://schemas.microsoft.com/office/drawing/2014/main" id="{0A56B490-A3A7-3244-90EF-653CFFD1716D}"/>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497" name="Line 35">
            <a:extLst>
              <a:ext uri="{FF2B5EF4-FFF2-40B4-BE49-F238E27FC236}">
                <a16:creationId xmlns:a16="http://schemas.microsoft.com/office/drawing/2014/main" id="{CB2592AA-2990-634D-BA92-4C1567DD922D}"/>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8" name="Line 35">
            <a:extLst>
              <a:ext uri="{FF2B5EF4-FFF2-40B4-BE49-F238E27FC236}">
                <a16:creationId xmlns:a16="http://schemas.microsoft.com/office/drawing/2014/main" id="{4C9876BC-6D5A-7149-BB55-55FB09A17E67}"/>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9" name="Line 35">
            <a:extLst>
              <a:ext uri="{FF2B5EF4-FFF2-40B4-BE49-F238E27FC236}">
                <a16:creationId xmlns:a16="http://schemas.microsoft.com/office/drawing/2014/main" id="{AD7DF231-1716-AF4F-B2D7-B00DD8418248}"/>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0" name="Line 63">
            <a:extLst>
              <a:ext uri="{FF2B5EF4-FFF2-40B4-BE49-F238E27FC236}">
                <a16:creationId xmlns:a16="http://schemas.microsoft.com/office/drawing/2014/main" id="{8E0777C7-593F-184F-AD51-B4A03C722A72}"/>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1" name="Oval 103">
            <a:extLst>
              <a:ext uri="{FF2B5EF4-FFF2-40B4-BE49-F238E27FC236}">
                <a16:creationId xmlns:a16="http://schemas.microsoft.com/office/drawing/2014/main" id="{3833CAE9-5D26-2142-ADAF-34A1C43EB93E}"/>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502" name="Line 63">
            <a:extLst>
              <a:ext uri="{FF2B5EF4-FFF2-40B4-BE49-F238E27FC236}">
                <a16:creationId xmlns:a16="http://schemas.microsoft.com/office/drawing/2014/main" id="{1F9D58BE-97D0-BB48-A392-1AA2FD3E97B7}"/>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3" name="Line 35">
            <a:extLst>
              <a:ext uri="{FF2B5EF4-FFF2-40B4-BE49-F238E27FC236}">
                <a16:creationId xmlns:a16="http://schemas.microsoft.com/office/drawing/2014/main" id="{355EBAE0-3A6E-2546-81F8-8542457B1F5F}"/>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4" name="Line 63">
            <a:extLst>
              <a:ext uri="{FF2B5EF4-FFF2-40B4-BE49-F238E27FC236}">
                <a16:creationId xmlns:a16="http://schemas.microsoft.com/office/drawing/2014/main" id="{A7CA2B46-626F-E043-9BE4-D8B10E9FAB6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2505" name="群組 4">
            <a:extLst>
              <a:ext uri="{FF2B5EF4-FFF2-40B4-BE49-F238E27FC236}">
                <a16:creationId xmlns:a16="http://schemas.microsoft.com/office/drawing/2014/main" id="{496EAF67-2FCA-F142-8850-4622BD7AEA0A}"/>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1CF910A-2274-8843-AA77-BDC7D56387F4}"/>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2524" name="Text Box 172">
              <a:extLst>
                <a:ext uri="{FF2B5EF4-FFF2-40B4-BE49-F238E27FC236}">
                  <a16:creationId xmlns:a16="http://schemas.microsoft.com/office/drawing/2014/main" id="{85BB8AEA-16C6-A84D-91C2-021F4D7524C5}"/>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2506" name="群組 5">
            <a:extLst>
              <a:ext uri="{FF2B5EF4-FFF2-40B4-BE49-F238E27FC236}">
                <a16:creationId xmlns:a16="http://schemas.microsoft.com/office/drawing/2014/main" id="{DE21110A-211B-124C-8C3A-1A8863DB3669}"/>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F979C08A-EB8B-D949-92B3-4D6B744D1F61}"/>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2522" name="Text Box 172">
              <a:extLst>
                <a:ext uri="{FF2B5EF4-FFF2-40B4-BE49-F238E27FC236}">
                  <a16:creationId xmlns:a16="http://schemas.microsoft.com/office/drawing/2014/main" id="{55650396-3F8C-5148-80DF-0F64C785537A}"/>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2507" name="Line 63">
            <a:extLst>
              <a:ext uri="{FF2B5EF4-FFF2-40B4-BE49-F238E27FC236}">
                <a16:creationId xmlns:a16="http://schemas.microsoft.com/office/drawing/2014/main" id="{CEF77351-D849-D644-8011-D635EEA04FA7}"/>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8" name="Line 63">
            <a:extLst>
              <a:ext uri="{FF2B5EF4-FFF2-40B4-BE49-F238E27FC236}">
                <a16:creationId xmlns:a16="http://schemas.microsoft.com/office/drawing/2014/main" id="{32D4CF97-D16C-6E4A-B746-3B0960109E9C}"/>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9" name="Text Box 172">
            <a:extLst>
              <a:ext uri="{FF2B5EF4-FFF2-40B4-BE49-F238E27FC236}">
                <a16:creationId xmlns:a16="http://schemas.microsoft.com/office/drawing/2014/main" id="{4E2217A9-583C-224E-8264-0C74F11F4341}"/>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2510" name="Text Box 172">
            <a:extLst>
              <a:ext uri="{FF2B5EF4-FFF2-40B4-BE49-F238E27FC236}">
                <a16:creationId xmlns:a16="http://schemas.microsoft.com/office/drawing/2014/main" id="{2B1B3712-D724-B94B-AF36-53A81907E64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2511" name="Text Box 172">
            <a:extLst>
              <a:ext uri="{FF2B5EF4-FFF2-40B4-BE49-F238E27FC236}">
                <a16:creationId xmlns:a16="http://schemas.microsoft.com/office/drawing/2014/main" id="{D1A3F89D-1562-9045-AB03-527EDE887D49}"/>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2512" name="Text Box 172">
            <a:extLst>
              <a:ext uri="{FF2B5EF4-FFF2-40B4-BE49-F238E27FC236}">
                <a16:creationId xmlns:a16="http://schemas.microsoft.com/office/drawing/2014/main" id="{31DF0037-502A-4A4D-9816-8BCE74DFBB01}"/>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88B68F7E-E6BF-DB4D-BC7E-4E776BD61621}"/>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D373130A-2DD4-DA4A-8126-15244398EEEC}"/>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2515" name="Line 63">
            <a:extLst>
              <a:ext uri="{FF2B5EF4-FFF2-40B4-BE49-F238E27FC236}">
                <a16:creationId xmlns:a16="http://schemas.microsoft.com/office/drawing/2014/main" id="{7A82D5B4-EA8D-F543-875B-CFC63F9E1DB2}"/>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2516" name="群組 109">
            <a:extLst>
              <a:ext uri="{FF2B5EF4-FFF2-40B4-BE49-F238E27FC236}">
                <a16:creationId xmlns:a16="http://schemas.microsoft.com/office/drawing/2014/main" id="{27611098-62DD-F147-A808-F2D554021152}"/>
              </a:ext>
            </a:extLst>
          </p:cNvPr>
          <p:cNvGrpSpPr>
            <a:grpSpLocks/>
          </p:cNvGrpSpPr>
          <p:nvPr/>
        </p:nvGrpSpPr>
        <p:grpSpPr bwMode="auto">
          <a:xfrm>
            <a:off x="152400" y="990600"/>
            <a:ext cx="685800" cy="3521075"/>
            <a:chOff x="152400" y="990599"/>
            <a:chExt cx="685800" cy="3521076"/>
          </a:xfrm>
        </p:grpSpPr>
        <p:sp>
          <p:nvSpPr>
            <p:cNvPr id="62518" name="Line 35">
              <a:extLst>
                <a:ext uri="{FF2B5EF4-FFF2-40B4-BE49-F238E27FC236}">
                  <a16:creationId xmlns:a16="http://schemas.microsoft.com/office/drawing/2014/main" id="{116C2AC2-8BBA-1449-8EC0-456B1F55C18C}"/>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9" name="Line 63">
              <a:extLst>
                <a:ext uri="{FF2B5EF4-FFF2-40B4-BE49-F238E27FC236}">
                  <a16:creationId xmlns:a16="http://schemas.microsoft.com/office/drawing/2014/main" id="{BAFD9DD6-384C-BF41-AC9A-4B1D0D93340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0" name="Line 63">
              <a:extLst>
                <a:ext uri="{FF2B5EF4-FFF2-40B4-BE49-F238E27FC236}">
                  <a16:creationId xmlns:a16="http://schemas.microsoft.com/office/drawing/2014/main" id="{1123979B-77BC-6945-9CDD-61092134686B}"/>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2517" name="矩形 49">
            <a:extLst>
              <a:ext uri="{FF2B5EF4-FFF2-40B4-BE49-F238E27FC236}">
                <a16:creationId xmlns:a16="http://schemas.microsoft.com/office/drawing/2014/main" id="{27127084-02A3-584D-9B95-8988ED7CF702}"/>
              </a:ext>
            </a:extLst>
          </p:cNvPr>
          <p:cNvSpPr>
            <a:spLocks noChangeArrowheads="1"/>
          </p:cNvSpPr>
          <p:nvPr/>
        </p:nvSpPr>
        <p:spPr bwMode="auto">
          <a:xfrm>
            <a:off x="500063" y="5257800"/>
            <a:ext cx="822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Fetch: instruction=ROM[PC]</a:t>
            </a:r>
          </a:p>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sz="240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sz="240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latin typeface="Calibri" panose="020F0502020204030204" pitchFamily="34" charset="0"/>
                <a:ea typeface="新細明體" panose="02020500000000000000" pitchFamily="18" charset="-120"/>
                <a:cs typeface="Arial" panose="020B0604020202020204" pitchFamily="34" charset="0"/>
              </a:rPr>
              <a:t>// A&lt;-value; M=RAM[A]</a:t>
            </a:r>
          </a:p>
          <a:p>
            <a:pPr>
              <a:spcBef>
                <a:spcPct val="0"/>
              </a:spcBef>
              <a:buClrTx/>
              <a:buSzPct val="85000"/>
              <a:buFont typeface="Wingdings" pitchFamily="2" charset="2"/>
              <a:buNone/>
            </a:pPr>
            <a:r>
              <a:rPr lang="en-US" altLang="zh-TW" sz="2400">
                <a:latin typeface="Calibri" panose="020F0502020204030204" pitchFamily="34" charset="0"/>
                <a:ea typeface="新細明體" panose="02020500000000000000" pitchFamily="18" charset="-120"/>
                <a:cs typeface="Arial" panose="020B0604020202020204" pitchFamily="34" charset="0"/>
              </a:rPr>
              <a:t>[ADM] = x op y; jump  // x=D; y=A or M; if jump then PC&lt;-A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7CC707ED-CF00-B345-ACCB-15229E0DA2DE}"/>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7413706A-6AE9-1A4A-977D-E1FD08A0751D}"/>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63492" name="投影片編號版面配置區 3">
            <a:extLst>
              <a:ext uri="{FF2B5EF4-FFF2-40B4-BE49-F238E27FC236}">
                <a16:creationId xmlns:a16="http://schemas.microsoft.com/office/drawing/2014/main" id="{7422186E-CA80-DD41-A9B8-C2ACAB5DCE60}"/>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42BB6B9-058F-7343-81DE-7796A9975EC2}" type="slidenum">
              <a:rPr kumimoji="1" lang="zh-TW" altLang="en-US" sz="800">
                <a:ea typeface="新細明體" panose="02020500000000000000" pitchFamily="18" charset="-120"/>
              </a:rPr>
              <a:pPr>
                <a:spcBef>
                  <a:spcPct val="0"/>
                </a:spcBef>
                <a:buClrTx/>
                <a:buSzTx/>
                <a:buFontTx/>
                <a:buNone/>
              </a:pPr>
              <a:t>31</a:t>
            </a:fld>
            <a:endParaRPr kumimoji="1" lang="en-US" altLang="zh-TW" sz="1400">
              <a:ea typeface="新細明體" panose="02020500000000000000" pitchFamily="18" charset="-120"/>
            </a:endParaRPr>
          </a:p>
        </p:txBody>
      </p:sp>
      <p:sp>
        <p:nvSpPr>
          <p:cNvPr id="63493" name="AutoShape 4">
            <a:extLst>
              <a:ext uri="{FF2B5EF4-FFF2-40B4-BE49-F238E27FC236}">
                <a16:creationId xmlns:a16="http://schemas.microsoft.com/office/drawing/2014/main" id="{44870AD8-BD5D-7948-9403-8F4F8E94AC95}"/>
              </a:ext>
            </a:extLst>
          </p:cNvPr>
          <p:cNvSpPr>
            <a:spLocks noChangeArrowheads="1"/>
          </p:cNvSpPr>
          <p:nvPr/>
        </p:nvSpPr>
        <p:spPr bwMode="auto">
          <a:xfrm>
            <a:off x="152400" y="50292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C507897-CA80-654C-A1D4-088C325A6187}"/>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9B6AE7D6-3996-7840-A027-DB87FD0316C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4516" name="Group 99">
            <a:extLst>
              <a:ext uri="{FF2B5EF4-FFF2-40B4-BE49-F238E27FC236}">
                <a16:creationId xmlns:a16="http://schemas.microsoft.com/office/drawing/2014/main" id="{4BBF86EA-9E63-A04D-8C1E-75A19C4C3B99}"/>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BA6F7F43-ED92-9B48-9ECF-1368BBA05D6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E0629B87-4B7A-E24B-AFC3-541512B725F4}"/>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D0C6B967-CBFE-0448-B5ED-38AB1C43361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4518" name="AutoShape 4">
            <a:extLst>
              <a:ext uri="{FF2B5EF4-FFF2-40B4-BE49-F238E27FC236}">
                <a16:creationId xmlns:a16="http://schemas.microsoft.com/office/drawing/2014/main" id="{AE9C2844-8891-144A-A15F-7177860787ED}"/>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4519" name="群組 49">
            <a:extLst>
              <a:ext uri="{FF2B5EF4-FFF2-40B4-BE49-F238E27FC236}">
                <a16:creationId xmlns:a16="http://schemas.microsoft.com/office/drawing/2014/main" id="{37718478-D225-F946-9825-3BB18F71A605}"/>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9A25C632-CB83-BD4F-A33E-F306C9FD178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5BD56241-2CF7-8F43-988F-DF83EB1D1DB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03C1949D-130D-2041-9951-46EAE40E82B7}"/>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33664130-595B-3B4D-A322-1C6B180B7A21}"/>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48D0D2F0-971E-4245-807B-164CC1CE1AD8}"/>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8A06E78B-1135-D34F-A64B-DECA078FC80F}"/>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3EB88344-2F5E-9944-A4D6-9AA59F9F76C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4520" name="群組 50">
            <a:extLst>
              <a:ext uri="{FF2B5EF4-FFF2-40B4-BE49-F238E27FC236}">
                <a16:creationId xmlns:a16="http://schemas.microsoft.com/office/drawing/2014/main" id="{B2819F9B-2159-474D-97C1-052780023910}"/>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ECEB60E-85A7-1542-8C9D-FBA58C8BF8CA}"/>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72FAED77-B9C8-BD4B-AB97-93D45B75112B}"/>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DCC81B42-741B-224C-AAB7-66648BE4D1CC}"/>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A9A9B7AE-0B8A-5047-8443-4CC6E06B5C3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839D1708-3BA1-8D49-B4BD-79236C6E643C}"/>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4521" name="群組 82">
            <a:extLst>
              <a:ext uri="{FF2B5EF4-FFF2-40B4-BE49-F238E27FC236}">
                <a16:creationId xmlns:a16="http://schemas.microsoft.com/office/drawing/2014/main" id="{C25BAB34-E01D-C143-9C09-C6B0A8688D99}"/>
              </a:ext>
            </a:extLst>
          </p:cNvPr>
          <p:cNvGrpSpPr>
            <a:grpSpLocks/>
          </p:cNvGrpSpPr>
          <p:nvPr/>
        </p:nvGrpSpPr>
        <p:grpSpPr bwMode="auto">
          <a:xfrm>
            <a:off x="4114800" y="3444875"/>
            <a:ext cx="963613" cy="414338"/>
            <a:chOff x="4114800" y="3657600"/>
            <a:chExt cx="964034" cy="414026"/>
          </a:xfrm>
        </p:grpSpPr>
        <p:grpSp>
          <p:nvGrpSpPr>
            <p:cNvPr id="64576" name="群組 16">
              <a:extLst>
                <a:ext uri="{FF2B5EF4-FFF2-40B4-BE49-F238E27FC236}">
                  <a16:creationId xmlns:a16="http://schemas.microsoft.com/office/drawing/2014/main" id="{FF8F6000-9C8E-074C-8C39-6E6AA398FBDE}"/>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1DF2981F-0E15-BF44-9B40-E9E909F36188}"/>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4579" name="AutoShape 4">
                <a:extLst>
                  <a:ext uri="{FF2B5EF4-FFF2-40B4-BE49-F238E27FC236}">
                    <a16:creationId xmlns:a16="http://schemas.microsoft.com/office/drawing/2014/main" id="{F4D7EA7B-88EA-D44D-A4C8-C4B100CDF42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97A15005-62D2-F948-B803-6CE816C8BF32}"/>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4522" name="群組 80">
            <a:extLst>
              <a:ext uri="{FF2B5EF4-FFF2-40B4-BE49-F238E27FC236}">
                <a16:creationId xmlns:a16="http://schemas.microsoft.com/office/drawing/2014/main" id="{551A7E01-82C0-7042-AF1A-854E9BD6392F}"/>
              </a:ext>
            </a:extLst>
          </p:cNvPr>
          <p:cNvGrpSpPr>
            <a:grpSpLocks/>
          </p:cNvGrpSpPr>
          <p:nvPr/>
        </p:nvGrpSpPr>
        <p:grpSpPr bwMode="auto">
          <a:xfrm>
            <a:off x="4124325" y="2492375"/>
            <a:ext cx="974725" cy="381000"/>
            <a:chOff x="4114800" y="2622550"/>
            <a:chExt cx="975235" cy="381638"/>
          </a:xfrm>
        </p:grpSpPr>
        <p:grpSp>
          <p:nvGrpSpPr>
            <p:cNvPr id="64572" name="群組 13">
              <a:extLst>
                <a:ext uri="{FF2B5EF4-FFF2-40B4-BE49-F238E27FC236}">
                  <a16:creationId xmlns:a16="http://schemas.microsoft.com/office/drawing/2014/main" id="{E8FAA104-8E32-574B-925E-3063389C9EC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DEA60935-CC6F-B142-BB22-EA72B827672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4575" name="AutoShape 4">
                <a:extLst>
                  <a:ext uri="{FF2B5EF4-FFF2-40B4-BE49-F238E27FC236}">
                    <a16:creationId xmlns:a16="http://schemas.microsoft.com/office/drawing/2014/main" id="{F67EC2C8-ED48-A346-BA7D-590E0D811CA2}"/>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A7FFD532-5FED-DA4E-9A8E-E1FD8D69FC31}"/>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4523" name="Line 35">
            <a:extLst>
              <a:ext uri="{FF2B5EF4-FFF2-40B4-BE49-F238E27FC236}">
                <a16:creationId xmlns:a16="http://schemas.microsoft.com/office/drawing/2014/main" id="{64DACFFD-E0B4-424A-9BFE-0C504F3DC7B5}"/>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4" name="Line 35">
            <a:extLst>
              <a:ext uri="{FF2B5EF4-FFF2-40B4-BE49-F238E27FC236}">
                <a16:creationId xmlns:a16="http://schemas.microsoft.com/office/drawing/2014/main" id="{38729C45-96A0-1B4C-A29E-94F2B46E6EE8}"/>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5" name="Line 35">
            <a:extLst>
              <a:ext uri="{FF2B5EF4-FFF2-40B4-BE49-F238E27FC236}">
                <a16:creationId xmlns:a16="http://schemas.microsoft.com/office/drawing/2014/main" id="{A13C9C21-422D-6E48-9EE1-97C09B8ACA07}"/>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6" name="Line 35">
            <a:extLst>
              <a:ext uri="{FF2B5EF4-FFF2-40B4-BE49-F238E27FC236}">
                <a16:creationId xmlns:a16="http://schemas.microsoft.com/office/drawing/2014/main" id="{59A85817-1F4A-3341-97F6-2D7FF494E99F}"/>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A9BD321E-5BD5-3249-89BE-63B541C7914C}"/>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4528" name="Oval 103">
            <a:extLst>
              <a:ext uri="{FF2B5EF4-FFF2-40B4-BE49-F238E27FC236}">
                <a16:creationId xmlns:a16="http://schemas.microsoft.com/office/drawing/2014/main" id="{73760B81-8EC5-4549-AFF4-FF907AAE4AC1}"/>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29" name="Line 63">
            <a:extLst>
              <a:ext uri="{FF2B5EF4-FFF2-40B4-BE49-F238E27FC236}">
                <a16:creationId xmlns:a16="http://schemas.microsoft.com/office/drawing/2014/main" id="{B76481DE-39BC-4348-930A-E8A715C2A81D}"/>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0" name="Line 35">
            <a:extLst>
              <a:ext uri="{FF2B5EF4-FFF2-40B4-BE49-F238E27FC236}">
                <a16:creationId xmlns:a16="http://schemas.microsoft.com/office/drawing/2014/main" id="{E37C8641-AA87-6045-92C3-F476908429F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1" name="Line 63">
            <a:extLst>
              <a:ext uri="{FF2B5EF4-FFF2-40B4-BE49-F238E27FC236}">
                <a16:creationId xmlns:a16="http://schemas.microsoft.com/office/drawing/2014/main" id="{CDC33D2B-CB33-A746-8E55-2FD7AF14B642}"/>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2" name="Line 35">
            <a:extLst>
              <a:ext uri="{FF2B5EF4-FFF2-40B4-BE49-F238E27FC236}">
                <a16:creationId xmlns:a16="http://schemas.microsoft.com/office/drawing/2014/main" id="{C1426CD2-4432-F040-BF02-917067579F1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3" name="Line 63">
            <a:extLst>
              <a:ext uri="{FF2B5EF4-FFF2-40B4-BE49-F238E27FC236}">
                <a16:creationId xmlns:a16="http://schemas.microsoft.com/office/drawing/2014/main" id="{CA54D6EB-DC0E-A248-83BD-F43EC1DF56D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4" name="Line 35">
            <a:extLst>
              <a:ext uri="{FF2B5EF4-FFF2-40B4-BE49-F238E27FC236}">
                <a16:creationId xmlns:a16="http://schemas.microsoft.com/office/drawing/2014/main" id="{CEC9F3EF-924C-F040-B8F2-6C59E7531E89}"/>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5" name="Line 35">
            <a:extLst>
              <a:ext uri="{FF2B5EF4-FFF2-40B4-BE49-F238E27FC236}">
                <a16:creationId xmlns:a16="http://schemas.microsoft.com/office/drawing/2014/main" id="{88B7D899-A8B7-7C43-84AB-E3598B563EFE}"/>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6" name="Line 35">
            <a:extLst>
              <a:ext uri="{FF2B5EF4-FFF2-40B4-BE49-F238E27FC236}">
                <a16:creationId xmlns:a16="http://schemas.microsoft.com/office/drawing/2014/main" id="{CF5048EB-C044-2A44-BEB5-7F5632742F63}"/>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7" name="Line 35">
            <a:extLst>
              <a:ext uri="{FF2B5EF4-FFF2-40B4-BE49-F238E27FC236}">
                <a16:creationId xmlns:a16="http://schemas.microsoft.com/office/drawing/2014/main" id="{D384DFB2-E464-D942-8BBE-B2120575921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8" name="Line 35">
            <a:extLst>
              <a:ext uri="{FF2B5EF4-FFF2-40B4-BE49-F238E27FC236}">
                <a16:creationId xmlns:a16="http://schemas.microsoft.com/office/drawing/2014/main" id="{A46C4096-B5CE-E74E-8D26-CF5373257364}"/>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9" name="Line 63">
            <a:extLst>
              <a:ext uri="{FF2B5EF4-FFF2-40B4-BE49-F238E27FC236}">
                <a16:creationId xmlns:a16="http://schemas.microsoft.com/office/drawing/2014/main" id="{6654BAD7-02E6-724C-9670-6885BF6E5945}"/>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0" name="Line 35">
            <a:extLst>
              <a:ext uri="{FF2B5EF4-FFF2-40B4-BE49-F238E27FC236}">
                <a16:creationId xmlns:a16="http://schemas.microsoft.com/office/drawing/2014/main" id="{AC007C5C-D24C-0E4C-8DE6-3C124F1657A2}"/>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1" name="Line 63">
            <a:extLst>
              <a:ext uri="{FF2B5EF4-FFF2-40B4-BE49-F238E27FC236}">
                <a16:creationId xmlns:a16="http://schemas.microsoft.com/office/drawing/2014/main" id="{CF62642D-9981-FD41-AEF2-EF73CD8CD9B1}"/>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2" name="Line 35">
            <a:extLst>
              <a:ext uri="{FF2B5EF4-FFF2-40B4-BE49-F238E27FC236}">
                <a16:creationId xmlns:a16="http://schemas.microsoft.com/office/drawing/2014/main" id="{3C1A85B7-66DF-424D-8F33-ABADC69319DF}"/>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3" name="Line 63">
            <a:extLst>
              <a:ext uri="{FF2B5EF4-FFF2-40B4-BE49-F238E27FC236}">
                <a16:creationId xmlns:a16="http://schemas.microsoft.com/office/drawing/2014/main" id="{83DEE91B-458C-B243-986C-6D8DA2E99B23}"/>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4" name="Oval 103">
            <a:extLst>
              <a:ext uri="{FF2B5EF4-FFF2-40B4-BE49-F238E27FC236}">
                <a16:creationId xmlns:a16="http://schemas.microsoft.com/office/drawing/2014/main" id="{5C6675B1-50DA-E543-A842-E70D12B3067B}"/>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45" name="Line 35">
            <a:extLst>
              <a:ext uri="{FF2B5EF4-FFF2-40B4-BE49-F238E27FC236}">
                <a16:creationId xmlns:a16="http://schemas.microsoft.com/office/drawing/2014/main" id="{2C100E2E-C7C3-A040-8C08-F64EFE6FB77A}"/>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6" name="Line 35">
            <a:extLst>
              <a:ext uri="{FF2B5EF4-FFF2-40B4-BE49-F238E27FC236}">
                <a16:creationId xmlns:a16="http://schemas.microsoft.com/office/drawing/2014/main" id="{05856D22-B980-3E42-B7FF-0269535DDB5E}"/>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7" name="Line 35">
            <a:extLst>
              <a:ext uri="{FF2B5EF4-FFF2-40B4-BE49-F238E27FC236}">
                <a16:creationId xmlns:a16="http://schemas.microsoft.com/office/drawing/2014/main" id="{681941D3-F0E8-B040-99CA-6D21F25E291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8" name="Line 63">
            <a:extLst>
              <a:ext uri="{FF2B5EF4-FFF2-40B4-BE49-F238E27FC236}">
                <a16:creationId xmlns:a16="http://schemas.microsoft.com/office/drawing/2014/main" id="{01803D07-0743-E14C-8A9A-81687CB39438}"/>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9" name="Oval 103">
            <a:extLst>
              <a:ext uri="{FF2B5EF4-FFF2-40B4-BE49-F238E27FC236}">
                <a16:creationId xmlns:a16="http://schemas.microsoft.com/office/drawing/2014/main" id="{A7F61F8D-60AB-3F41-8E67-9F8867BEB142}"/>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50" name="Line 63">
            <a:extLst>
              <a:ext uri="{FF2B5EF4-FFF2-40B4-BE49-F238E27FC236}">
                <a16:creationId xmlns:a16="http://schemas.microsoft.com/office/drawing/2014/main" id="{F5DEC69B-DA39-9449-BD28-69E58C815C1A}"/>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1" name="Line 35">
            <a:extLst>
              <a:ext uri="{FF2B5EF4-FFF2-40B4-BE49-F238E27FC236}">
                <a16:creationId xmlns:a16="http://schemas.microsoft.com/office/drawing/2014/main" id="{A78BF850-35BE-F34B-BB01-4D80CC461A70}"/>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2" name="Line 63">
            <a:extLst>
              <a:ext uri="{FF2B5EF4-FFF2-40B4-BE49-F238E27FC236}">
                <a16:creationId xmlns:a16="http://schemas.microsoft.com/office/drawing/2014/main" id="{6E46CFE3-6174-344E-94A7-99D48850F92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4553" name="群組 4">
            <a:extLst>
              <a:ext uri="{FF2B5EF4-FFF2-40B4-BE49-F238E27FC236}">
                <a16:creationId xmlns:a16="http://schemas.microsoft.com/office/drawing/2014/main" id="{10851FE6-F552-9649-9EE2-EAD4C96F8ED8}"/>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6C9DFF4C-7BAA-FB46-8972-DB026B7A061E}"/>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4571" name="Text Box 172">
              <a:extLst>
                <a:ext uri="{FF2B5EF4-FFF2-40B4-BE49-F238E27FC236}">
                  <a16:creationId xmlns:a16="http://schemas.microsoft.com/office/drawing/2014/main" id="{E28C8562-6039-2948-A8C2-AA6CFC1548F4}"/>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4554" name="群組 5">
            <a:extLst>
              <a:ext uri="{FF2B5EF4-FFF2-40B4-BE49-F238E27FC236}">
                <a16:creationId xmlns:a16="http://schemas.microsoft.com/office/drawing/2014/main" id="{02851651-4A5D-BC4F-B6F8-9F57C03C5182}"/>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A1A7CAA-EE0F-6342-A2BD-3A017FA391CA}"/>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4569" name="Text Box 172">
              <a:extLst>
                <a:ext uri="{FF2B5EF4-FFF2-40B4-BE49-F238E27FC236}">
                  <a16:creationId xmlns:a16="http://schemas.microsoft.com/office/drawing/2014/main" id="{339065C5-E49E-7E49-BD44-9D945737BAB5}"/>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4555" name="Line 63">
            <a:extLst>
              <a:ext uri="{FF2B5EF4-FFF2-40B4-BE49-F238E27FC236}">
                <a16:creationId xmlns:a16="http://schemas.microsoft.com/office/drawing/2014/main" id="{17DBEA79-9CF5-0042-B55F-9994E5CF5D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6" name="Line 63">
            <a:extLst>
              <a:ext uri="{FF2B5EF4-FFF2-40B4-BE49-F238E27FC236}">
                <a16:creationId xmlns:a16="http://schemas.microsoft.com/office/drawing/2014/main" id="{03E04210-26E1-1E46-91A4-DB333E00350C}"/>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7" name="Text Box 172">
            <a:extLst>
              <a:ext uri="{FF2B5EF4-FFF2-40B4-BE49-F238E27FC236}">
                <a16:creationId xmlns:a16="http://schemas.microsoft.com/office/drawing/2014/main" id="{9ED92020-52B0-3743-94F2-3AFB6B3DC204}"/>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4558" name="Text Box 172">
            <a:extLst>
              <a:ext uri="{FF2B5EF4-FFF2-40B4-BE49-F238E27FC236}">
                <a16:creationId xmlns:a16="http://schemas.microsoft.com/office/drawing/2014/main" id="{EC1F6F9C-0F02-2C42-A12C-D256D33B8C23}"/>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4559" name="Text Box 172">
            <a:extLst>
              <a:ext uri="{FF2B5EF4-FFF2-40B4-BE49-F238E27FC236}">
                <a16:creationId xmlns:a16="http://schemas.microsoft.com/office/drawing/2014/main" id="{7133834E-3C5A-6F4F-A795-7D610E2BD5BB}"/>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4560" name="Text Box 172">
            <a:extLst>
              <a:ext uri="{FF2B5EF4-FFF2-40B4-BE49-F238E27FC236}">
                <a16:creationId xmlns:a16="http://schemas.microsoft.com/office/drawing/2014/main" id="{EEF3EDE3-F3FA-6842-9D3F-5923E0B10325}"/>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4E647C4E-4E4B-1845-AB36-69F6543E64BF}"/>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72628223-4E54-0445-92B8-A462F80C9BDC}"/>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4563" name="Line 63">
            <a:extLst>
              <a:ext uri="{FF2B5EF4-FFF2-40B4-BE49-F238E27FC236}">
                <a16:creationId xmlns:a16="http://schemas.microsoft.com/office/drawing/2014/main" id="{F739658E-DDCF-7941-AAE6-F71B753917C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4564" name="群組 109">
            <a:extLst>
              <a:ext uri="{FF2B5EF4-FFF2-40B4-BE49-F238E27FC236}">
                <a16:creationId xmlns:a16="http://schemas.microsoft.com/office/drawing/2014/main" id="{9FF60078-EF38-AC4D-96E4-59C6265D1A76}"/>
              </a:ext>
            </a:extLst>
          </p:cNvPr>
          <p:cNvGrpSpPr>
            <a:grpSpLocks/>
          </p:cNvGrpSpPr>
          <p:nvPr/>
        </p:nvGrpSpPr>
        <p:grpSpPr bwMode="auto">
          <a:xfrm>
            <a:off x="152400" y="990600"/>
            <a:ext cx="685800" cy="3521075"/>
            <a:chOff x="152400" y="990599"/>
            <a:chExt cx="685800" cy="3521076"/>
          </a:xfrm>
        </p:grpSpPr>
        <p:sp>
          <p:nvSpPr>
            <p:cNvPr id="64565" name="Line 35">
              <a:extLst>
                <a:ext uri="{FF2B5EF4-FFF2-40B4-BE49-F238E27FC236}">
                  <a16:creationId xmlns:a16="http://schemas.microsoft.com/office/drawing/2014/main" id="{3BD90EF7-E927-F648-A789-EE2D67D67A0F}"/>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6" name="Line 63">
              <a:extLst>
                <a:ext uri="{FF2B5EF4-FFF2-40B4-BE49-F238E27FC236}">
                  <a16:creationId xmlns:a16="http://schemas.microsoft.com/office/drawing/2014/main" id="{49438B28-7437-9740-BE2E-7B00423CD9F2}"/>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7" name="Line 63">
              <a:extLst>
                <a:ext uri="{FF2B5EF4-FFF2-40B4-BE49-F238E27FC236}">
                  <a16:creationId xmlns:a16="http://schemas.microsoft.com/office/drawing/2014/main" id="{87F2105E-2961-A147-A347-D523BE6F1F6E}"/>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E8DD4AE2-C6D0-604D-8507-F7BAD455A42E}"/>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590692F2-6D8D-1C42-A4E9-E83DD84C9C5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5540" name="Group 99">
            <a:extLst>
              <a:ext uri="{FF2B5EF4-FFF2-40B4-BE49-F238E27FC236}">
                <a16:creationId xmlns:a16="http://schemas.microsoft.com/office/drawing/2014/main" id="{FB2A7711-0D37-4241-B9C1-248EEE4BDDCF}"/>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38475C5-EA62-934D-8E7F-C7430B196F3D}"/>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1B5F9058-280E-D24F-BAE9-AC9509292D97}"/>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EB80E81F-7813-DB4D-87CC-462FBAE426E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5542" name="AutoShape 4">
            <a:extLst>
              <a:ext uri="{FF2B5EF4-FFF2-40B4-BE49-F238E27FC236}">
                <a16:creationId xmlns:a16="http://schemas.microsoft.com/office/drawing/2014/main" id="{C67F1C21-3507-144E-8438-E195B8D7396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5543" name="群組 49">
            <a:extLst>
              <a:ext uri="{FF2B5EF4-FFF2-40B4-BE49-F238E27FC236}">
                <a16:creationId xmlns:a16="http://schemas.microsoft.com/office/drawing/2014/main" id="{25D410FE-ABD2-5041-8853-6A765B4EC8C4}"/>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8FC37C8-F74E-3845-A75B-9730ABFA9061}"/>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EDD2E05E-C68F-F944-B583-9C75B0A1CAC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8C6107F8-843D-0446-A505-B84066DC393D}"/>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C542B973-7A61-4040-8CE2-D869588A4426}"/>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FB13C2F3-3ECE-AB4A-838D-7892EDF45B4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F5D73764-85E4-904D-B401-FEC0E1E0DDF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64681B8D-1C7F-854E-B9B5-9840668826A5}"/>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5544" name="群組 50">
            <a:extLst>
              <a:ext uri="{FF2B5EF4-FFF2-40B4-BE49-F238E27FC236}">
                <a16:creationId xmlns:a16="http://schemas.microsoft.com/office/drawing/2014/main" id="{F8439195-83D5-4A4F-97A1-243F6E89E865}"/>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6C8CD1AD-B8C3-6E42-B5AD-D9B953CF5E26}"/>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561F05E0-D48C-0F4A-B015-61F7E46C662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3E7CF190-A8C1-1649-BC64-BAC00BC8ECA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A401D37C-14D7-E64A-B781-20F360D54516}"/>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480FB3B2-5C72-0C48-A0A1-41A06745A96A}"/>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5545" name="群組 82">
            <a:extLst>
              <a:ext uri="{FF2B5EF4-FFF2-40B4-BE49-F238E27FC236}">
                <a16:creationId xmlns:a16="http://schemas.microsoft.com/office/drawing/2014/main" id="{C7FDDA6B-1FB5-E94C-9555-5415FC448E17}"/>
              </a:ext>
            </a:extLst>
          </p:cNvPr>
          <p:cNvGrpSpPr>
            <a:grpSpLocks/>
          </p:cNvGrpSpPr>
          <p:nvPr/>
        </p:nvGrpSpPr>
        <p:grpSpPr bwMode="auto">
          <a:xfrm>
            <a:off x="4114800" y="3444875"/>
            <a:ext cx="963613" cy="414338"/>
            <a:chOff x="4114800" y="3657600"/>
            <a:chExt cx="964034" cy="414026"/>
          </a:xfrm>
        </p:grpSpPr>
        <p:grpSp>
          <p:nvGrpSpPr>
            <p:cNvPr id="65620" name="群組 16">
              <a:extLst>
                <a:ext uri="{FF2B5EF4-FFF2-40B4-BE49-F238E27FC236}">
                  <a16:creationId xmlns:a16="http://schemas.microsoft.com/office/drawing/2014/main" id="{6DF496E5-D5B1-4341-9092-CF7B87728ABF}"/>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43C92B37-391D-BC46-9AD1-EF4F60945E23}"/>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5623" name="AutoShape 4">
                <a:extLst>
                  <a:ext uri="{FF2B5EF4-FFF2-40B4-BE49-F238E27FC236}">
                    <a16:creationId xmlns:a16="http://schemas.microsoft.com/office/drawing/2014/main" id="{764EB53A-8542-EA4A-A090-525619DBDAA4}"/>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4245FEF1-B8FF-9849-B753-3D632FE212B0}"/>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5546" name="群組 80">
            <a:extLst>
              <a:ext uri="{FF2B5EF4-FFF2-40B4-BE49-F238E27FC236}">
                <a16:creationId xmlns:a16="http://schemas.microsoft.com/office/drawing/2014/main" id="{D6152CB3-95CE-DC43-8DE1-B34A844057E9}"/>
              </a:ext>
            </a:extLst>
          </p:cNvPr>
          <p:cNvGrpSpPr>
            <a:grpSpLocks/>
          </p:cNvGrpSpPr>
          <p:nvPr/>
        </p:nvGrpSpPr>
        <p:grpSpPr bwMode="auto">
          <a:xfrm>
            <a:off x="4124325" y="2492375"/>
            <a:ext cx="974725" cy="381000"/>
            <a:chOff x="4114800" y="2622550"/>
            <a:chExt cx="975235" cy="381638"/>
          </a:xfrm>
        </p:grpSpPr>
        <p:grpSp>
          <p:nvGrpSpPr>
            <p:cNvPr id="65616" name="群組 13">
              <a:extLst>
                <a:ext uri="{FF2B5EF4-FFF2-40B4-BE49-F238E27FC236}">
                  <a16:creationId xmlns:a16="http://schemas.microsoft.com/office/drawing/2014/main" id="{69D3302E-AFC5-E44E-B5E6-5CDD426B3AFC}"/>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0EC42DFF-E6FD-4240-9716-B61F30D2F223}"/>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5619" name="AutoShape 4">
                <a:extLst>
                  <a:ext uri="{FF2B5EF4-FFF2-40B4-BE49-F238E27FC236}">
                    <a16:creationId xmlns:a16="http://schemas.microsoft.com/office/drawing/2014/main" id="{960748EC-0347-0546-95C1-4C189D3F7A9C}"/>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C564B6D3-798F-534A-95BC-742C916A6935}"/>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5547" name="Line 35">
            <a:extLst>
              <a:ext uri="{FF2B5EF4-FFF2-40B4-BE49-F238E27FC236}">
                <a16:creationId xmlns:a16="http://schemas.microsoft.com/office/drawing/2014/main" id="{BCD11148-465C-9A42-B41C-6DD3D0EF9A0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8" name="Line 35">
            <a:extLst>
              <a:ext uri="{FF2B5EF4-FFF2-40B4-BE49-F238E27FC236}">
                <a16:creationId xmlns:a16="http://schemas.microsoft.com/office/drawing/2014/main" id="{CE32BEFA-BCDE-DD49-A400-6DBD212CB81D}"/>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9" name="Line 35">
            <a:extLst>
              <a:ext uri="{FF2B5EF4-FFF2-40B4-BE49-F238E27FC236}">
                <a16:creationId xmlns:a16="http://schemas.microsoft.com/office/drawing/2014/main" id="{3D2400B6-5E87-FD46-A3C3-8DD9ABDE6690}"/>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0" name="Line 35">
            <a:extLst>
              <a:ext uri="{FF2B5EF4-FFF2-40B4-BE49-F238E27FC236}">
                <a16:creationId xmlns:a16="http://schemas.microsoft.com/office/drawing/2014/main" id="{6CC23B4C-1C26-BF4A-A984-276E5B228AFA}"/>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01D2452A-1B79-BE40-BD44-31C94F4587AE}"/>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5552" name="Oval 103">
            <a:extLst>
              <a:ext uri="{FF2B5EF4-FFF2-40B4-BE49-F238E27FC236}">
                <a16:creationId xmlns:a16="http://schemas.microsoft.com/office/drawing/2014/main" id="{EE3FFE9B-6E1C-3E41-B0E0-90B9C7FE120B}"/>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53" name="Line 63">
            <a:extLst>
              <a:ext uri="{FF2B5EF4-FFF2-40B4-BE49-F238E27FC236}">
                <a16:creationId xmlns:a16="http://schemas.microsoft.com/office/drawing/2014/main" id="{CB3BBA0A-5DD6-1940-9A24-976B4586A96E}"/>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4" name="Line 35">
            <a:extLst>
              <a:ext uri="{FF2B5EF4-FFF2-40B4-BE49-F238E27FC236}">
                <a16:creationId xmlns:a16="http://schemas.microsoft.com/office/drawing/2014/main" id="{82EEB908-A3DA-5A43-ABB4-7392E49EB3F9}"/>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5" name="Line 63">
            <a:extLst>
              <a:ext uri="{FF2B5EF4-FFF2-40B4-BE49-F238E27FC236}">
                <a16:creationId xmlns:a16="http://schemas.microsoft.com/office/drawing/2014/main" id="{1BA13CDF-0C94-E54E-B25C-9201A276633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6" name="Line 35">
            <a:extLst>
              <a:ext uri="{FF2B5EF4-FFF2-40B4-BE49-F238E27FC236}">
                <a16:creationId xmlns:a16="http://schemas.microsoft.com/office/drawing/2014/main" id="{A517EFB9-8BB0-8544-9EA9-DCE255BAC332}"/>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7" name="Line 63">
            <a:extLst>
              <a:ext uri="{FF2B5EF4-FFF2-40B4-BE49-F238E27FC236}">
                <a16:creationId xmlns:a16="http://schemas.microsoft.com/office/drawing/2014/main" id="{6846FDA9-3D30-114C-8E34-9BD3229A0F36}"/>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8" name="Line 35">
            <a:extLst>
              <a:ext uri="{FF2B5EF4-FFF2-40B4-BE49-F238E27FC236}">
                <a16:creationId xmlns:a16="http://schemas.microsoft.com/office/drawing/2014/main" id="{6F44AEE5-6457-EC4A-AD82-BA5004C3D02D}"/>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9" name="Line 35">
            <a:extLst>
              <a:ext uri="{FF2B5EF4-FFF2-40B4-BE49-F238E27FC236}">
                <a16:creationId xmlns:a16="http://schemas.microsoft.com/office/drawing/2014/main" id="{66950AE7-CAF0-7243-99A1-80EB6259CDD6}"/>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0" name="Line 35">
            <a:extLst>
              <a:ext uri="{FF2B5EF4-FFF2-40B4-BE49-F238E27FC236}">
                <a16:creationId xmlns:a16="http://schemas.microsoft.com/office/drawing/2014/main" id="{27B2D17A-1EE0-5F42-88F1-19E56965A09A}"/>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1" name="Line 35">
            <a:extLst>
              <a:ext uri="{FF2B5EF4-FFF2-40B4-BE49-F238E27FC236}">
                <a16:creationId xmlns:a16="http://schemas.microsoft.com/office/drawing/2014/main" id="{4E81D2EE-4FDC-9247-8479-C40C004E9EC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2" name="Line 35">
            <a:extLst>
              <a:ext uri="{FF2B5EF4-FFF2-40B4-BE49-F238E27FC236}">
                <a16:creationId xmlns:a16="http://schemas.microsoft.com/office/drawing/2014/main" id="{CE0562FD-C7F9-8449-9005-7D77DC888DC3}"/>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3" name="Line 63">
            <a:extLst>
              <a:ext uri="{FF2B5EF4-FFF2-40B4-BE49-F238E27FC236}">
                <a16:creationId xmlns:a16="http://schemas.microsoft.com/office/drawing/2014/main" id="{10E3F609-4977-C040-B341-8245AE08D244}"/>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4" name="Line 35">
            <a:extLst>
              <a:ext uri="{FF2B5EF4-FFF2-40B4-BE49-F238E27FC236}">
                <a16:creationId xmlns:a16="http://schemas.microsoft.com/office/drawing/2014/main" id="{33EEEC65-4B77-8740-B67E-F984EBC36BE8}"/>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5" name="Line 63">
            <a:extLst>
              <a:ext uri="{FF2B5EF4-FFF2-40B4-BE49-F238E27FC236}">
                <a16:creationId xmlns:a16="http://schemas.microsoft.com/office/drawing/2014/main" id="{B80942D4-1E74-E641-9CCB-9539046EBC6A}"/>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6" name="Line 63">
            <a:extLst>
              <a:ext uri="{FF2B5EF4-FFF2-40B4-BE49-F238E27FC236}">
                <a16:creationId xmlns:a16="http://schemas.microsoft.com/office/drawing/2014/main" id="{4D82DFAA-625B-FD40-BDBE-5E4C53F96D2A}"/>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7" name="Oval 103">
            <a:extLst>
              <a:ext uri="{FF2B5EF4-FFF2-40B4-BE49-F238E27FC236}">
                <a16:creationId xmlns:a16="http://schemas.microsoft.com/office/drawing/2014/main" id="{0562C660-A526-6F48-BC28-881A87E0FC3D}"/>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68" name="Line 35">
            <a:extLst>
              <a:ext uri="{FF2B5EF4-FFF2-40B4-BE49-F238E27FC236}">
                <a16:creationId xmlns:a16="http://schemas.microsoft.com/office/drawing/2014/main" id="{66996462-358D-7D40-9EBE-C9B64059B054}"/>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9" name="Line 35">
            <a:extLst>
              <a:ext uri="{FF2B5EF4-FFF2-40B4-BE49-F238E27FC236}">
                <a16:creationId xmlns:a16="http://schemas.microsoft.com/office/drawing/2014/main" id="{07383F5C-EED0-E640-B6FD-D7DE30810FCC}"/>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0" name="Line 35">
            <a:extLst>
              <a:ext uri="{FF2B5EF4-FFF2-40B4-BE49-F238E27FC236}">
                <a16:creationId xmlns:a16="http://schemas.microsoft.com/office/drawing/2014/main" id="{51C598FA-6345-C444-B4FB-49327B6A12D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1" name="Line 63">
            <a:extLst>
              <a:ext uri="{FF2B5EF4-FFF2-40B4-BE49-F238E27FC236}">
                <a16:creationId xmlns:a16="http://schemas.microsoft.com/office/drawing/2014/main" id="{B3489C8F-18CA-0544-8655-393A92B1F817}"/>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2" name="Oval 103">
            <a:extLst>
              <a:ext uri="{FF2B5EF4-FFF2-40B4-BE49-F238E27FC236}">
                <a16:creationId xmlns:a16="http://schemas.microsoft.com/office/drawing/2014/main" id="{83EF00A5-4AA3-E046-8756-7A88A328DCAF}"/>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73" name="Line 63">
            <a:extLst>
              <a:ext uri="{FF2B5EF4-FFF2-40B4-BE49-F238E27FC236}">
                <a16:creationId xmlns:a16="http://schemas.microsoft.com/office/drawing/2014/main" id="{0F718E17-0B3E-B249-8857-588A9370C29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4" name="Line 35">
            <a:extLst>
              <a:ext uri="{FF2B5EF4-FFF2-40B4-BE49-F238E27FC236}">
                <a16:creationId xmlns:a16="http://schemas.microsoft.com/office/drawing/2014/main" id="{0E11FF03-1F2A-A445-BAB6-567B4AD4591D}"/>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5" name="Line 63">
            <a:extLst>
              <a:ext uri="{FF2B5EF4-FFF2-40B4-BE49-F238E27FC236}">
                <a16:creationId xmlns:a16="http://schemas.microsoft.com/office/drawing/2014/main" id="{A6D7E533-63D3-2045-B457-E8F7F778C9C1}"/>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5576" name="群組 4">
            <a:extLst>
              <a:ext uri="{FF2B5EF4-FFF2-40B4-BE49-F238E27FC236}">
                <a16:creationId xmlns:a16="http://schemas.microsoft.com/office/drawing/2014/main" id="{0280AA84-8EAD-A144-8D4B-107AFA39A43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8BABBEA-8782-7D4C-858C-3C19DB226A09}"/>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5615" name="Text Box 172">
              <a:extLst>
                <a:ext uri="{FF2B5EF4-FFF2-40B4-BE49-F238E27FC236}">
                  <a16:creationId xmlns:a16="http://schemas.microsoft.com/office/drawing/2014/main" id="{43FFA8CC-ADCB-9345-A48D-70360A63F652}"/>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5577" name="群組 5">
            <a:extLst>
              <a:ext uri="{FF2B5EF4-FFF2-40B4-BE49-F238E27FC236}">
                <a16:creationId xmlns:a16="http://schemas.microsoft.com/office/drawing/2014/main" id="{F7C9FE98-9F8C-574B-9147-4BF73534AF1F}"/>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C92F7B6D-ADA4-4449-89FB-3E3F5F0552F9}"/>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5613" name="Text Box 172">
              <a:extLst>
                <a:ext uri="{FF2B5EF4-FFF2-40B4-BE49-F238E27FC236}">
                  <a16:creationId xmlns:a16="http://schemas.microsoft.com/office/drawing/2014/main" id="{4764D433-A8FA-D749-A556-3EDBDD8350ED}"/>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5578" name="Line 63">
            <a:extLst>
              <a:ext uri="{FF2B5EF4-FFF2-40B4-BE49-F238E27FC236}">
                <a16:creationId xmlns:a16="http://schemas.microsoft.com/office/drawing/2014/main" id="{3A004FDB-786A-3540-A5EE-E41D38B496C1}"/>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9" name="Line 63">
            <a:extLst>
              <a:ext uri="{FF2B5EF4-FFF2-40B4-BE49-F238E27FC236}">
                <a16:creationId xmlns:a16="http://schemas.microsoft.com/office/drawing/2014/main" id="{BB2C259E-4728-2E4D-8305-295CE700C3EE}"/>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0" name="Text Box 172">
            <a:extLst>
              <a:ext uri="{FF2B5EF4-FFF2-40B4-BE49-F238E27FC236}">
                <a16:creationId xmlns:a16="http://schemas.microsoft.com/office/drawing/2014/main" id="{D66DE153-EEF2-AE4A-9E81-17743CBB139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5581" name="Text Box 172">
            <a:extLst>
              <a:ext uri="{FF2B5EF4-FFF2-40B4-BE49-F238E27FC236}">
                <a16:creationId xmlns:a16="http://schemas.microsoft.com/office/drawing/2014/main" id="{60C75990-92F6-6140-8457-9F36AAB4C2B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5582" name="Text Box 172">
            <a:extLst>
              <a:ext uri="{FF2B5EF4-FFF2-40B4-BE49-F238E27FC236}">
                <a16:creationId xmlns:a16="http://schemas.microsoft.com/office/drawing/2014/main" id="{21FA4405-450A-2C42-A262-D4DBE4D2DD94}"/>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5583" name="Text Box 172">
            <a:extLst>
              <a:ext uri="{FF2B5EF4-FFF2-40B4-BE49-F238E27FC236}">
                <a16:creationId xmlns:a16="http://schemas.microsoft.com/office/drawing/2014/main" id="{C658FBFA-9910-944D-9848-7B9A27DEF8C9}"/>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B138DF53-6308-C34F-B103-D6F48936F974}"/>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54DA5181-CB4B-7143-B486-CCFF614CCFC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5586" name="Line 63">
            <a:extLst>
              <a:ext uri="{FF2B5EF4-FFF2-40B4-BE49-F238E27FC236}">
                <a16:creationId xmlns:a16="http://schemas.microsoft.com/office/drawing/2014/main" id="{CE8A0812-AF66-A740-8D7C-32E41785985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7" name="Line 135">
            <a:extLst>
              <a:ext uri="{FF2B5EF4-FFF2-40B4-BE49-F238E27FC236}">
                <a16:creationId xmlns:a16="http://schemas.microsoft.com/office/drawing/2014/main" id="{BE88A3CE-CA7D-A44A-A80D-980ECC521774}"/>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8" name="Text Box 152">
            <a:extLst>
              <a:ext uri="{FF2B5EF4-FFF2-40B4-BE49-F238E27FC236}">
                <a16:creationId xmlns:a16="http://schemas.microsoft.com/office/drawing/2014/main" id="{C2D2CDA3-EC4F-FD4C-8607-97AF889ECE69}"/>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5589" name="Line 135">
            <a:extLst>
              <a:ext uri="{FF2B5EF4-FFF2-40B4-BE49-F238E27FC236}">
                <a16:creationId xmlns:a16="http://schemas.microsoft.com/office/drawing/2014/main" id="{5D3D9D9E-9A94-6F4B-B0B7-94789C9D371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0" name="Text Box 152">
            <a:extLst>
              <a:ext uri="{FF2B5EF4-FFF2-40B4-BE49-F238E27FC236}">
                <a16:creationId xmlns:a16="http://schemas.microsoft.com/office/drawing/2014/main" id="{6BDFA7DD-843F-F84E-B362-ACE5711A6AF1}"/>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5591" name="Line 135">
            <a:extLst>
              <a:ext uri="{FF2B5EF4-FFF2-40B4-BE49-F238E27FC236}">
                <a16:creationId xmlns:a16="http://schemas.microsoft.com/office/drawing/2014/main" id="{85347D18-18CD-9C49-BDD4-8F86E445CD4B}"/>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2" name="Text Box 152">
            <a:extLst>
              <a:ext uri="{FF2B5EF4-FFF2-40B4-BE49-F238E27FC236}">
                <a16:creationId xmlns:a16="http://schemas.microsoft.com/office/drawing/2014/main" id="{E363B2DD-72E3-4341-8406-BE33D4C11717}"/>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5593" name="群組 87">
            <a:extLst>
              <a:ext uri="{FF2B5EF4-FFF2-40B4-BE49-F238E27FC236}">
                <a16:creationId xmlns:a16="http://schemas.microsoft.com/office/drawing/2014/main" id="{1F9F36B3-A01B-D842-81E5-131D719EA47E}"/>
              </a:ext>
            </a:extLst>
          </p:cNvPr>
          <p:cNvGrpSpPr>
            <a:grpSpLocks/>
          </p:cNvGrpSpPr>
          <p:nvPr/>
        </p:nvGrpSpPr>
        <p:grpSpPr bwMode="auto">
          <a:xfrm>
            <a:off x="6653213" y="3894138"/>
            <a:ext cx="109537" cy="296862"/>
            <a:chOff x="6653213" y="3894138"/>
            <a:chExt cx="109537" cy="296862"/>
          </a:xfrm>
        </p:grpSpPr>
        <p:sp>
          <p:nvSpPr>
            <p:cNvPr id="65610" name="Line 135">
              <a:extLst>
                <a:ext uri="{FF2B5EF4-FFF2-40B4-BE49-F238E27FC236}">
                  <a16:creationId xmlns:a16="http://schemas.microsoft.com/office/drawing/2014/main" id="{551FEA5C-9FCB-0B45-B8C5-11C9634DADFA}"/>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11" name="Line 147">
              <a:extLst>
                <a:ext uri="{FF2B5EF4-FFF2-40B4-BE49-F238E27FC236}">
                  <a16:creationId xmlns:a16="http://schemas.microsoft.com/office/drawing/2014/main" id="{2CBFDD17-29E0-0847-A9B8-AE3FE4776593}"/>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5594" name="Text Box 152">
            <a:extLst>
              <a:ext uri="{FF2B5EF4-FFF2-40B4-BE49-F238E27FC236}">
                <a16:creationId xmlns:a16="http://schemas.microsoft.com/office/drawing/2014/main" id="{36C8B081-1CE6-FE4C-B300-F63E0BDA0DE2}"/>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5595" name="Text Box 149">
            <a:extLst>
              <a:ext uri="{FF2B5EF4-FFF2-40B4-BE49-F238E27FC236}">
                <a16:creationId xmlns:a16="http://schemas.microsoft.com/office/drawing/2014/main" id="{79E5EC90-B7AA-4444-A714-2336A0270D54}"/>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5596" name="Line 135">
            <a:extLst>
              <a:ext uri="{FF2B5EF4-FFF2-40B4-BE49-F238E27FC236}">
                <a16:creationId xmlns:a16="http://schemas.microsoft.com/office/drawing/2014/main" id="{26F62C7D-9F09-7746-808F-2837F18BBA44}"/>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7" name="Line 135">
            <a:extLst>
              <a:ext uri="{FF2B5EF4-FFF2-40B4-BE49-F238E27FC236}">
                <a16:creationId xmlns:a16="http://schemas.microsoft.com/office/drawing/2014/main" id="{1A6432FF-EB97-1C40-A787-45A60B5B6514}"/>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8" name="Text Box 152">
            <a:extLst>
              <a:ext uri="{FF2B5EF4-FFF2-40B4-BE49-F238E27FC236}">
                <a16:creationId xmlns:a16="http://schemas.microsoft.com/office/drawing/2014/main" id="{08CCA8A9-39B0-FC4A-8F7A-B219F811270F}"/>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5599" name="Line 135">
            <a:extLst>
              <a:ext uri="{FF2B5EF4-FFF2-40B4-BE49-F238E27FC236}">
                <a16:creationId xmlns:a16="http://schemas.microsoft.com/office/drawing/2014/main" id="{3FDC4EC5-439E-D347-A089-78A4A8B117F9}"/>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0" name="Text Box 152">
            <a:extLst>
              <a:ext uri="{FF2B5EF4-FFF2-40B4-BE49-F238E27FC236}">
                <a16:creationId xmlns:a16="http://schemas.microsoft.com/office/drawing/2014/main" id="{235CF94B-E1FC-104F-AACC-A42E49EC4D68}"/>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5601" name="Text Box 152">
            <a:extLst>
              <a:ext uri="{FF2B5EF4-FFF2-40B4-BE49-F238E27FC236}">
                <a16:creationId xmlns:a16="http://schemas.microsoft.com/office/drawing/2014/main" id="{6248BB75-BD84-6044-8A20-6B331343385E}"/>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5602" name="Line 135">
            <a:extLst>
              <a:ext uri="{FF2B5EF4-FFF2-40B4-BE49-F238E27FC236}">
                <a16:creationId xmlns:a16="http://schemas.microsoft.com/office/drawing/2014/main" id="{8178CFEA-49A0-5B4B-9357-E58047F82CD4}"/>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3" name="Text Box 152">
            <a:extLst>
              <a:ext uri="{FF2B5EF4-FFF2-40B4-BE49-F238E27FC236}">
                <a16:creationId xmlns:a16="http://schemas.microsoft.com/office/drawing/2014/main" id="{770C5C83-5845-6845-A2F8-297A50877AE6}"/>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5604" name="群組 101">
            <a:extLst>
              <a:ext uri="{FF2B5EF4-FFF2-40B4-BE49-F238E27FC236}">
                <a16:creationId xmlns:a16="http://schemas.microsoft.com/office/drawing/2014/main" id="{87E574FB-4FD9-1A44-8279-3EAC5F52A6B7}"/>
              </a:ext>
            </a:extLst>
          </p:cNvPr>
          <p:cNvGrpSpPr>
            <a:grpSpLocks/>
          </p:cNvGrpSpPr>
          <p:nvPr/>
        </p:nvGrpSpPr>
        <p:grpSpPr bwMode="auto">
          <a:xfrm>
            <a:off x="152400" y="990600"/>
            <a:ext cx="685800" cy="3521075"/>
            <a:chOff x="152400" y="990599"/>
            <a:chExt cx="685800" cy="3521076"/>
          </a:xfrm>
        </p:grpSpPr>
        <p:sp>
          <p:nvSpPr>
            <p:cNvPr id="65607" name="Line 35">
              <a:extLst>
                <a:ext uri="{FF2B5EF4-FFF2-40B4-BE49-F238E27FC236}">
                  <a16:creationId xmlns:a16="http://schemas.microsoft.com/office/drawing/2014/main" id="{6894ED70-93FF-A14F-BE03-298C94640868}"/>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8" name="Line 63">
              <a:extLst>
                <a:ext uri="{FF2B5EF4-FFF2-40B4-BE49-F238E27FC236}">
                  <a16:creationId xmlns:a16="http://schemas.microsoft.com/office/drawing/2014/main" id="{B7354CE0-6455-FC48-B3F7-42F2FA3837F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9" name="Line 63">
              <a:extLst>
                <a:ext uri="{FF2B5EF4-FFF2-40B4-BE49-F238E27FC236}">
                  <a16:creationId xmlns:a16="http://schemas.microsoft.com/office/drawing/2014/main" id="{C05447E0-584B-EA4A-AEAA-EE7F7B8F7F5B}"/>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5605" name="Line 35">
            <a:extLst>
              <a:ext uri="{FF2B5EF4-FFF2-40B4-BE49-F238E27FC236}">
                <a16:creationId xmlns:a16="http://schemas.microsoft.com/office/drawing/2014/main" id="{AA16C771-82E0-3740-A13A-5CDAE3949E6D}"/>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6" name="Text Box 164">
            <a:extLst>
              <a:ext uri="{FF2B5EF4-FFF2-40B4-BE49-F238E27FC236}">
                <a16:creationId xmlns:a16="http://schemas.microsoft.com/office/drawing/2014/main" id="{86BD310B-3C0F-2146-9D21-81416A1075C1}"/>
              </a:ext>
            </a:extLst>
          </p:cNvPr>
          <p:cNvSpPr txBox="1">
            <a:spLocks noChangeArrowheads="1"/>
          </p:cNvSpPr>
          <p:nvPr/>
        </p:nvSpPr>
        <p:spPr bwMode="auto">
          <a:xfrm>
            <a:off x="2335213" y="6021388"/>
            <a:ext cx="417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a:ea typeface="新細明體" panose="02020500000000000000" pitchFamily="18" charset="-120"/>
              </a:rPr>
              <a:t>A total of 13 control signals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2E20B65F-330A-7648-903B-EB2630C69B98}"/>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4C655A63-589B-DF40-A3B0-7AC585FCF10D}"/>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6564" name="Group 99">
            <a:extLst>
              <a:ext uri="{FF2B5EF4-FFF2-40B4-BE49-F238E27FC236}">
                <a16:creationId xmlns:a16="http://schemas.microsoft.com/office/drawing/2014/main" id="{45E53E69-2565-1645-BDF7-F5BCA92E8713}"/>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BDAA5EF-CAFE-9D4B-B408-D0CF8C40D8F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7EBFB2FD-CC77-E04A-9A5D-87403E28545A}"/>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58896B6C-25FA-DB45-B445-D431AC7DCDAC}"/>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6566" name="AutoShape 4">
            <a:extLst>
              <a:ext uri="{FF2B5EF4-FFF2-40B4-BE49-F238E27FC236}">
                <a16:creationId xmlns:a16="http://schemas.microsoft.com/office/drawing/2014/main" id="{C5884082-D535-0045-B19E-682F22427806}"/>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6567" name="群組 49">
            <a:extLst>
              <a:ext uri="{FF2B5EF4-FFF2-40B4-BE49-F238E27FC236}">
                <a16:creationId xmlns:a16="http://schemas.microsoft.com/office/drawing/2014/main" id="{9A63314D-C625-5B4F-9D4E-767E498919D1}"/>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F25B614-A3CB-2544-BC98-ABE59CBBF6C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AF2AC29-6774-B84D-A151-311184C347DD}"/>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222A0669-D40E-784A-97A8-132D04563F41}"/>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A7DD1501-259A-0446-9656-A5D85E3DF788}"/>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232D915B-B570-1249-9B32-5753D3F89FF3}"/>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17E546C-6D52-F14D-B618-4CB2D22BC668}"/>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AB2589E9-78BE-254F-9A7C-0177A604360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6568" name="群組 50">
            <a:extLst>
              <a:ext uri="{FF2B5EF4-FFF2-40B4-BE49-F238E27FC236}">
                <a16:creationId xmlns:a16="http://schemas.microsoft.com/office/drawing/2014/main" id="{C22A39A6-BF12-6242-8440-D38608822704}"/>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4C9310B-6E68-DF48-9651-D845458058DC}"/>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3286950A-8830-2A4A-8E18-FFA3926C72B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59340466-9A35-CC48-8E23-2FE5DD0D904E}"/>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3B27DACF-D606-F340-B111-87126E13350F}"/>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63CEAB55-4CF3-9B47-9B3B-00BB812B48D4}"/>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6569" name="群組 82">
            <a:extLst>
              <a:ext uri="{FF2B5EF4-FFF2-40B4-BE49-F238E27FC236}">
                <a16:creationId xmlns:a16="http://schemas.microsoft.com/office/drawing/2014/main" id="{46E581A0-3884-9041-9102-D04C628D8292}"/>
              </a:ext>
            </a:extLst>
          </p:cNvPr>
          <p:cNvGrpSpPr>
            <a:grpSpLocks/>
          </p:cNvGrpSpPr>
          <p:nvPr/>
        </p:nvGrpSpPr>
        <p:grpSpPr bwMode="auto">
          <a:xfrm>
            <a:off x="4114800" y="3444875"/>
            <a:ext cx="963613" cy="414338"/>
            <a:chOff x="4114800" y="3657600"/>
            <a:chExt cx="964034" cy="414026"/>
          </a:xfrm>
        </p:grpSpPr>
        <p:grpSp>
          <p:nvGrpSpPr>
            <p:cNvPr id="66646" name="群組 16">
              <a:extLst>
                <a:ext uri="{FF2B5EF4-FFF2-40B4-BE49-F238E27FC236}">
                  <a16:creationId xmlns:a16="http://schemas.microsoft.com/office/drawing/2014/main" id="{7A38A93F-A307-DA48-B765-3BA7A51B31B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38299AB7-27C1-BB4B-B0C0-23CC98D1EB99}"/>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6649" name="AutoShape 4">
                <a:extLst>
                  <a:ext uri="{FF2B5EF4-FFF2-40B4-BE49-F238E27FC236}">
                    <a16:creationId xmlns:a16="http://schemas.microsoft.com/office/drawing/2014/main" id="{654E702B-E8E1-954E-9ACC-143075B2FAE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580E8D56-48D4-A34A-908A-47D7348E6FC3}"/>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6570" name="群組 80">
            <a:extLst>
              <a:ext uri="{FF2B5EF4-FFF2-40B4-BE49-F238E27FC236}">
                <a16:creationId xmlns:a16="http://schemas.microsoft.com/office/drawing/2014/main" id="{E5777B06-A2C4-4747-80B9-24584069B3EE}"/>
              </a:ext>
            </a:extLst>
          </p:cNvPr>
          <p:cNvGrpSpPr>
            <a:grpSpLocks/>
          </p:cNvGrpSpPr>
          <p:nvPr/>
        </p:nvGrpSpPr>
        <p:grpSpPr bwMode="auto">
          <a:xfrm>
            <a:off x="4124325" y="2492375"/>
            <a:ext cx="974725" cy="381000"/>
            <a:chOff x="4114800" y="2622550"/>
            <a:chExt cx="975235" cy="381638"/>
          </a:xfrm>
        </p:grpSpPr>
        <p:grpSp>
          <p:nvGrpSpPr>
            <p:cNvPr id="66642" name="群組 13">
              <a:extLst>
                <a:ext uri="{FF2B5EF4-FFF2-40B4-BE49-F238E27FC236}">
                  <a16:creationId xmlns:a16="http://schemas.microsoft.com/office/drawing/2014/main" id="{BB54ED6B-5DE8-7148-8AD1-4B401CE34FC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BDFDFA49-8237-EC4E-BAC1-4B7C1A12517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6645" name="AutoShape 4">
                <a:extLst>
                  <a:ext uri="{FF2B5EF4-FFF2-40B4-BE49-F238E27FC236}">
                    <a16:creationId xmlns:a16="http://schemas.microsoft.com/office/drawing/2014/main" id="{619C968F-C2AB-7C4C-A996-36383C7E8F0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0336A540-22F7-C348-9E3F-B3CAA82D6247}"/>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6571" name="Line 35">
            <a:extLst>
              <a:ext uri="{FF2B5EF4-FFF2-40B4-BE49-F238E27FC236}">
                <a16:creationId xmlns:a16="http://schemas.microsoft.com/office/drawing/2014/main" id="{519A8172-6D2E-2D4B-88FB-82D3B9A263A2}"/>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2" name="Line 35">
            <a:extLst>
              <a:ext uri="{FF2B5EF4-FFF2-40B4-BE49-F238E27FC236}">
                <a16:creationId xmlns:a16="http://schemas.microsoft.com/office/drawing/2014/main" id="{3B75844D-C6A2-CF4B-8D31-624A0F629EFB}"/>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3" name="Line 35">
            <a:extLst>
              <a:ext uri="{FF2B5EF4-FFF2-40B4-BE49-F238E27FC236}">
                <a16:creationId xmlns:a16="http://schemas.microsoft.com/office/drawing/2014/main" id="{A0E586DC-C588-2C40-BE58-5535959229AE}"/>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4" name="Line 35">
            <a:extLst>
              <a:ext uri="{FF2B5EF4-FFF2-40B4-BE49-F238E27FC236}">
                <a16:creationId xmlns:a16="http://schemas.microsoft.com/office/drawing/2014/main" id="{160E3C97-8E0C-B541-A805-1B5CB337B3BF}"/>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E574211D-3A65-6045-91A6-6BF6E7B5CEE1}"/>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6576" name="Oval 103">
            <a:extLst>
              <a:ext uri="{FF2B5EF4-FFF2-40B4-BE49-F238E27FC236}">
                <a16:creationId xmlns:a16="http://schemas.microsoft.com/office/drawing/2014/main" id="{CC32BD28-9AB1-5A42-ACA5-7FE3BB71BD1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77" name="Line 63">
            <a:extLst>
              <a:ext uri="{FF2B5EF4-FFF2-40B4-BE49-F238E27FC236}">
                <a16:creationId xmlns:a16="http://schemas.microsoft.com/office/drawing/2014/main" id="{0E61CAF0-6943-924E-A425-298235351AE6}"/>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8" name="Line 35">
            <a:extLst>
              <a:ext uri="{FF2B5EF4-FFF2-40B4-BE49-F238E27FC236}">
                <a16:creationId xmlns:a16="http://schemas.microsoft.com/office/drawing/2014/main" id="{4A98A2F4-FD66-5047-8C65-91421891E6D1}"/>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9" name="Line 63">
            <a:extLst>
              <a:ext uri="{FF2B5EF4-FFF2-40B4-BE49-F238E27FC236}">
                <a16:creationId xmlns:a16="http://schemas.microsoft.com/office/drawing/2014/main" id="{A3C5E7DE-EDE6-6346-940B-33959548052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0" name="Line 35">
            <a:extLst>
              <a:ext uri="{FF2B5EF4-FFF2-40B4-BE49-F238E27FC236}">
                <a16:creationId xmlns:a16="http://schemas.microsoft.com/office/drawing/2014/main" id="{3703AC0D-AE9C-1947-81BA-F4362229AA58}"/>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1" name="Line 63">
            <a:extLst>
              <a:ext uri="{FF2B5EF4-FFF2-40B4-BE49-F238E27FC236}">
                <a16:creationId xmlns:a16="http://schemas.microsoft.com/office/drawing/2014/main" id="{04034BF3-CF8A-9A4D-8F41-4521D9EAF4E3}"/>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2" name="Line 35">
            <a:extLst>
              <a:ext uri="{FF2B5EF4-FFF2-40B4-BE49-F238E27FC236}">
                <a16:creationId xmlns:a16="http://schemas.microsoft.com/office/drawing/2014/main" id="{4B18F723-EC25-9A4F-A167-1D9B0EBB63C8}"/>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3" name="Line 35">
            <a:extLst>
              <a:ext uri="{FF2B5EF4-FFF2-40B4-BE49-F238E27FC236}">
                <a16:creationId xmlns:a16="http://schemas.microsoft.com/office/drawing/2014/main" id="{5AD9E723-A8DF-F845-8438-2DE9C52D99B1}"/>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4" name="Line 35">
            <a:extLst>
              <a:ext uri="{FF2B5EF4-FFF2-40B4-BE49-F238E27FC236}">
                <a16:creationId xmlns:a16="http://schemas.microsoft.com/office/drawing/2014/main" id="{1463760D-BB0B-2D4A-A86E-7CFB64B97DA0}"/>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5" name="Line 35">
            <a:extLst>
              <a:ext uri="{FF2B5EF4-FFF2-40B4-BE49-F238E27FC236}">
                <a16:creationId xmlns:a16="http://schemas.microsoft.com/office/drawing/2014/main" id="{3AD87186-7991-2742-B41F-A7EF7D406C12}"/>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6" name="Line 35">
            <a:extLst>
              <a:ext uri="{FF2B5EF4-FFF2-40B4-BE49-F238E27FC236}">
                <a16:creationId xmlns:a16="http://schemas.microsoft.com/office/drawing/2014/main" id="{5A434237-976D-4845-B2DC-9EE2350AE682}"/>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7" name="Line 63">
            <a:extLst>
              <a:ext uri="{FF2B5EF4-FFF2-40B4-BE49-F238E27FC236}">
                <a16:creationId xmlns:a16="http://schemas.microsoft.com/office/drawing/2014/main" id="{198200A4-D0C1-C54B-BB33-341FA4A6C997}"/>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8" name="Line 35">
            <a:extLst>
              <a:ext uri="{FF2B5EF4-FFF2-40B4-BE49-F238E27FC236}">
                <a16:creationId xmlns:a16="http://schemas.microsoft.com/office/drawing/2014/main" id="{524680F7-C2CF-FD46-8091-0EA0428671B3}"/>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9" name="Line 63">
            <a:extLst>
              <a:ext uri="{FF2B5EF4-FFF2-40B4-BE49-F238E27FC236}">
                <a16:creationId xmlns:a16="http://schemas.microsoft.com/office/drawing/2014/main" id="{236335D8-8AE4-564B-9E97-B51ADCE9B90C}"/>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0" name="Line 63">
            <a:extLst>
              <a:ext uri="{FF2B5EF4-FFF2-40B4-BE49-F238E27FC236}">
                <a16:creationId xmlns:a16="http://schemas.microsoft.com/office/drawing/2014/main" id="{E73AB4CA-6896-6740-89D9-3DD0635FDD93}"/>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1" name="Oval 103">
            <a:extLst>
              <a:ext uri="{FF2B5EF4-FFF2-40B4-BE49-F238E27FC236}">
                <a16:creationId xmlns:a16="http://schemas.microsoft.com/office/drawing/2014/main" id="{E380A679-39BE-C04B-9776-2406EC436447}"/>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92" name="Line 35">
            <a:extLst>
              <a:ext uri="{FF2B5EF4-FFF2-40B4-BE49-F238E27FC236}">
                <a16:creationId xmlns:a16="http://schemas.microsoft.com/office/drawing/2014/main" id="{5EA7BA4B-259E-8B43-AACB-BC9B19C92EA6}"/>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3" name="Line 35">
            <a:extLst>
              <a:ext uri="{FF2B5EF4-FFF2-40B4-BE49-F238E27FC236}">
                <a16:creationId xmlns:a16="http://schemas.microsoft.com/office/drawing/2014/main" id="{9F87B339-FCE7-1E48-A68F-D9BC6E277CD3}"/>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4" name="Line 35">
            <a:extLst>
              <a:ext uri="{FF2B5EF4-FFF2-40B4-BE49-F238E27FC236}">
                <a16:creationId xmlns:a16="http://schemas.microsoft.com/office/drawing/2014/main" id="{88E428A8-3BAD-C247-8238-A6DCA7883BC4}"/>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5" name="Line 63">
            <a:extLst>
              <a:ext uri="{FF2B5EF4-FFF2-40B4-BE49-F238E27FC236}">
                <a16:creationId xmlns:a16="http://schemas.microsoft.com/office/drawing/2014/main" id="{5970B85D-8E76-DA4E-ACF6-33E9C759CDCE}"/>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6" name="Oval 103">
            <a:extLst>
              <a:ext uri="{FF2B5EF4-FFF2-40B4-BE49-F238E27FC236}">
                <a16:creationId xmlns:a16="http://schemas.microsoft.com/office/drawing/2014/main" id="{6E16D13A-01CA-D140-9912-0E6C3B0441A4}"/>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97" name="Line 63">
            <a:extLst>
              <a:ext uri="{FF2B5EF4-FFF2-40B4-BE49-F238E27FC236}">
                <a16:creationId xmlns:a16="http://schemas.microsoft.com/office/drawing/2014/main" id="{02F889E2-83D1-C243-9045-6189608A3E1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8" name="Line 35">
            <a:extLst>
              <a:ext uri="{FF2B5EF4-FFF2-40B4-BE49-F238E27FC236}">
                <a16:creationId xmlns:a16="http://schemas.microsoft.com/office/drawing/2014/main" id="{DD3F7A65-79FD-F04B-9358-455C87891C8E}"/>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9" name="Line 63">
            <a:extLst>
              <a:ext uri="{FF2B5EF4-FFF2-40B4-BE49-F238E27FC236}">
                <a16:creationId xmlns:a16="http://schemas.microsoft.com/office/drawing/2014/main" id="{25896FBB-998A-DA46-B143-5A05D7DF2EF7}"/>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6600" name="群組 4">
            <a:extLst>
              <a:ext uri="{FF2B5EF4-FFF2-40B4-BE49-F238E27FC236}">
                <a16:creationId xmlns:a16="http://schemas.microsoft.com/office/drawing/2014/main" id="{7275071D-6AB7-B24A-85E1-1739ED8672C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2234AC3E-DD0B-1F44-B978-22CF497C748B}"/>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6641" name="Text Box 172">
              <a:extLst>
                <a:ext uri="{FF2B5EF4-FFF2-40B4-BE49-F238E27FC236}">
                  <a16:creationId xmlns:a16="http://schemas.microsoft.com/office/drawing/2014/main" id="{43FCFCEE-2492-544F-BAE0-18EFEEF048BE}"/>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6601" name="群組 5">
            <a:extLst>
              <a:ext uri="{FF2B5EF4-FFF2-40B4-BE49-F238E27FC236}">
                <a16:creationId xmlns:a16="http://schemas.microsoft.com/office/drawing/2014/main" id="{864CB770-F97B-1A4C-936E-B548D2A309AF}"/>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C18AA9CA-9CE0-F743-8C95-A75E695BA91C}"/>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6639" name="Text Box 172">
              <a:extLst>
                <a:ext uri="{FF2B5EF4-FFF2-40B4-BE49-F238E27FC236}">
                  <a16:creationId xmlns:a16="http://schemas.microsoft.com/office/drawing/2014/main" id="{B2184B1C-56C7-E64A-8D70-BDF0DD4CF354}"/>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6602" name="Line 63">
            <a:extLst>
              <a:ext uri="{FF2B5EF4-FFF2-40B4-BE49-F238E27FC236}">
                <a16:creationId xmlns:a16="http://schemas.microsoft.com/office/drawing/2014/main" id="{D6B54E0B-5C1C-9D40-9B2C-06E9B4EF2E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3" name="Line 63">
            <a:extLst>
              <a:ext uri="{FF2B5EF4-FFF2-40B4-BE49-F238E27FC236}">
                <a16:creationId xmlns:a16="http://schemas.microsoft.com/office/drawing/2014/main" id="{C584E934-844D-CD45-9D90-1DDCA1BBB897}"/>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4" name="Text Box 172">
            <a:extLst>
              <a:ext uri="{FF2B5EF4-FFF2-40B4-BE49-F238E27FC236}">
                <a16:creationId xmlns:a16="http://schemas.microsoft.com/office/drawing/2014/main" id="{08BDAE57-5935-2343-9625-4EE4EDA6185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6605" name="Text Box 172">
            <a:extLst>
              <a:ext uri="{FF2B5EF4-FFF2-40B4-BE49-F238E27FC236}">
                <a16:creationId xmlns:a16="http://schemas.microsoft.com/office/drawing/2014/main" id="{E4B489B6-2143-F34D-9FCE-ABC4F6DAB398}"/>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6606" name="Text Box 172">
            <a:extLst>
              <a:ext uri="{FF2B5EF4-FFF2-40B4-BE49-F238E27FC236}">
                <a16:creationId xmlns:a16="http://schemas.microsoft.com/office/drawing/2014/main" id="{360412FF-3369-444E-8289-86D68C940CB1}"/>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6607" name="Text Box 172">
            <a:extLst>
              <a:ext uri="{FF2B5EF4-FFF2-40B4-BE49-F238E27FC236}">
                <a16:creationId xmlns:a16="http://schemas.microsoft.com/office/drawing/2014/main" id="{A66A1877-2EBF-2D47-9EB6-66BD99F19915}"/>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5542A89-1B89-0E4E-A9E9-2D17E14CFE81}"/>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03731CD3-8C8F-D04A-B05C-F036652C10A3}"/>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6610" name="Line 63">
            <a:extLst>
              <a:ext uri="{FF2B5EF4-FFF2-40B4-BE49-F238E27FC236}">
                <a16:creationId xmlns:a16="http://schemas.microsoft.com/office/drawing/2014/main" id="{04DC8123-BB62-FB4A-9BC4-506E8FD09B37}"/>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1" name="Line 135">
            <a:extLst>
              <a:ext uri="{FF2B5EF4-FFF2-40B4-BE49-F238E27FC236}">
                <a16:creationId xmlns:a16="http://schemas.microsoft.com/office/drawing/2014/main" id="{10C6A339-0743-9A43-8C40-2CF58CEA4274}"/>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2" name="Text Box 152">
            <a:extLst>
              <a:ext uri="{FF2B5EF4-FFF2-40B4-BE49-F238E27FC236}">
                <a16:creationId xmlns:a16="http://schemas.microsoft.com/office/drawing/2014/main" id="{127A0F9D-6123-3442-8508-377A3020A9C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6613" name="Line 135">
            <a:extLst>
              <a:ext uri="{FF2B5EF4-FFF2-40B4-BE49-F238E27FC236}">
                <a16:creationId xmlns:a16="http://schemas.microsoft.com/office/drawing/2014/main" id="{B600BC43-4B99-1C42-A331-29B8C0D960F8}"/>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4" name="Text Box 152">
            <a:extLst>
              <a:ext uri="{FF2B5EF4-FFF2-40B4-BE49-F238E27FC236}">
                <a16:creationId xmlns:a16="http://schemas.microsoft.com/office/drawing/2014/main" id="{E3EF7E37-8E95-C548-A0BF-68A45F95CC60}"/>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6615" name="Line 135">
            <a:extLst>
              <a:ext uri="{FF2B5EF4-FFF2-40B4-BE49-F238E27FC236}">
                <a16:creationId xmlns:a16="http://schemas.microsoft.com/office/drawing/2014/main" id="{24803BDB-3AB2-0B4B-B7AC-F9B59E7091AB}"/>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6" name="Text Box 152">
            <a:extLst>
              <a:ext uri="{FF2B5EF4-FFF2-40B4-BE49-F238E27FC236}">
                <a16:creationId xmlns:a16="http://schemas.microsoft.com/office/drawing/2014/main" id="{99B525B0-8BE9-6445-BF9D-69CF23BCE80E}"/>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6617" name="群組 87">
            <a:extLst>
              <a:ext uri="{FF2B5EF4-FFF2-40B4-BE49-F238E27FC236}">
                <a16:creationId xmlns:a16="http://schemas.microsoft.com/office/drawing/2014/main" id="{C39EBD2A-7D69-B742-9FB3-DA5A87DD7FD0}"/>
              </a:ext>
            </a:extLst>
          </p:cNvPr>
          <p:cNvGrpSpPr>
            <a:grpSpLocks/>
          </p:cNvGrpSpPr>
          <p:nvPr/>
        </p:nvGrpSpPr>
        <p:grpSpPr bwMode="auto">
          <a:xfrm>
            <a:off x="6653213" y="3894138"/>
            <a:ext cx="109537" cy="296862"/>
            <a:chOff x="6653213" y="3894138"/>
            <a:chExt cx="109537" cy="296862"/>
          </a:xfrm>
        </p:grpSpPr>
        <p:sp>
          <p:nvSpPr>
            <p:cNvPr id="66636" name="Line 135">
              <a:extLst>
                <a:ext uri="{FF2B5EF4-FFF2-40B4-BE49-F238E27FC236}">
                  <a16:creationId xmlns:a16="http://schemas.microsoft.com/office/drawing/2014/main" id="{E07D6CFC-694C-B445-A842-D6935FD30A52}"/>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7" name="Line 147">
              <a:extLst>
                <a:ext uri="{FF2B5EF4-FFF2-40B4-BE49-F238E27FC236}">
                  <a16:creationId xmlns:a16="http://schemas.microsoft.com/office/drawing/2014/main" id="{471EA621-934A-3645-B44B-F1CD730EE2E8}"/>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6618" name="Text Box 152">
            <a:extLst>
              <a:ext uri="{FF2B5EF4-FFF2-40B4-BE49-F238E27FC236}">
                <a16:creationId xmlns:a16="http://schemas.microsoft.com/office/drawing/2014/main" id="{772A82F4-3AFB-DB42-BEBA-B6177A168CDA}"/>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6619" name="Text Box 149">
            <a:extLst>
              <a:ext uri="{FF2B5EF4-FFF2-40B4-BE49-F238E27FC236}">
                <a16:creationId xmlns:a16="http://schemas.microsoft.com/office/drawing/2014/main" id="{1C30B6B3-BE21-8948-9656-DB83A9082619}"/>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6620" name="Line 135">
            <a:extLst>
              <a:ext uri="{FF2B5EF4-FFF2-40B4-BE49-F238E27FC236}">
                <a16:creationId xmlns:a16="http://schemas.microsoft.com/office/drawing/2014/main" id="{BA6C9152-27C8-5F41-8EAC-474C0BE7FDEC}"/>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1" name="Line 135">
            <a:extLst>
              <a:ext uri="{FF2B5EF4-FFF2-40B4-BE49-F238E27FC236}">
                <a16:creationId xmlns:a16="http://schemas.microsoft.com/office/drawing/2014/main" id="{5D105B4F-308E-554A-A5BD-1D3321E71645}"/>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2" name="Text Box 152">
            <a:extLst>
              <a:ext uri="{FF2B5EF4-FFF2-40B4-BE49-F238E27FC236}">
                <a16:creationId xmlns:a16="http://schemas.microsoft.com/office/drawing/2014/main" id="{9D825026-AF03-3245-A65F-874CB2BAF278}"/>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6623" name="Line 135">
            <a:extLst>
              <a:ext uri="{FF2B5EF4-FFF2-40B4-BE49-F238E27FC236}">
                <a16:creationId xmlns:a16="http://schemas.microsoft.com/office/drawing/2014/main" id="{C36A6D98-F74A-5C44-8229-D40CB620C534}"/>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4" name="Text Box 152">
            <a:extLst>
              <a:ext uri="{FF2B5EF4-FFF2-40B4-BE49-F238E27FC236}">
                <a16:creationId xmlns:a16="http://schemas.microsoft.com/office/drawing/2014/main" id="{82930298-5632-C84F-8C8C-1D3E41DEE5D9}"/>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6625" name="Text Box 152">
            <a:extLst>
              <a:ext uri="{FF2B5EF4-FFF2-40B4-BE49-F238E27FC236}">
                <a16:creationId xmlns:a16="http://schemas.microsoft.com/office/drawing/2014/main" id="{7C66E149-CCEC-4B41-B7BC-3C1F4E35E941}"/>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6626" name="Line 135">
            <a:extLst>
              <a:ext uri="{FF2B5EF4-FFF2-40B4-BE49-F238E27FC236}">
                <a16:creationId xmlns:a16="http://schemas.microsoft.com/office/drawing/2014/main" id="{FED175F9-F4DC-9D4D-8886-D6FCF578D793}"/>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7" name="Text Box 152">
            <a:extLst>
              <a:ext uri="{FF2B5EF4-FFF2-40B4-BE49-F238E27FC236}">
                <a16:creationId xmlns:a16="http://schemas.microsoft.com/office/drawing/2014/main" id="{1C0D50DF-04BE-3F42-89E5-5FF5B86420A2}"/>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6628" name="群組 101">
            <a:extLst>
              <a:ext uri="{FF2B5EF4-FFF2-40B4-BE49-F238E27FC236}">
                <a16:creationId xmlns:a16="http://schemas.microsoft.com/office/drawing/2014/main" id="{C5DB7BD5-1052-3945-8A74-DAB7FC8C8A34}"/>
              </a:ext>
            </a:extLst>
          </p:cNvPr>
          <p:cNvGrpSpPr>
            <a:grpSpLocks/>
          </p:cNvGrpSpPr>
          <p:nvPr/>
        </p:nvGrpSpPr>
        <p:grpSpPr bwMode="auto">
          <a:xfrm>
            <a:off x="152400" y="990600"/>
            <a:ext cx="685800" cy="3521075"/>
            <a:chOff x="152400" y="990599"/>
            <a:chExt cx="685800" cy="3521076"/>
          </a:xfrm>
        </p:grpSpPr>
        <p:sp>
          <p:nvSpPr>
            <p:cNvPr id="66633" name="Line 35">
              <a:extLst>
                <a:ext uri="{FF2B5EF4-FFF2-40B4-BE49-F238E27FC236}">
                  <a16:creationId xmlns:a16="http://schemas.microsoft.com/office/drawing/2014/main" id="{913AC002-625B-FB4A-809C-05DC47E37BC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4" name="Line 63">
              <a:extLst>
                <a:ext uri="{FF2B5EF4-FFF2-40B4-BE49-F238E27FC236}">
                  <a16:creationId xmlns:a16="http://schemas.microsoft.com/office/drawing/2014/main" id="{4CC13404-E807-2C46-BE7E-82592A238E62}"/>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5" name="Line 63">
              <a:extLst>
                <a:ext uri="{FF2B5EF4-FFF2-40B4-BE49-F238E27FC236}">
                  <a16:creationId xmlns:a16="http://schemas.microsoft.com/office/drawing/2014/main" id="{93254E17-D3A4-9543-9D15-489FE06D2CCE}"/>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6629" name="Line 35">
            <a:extLst>
              <a:ext uri="{FF2B5EF4-FFF2-40B4-BE49-F238E27FC236}">
                <a16:creationId xmlns:a16="http://schemas.microsoft.com/office/drawing/2014/main" id="{8696B917-EB4E-FE48-924E-BE642340D89B}"/>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6630" name="群組 107">
            <a:extLst>
              <a:ext uri="{FF2B5EF4-FFF2-40B4-BE49-F238E27FC236}">
                <a16:creationId xmlns:a16="http://schemas.microsoft.com/office/drawing/2014/main" id="{11F8671E-A28B-1E4E-A243-6A473051C990}"/>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72F93D82-B3C8-F844-B687-4C991182DAA1}"/>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50A63FF3-92FC-D141-8A60-3DC02D2A3C2B}"/>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6B336A02-BE31-A046-8DE9-341465AF800C}"/>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B4D99265-5C55-F347-80FD-1392E215C9F9}"/>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7588" name="Group 99">
            <a:extLst>
              <a:ext uri="{FF2B5EF4-FFF2-40B4-BE49-F238E27FC236}">
                <a16:creationId xmlns:a16="http://schemas.microsoft.com/office/drawing/2014/main" id="{1569C250-45F1-AE42-8D83-5F28B8507D4C}"/>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1F102FA6-C7B8-7541-A780-79A9265CE8D5}"/>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47DA00A2-299E-FE4A-8FB9-95FC1E9F4A14}"/>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54E7E150-ADCC-9D4B-9A4A-686554287499}"/>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7590" name="AutoShape 4">
            <a:extLst>
              <a:ext uri="{FF2B5EF4-FFF2-40B4-BE49-F238E27FC236}">
                <a16:creationId xmlns:a16="http://schemas.microsoft.com/office/drawing/2014/main" id="{BAA89333-F047-0C43-BD8E-124C51F6E6C8}"/>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7591" name="群組 49">
            <a:extLst>
              <a:ext uri="{FF2B5EF4-FFF2-40B4-BE49-F238E27FC236}">
                <a16:creationId xmlns:a16="http://schemas.microsoft.com/office/drawing/2014/main" id="{8C4EAC74-C322-A942-9C98-6A93C1459ECC}"/>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831EBE98-08F6-B046-AD7B-76FF68EB5047}"/>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F5FA4B93-8E28-A941-BA76-EA47E917EBA2}"/>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31D697F6-44C4-9D44-874D-9F6C255039F6}"/>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6844976F-3696-6F4E-A509-509F3846119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8451B6CC-4571-EB4C-B1F8-0BEACA1F85F4}"/>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DEF0289-4E26-604F-A301-018EF0820985}"/>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1CDB4FBE-6996-8144-AC8D-B3498FF9374C}"/>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7592" name="群組 50">
            <a:extLst>
              <a:ext uri="{FF2B5EF4-FFF2-40B4-BE49-F238E27FC236}">
                <a16:creationId xmlns:a16="http://schemas.microsoft.com/office/drawing/2014/main" id="{5FC49035-FA6E-1C4D-9DE1-EC95F4C421F1}"/>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AB6A2A1-D90C-1D42-B93B-77EF7E5EB40F}"/>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B795C852-3BF8-1248-9F95-7BAA7FB951C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5025B506-669E-DB47-917D-2699C856FA03}"/>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F362009-6D9B-194F-A413-1A928A946E72}"/>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2140836E-4A16-3749-9B9E-6885796D431B}"/>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7593" name="群組 82">
            <a:extLst>
              <a:ext uri="{FF2B5EF4-FFF2-40B4-BE49-F238E27FC236}">
                <a16:creationId xmlns:a16="http://schemas.microsoft.com/office/drawing/2014/main" id="{8C1AD555-9942-C14A-8B54-88AFE821C54F}"/>
              </a:ext>
            </a:extLst>
          </p:cNvPr>
          <p:cNvGrpSpPr>
            <a:grpSpLocks/>
          </p:cNvGrpSpPr>
          <p:nvPr/>
        </p:nvGrpSpPr>
        <p:grpSpPr bwMode="auto">
          <a:xfrm>
            <a:off x="4114800" y="3444875"/>
            <a:ext cx="963613" cy="414338"/>
            <a:chOff x="4114800" y="3657600"/>
            <a:chExt cx="964034" cy="414026"/>
          </a:xfrm>
        </p:grpSpPr>
        <p:grpSp>
          <p:nvGrpSpPr>
            <p:cNvPr id="67675" name="群組 16">
              <a:extLst>
                <a:ext uri="{FF2B5EF4-FFF2-40B4-BE49-F238E27FC236}">
                  <a16:creationId xmlns:a16="http://schemas.microsoft.com/office/drawing/2014/main" id="{FC35D86F-386A-4F44-88CD-3E2602BD8D33}"/>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3652E0AA-D1B9-5F49-8333-F40C665580BD}"/>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7678" name="AutoShape 4">
                <a:extLst>
                  <a:ext uri="{FF2B5EF4-FFF2-40B4-BE49-F238E27FC236}">
                    <a16:creationId xmlns:a16="http://schemas.microsoft.com/office/drawing/2014/main" id="{49803AC4-5757-2149-8658-58ADEF3616D3}"/>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C1D4FEDD-6CDD-1348-9BEC-3573B365EE1D}"/>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7594" name="群組 80">
            <a:extLst>
              <a:ext uri="{FF2B5EF4-FFF2-40B4-BE49-F238E27FC236}">
                <a16:creationId xmlns:a16="http://schemas.microsoft.com/office/drawing/2014/main" id="{9D6AFD03-C2FF-8C41-9F70-1997FBBED799}"/>
              </a:ext>
            </a:extLst>
          </p:cNvPr>
          <p:cNvGrpSpPr>
            <a:grpSpLocks/>
          </p:cNvGrpSpPr>
          <p:nvPr/>
        </p:nvGrpSpPr>
        <p:grpSpPr bwMode="auto">
          <a:xfrm>
            <a:off x="4124325" y="2492375"/>
            <a:ext cx="974725" cy="381000"/>
            <a:chOff x="4114800" y="2622550"/>
            <a:chExt cx="975235" cy="381638"/>
          </a:xfrm>
        </p:grpSpPr>
        <p:grpSp>
          <p:nvGrpSpPr>
            <p:cNvPr id="67671" name="群組 13">
              <a:extLst>
                <a:ext uri="{FF2B5EF4-FFF2-40B4-BE49-F238E27FC236}">
                  <a16:creationId xmlns:a16="http://schemas.microsoft.com/office/drawing/2014/main" id="{250A3958-1B7D-374E-98CF-276B7D02D6F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459AC400-AF39-BA46-BAC5-04C2EA659DA5}"/>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7674" name="AutoShape 4">
                <a:extLst>
                  <a:ext uri="{FF2B5EF4-FFF2-40B4-BE49-F238E27FC236}">
                    <a16:creationId xmlns:a16="http://schemas.microsoft.com/office/drawing/2014/main" id="{25A8F7B4-9C3B-EC4E-8051-B95076346ACB}"/>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AB46ECD2-9750-2B42-8A04-540D4B488AEE}"/>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7595" name="Line 35">
            <a:extLst>
              <a:ext uri="{FF2B5EF4-FFF2-40B4-BE49-F238E27FC236}">
                <a16:creationId xmlns:a16="http://schemas.microsoft.com/office/drawing/2014/main" id="{76626247-8A6C-B543-BD1E-D4561F07787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6" name="Line 35">
            <a:extLst>
              <a:ext uri="{FF2B5EF4-FFF2-40B4-BE49-F238E27FC236}">
                <a16:creationId xmlns:a16="http://schemas.microsoft.com/office/drawing/2014/main" id="{1A7A468B-E17F-B24C-89C9-3F5D9D0FD414}"/>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7" name="Line 35">
            <a:extLst>
              <a:ext uri="{FF2B5EF4-FFF2-40B4-BE49-F238E27FC236}">
                <a16:creationId xmlns:a16="http://schemas.microsoft.com/office/drawing/2014/main" id="{6C1FB95E-134C-9647-97E0-6E783D6632A9}"/>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8" name="Line 35">
            <a:extLst>
              <a:ext uri="{FF2B5EF4-FFF2-40B4-BE49-F238E27FC236}">
                <a16:creationId xmlns:a16="http://schemas.microsoft.com/office/drawing/2014/main" id="{8F31E8FA-E768-1540-B920-3DD96A67C33D}"/>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982F3CD7-A66D-B64E-B84A-770B59E508FB}"/>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7600" name="Oval 103">
            <a:extLst>
              <a:ext uri="{FF2B5EF4-FFF2-40B4-BE49-F238E27FC236}">
                <a16:creationId xmlns:a16="http://schemas.microsoft.com/office/drawing/2014/main" id="{67C348DB-7136-554D-A8F2-3ED3E3F25B6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01" name="Line 63">
            <a:extLst>
              <a:ext uri="{FF2B5EF4-FFF2-40B4-BE49-F238E27FC236}">
                <a16:creationId xmlns:a16="http://schemas.microsoft.com/office/drawing/2014/main" id="{3ECF5B2F-AB1C-B748-A27B-CBA8DC0AA7E2}"/>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2" name="Line 35">
            <a:extLst>
              <a:ext uri="{FF2B5EF4-FFF2-40B4-BE49-F238E27FC236}">
                <a16:creationId xmlns:a16="http://schemas.microsoft.com/office/drawing/2014/main" id="{D0C70A7D-DAD5-6842-8A25-5DD992328FDF}"/>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3" name="Line 63">
            <a:extLst>
              <a:ext uri="{FF2B5EF4-FFF2-40B4-BE49-F238E27FC236}">
                <a16:creationId xmlns:a16="http://schemas.microsoft.com/office/drawing/2014/main" id="{56650684-4E4B-3C4D-AC06-047C43866A6F}"/>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4" name="Line 35">
            <a:extLst>
              <a:ext uri="{FF2B5EF4-FFF2-40B4-BE49-F238E27FC236}">
                <a16:creationId xmlns:a16="http://schemas.microsoft.com/office/drawing/2014/main" id="{EBC62DAE-F66C-1549-A8BA-1A232ACDA31B}"/>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5" name="Line 63">
            <a:extLst>
              <a:ext uri="{FF2B5EF4-FFF2-40B4-BE49-F238E27FC236}">
                <a16:creationId xmlns:a16="http://schemas.microsoft.com/office/drawing/2014/main" id="{31783C7E-EAF0-DA4C-88F2-69BFB8F2B2B1}"/>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6" name="Line 35">
            <a:extLst>
              <a:ext uri="{FF2B5EF4-FFF2-40B4-BE49-F238E27FC236}">
                <a16:creationId xmlns:a16="http://schemas.microsoft.com/office/drawing/2014/main" id="{0820B9BC-B8DC-4A46-86B9-3E8680222A2E}"/>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7" name="Line 35">
            <a:extLst>
              <a:ext uri="{FF2B5EF4-FFF2-40B4-BE49-F238E27FC236}">
                <a16:creationId xmlns:a16="http://schemas.microsoft.com/office/drawing/2014/main" id="{1701C597-C576-6B41-9EF3-461EA2DE822B}"/>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8" name="Line 35">
            <a:extLst>
              <a:ext uri="{FF2B5EF4-FFF2-40B4-BE49-F238E27FC236}">
                <a16:creationId xmlns:a16="http://schemas.microsoft.com/office/drawing/2014/main" id="{893203E6-FF6E-9443-8768-4A3A61B93BC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9" name="Line 35">
            <a:extLst>
              <a:ext uri="{FF2B5EF4-FFF2-40B4-BE49-F238E27FC236}">
                <a16:creationId xmlns:a16="http://schemas.microsoft.com/office/drawing/2014/main" id="{3D8A7083-729D-724C-98DC-882A9E56A3F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0" name="Line 35">
            <a:extLst>
              <a:ext uri="{FF2B5EF4-FFF2-40B4-BE49-F238E27FC236}">
                <a16:creationId xmlns:a16="http://schemas.microsoft.com/office/drawing/2014/main" id="{5FE442CE-D9CE-6049-8E3F-55DCB7398EF0}"/>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1" name="Line 63">
            <a:extLst>
              <a:ext uri="{FF2B5EF4-FFF2-40B4-BE49-F238E27FC236}">
                <a16:creationId xmlns:a16="http://schemas.microsoft.com/office/drawing/2014/main" id="{DD7C77E6-05F0-6F47-89F4-6A155A3EEFE3}"/>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2" name="Line 35">
            <a:extLst>
              <a:ext uri="{FF2B5EF4-FFF2-40B4-BE49-F238E27FC236}">
                <a16:creationId xmlns:a16="http://schemas.microsoft.com/office/drawing/2014/main" id="{539562FF-D738-364F-A919-00B2758868F4}"/>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3" name="Line 63">
            <a:extLst>
              <a:ext uri="{FF2B5EF4-FFF2-40B4-BE49-F238E27FC236}">
                <a16:creationId xmlns:a16="http://schemas.microsoft.com/office/drawing/2014/main" id="{19DDC030-DD67-E544-A119-FAD3F3DF72B3}"/>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4" name="Line 63">
            <a:extLst>
              <a:ext uri="{FF2B5EF4-FFF2-40B4-BE49-F238E27FC236}">
                <a16:creationId xmlns:a16="http://schemas.microsoft.com/office/drawing/2014/main" id="{160FC2E8-C3C2-B44D-9829-214F4973749E}"/>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5" name="Oval 103">
            <a:extLst>
              <a:ext uri="{FF2B5EF4-FFF2-40B4-BE49-F238E27FC236}">
                <a16:creationId xmlns:a16="http://schemas.microsoft.com/office/drawing/2014/main" id="{06A2DEB4-11DA-204D-B03C-F4AC79573305}"/>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16" name="Line 35">
            <a:extLst>
              <a:ext uri="{FF2B5EF4-FFF2-40B4-BE49-F238E27FC236}">
                <a16:creationId xmlns:a16="http://schemas.microsoft.com/office/drawing/2014/main" id="{F90F7744-D4F4-7D4C-90CC-FC414BCF92DE}"/>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7" name="Line 35">
            <a:extLst>
              <a:ext uri="{FF2B5EF4-FFF2-40B4-BE49-F238E27FC236}">
                <a16:creationId xmlns:a16="http://schemas.microsoft.com/office/drawing/2014/main" id="{844ED4DF-C3CF-C747-AF4F-7E9E18A5778F}"/>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8" name="Line 35">
            <a:extLst>
              <a:ext uri="{FF2B5EF4-FFF2-40B4-BE49-F238E27FC236}">
                <a16:creationId xmlns:a16="http://schemas.microsoft.com/office/drawing/2014/main" id="{1BCC6EEF-8DAF-D747-ADC6-70A06BAF9CD9}"/>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9" name="Line 63">
            <a:extLst>
              <a:ext uri="{FF2B5EF4-FFF2-40B4-BE49-F238E27FC236}">
                <a16:creationId xmlns:a16="http://schemas.microsoft.com/office/drawing/2014/main" id="{AE838F88-3FD0-054E-A959-3B3B8A47B87E}"/>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0" name="Oval 103">
            <a:extLst>
              <a:ext uri="{FF2B5EF4-FFF2-40B4-BE49-F238E27FC236}">
                <a16:creationId xmlns:a16="http://schemas.microsoft.com/office/drawing/2014/main" id="{A432E8B6-9819-CE40-810C-CDF8FBE6F360}"/>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21" name="Line 63">
            <a:extLst>
              <a:ext uri="{FF2B5EF4-FFF2-40B4-BE49-F238E27FC236}">
                <a16:creationId xmlns:a16="http://schemas.microsoft.com/office/drawing/2014/main" id="{2A38325D-A9EA-3944-8BDE-581D3C7C66FD}"/>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2" name="Line 35">
            <a:extLst>
              <a:ext uri="{FF2B5EF4-FFF2-40B4-BE49-F238E27FC236}">
                <a16:creationId xmlns:a16="http://schemas.microsoft.com/office/drawing/2014/main" id="{EB4B3DD6-293D-6140-9CFC-A54F71F11118}"/>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3" name="Line 63">
            <a:extLst>
              <a:ext uri="{FF2B5EF4-FFF2-40B4-BE49-F238E27FC236}">
                <a16:creationId xmlns:a16="http://schemas.microsoft.com/office/drawing/2014/main" id="{8120BCEB-747A-6F42-81FF-775A59D44B13}"/>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24" name="群組 4">
            <a:extLst>
              <a:ext uri="{FF2B5EF4-FFF2-40B4-BE49-F238E27FC236}">
                <a16:creationId xmlns:a16="http://schemas.microsoft.com/office/drawing/2014/main" id="{8FC5FAC3-D6D0-DD4D-AE6C-D1273A509639}"/>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13A996CF-B304-064B-9442-27391FF19255}"/>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7670" name="Text Box 172">
              <a:extLst>
                <a:ext uri="{FF2B5EF4-FFF2-40B4-BE49-F238E27FC236}">
                  <a16:creationId xmlns:a16="http://schemas.microsoft.com/office/drawing/2014/main" id="{1139BC6E-A92D-4A45-BD64-1109069E01B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7625" name="群組 5">
            <a:extLst>
              <a:ext uri="{FF2B5EF4-FFF2-40B4-BE49-F238E27FC236}">
                <a16:creationId xmlns:a16="http://schemas.microsoft.com/office/drawing/2014/main" id="{507A8015-C0A0-1642-AB07-4568928C00EC}"/>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AF71023-9A0B-5E45-8297-80560ACB0090}"/>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7668" name="Text Box 172">
              <a:extLst>
                <a:ext uri="{FF2B5EF4-FFF2-40B4-BE49-F238E27FC236}">
                  <a16:creationId xmlns:a16="http://schemas.microsoft.com/office/drawing/2014/main" id="{5D4B85CE-EA5C-4243-A0CD-019E6F58BB5A}"/>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7626" name="Line 63">
            <a:extLst>
              <a:ext uri="{FF2B5EF4-FFF2-40B4-BE49-F238E27FC236}">
                <a16:creationId xmlns:a16="http://schemas.microsoft.com/office/drawing/2014/main" id="{9B42CCBF-4EBB-EC4D-A504-A33244E298D9}"/>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7" name="Line 63">
            <a:extLst>
              <a:ext uri="{FF2B5EF4-FFF2-40B4-BE49-F238E27FC236}">
                <a16:creationId xmlns:a16="http://schemas.microsoft.com/office/drawing/2014/main" id="{92109056-4686-0544-98EC-D3DA74F210B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8" name="Text Box 172">
            <a:extLst>
              <a:ext uri="{FF2B5EF4-FFF2-40B4-BE49-F238E27FC236}">
                <a16:creationId xmlns:a16="http://schemas.microsoft.com/office/drawing/2014/main" id="{3E1ABC54-9C67-AB40-B720-7685641F69C1}"/>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7629" name="Text Box 172">
            <a:extLst>
              <a:ext uri="{FF2B5EF4-FFF2-40B4-BE49-F238E27FC236}">
                <a16:creationId xmlns:a16="http://schemas.microsoft.com/office/drawing/2014/main" id="{BF15C027-1E82-8340-8813-828AACF3C7F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7630" name="Text Box 172">
            <a:extLst>
              <a:ext uri="{FF2B5EF4-FFF2-40B4-BE49-F238E27FC236}">
                <a16:creationId xmlns:a16="http://schemas.microsoft.com/office/drawing/2014/main" id="{AC6E34C3-D8B2-C541-AE8C-764069D780CC}"/>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7631" name="Text Box 172">
            <a:extLst>
              <a:ext uri="{FF2B5EF4-FFF2-40B4-BE49-F238E27FC236}">
                <a16:creationId xmlns:a16="http://schemas.microsoft.com/office/drawing/2014/main" id="{E6D3576D-3826-6D49-BCD9-ABB10DFA0618}"/>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E58262C-805C-1B42-8322-4D173B402B14}"/>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2355A9C2-4539-B844-A955-EF9923C7B92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7634" name="Line 63">
            <a:extLst>
              <a:ext uri="{FF2B5EF4-FFF2-40B4-BE49-F238E27FC236}">
                <a16:creationId xmlns:a16="http://schemas.microsoft.com/office/drawing/2014/main" id="{9719A21D-A166-6C4F-A5EA-DC2DD93B77E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5" name="Line 135">
            <a:extLst>
              <a:ext uri="{FF2B5EF4-FFF2-40B4-BE49-F238E27FC236}">
                <a16:creationId xmlns:a16="http://schemas.microsoft.com/office/drawing/2014/main" id="{BC7C3811-704E-4F4D-A632-29CAD40076C3}"/>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6" name="Text Box 152">
            <a:extLst>
              <a:ext uri="{FF2B5EF4-FFF2-40B4-BE49-F238E27FC236}">
                <a16:creationId xmlns:a16="http://schemas.microsoft.com/office/drawing/2014/main" id="{95DAFFA7-E22A-C64A-BEB8-6C7C3C3B289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7637" name="Line 135">
            <a:extLst>
              <a:ext uri="{FF2B5EF4-FFF2-40B4-BE49-F238E27FC236}">
                <a16:creationId xmlns:a16="http://schemas.microsoft.com/office/drawing/2014/main" id="{1E62DE4F-1F4F-FA4C-9EB3-20EB62236853}"/>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8" name="Text Box 152">
            <a:extLst>
              <a:ext uri="{FF2B5EF4-FFF2-40B4-BE49-F238E27FC236}">
                <a16:creationId xmlns:a16="http://schemas.microsoft.com/office/drawing/2014/main" id="{CE9F495C-570A-104C-85E7-14059C7B15FF}"/>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7639" name="Line 135">
            <a:extLst>
              <a:ext uri="{FF2B5EF4-FFF2-40B4-BE49-F238E27FC236}">
                <a16:creationId xmlns:a16="http://schemas.microsoft.com/office/drawing/2014/main" id="{3127D300-A21C-F24D-B864-AEC83FDB4319}"/>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0" name="Text Box 152">
            <a:extLst>
              <a:ext uri="{FF2B5EF4-FFF2-40B4-BE49-F238E27FC236}">
                <a16:creationId xmlns:a16="http://schemas.microsoft.com/office/drawing/2014/main" id="{4FBDC6B3-6617-EA47-93C3-E9451011B55C}"/>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7641" name="群組 87">
            <a:extLst>
              <a:ext uri="{FF2B5EF4-FFF2-40B4-BE49-F238E27FC236}">
                <a16:creationId xmlns:a16="http://schemas.microsoft.com/office/drawing/2014/main" id="{956A477A-3E24-2144-BE7E-A5D8F606367E}"/>
              </a:ext>
            </a:extLst>
          </p:cNvPr>
          <p:cNvGrpSpPr>
            <a:grpSpLocks/>
          </p:cNvGrpSpPr>
          <p:nvPr/>
        </p:nvGrpSpPr>
        <p:grpSpPr bwMode="auto">
          <a:xfrm>
            <a:off x="6653213" y="3894138"/>
            <a:ext cx="109537" cy="296862"/>
            <a:chOff x="6653213" y="3894138"/>
            <a:chExt cx="109537" cy="296862"/>
          </a:xfrm>
        </p:grpSpPr>
        <p:sp>
          <p:nvSpPr>
            <p:cNvPr id="67665" name="Line 135">
              <a:extLst>
                <a:ext uri="{FF2B5EF4-FFF2-40B4-BE49-F238E27FC236}">
                  <a16:creationId xmlns:a16="http://schemas.microsoft.com/office/drawing/2014/main" id="{31DB2459-199D-7C41-8FA7-918A660D9699}"/>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6" name="Line 147">
              <a:extLst>
                <a:ext uri="{FF2B5EF4-FFF2-40B4-BE49-F238E27FC236}">
                  <a16:creationId xmlns:a16="http://schemas.microsoft.com/office/drawing/2014/main" id="{9CD1E625-8230-BA48-8D28-7E2BC9DC0B3A}"/>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42" name="Text Box 152">
            <a:extLst>
              <a:ext uri="{FF2B5EF4-FFF2-40B4-BE49-F238E27FC236}">
                <a16:creationId xmlns:a16="http://schemas.microsoft.com/office/drawing/2014/main" id="{107FEB21-49FD-C243-B322-A63870392961}"/>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7643" name="Text Box 149">
            <a:extLst>
              <a:ext uri="{FF2B5EF4-FFF2-40B4-BE49-F238E27FC236}">
                <a16:creationId xmlns:a16="http://schemas.microsoft.com/office/drawing/2014/main" id="{FFD39F21-CB87-284B-9BCC-A1BB8C295100}"/>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7644" name="Line 135">
            <a:extLst>
              <a:ext uri="{FF2B5EF4-FFF2-40B4-BE49-F238E27FC236}">
                <a16:creationId xmlns:a16="http://schemas.microsoft.com/office/drawing/2014/main" id="{99CA900D-49AD-2E47-BD16-1C048EA86AFE}"/>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5" name="Line 135">
            <a:extLst>
              <a:ext uri="{FF2B5EF4-FFF2-40B4-BE49-F238E27FC236}">
                <a16:creationId xmlns:a16="http://schemas.microsoft.com/office/drawing/2014/main" id="{B287EE6A-CEED-A34E-A79C-61CD5A172C29}"/>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6" name="Text Box 152">
            <a:extLst>
              <a:ext uri="{FF2B5EF4-FFF2-40B4-BE49-F238E27FC236}">
                <a16:creationId xmlns:a16="http://schemas.microsoft.com/office/drawing/2014/main" id="{A33664A3-4A87-6C45-A2C8-43C60995FCC6}"/>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7647" name="Line 135">
            <a:extLst>
              <a:ext uri="{FF2B5EF4-FFF2-40B4-BE49-F238E27FC236}">
                <a16:creationId xmlns:a16="http://schemas.microsoft.com/office/drawing/2014/main" id="{6A4EBE1E-2567-7442-850C-DAF81E614D56}"/>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8" name="Text Box 152">
            <a:extLst>
              <a:ext uri="{FF2B5EF4-FFF2-40B4-BE49-F238E27FC236}">
                <a16:creationId xmlns:a16="http://schemas.microsoft.com/office/drawing/2014/main" id="{5312A489-4378-704C-B58A-313E427184DF}"/>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7649" name="Text Box 152">
            <a:extLst>
              <a:ext uri="{FF2B5EF4-FFF2-40B4-BE49-F238E27FC236}">
                <a16:creationId xmlns:a16="http://schemas.microsoft.com/office/drawing/2014/main" id="{7D7DC51D-89B4-1F43-986A-3E8ACA37940E}"/>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7650" name="Line 135">
            <a:extLst>
              <a:ext uri="{FF2B5EF4-FFF2-40B4-BE49-F238E27FC236}">
                <a16:creationId xmlns:a16="http://schemas.microsoft.com/office/drawing/2014/main" id="{5A468896-115C-874C-845A-8B632CD756BB}"/>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1" name="Text Box 152">
            <a:extLst>
              <a:ext uri="{FF2B5EF4-FFF2-40B4-BE49-F238E27FC236}">
                <a16:creationId xmlns:a16="http://schemas.microsoft.com/office/drawing/2014/main" id="{97433DDC-F225-2E45-9A05-75036F601227}"/>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7652" name="群組 101">
            <a:extLst>
              <a:ext uri="{FF2B5EF4-FFF2-40B4-BE49-F238E27FC236}">
                <a16:creationId xmlns:a16="http://schemas.microsoft.com/office/drawing/2014/main" id="{22DFED99-27C1-6247-AFF2-44A95F95C8D7}"/>
              </a:ext>
            </a:extLst>
          </p:cNvPr>
          <p:cNvGrpSpPr>
            <a:grpSpLocks/>
          </p:cNvGrpSpPr>
          <p:nvPr/>
        </p:nvGrpSpPr>
        <p:grpSpPr bwMode="auto">
          <a:xfrm>
            <a:off x="152400" y="990600"/>
            <a:ext cx="685800" cy="3521075"/>
            <a:chOff x="152400" y="990599"/>
            <a:chExt cx="685800" cy="3521076"/>
          </a:xfrm>
        </p:grpSpPr>
        <p:sp>
          <p:nvSpPr>
            <p:cNvPr id="67662" name="Line 35">
              <a:extLst>
                <a:ext uri="{FF2B5EF4-FFF2-40B4-BE49-F238E27FC236}">
                  <a16:creationId xmlns:a16="http://schemas.microsoft.com/office/drawing/2014/main" id="{6B76E518-CA52-7F47-B582-245B1380C60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3" name="Line 63">
              <a:extLst>
                <a:ext uri="{FF2B5EF4-FFF2-40B4-BE49-F238E27FC236}">
                  <a16:creationId xmlns:a16="http://schemas.microsoft.com/office/drawing/2014/main" id="{D6CD42AE-DE67-1446-9EF3-D9A8802CADB8}"/>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4" name="Line 63">
              <a:extLst>
                <a:ext uri="{FF2B5EF4-FFF2-40B4-BE49-F238E27FC236}">
                  <a16:creationId xmlns:a16="http://schemas.microsoft.com/office/drawing/2014/main" id="{E229BF1B-D016-004C-A61B-9881AA97AFD2}"/>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53" name="Line 35">
            <a:extLst>
              <a:ext uri="{FF2B5EF4-FFF2-40B4-BE49-F238E27FC236}">
                <a16:creationId xmlns:a16="http://schemas.microsoft.com/office/drawing/2014/main" id="{C8D00849-263D-114E-9940-06667CD7629E}"/>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54" name="群組 107">
            <a:extLst>
              <a:ext uri="{FF2B5EF4-FFF2-40B4-BE49-F238E27FC236}">
                <a16:creationId xmlns:a16="http://schemas.microsoft.com/office/drawing/2014/main" id="{DFA17AE0-3C7E-314A-8B39-3C7A2307F505}"/>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5D5BFED7-508B-6546-9AC4-550AD3E9F4D7}"/>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AFDDA66C-B5BB-CE46-8842-3D7029889170}"/>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7655" name="Line 35">
            <a:extLst>
              <a:ext uri="{FF2B5EF4-FFF2-40B4-BE49-F238E27FC236}">
                <a16:creationId xmlns:a16="http://schemas.microsoft.com/office/drawing/2014/main" id="{04A293D9-0A62-5D4B-B908-CCD7E811167B}"/>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6" name="Line 35">
            <a:extLst>
              <a:ext uri="{FF2B5EF4-FFF2-40B4-BE49-F238E27FC236}">
                <a16:creationId xmlns:a16="http://schemas.microsoft.com/office/drawing/2014/main" id="{FED2C67D-83DB-6847-988F-D70BBBC459F9}"/>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7" name="Line 63">
            <a:extLst>
              <a:ext uri="{FF2B5EF4-FFF2-40B4-BE49-F238E27FC236}">
                <a16:creationId xmlns:a16="http://schemas.microsoft.com/office/drawing/2014/main" id="{3C266EE6-9B18-3A4B-861D-49A1D6E310F5}"/>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8" name="Line 63">
            <a:extLst>
              <a:ext uri="{FF2B5EF4-FFF2-40B4-BE49-F238E27FC236}">
                <a16:creationId xmlns:a16="http://schemas.microsoft.com/office/drawing/2014/main" id="{7B34F6BC-1C77-794A-BDF4-C95736682BD6}"/>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9" name="Line 63">
            <a:extLst>
              <a:ext uri="{FF2B5EF4-FFF2-40B4-BE49-F238E27FC236}">
                <a16:creationId xmlns:a16="http://schemas.microsoft.com/office/drawing/2014/main" id="{C7733DFC-DA3F-D546-BD96-87B1A7E302DE}"/>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2B5F043D-3E6D-9B4C-B2BA-0E342E274671}"/>
              </a:ext>
            </a:extLst>
          </p:cNvPr>
          <p:cNvSpPr/>
          <p:nvPr/>
        </p:nvSpPr>
        <p:spPr bwMode="auto">
          <a:xfrm>
            <a:off x="1689100" y="11445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49091A5A-D5EE-AA49-AED3-B1BBF2A03462}"/>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8612" name="Group 99">
            <a:extLst>
              <a:ext uri="{FF2B5EF4-FFF2-40B4-BE49-F238E27FC236}">
                <a16:creationId xmlns:a16="http://schemas.microsoft.com/office/drawing/2014/main" id="{0D5838B6-48A7-074B-9D6B-5B1288F8735C}"/>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F692D48-F246-584C-8AF1-A737E8F3CC87}"/>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9A61BAAB-7EF3-8143-8653-06B54F206E4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060B98C8-85CF-974F-9497-E79F9FE194D1}"/>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8614" name="AutoShape 4">
            <a:extLst>
              <a:ext uri="{FF2B5EF4-FFF2-40B4-BE49-F238E27FC236}">
                <a16:creationId xmlns:a16="http://schemas.microsoft.com/office/drawing/2014/main" id="{56EDDD14-250F-9C44-891C-2244BBB6E7F6}"/>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8615" name="群組 49">
            <a:extLst>
              <a:ext uri="{FF2B5EF4-FFF2-40B4-BE49-F238E27FC236}">
                <a16:creationId xmlns:a16="http://schemas.microsoft.com/office/drawing/2014/main" id="{CBCE699E-5624-2242-AD9D-F15BB9210F86}"/>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5319546-60C4-0840-A265-F9881544218E}"/>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44EFFBD-C71F-6245-B248-1352B9224EBE}"/>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784270C9-0A82-DD47-9F45-23ADCFD128C2}"/>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6F4D3D5-F071-B647-8144-A3266A2A70A7}"/>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A58B5ADA-5506-5848-9136-8988D73BDC4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514A1B5-E1DC-4B47-A47A-821A17EC59F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3B7D265D-3729-9849-8177-FD5671E28851}"/>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8616" name="群組 50">
            <a:extLst>
              <a:ext uri="{FF2B5EF4-FFF2-40B4-BE49-F238E27FC236}">
                <a16:creationId xmlns:a16="http://schemas.microsoft.com/office/drawing/2014/main" id="{7FBFC16E-1C8B-C847-B55D-9DD90F23911A}"/>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66C60F54-77E7-A84E-B9CC-00C3D84F0B96}"/>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57855F87-D890-F941-A255-86BCD27CFEC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F7BA4F64-A564-E848-A118-E66AD3D87A25}"/>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1E9AED66-F22A-4447-A683-957307043330}"/>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774BA074-A6E3-5B4B-9E2D-8089DAA6BA70}"/>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8617" name="群組 82">
            <a:extLst>
              <a:ext uri="{FF2B5EF4-FFF2-40B4-BE49-F238E27FC236}">
                <a16:creationId xmlns:a16="http://schemas.microsoft.com/office/drawing/2014/main" id="{135245E3-A1B0-CA44-9B25-31712B619262}"/>
              </a:ext>
            </a:extLst>
          </p:cNvPr>
          <p:cNvGrpSpPr>
            <a:grpSpLocks/>
          </p:cNvGrpSpPr>
          <p:nvPr/>
        </p:nvGrpSpPr>
        <p:grpSpPr bwMode="auto">
          <a:xfrm>
            <a:off x="4114800" y="3444875"/>
            <a:ext cx="963613" cy="414338"/>
            <a:chOff x="4114800" y="3657600"/>
            <a:chExt cx="964034" cy="414026"/>
          </a:xfrm>
        </p:grpSpPr>
        <p:grpSp>
          <p:nvGrpSpPr>
            <p:cNvPr id="68704" name="群組 16">
              <a:extLst>
                <a:ext uri="{FF2B5EF4-FFF2-40B4-BE49-F238E27FC236}">
                  <a16:creationId xmlns:a16="http://schemas.microsoft.com/office/drawing/2014/main" id="{AF176EF2-C274-A54E-892B-AD910025D6E9}"/>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00CBB888-0E51-194D-93B4-4AB787995691}"/>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8707" name="AutoShape 4">
                <a:extLst>
                  <a:ext uri="{FF2B5EF4-FFF2-40B4-BE49-F238E27FC236}">
                    <a16:creationId xmlns:a16="http://schemas.microsoft.com/office/drawing/2014/main" id="{7B1EADCC-4282-1545-A6CC-4883364B7109}"/>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45AE3F0D-8031-3448-AAD1-93D5C47CE99D}"/>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8618" name="群組 80">
            <a:extLst>
              <a:ext uri="{FF2B5EF4-FFF2-40B4-BE49-F238E27FC236}">
                <a16:creationId xmlns:a16="http://schemas.microsoft.com/office/drawing/2014/main" id="{EFB33370-9252-5F40-B630-D7073197EE1A}"/>
              </a:ext>
            </a:extLst>
          </p:cNvPr>
          <p:cNvGrpSpPr>
            <a:grpSpLocks/>
          </p:cNvGrpSpPr>
          <p:nvPr/>
        </p:nvGrpSpPr>
        <p:grpSpPr bwMode="auto">
          <a:xfrm>
            <a:off x="4124325" y="2492375"/>
            <a:ext cx="974725" cy="381000"/>
            <a:chOff x="4114800" y="2622550"/>
            <a:chExt cx="975235" cy="381638"/>
          </a:xfrm>
        </p:grpSpPr>
        <p:grpSp>
          <p:nvGrpSpPr>
            <p:cNvPr id="68700" name="群組 13">
              <a:extLst>
                <a:ext uri="{FF2B5EF4-FFF2-40B4-BE49-F238E27FC236}">
                  <a16:creationId xmlns:a16="http://schemas.microsoft.com/office/drawing/2014/main" id="{4E32DFE7-507E-8A41-B3AB-E99DE059AA2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6F15AE52-8D27-A648-B425-AD4A1A820666}"/>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8703" name="AutoShape 4">
                <a:extLst>
                  <a:ext uri="{FF2B5EF4-FFF2-40B4-BE49-F238E27FC236}">
                    <a16:creationId xmlns:a16="http://schemas.microsoft.com/office/drawing/2014/main" id="{BD3BFAED-23FC-4347-AE3C-A8A7F76FF39F}"/>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706B1435-0F7C-8B48-A49C-F125013DEA6F}"/>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8619" name="Line 35">
            <a:extLst>
              <a:ext uri="{FF2B5EF4-FFF2-40B4-BE49-F238E27FC236}">
                <a16:creationId xmlns:a16="http://schemas.microsoft.com/office/drawing/2014/main" id="{004D618F-7019-644D-BE2C-7E2CC8EA22FA}"/>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0" name="Line 35">
            <a:extLst>
              <a:ext uri="{FF2B5EF4-FFF2-40B4-BE49-F238E27FC236}">
                <a16:creationId xmlns:a16="http://schemas.microsoft.com/office/drawing/2014/main" id="{989CB487-BC2E-D143-84EA-2FCBACBB64D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1" name="Line 35">
            <a:extLst>
              <a:ext uri="{FF2B5EF4-FFF2-40B4-BE49-F238E27FC236}">
                <a16:creationId xmlns:a16="http://schemas.microsoft.com/office/drawing/2014/main" id="{E7F963F9-C979-B240-B670-3E076AB8F4D7}"/>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2" name="Line 35">
            <a:extLst>
              <a:ext uri="{FF2B5EF4-FFF2-40B4-BE49-F238E27FC236}">
                <a16:creationId xmlns:a16="http://schemas.microsoft.com/office/drawing/2014/main" id="{9F278053-500B-BA4D-97E5-3C19ACE800EC}"/>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886AD251-C7C0-A743-8E0F-992F56349E2A}"/>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8624" name="Oval 103">
            <a:extLst>
              <a:ext uri="{FF2B5EF4-FFF2-40B4-BE49-F238E27FC236}">
                <a16:creationId xmlns:a16="http://schemas.microsoft.com/office/drawing/2014/main" id="{0C60857F-DB3E-024F-BDB0-F194CBB990B9}"/>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25" name="Line 63">
            <a:extLst>
              <a:ext uri="{FF2B5EF4-FFF2-40B4-BE49-F238E27FC236}">
                <a16:creationId xmlns:a16="http://schemas.microsoft.com/office/drawing/2014/main" id="{07A94018-A1C2-6443-AF24-2303890DD0E4}"/>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6" name="Line 35">
            <a:extLst>
              <a:ext uri="{FF2B5EF4-FFF2-40B4-BE49-F238E27FC236}">
                <a16:creationId xmlns:a16="http://schemas.microsoft.com/office/drawing/2014/main" id="{BBEE6BE8-6C68-6345-B817-A33549AFCDC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7" name="Line 63">
            <a:extLst>
              <a:ext uri="{FF2B5EF4-FFF2-40B4-BE49-F238E27FC236}">
                <a16:creationId xmlns:a16="http://schemas.microsoft.com/office/drawing/2014/main" id="{95D6B8BB-00BB-5A46-B46C-64CB6D21A9A2}"/>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8" name="Line 35">
            <a:extLst>
              <a:ext uri="{FF2B5EF4-FFF2-40B4-BE49-F238E27FC236}">
                <a16:creationId xmlns:a16="http://schemas.microsoft.com/office/drawing/2014/main" id="{58565D5E-5C22-5949-8D79-FB675A2476A9}"/>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9" name="Line 63">
            <a:extLst>
              <a:ext uri="{FF2B5EF4-FFF2-40B4-BE49-F238E27FC236}">
                <a16:creationId xmlns:a16="http://schemas.microsoft.com/office/drawing/2014/main" id="{CA6FD150-EA3B-644E-895C-17F0AA5D4331}"/>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0" name="Line 35">
            <a:extLst>
              <a:ext uri="{FF2B5EF4-FFF2-40B4-BE49-F238E27FC236}">
                <a16:creationId xmlns:a16="http://schemas.microsoft.com/office/drawing/2014/main" id="{2D82D31B-782D-8A42-8312-F050630FE6F9}"/>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1" name="Line 35">
            <a:extLst>
              <a:ext uri="{FF2B5EF4-FFF2-40B4-BE49-F238E27FC236}">
                <a16:creationId xmlns:a16="http://schemas.microsoft.com/office/drawing/2014/main" id="{FBD6B54E-60FB-B940-9822-947BF42D974C}"/>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2" name="Line 35">
            <a:extLst>
              <a:ext uri="{FF2B5EF4-FFF2-40B4-BE49-F238E27FC236}">
                <a16:creationId xmlns:a16="http://schemas.microsoft.com/office/drawing/2014/main" id="{6E981FC3-0EF6-F449-AB32-3C982DF9DDC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3" name="Line 35">
            <a:extLst>
              <a:ext uri="{FF2B5EF4-FFF2-40B4-BE49-F238E27FC236}">
                <a16:creationId xmlns:a16="http://schemas.microsoft.com/office/drawing/2014/main" id="{B81E3E7B-C777-2045-A2F1-DE18FA80FCB8}"/>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4" name="Line 35">
            <a:extLst>
              <a:ext uri="{FF2B5EF4-FFF2-40B4-BE49-F238E27FC236}">
                <a16:creationId xmlns:a16="http://schemas.microsoft.com/office/drawing/2014/main" id="{E76BEF96-21DD-3644-96D5-E2FD9F8E290F}"/>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5" name="Line 63">
            <a:extLst>
              <a:ext uri="{FF2B5EF4-FFF2-40B4-BE49-F238E27FC236}">
                <a16:creationId xmlns:a16="http://schemas.microsoft.com/office/drawing/2014/main" id="{E944F814-8CD8-4044-832C-FDE30899AD82}"/>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6" name="Line 35">
            <a:extLst>
              <a:ext uri="{FF2B5EF4-FFF2-40B4-BE49-F238E27FC236}">
                <a16:creationId xmlns:a16="http://schemas.microsoft.com/office/drawing/2014/main" id="{5D4DD930-DB67-D44F-BAFA-496F0B441980}"/>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7" name="Line 63">
            <a:extLst>
              <a:ext uri="{FF2B5EF4-FFF2-40B4-BE49-F238E27FC236}">
                <a16:creationId xmlns:a16="http://schemas.microsoft.com/office/drawing/2014/main" id="{D74F8167-88B2-D14D-8049-A4CC2611B36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8" name="Line 63">
            <a:extLst>
              <a:ext uri="{FF2B5EF4-FFF2-40B4-BE49-F238E27FC236}">
                <a16:creationId xmlns:a16="http://schemas.microsoft.com/office/drawing/2014/main" id="{83694572-FFF2-0A42-BC60-94017E2D2C4F}"/>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9" name="Oval 103">
            <a:extLst>
              <a:ext uri="{FF2B5EF4-FFF2-40B4-BE49-F238E27FC236}">
                <a16:creationId xmlns:a16="http://schemas.microsoft.com/office/drawing/2014/main" id="{D9B49A60-E39B-7247-820E-6C86B4843F3E}"/>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40" name="Line 35">
            <a:extLst>
              <a:ext uri="{FF2B5EF4-FFF2-40B4-BE49-F238E27FC236}">
                <a16:creationId xmlns:a16="http://schemas.microsoft.com/office/drawing/2014/main" id="{2935CD0D-3879-1540-9D1B-4B371D529805}"/>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1" name="Line 35">
            <a:extLst>
              <a:ext uri="{FF2B5EF4-FFF2-40B4-BE49-F238E27FC236}">
                <a16:creationId xmlns:a16="http://schemas.microsoft.com/office/drawing/2014/main" id="{833F6496-24B4-1C4A-B8C5-FD2F230C7B22}"/>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2" name="Line 35">
            <a:extLst>
              <a:ext uri="{FF2B5EF4-FFF2-40B4-BE49-F238E27FC236}">
                <a16:creationId xmlns:a16="http://schemas.microsoft.com/office/drawing/2014/main" id="{07160BD8-34D2-9449-B24E-F93C92AACCEE}"/>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Line 63">
            <a:extLst>
              <a:ext uri="{FF2B5EF4-FFF2-40B4-BE49-F238E27FC236}">
                <a16:creationId xmlns:a16="http://schemas.microsoft.com/office/drawing/2014/main" id="{69F82DF2-F280-0C4A-9862-7D4978031754}"/>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4" name="Oval 103">
            <a:extLst>
              <a:ext uri="{FF2B5EF4-FFF2-40B4-BE49-F238E27FC236}">
                <a16:creationId xmlns:a16="http://schemas.microsoft.com/office/drawing/2014/main" id="{8458A43D-749F-E343-A00F-F6921FD8414B}"/>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45" name="Line 63">
            <a:extLst>
              <a:ext uri="{FF2B5EF4-FFF2-40B4-BE49-F238E27FC236}">
                <a16:creationId xmlns:a16="http://schemas.microsoft.com/office/drawing/2014/main" id="{D8B5ABB0-D749-4B47-9D81-43350E82DA5D}"/>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6" name="Line 35">
            <a:extLst>
              <a:ext uri="{FF2B5EF4-FFF2-40B4-BE49-F238E27FC236}">
                <a16:creationId xmlns:a16="http://schemas.microsoft.com/office/drawing/2014/main" id="{E531197A-6EF0-4D42-8E31-E7AD4B385E89}"/>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7" name="Line 63">
            <a:extLst>
              <a:ext uri="{FF2B5EF4-FFF2-40B4-BE49-F238E27FC236}">
                <a16:creationId xmlns:a16="http://schemas.microsoft.com/office/drawing/2014/main" id="{CEFEB2FB-C7D7-6F4E-98A0-3D93ED7E7116}"/>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48" name="群組 4">
            <a:extLst>
              <a:ext uri="{FF2B5EF4-FFF2-40B4-BE49-F238E27FC236}">
                <a16:creationId xmlns:a16="http://schemas.microsoft.com/office/drawing/2014/main" id="{B4FE0FC2-9D08-D54F-8D3D-84FFF07A2E2C}"/>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E4DD7388-B6E4-AB4A-B0DE-48CA49A93954}"/>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8699" name="Text Box 172">
              <a:extLst>
                <a:ext uri="{FF2B5EF4-FFF2-40B4-BE49-F238E27FC236}">
                  <a16:creationId xmlns:a16="http://schemas.microsoft.com/office/drawing/2014/main" id="{D4117F3F-9249-E444-80DA-F1C8BA127866}"/>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8649" name="群組 5">
            <a:extLst>
              <a:ext uri="{FF2B5EF4-FFF2-40B4-BE49-F238E27FC236}">
                <a16:creationId xmlns:a16="http://schemas.microsoft.com/office/drawing/2014/main" id="{013D92C6-2B85-CD42-9AEE-199555592607}"/>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DFB83474-5DC9-534E-812A-64AD36598DEB}"/>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8697" name="Text Box 172">
              <a:extLst>
                <a:ext uri="{FF2B5EF4-FFF2-40B4-BE49-F238E27FC236}">
                  <a16:creationId xmlns:a16="http://schemas.microsoft.com/office/drawing/2014/main" id="{2ED5176F-1268-374A-8312-759E491DCB58}"/>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8650" name="Line 63">
            <a:extLst>
              <a:ext uri="{FF2B5EF4-FFF2-40B4-BE49-F238E27FC236}">
                <a16:creationId xmlns:a16="http://schemas.microsoft.com/office/drawing/2014/main" id="{E4596ABF-1288-0342-A236-2778458A10F0}"/>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1" name="Line 63">
            <a:extLst>
              <a:ext uri="{FF2B5EF4-FFF2-40B4-BE49-F238E27FC236}">
                <a16:creationId xmlns:a16="http://schemas.microsoft.com/office/drawing/2014/main" id="{16716093-C9C3-D146-90D6-86A2148DCDA7}"/>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2" name="Text Box 172">
            <a:extLst>
              <a:ext uri="{FF2B5EF4-FFF2-40B4-BE49-F238E27FC236}">
                <a16:creationId xmlns:a16="http://schemas.microsoft.com/office/drawing/2014/main" id="{AB9AE349-C04D-8B4E-B8A6-399D433D7B7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8653" name="Text Box 172">
            <a:extLst>
              <a:ext uri="{FF2B5EF4-FFF2-40B4-BE49-F238E27FC236}">
                <a16:creationId xmlns:a16="http://schemas.microsoft.com/office/drawing/2014/main" id="{DCE633BF-DDAF-6A47-A4ED-F6AB6D7ECF2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8654" name="Text Box 172">
            <a:extLst>
              <a:ext uri="{FF2B5EF4-FFF2-40B4-BE49-F238E27FC236}">
                <a16:creationId xmlns:a16="http://schemas.microsoft.com/office/drawing/2014/main" id="{F6F1A3FD-1F23-DD4E-B0F9-73E60A68BD02}"/>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8655" name="Text Box 172">
            <a:extLst>
              <a:ext uri="{FF2B5EF4-FFF2-40B4-BE49-F238E27FC236}">
                <a16:creationId xmlns:a16="http://schemas.microsoft.com/office/drawing/2014/main" id="{78E2388B-BFA4-3946-BAF5-50058DEE86EA}"/>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B8D0C241-A53B-604D-AD75-2ACAB685DCBF}"/>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3DAEB0B3-D410-5948-94F1-10F8B3531C54}"/>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8658" name="Line 63">
            <a:extLst>
              <a:ext uri="{FF2B5EF4-FFF2-40B4-BE49-F238E27FC236}">
                <a16:creationId xmlns:a16="http://schemas.microsoft.com/office/drawing/2014/main" id="{D8E1E533-91FE-5242-94B9-3C7BC2634E01}"/>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9" name="Line 135">
            <a:extLst>
              <a:ext uri="{FF2B5EF4-FFF2-40B4-BE49-F238E27FC236}">
                <a16:creationId xmlns:a16="http://schemas.microsoft.com/office/drawing/2014/main" id="{A7919409-C87D-514C-B327-1C97D59B1C86}"/>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0" name="Line 135">
            <a:extLst>
              <a:ext uri="{FF2B5EF4-FFF2-40B4-BE49-F238E27FC236}">
                <a16:creationId xmlns:a16="http://schemas.microsoft.com/office/drawing/2014/main" id="{01A9CD25-A909-274E-B407-15C9142DEF36}"/>
              </a:ext>
            </a:extLst>
          </p:cNvPr>
          <p:cNvSpPr>
            <a:spLocks noChangeShapeType="1"/>
          </p:cNvSpPr>
          <p:nvPr/>
        </p:nvSpPr>
        <p:spPr bwMode="auto">
          <a:xfrm>
            <a:off x="4902200" y="3789363"/>
            <a:ext cx="0" cy="219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1" name="Line 135">
            <a:extLst>
              <a:ext uri="{FF2B5EF4-FFF2-40B4-BE49-F238E27FC236}">
                <a16:creationId xmlns:a16="http://schemas.microsoft.com/office/drawing/2014/main" id="{9003C336-C5D9-9242-9E8E-327D9047593F}"/>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62" name="群組 87">
            <a:extLst>
              <a:ext uri="{FF2B5EF4-FFF2-40B4-BE49-F238E27FC236}">
                <a16:creationId xmlns:a16="http://schemas.microsoft.com/office/drawing/2014/main" id="{03632469-A0B7-D34F-9E7F-B3DD6E986573}"/>
              </a:ext>
            </a:extLst>
          </p:cNvPr>
          <p:cNvGrpSpPr>
            <a:grpSpLocks/>
          </p:cNvGrpSpPr>
          <p:nvPr/>
        </p:nvGrpSpPr>
        <p:grpSpPr bwMode="auto">
          <a:xfrm>
            <a:off x="6653213" y="3894138"/>
            <a:ext cx="109537" cy="373062"/>
            <a:chOff x="6653213" y="3894138"/>
            <a:chExt cx="109537" cy="373062"/>
          </a:xfrm>
        </p:grpSpPr>
        <p:sp>
          <p:nvSpPr>
            <p:cNvPr id="68694" name="Line 135">
              <a:extLst>
                <a:ext uri="{FF2B5EF4-FFF2-40B4-BE49-F238E27FC236}">
                  <a16:creationId xmlns:a16="http://schemas.microsoft.com/office/drawing/2014/main" id="{FE17479C-5D3C-1D46-8B65-124B26A12E85}"/>
                </a:ext>
              </a:extLst>
            </p:cNvPr>
            <p:cNvSpPr>
              <a:spLocks noChangeShapeType="1"/>
            </p:cNvSpPr>
            <p:nvPr/>
          </p:nvSpPr>
          <p:spPr bwMode="auto">
            <a:xfrm>
              <a:off x="6713538" y="3894138"/>
              <a:ext cx="0" cy="3730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5" name="Line 147">
              <a:extLst>
                <a:ext uri="{FF2B5EF4-FFF2-40B4-BE49-F238E27FC236}">
                  <a16:creationId xmlns:a16="http://schemas.microsoft.com/office/drawing/2014/main" id="{94F77319-64B6-6048-8D54-D3BD6A0CBACD}"/>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63" name="Text Box 149">
            <a:extLst>
              <a:ext uri="{FF2B5EF4-FFF2-40B4-BE49-F238E27FC236}">
                <a16:creationId xmlns:a16="http://schemas.microsoft.com/office/drawing/2014/main" id="{4DE1A5A5-99DD-184E-937A-E32E8EBE18D1}"/>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8664" name="Line 135">
            <a:extLst>
              <a:ext uri="{FF2B5EF4-FFF2-40B4-BE49-F238E27FC236}">
                <a16:creationId xmlns:a16="http://schemas.microsoft.com/office/drawing/2014/main" id="{2DD089CC-C89B-D84C-A946-8326C6E0C2F2}"/>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5" name="Line 135">
            <a:extLst>
              <a:ext uri="{FF2B5EF4-FFF2-40B4-BE49-F238E27FC236}">
                <a16:creationId xmlns:a16="http://schemas.microsoft.com/office/drawing/2014/main" id="{87CF757A-49E3-264F-8553-DE6FFBD40503}"/>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6" name="Line 135">
            <a:extLst>
              <a:ext uri="{FF2B5EF4-FFF2-40B4-BE49-F238E27FC236}">
                <a16:creationId xmlns:a16="http://schemas.microsoft.com/office/drawing/2014/main" id="{21207AAC-4730-4B45-8EAF-874C67FA87F2}"/>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7" name="Line 135">
            <a:extLst>
              <a:ext uri="{FF2B5EF4-FFF2-40B4-BE49-F238E27FC236}">
                <a16:creationId xmlns:a16="http://schemas.microsoft.com/office/drawing/2014/main" id="{63C6D09F-521D-494E-9F6C-2880DB12E2DC}"/>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68" name="群組 101">
            <a:extLst>
              <a:ext uri="{FF2B5EF4-FFF2-40B4-BE49-F238E27FC236}">
                <a16:creationId xmlns:a16="http://schemas.microsoft.com/office/drawing/2014/main" id="{31011F60-B322-674A-A750-B19B955D2664}"/>
              </a:ext>
            </a:extLst>
          </p:cNvPr>
          <p:cNvGrpSpPr>
            <a:grpSpLocks/>
          </p:cNvGrpSpPr>
          <p:nvPr/>
        </p:nvGrpSpPr>
        <p:grpSpPr bwMode="auto">
          <a:xfrm>
            <a:off x="152400" y="990600"/>
            <a:ext cx="685800" cy="3521075"/>
            <a:chOff x="152400" y="990599"/>
            <a:chExt cx="685800" cy="3521076"/>
          </a:xfrm>
        </p:grpSpPr>
        <p:sp>
          <p:nvSpPr>
            <p:cNvPr id="68691" name="Line 35">
              <a:extLst>
                <a:ext uri="{FF2B5EF4-FFF2-40B4-BE49-F238E27FC236}">
                  <a16:creationId xmlns:a16="http://schemas.microsoft.com/office/drawing/2014/main" id="{DBA90322-3CC2-3241-99FB-850A60BAA8CE}"/>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2" name="Line 63">
              <a:extLst>
                <a:ext uri="{FF2B5EF4-FFF2-40B4-BE49-F238E27FC236}">
                  <a16:creationId xmlns:a16="http://schemas.microsoft.com/office/drawing/2014/main" id="{DD24594E-57DB-FE40-8528-1575173FF91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3" name="Line 63">
              <a:extLst>
                <a:ext uri="{FF2B5EF4-FFF2-40B4-BE49-F238E27FC236}">
                  <a16:creationId xmlns:a16="http://schemas.microsoft.com/office/drawing/2014/main" id="{32EF63A6-9F9E-3A41-A848-63D4CD6A3959}"/>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69" name="Line 35">
            <a:extLst>
              <a:ext uri="{FF2B5EF4-FFF2-40B4-BE49-F238E27FC236}">
                <a16:creationId xmlns:a16="http://schemas.microsoft.com/office/drawing/2014/main" id="{921E092F-F1CE-C14A-ADA3-0F31E704DF13}"/>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70" name="群組 107">
            <a:extLst>
              <a:ext uri="{FF2B5EF4-FFF2-40B4-BE49-F238E27FC236}">
                <a16:creationId xmlns:a16="http://schemas.microsoft.com/office/drawing/2014/main" id="{F8281AAE-EA4F-4C4E-A4EB-28D035AC521E}"/>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A2955B1E-83ED-804C-8FB3-38812216C1D6}"/>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A851C295-A4BE-2F47-993A-66F8B38901A4}"/>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8671" name="Line 35">
            <a:extLst>
              <a:ext uri="{FF2B5EF4-FFF2-40B4-BE49-F238E27FC236}">
                <a16:creationId xmlns:a16="http://schemas.microsoft.com/office/drawing/2014/main" id="{E0C7757B-21EC-C441-BF82-CFFE0982C484}"/>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2" name="Line 35">
            <a:extLst>
              <a:ext uri="{FF2B5EF4-FFF2-40B4-BE49-F238E27FC236}">
                <a16:creationId xmlns:a16="http://schemas.microsoft.com/office/drawing/2014/main" id="{27F76295-8709-044B-9B5D-B3939E6A87E8}"/>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3" name="Line 63">
            <a:extLst>
              <a:ext uri="{FF2B5EF4-FFF2-40B4-BE49-F238E27FC236}">
                <a16:creationId xmlns:a16="http://schemas.microsoft.com/office/drawing/2014/main" id="{B2C9B080-BD74-DD4B-A61E-F816AC9CA457}"/>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4" name="Line 63">
            <a:extLst>
              <a:ext uri="{FF2B5EF4-FFF2-40B4-BE49-F238E27FC236}">
                <a16:creationId xmlns:a16="http://schemas.microsoft.com/office/drawing/2014/main" id="{553337C8-5C85-BF4F-9837-F5FEAA2BC79A}"/>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5" name="Line 63">
            <a:extLst>
              <a:ext uri="{FF2B5EF4-FFF2-40B4-BE49-F238E27FC236}">
                <a16:creationId xmlns:a16="http://schemas.microsoft.com/office/drawing/2014/main" id="{F70E16CC-B0BC-844E-9F74-78F742061414}"/>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6" name="Line 35">
            <a:extLst>
              <a:ext uri="{FF2B5EF4-FFF2-40B4-BE49-F238E27FC236}">
                <a16:creationId xmlns:a16="http://schemas.microsoft.com/office/drawing/2014/main" id="{77515E56-984D-9A40-BF80-FE1D09B206B0}"/>
              </a:ext>
            </a:extLst>
          </p:cNvPr>
          <p:cNvSpPr>
            <a:spLocks noChangeShapeType="1"/>
          </p:cNvSpPr>
          <p:nvPr/>
        </p:nvSpPr>
        <p:spPr bwMode="auto">
          <a:xfrm>
            <a:off x="2762250" y="3005138"/>
            <a:ext cx="2160588"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7" name="Line 35">
            <a:extLst>
              <a:ext uri="{FF2B5EF4-FFF2-40B4-BE49-F238E27FC236}">
                <a16:creationId xmlns:a16="http://schemas.microsoft.com/office/drawing/2014/main" id="{A38AB90F-BD46-3A48-B434-42CB91B8DFE0}"/>
              </a:ext>
            </a:extLst>
          </p:cNvPr>
          <p:cNvSpPr>
            <a:spLocks noChangeShapeType="1"/>
          </p:cNvSpPr>
          <p:nvPr/>
        </p:nvSpPr>
        <p:spPr bwMode="auto">
          <a:xfrm>
            <a:off x="2684463" y="3963988"/>
            <a:ext cx="8255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8" name="Line 35">
            <a:extLst>
              <a:ext uri="{FF2B5EF4-FFF2-40B4-BE49-F238E27FC236}">
                <a16:creationId xmlns:a16="http://schemas.microsoft.com/office/drawing/2014/main" id="{9638FF8F-2A1F-0A47-8CCF-3081E0F25DCA}"/>
              </a:ext>
            </a:extLst>
          </p:cNvPr>
          <p:cNvSpPr>
            <a:spLocks noChangeShapeType="1"/>
          </p:cNvSpPr>
          <p:nvPr/>
        </p:nvSpPr>
        <p:spPr bwMode="auto">
          <a:xfrm>
            <a:off x="2620963" y="4010025"/>
            <a:ext cx="2281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Line 35">
            <a:extLst>
              <a:ext uri="{FF2B5EF4-FFF2-40B4-BE49-F238E27FC236}">
                <a16:creationId xmlns:a16="http://schemas.microsoft.com/office/drawing/2014/main" id="{E6C462C9-CA40-0E40-98CE-960BEDF72047}"/>
              </a:ext>
            </a:extLst>
          </p:cNvPr>
          <p:cNvSpPr>
            <a:spLocks noChangeShapeType="1"/>
          </p:cNvSpPr>
          <p:nvPr/>
        </p:nvSpPr>
        <p:spPr bwMode="auto">
          <a:xfrm>
            <a:off x="2497138" y="4194175"/>
            <a:ext cx="33099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0" name="Line 35">
            <a:extLst>
              <a:ext uri="{FF2B5EF4-FFF2-40B4-BE49-F238E27FC236}">
                <a16:creationId xmlns:a16="http://schemas.microsoft.com/office/drawing/2014/main" id="{7B0B4AE3-30AB-5540-BC22-77C358CEEA12}"/>
              </a:ext>
            </a:extLst>
          </p:cNvPr>
          <p:cNvSpPr>
            <a:spLocks noChangeShapeType="1"/>
          </p:cNvSpPr>
          <p:nvPr/>
        </p:nvSpPr>
        <p:spPr bwMode="auto">
          <a:xfrm>
            <a:off x="2438400" y="4267200"/>
            <a:ext cx="42608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1" name="Line 35">
            <a:extLst>
              <a:ext uri="{FF2B5EF4-FFF2-40B4-BE49-F238E27FC236}">
                <a16:creationId xmlns:a16="http://schemas.microsoft.com/office/drawing/2014/main" id="{328859A7-E3D0-B84F-AE46-BF2E5AAAC5B3}"/>
              </a:ext>
            </a:extLst>
          </p:cNvPr>
          <p:cNvSpPr>
            <a:spLocks noChangeShapeType="1"/>
          </p:cNvSpPr>
          <p:nvPr/>
        </p:nvSpPr>
        <p:spPr bwMode="auto">
          <a:xfrm>
            <a:off x="2362200" y="4365625"/>
            <a:ext cx="61880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2" name="Line 35">
            <a:extLst>
              <a:ext uri="{FF2B5EF4-FFF2-40B4-BE49-F238E27FC236}">
                <a16:creationId xmlns:a16="http://schemas.microsoft.com/office/drawing/2014/main" id="{6A262349-44FB-4748-A0B8-59492C2A2B9A}"/>
              </a:ext>
            </a:extLst>
          </p:cNvPr>
          <p:cNvSpPr>
            <a:spLocks noChangeShapeType="1"/>
          </p:cNvSpPr>
          <p:nvPr/>
        </p:nvSpPr>
        <p:spPr bwMode="auto">
          <a:xfrm>
            <a:off x="2239963" y="1846263"/>
            <a:ext cx="41306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3" name="Line 135">
            <a:extLst>
              <a:ext uri="{FF2B5EF4-FFF2-40B4-BE49-F238E27FC236}">
                <a16:creationId xmlns:a16="http://schemas.microsoft.com/office/drawing/2014/main" id="{056233FF-96B1-3843-AFED-BBC6D1B97A66}"/>
              </a:ext>
            </a:extLst>
          </p:cNvPr>
          <p:cNvSpPr>
            <a:spLocks noChangeShapeType="1"/>
          </p:cNvSpPr>
          <p:nvPr/>
        </p:nvSpPr>
        <p:spPr bwMode="auto">
          <a:xfrm>
            <a:off x="2252663" y="1836738"/>
            <a:ext cx="0" cy="444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Line 135">
            <a:extLst>
              <a:ext uri="{FF2B5EF4-FFF2-40B4-BE49-F238E27FC236}">
                <a16:creationId xmlns:a16="http://schemas.microsoft.com/office/drawing/2014/main" id="{D5E0BEC5-3083-DB4A-975B-4725635D4F2F}"/>
              </a:ext>
            </a:extLst>
          </p:cNvPr>
          <p:cNvSpPr>
            <a:spLocks noChangeShapeType="1"/>
          </p:cNvSpPr>
          <p:nvPr/>
        </p:nvSpPr>
        <p:spPr bwMode="auto">
          <a:xfrm>
            <a:off x="2679700" y="3925888"/>
            <a:ext cx="0" cy="44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5" name="Line 135">
            <a:extLst>
              <a:ext uri="{FF2B5EF4-FFF2-40B4-BE49-F238E27FC236}">
                <a16:creationId xmlns:a16="http://schemas.microsoft.com/office/drawing/2014/main" id="{5EC51225-05F5-8F4B-BFDD-20DE4E7653C8}"/>
              </a:ext>
            </a:extLst>
          </p:cNvPr>
          <p:cNvSpPr>
            <a:spLocks noChangeShapeType="1"/>
          </p:cNvSpPr>
          <p:nvPr/>
        </p:nvSpPr>
        <p:spPr bwMode="auto">
          <a:xfrm>
            <a:off x="2624138" y="3929063"/>
            <a:ext cx="0" cy="889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6" name="Line 135">
            <a:extLst>
              <a:ext uri="{FF2B5EF4-FFF2-40B4-BE49-F238E27FC236}">
                <a16:creationId xmlns:a16="http://schemas.microsoft.com/office/drawing/2014/main" id="{9E34469F-7398-914B-854C-48243B134B5A}"/>
              </a:ext>
            </a:extLst>
          </p:cNvPr>
          <p:cNvSpPr>
            <a:spLocks noChangeShapeType="1"/>
          </p:cNvSpPr>
          <p:nvPr/>
        </p:nvSpPr>
        <p:spPr bwMode="auto">
          <a:xfrm>
            <a:off x="2505075" y="3922713"/>
            <a:ext cx="0" cy="268287"/>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7" name="Line 135">
            <a:extLst>
              <a:ext uri="{FF2B5EF4-FFF2-40B4-BE49-F238E27FC236}">
                <a16:creationId xmlns:a16="http://schemas.microsoft.com/office/drawing/2014/main" id="{5288E3F0-80E8-384E-933E-3D386F903477}"/>
              </a:ext>
            </a:extLst>
          </p:cNvPr>
          <p:cNvSpPr>
            <a:spLocks noChangeShapeType="1"/>
          </p:cNvSpPr>
          <p:nvPr/>
        </p:nvSpPr>
        <p:spPr bwMode="auto">
          <a:xfrm>
            <a:off x="2443163" y="3925888"/>
            <a:ext cx="0" cy="346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8" name="Line 135">
            <a:extLst>
              <a:ext uri="{FF2B5EF4-FFF2-40B4-BE49-F238E27FC236}">
                <a16:creationId xmlns:a16="http://schemas.microsoft.com/office/drawing/2014/main" id="{BD3A6B1E-E749-2D4C-B31D-9D0583A7AEB9}"/>
              </a:ext>
            </a:extLst>
          </p:cNvPr>
          <p:cNvSpPr>
            <a:spLocks noChangeShapeType="1"/>
          </p:cNvSpPr>
          <p:nvPr/>
        </p:nvSpPr>
        <p:spPr bwMode="auto">
          <a:xfrm>
            <a:off x="2371725" y="3925888"/>
            <a:ext cx="0" cy="436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ABDF437-D885-114B-BEC2-412A3F4E291A}"/>
              </a:ext>
            </a:extLst>
          </p:cNvPr>
          <p:cNvSpPr/>
          <p:nvPr/>
        </p:nvSpPr>
        <p:spPr bwMode="auto">
          <a:xfrm>
            <a:off x="1689100" y="11445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37EEA7C-D433-2842-80CD-EA19A5891BF4}"/>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9636" name="Group 99">
            <a:extLst>
              <a:ext uri="{FF2B5EF4-FFF2-40B4-BE49-F238E27FC236}">
                <a16:creationId xmlns:a16="http://schemas.microsoft.com/office/drawing/2014/main" id="{3368B65C-1682-8F4F-86D7-5673CF45189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1D401974-028F-B846-9C61-2044C64D5749}"/>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09AA6F16-BF7E-8A4C-8676-B8CD74D600A9}"/>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25985C62-F94E-1841-ADD9-B4FE2236A88D}"/>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9638" name="AutoShape 4">
            <a:extLst>
              <a:ext uri="{FF2B5EF4-FFF2-40B4-BE49-F238E27FC236}">
                <a16:creationId xmlns:a16="http://schemas.microsoft.com/office/drawing/2014/main" id="{7C330DF5-21F3-5D43-8DAB-F5E672C893E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9639" name="群組 49">
            <a:extLst>
              <a:ext uri="{FF2B5EF4-FFF2-40B4-BE49-F238E27FC236}">
                <a16:creationId xmlns:a16="http://schemas.microsoft.com/office/drawing/2014/main" id="{3C3F25E0-FF06-B84F-BC53-846B2978DB3A}"/>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B5F8106A-B121-4646-94D9-512AEA75F41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02681B2A-4332-B841-9611-8B4456E1E59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0E81CC3E-0889-E549-874B-29E3BE300FCD}"/>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4DC2769-07A4-1842-A597-0F6201AC96F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32E5F922-CB96-5947-8B9D-2A792C548368}"/>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C12427E7-9406-E046-ACFD-41BAB6FDD3A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A36E6CC1-D4DC-0E4C-A2D6-E774E71263AB}"/>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9640" name="群組 50">
            <a:extLst>
              <a:ext uri="{FF2B5EF4-FFF2-40B4-BE49-F238E27FC236}">
                <a16:creationId xmlns:a16="http://schemas.microsoft.com/office/drawing/2014/main" id="{DAB46A52-5D7E-6141-9C92-4050FB86AE83}"/>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90040C78-88D6-DA43-8FEF-D2290AA67FC5}"/>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1A258FC3-C3D4-4041-B7DA-41E07E76D051}"/>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6DD1A8C0-2AF2-6841-AACA-A4F3B52F3ED5}"/>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3DD5205-1A3B-4541-9B95-2B9404EA373C}"/>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270E3CBD-8D4C-7D4F-AF8D-09CAA5F4C5BC}"/>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9641" name="群組 82">
            <a:extLst>
              <a:ext uri="{FF2B5EF4-FFF2-40B4-BE49-F238E27FC236}">
                <a16:creationId xmlns:a16="http://schemas.microsoft.com/office/drawing/2014/main" id="{7AE8E28B-769F-8D40-A3BC-BED08EDFE500}"/>
              </a:ext>
            </a:extLst>
          </p:cNvPr>
          <p:cNvGrpSpPr>
            <a:grpSpLocks/>
          </p:cNvGrpSpPr>
          <p:nvPr/>
        </p:nvGrpSpPr>
        <p:grpSpPr bwMode="auto">
          <a:xfrm>
            <a:off x="4114800" y="3444875"/>
            <a:ext cx="963613" cy="414338"/>
            <a:chOff x="4114800" y="3657600"/>
            <a:chExt cx="964034" cy="414026"/>
          </a:xfrm>
        </p:grpSpPr>
        <p:grpSp>
          <p:nvGrpSpPr>
            <p:cNvPr id="69730" name="群組 16">
              <a:extLst>
                <a:ext uri="{FF2B5EF4-FFF2-40B4-BE49-F238E27FC236}">
                  <a16:creationId xmlns:a16="http://schemas.microsoft.com/office/drawing/2014/main" id="{C10C906E-2181-0A4A-83C6-23A2365942F4}"/>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B331ECCF-F02C-FA46-B37A-1470C41BD7A5}"/>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9733" name="AutoShape 4">
                <a:extLst>
                  <a:ext uri="{FF2B5EF4-FFF2-40B4-BE49-F238E27FC236}">
                    <a16:creationId xmlns:a16="http://schemas.microsoft.com/office/drawing/2014/main" id="{C27108EC-1995-A240-8BDD-6FD1ABC8114A}"/>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1056FADC-8BB4-0847-A9C0-886C7ADBD977}"/>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9642" name="群組 80">
            <a:extLst>
              <a:ext uri="{FF2B5EF4-FFF2-40B4-BE49-F238E27FC236}">
                <a16:creationId xmlns:a16="http://schemas.microsoft.com/office/drawing/2014/main" id="{5AFE6861-1D81-5B42-9A67-76C2A11BE290}"/>
              </a:ext>
            </a:extLst>
          </p:cNvPr>
          <p:cNvGrpSpPr>
            <a:grpSpLocks/>
          </p:cNvGrpSpPr>
          <p:nvPr/>
        </p:nvGrpSpPr>
        <p:grpSpPr bwMode="auto">
          <a:xfrm>
            <a:off x="4124325" y="2492375"/>
            <a:ext cx="974725" cy="381000"/>
            <a:chOff x="4114800" y="2622550"/>
            <a:chExt cx="975235" cy="381638"/>
          </a:xfrm>
        </p:grpSpPr>
        <p:grpSp>
          <p:nvGrpSpPr>
            <p:cNvPr id="69726" name="群組 13">
              <a:extLst>
                <a:ext uri="{FF2B5EF4-FFF2-40B4-BE49-F238E27FC236}">
                  <a16:creationId xmlns:a16="http://schemas.microsoft.com/office/drawing/2014/main" id="{271E60EF-B717-C64C-A9BF-A70F83B90429}"/>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D1DC18D7-0BF4-F94A-BFF9-098399CA790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9729" name="AutoShape 4">
                <a:extLst>
                  <a:ext uri="{FF2B5EF4-FFF2-40B4-BE49-F238E27FC236}">
                    <a16:creationId xmlns:a16="http://schemas.microsoft.com/office/drawing/2014/main" id="{81C10B36-D374-7049-B17C-8B2FC7B9619C}"/>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F921B2DD-4C58-B048-B30D-101312CC4E13}"/>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9643" name="Line 35">
            <a:extLst>
              <a:ext uri="{FF2B5EF4-FFF2-40B4-BE49-F238E27FC236}">
                <a16:creationId xmlns:a16="http://schemas.microsoft.com/office/drawing/2014/main" id="{54A1B5B8-D741-6C44-8E09-86CCEE617D8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4" name="Line 35">
            <a:extLst>
              <a:ext uri="{FF2B5EF4-FFF2-40B4-BE49-F238E27FC236}">
                <a16:creationId xmlns:a16="http://schemas.microsoft.com/office/drawing/2014/main" id="{A16465CD-8F62-E748-9289-B0AE667F9697}"/>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5" name="Line 35">
            <a:extLst>
              <a:ext uri="{FF2B5EF4-FFF2-40B4-BE49-F238E27FC236}">
                <a16:creationId xmlns:a16="http://schemas.microsoft.com/office/drawing/2014/main" id="{9570A7AD-E2EC-684A-B71E-071861BCA24B}"/>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6" name="Line 35">
            <a:extLst>
              <a:ext uri="{FF2B5EF4-FFF2-40B4-BE49-F238E27FC236}">
                <a16:creationId xmlns:a16="http://schemas.microsoft.com/office/drawing/2014/main" id="{D91F5745-13C8-874D-B874-34ED55D59E25}"/>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21268A7D-49C3-0243-9EA4-035322665B86}"/>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9648" name="Oval 103">
            <a:extLst>
              <a:ext uri="{FF2B5EF4-FFF2-40B4-BE49-F238E27FC236}">
                <a16:creationId xmlns:a16="http://schemas.microsoft.com/office/drawing/2014/main" id="{C388B362-3065-604E-9C2A-6E9D177802D8}"/>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49" name="Line 63">
            <a:extLst>
              <a:ext uri="{FF2B5EF4-FFF2-40B4-BE49-F238E27FC236}">
                <a16:creationId xmlns:a16="http://schemas.microsoft.com/office/drawing/2014/main" id="{950AE0ED-9141-164A-8BED-64CF9FF363C8}"/>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0" name="Line 35">
            <a:extLst>
              <a:ext uri="{FF2B5EF4-FFF2-40B4-BE49-F238E27FC236}">
                <a16:creationId xmlns:a16="http://schemas.microsoft.com/office/drawing/2014/main" id="{109F7046-81CB-8D48-9350-417E0BED146F}"/>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1" name="Line 63">
            <a:extLst>
              <a:ext uri="{FF2B5EF4-FFF2-40B4-BE49-F238E27FC236}">
                <a16:creationId xmlns:a16="http://schemas.microsoft.com/office/drawing/2014/main" id="{6E9CABEB-4C5A-2B4E-8953-31D1CD4A79E4}"/>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2" name="Line 35">
            <a:extLst>
              <a:ext uri="{FF2B5EF4-FFF2-40B4-BE49-F238E27FC236}">
                <a16:creationId xmlns:a16="http://schemas.microsoft.com/office/drawing/2014/main" id="{ADF676AD-461E-674F-88A4-FAB44B96B5DB}"/>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3" name="Line 63">
            <a:extLst>
              <a:ext uri="{FF2B5EF4-FFF2-40B4-BE49-F238E27FC236}">
                <a16:creationId xmlns:a16="http://schemas.microsoft.com/office/drawing/2014/main" id="{3220C201-293F-CA40-BE56-606F8F1C9AD9}"/>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4" name="Line 35">
            <a:extLst>
              <a:ext uri="{FF2B5EF4-FFF2-40B4-BE49-F238E27FC236}">
                <a16:creationId xmlns:a16="http://schemas.microsoft.com/office/drawing/2014/main" id="{EDE0654B-413D-264A-B4AF-699A290A02B8}"/>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5" name="Line 35">
            <a:extLst>
              <a:ext uri="{FF2B5EF4-FFF2-40B4-BE49-F238E27FC236}">
                <a16:creationId xmlns:a16="http://schemas.microsoft.com/office/drawing/2014/main" id="{C8845F58-4935-654C-A090-4B174C692C52}"/>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6" name="Line 35">
            <a:extLst>
              <a:ext uri="{FF2B5EF4-FFF2-40B4-BE49-F238E27FC236}">
                <a16:creationId xmlns:a16="http://schemas.microsoft.com/office/drawing/2014/main" id="{176C37E7-069A-C34B-9B01-942DB009045C}"/>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7" name="Line 35">
            <a:extLst>
              <a:ext uri="{FF2B5EF4-FFF2-40B4-BE49-F238E27FC236}">
                <a16:creationId xmlns:a16="http://schemas.microsoft.com/office/drawing/2014/main" id="{30E8804A-98B4-AA49-9574-61F98D6FC326}"/>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8" name="Line 35">
            <a:extLst>
              <a:ext uri="{FF2B5EF4-FFF2-40B4-BE49-F238E27FC236}">
                <a16:creationId xmlns:a16="http://schemas.microsoft.com/office/drawing/2014/main" id="{70834880-F660-054B-B04B-AA8CC782712D}"/>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9" name="Line 63">
            <a:extLst>
              <a:ext uri="{FF2B5EF4-FFF2-40B4-BE49-F238E27FC236}">
                <a16:creationId xmlns:a16="http://schemas.microsoft.com/office/drawing/2014/main" id="{B22CA250-D4C3-2F49-AED3-109708350642}"/>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0" name="Line 35">
            <a:extLst>
              <a:ext uri="{FF2B5EF4-FFF2-40B4-BE49-F238E27FC236}">
                <a16:creationId xmlns:a16="http://schemas.microsoft.com/office/drawing/2014/main" id="{C1B7FDF0-4177-2942-930A-567DF605B399}"/>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1" name="Line 63">
            <a:extLst>
              <a:ext uri="{FF2B5EF4-FFF2-40B4-BE49-F238E27FC236}">
                <a16:creationId xmlns:a16="http://schemas.microsoft.com/office/drawing/2014/main" id="{9C508DB9-A9B1-6C4C-8DD5-145EFA7BF32E}"/>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2" name="Line 63">
            <a:extLst>
              <a:ext uri="{FF2B5EF4-FFF2-40B4-BE49-F238E27FC236}">
                <a16:creationId xmlns:a16="http://schemas.microsoft.com/office/drawing/2014/main" id="{84EB868B-67DE-E045-9040-D064E84B6B18}"/>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3" name="Oval 103">
            <a:extLst>
              <a:ext uri="{FF2B5EF4-FFF2-40B4-BE49-F238E27FC236}">
                <a16:creationId xmlns:a16="http://schemas.microsoft.com/office/drawing/2014/main" id="{D23FC179-6AC7-9B49-BBBA-892CD92B5738}"/>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64" name="Line 35">
            <a:extLst>
              <a:ext uri="{FF2B5EF4-FFF2-40B4-BE49-F238E27FC236}">
                <a16:creationId xmlns:a16="http://schemas.microsoft.com/office/drawing/2014/main" id="{F242D89B-E3A4-C54A-9062-501C8D6AD6CA}"/>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5" name="Line 35">
            <a:extLst>
              <a:ext uri="{FF2B5EF4-FFF2-40B4-BE49-F238E27FC236}">
                <a16:creationId xmlns:a16="http://schemas.microsoft.com/office/drawing/2014/main" id="{5FEC05D6-E30D-4F48-8E3B-8409F1877836}"/>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6" name="Line 35">
            <a:extLst>
              <a:ext uri="{FF2B5EF4-FFF2-40B4-BE49-F238E27FC236}">
                <a16:creationId xmlns:a16="http://schemas.microsoft.com/office/drawing/2014/main" id="{D6D3F7D7-BF05-084C-A73D-C843B3C316F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7" name="Line 63">
            <a:extLst>
              <a:ext uri="{FF2B5EF4-FFF2-40B4-BE49-F238E27FC236}">
                <a16:creationId xmlns:a16="http://schemas.microsoft.com/office/drawing/2014/main" id="{956C4B9E-D3F9-374B-9F2C-30BDC3B8FA1B}"/>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8" name="Oval 103">
            <a:extLst>
              <a:ext uri="{FF2B5EF4-FFF2-40B4-BE49-F238E27FC236}">
                <a16:creationId xmlns:a16="http://schemas.microsoft.com/office/drawing/2014/main" id="{3F4331E2-B990-7348-A16D-463A7D4AA961}"/>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69" name="Line 63">
            <a:extLst>
              <a:ext uri="{FF2B5EF4-FFF2-40B4-BE49-F238E27FC236}">
                <a16:creationId xmlns:a16="http://schemas.microsoft.com/office/drawing/2014/main" id="{228AE290-45F9-8C4F-A43E-A4EF8BF9D3C6}"/>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0" name="Line 35">
            <a:extLst>
              <a:ext uri="{FF2B5EF4-FFF2-40B4-BE49-F238E27FC236}">
                <a16:creationId xmlns:a16="http://schemas.microsoft.com/office/drawing/2014/main" id="{A5079F23-6E94-3D41-A17A-C5A7FCAA801B}"/>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1" name="Line 63">
            <a:extLst>
              <a:ext uri="{FF2B5EF4-FFF2-40B4-BE49-F238E27FC236}">
                <a16:creationId xmlns:a16="http://schemas.microsoft.com/office/drawing/2014/main" id="{4C282A59-A447-8842-AECE-1193B002D4C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72" name="群組 4">
            <a:extLst>
              <a:ext uri="{FF2B5EF4-FFF2-40B4-BE49-F238E27FC236}">
                <a16:creationId xmlns:a16="http://schemas.microsoft.com/office/drawing/2014/main" id="{6763995F-AB0A-E547-98C2-AF632ED59AD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6B9ED028-8208-F442-A5A9-EE7C1CFE429E}"/>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9725" name="Text Box 172">
              <a:extLst>
                <a:ext uri="{FF2B5EF4-FFF2-40B4-BE49-F238E27FC236}">
                  <a16:creationId xmlns:a16="http://schemas.microsoft.com/office/drawing/2014/main" id="{B3ADA933-D0A7-6D4C-BDA7-260FE4700410}"/>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9673" name="群組 5">
            <a:extLst>
              <a:ext uri="{FF2B5EF4-FFF2-40B4-BE49-F238E27FC236}">
                <a16:creationId xmlns:a16="http://schemas.microsoft.com/office/drawing/2014/main" id="{BFBA0827-0D79-964E-B109-16FC385F21F6}"/>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13053B6F-5671-4642-B7FD-12B27E45A098}"/>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9723" name="Text Box 172">
              <a:extLst>
                <a:ext uri="{FF2B5EF4-FFF2-40B4-BE49-F238E27FC236}">
                  <a16:creationId xmlns:a16="http://schemas.microsoft.com/office/drawing/2014/main" id="{CAC57460-0D53-1344-B42B-4B59BF8632D7}"/>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9674" name="Line 63">
            <a:extLst>
              <a:ext uri="{FF2B5EF4-FFF2-40B4-BE49-F238E27FC236}">
                <a16:creationId xmlns:a16="http://schemas.microsoft.com/office/drawing/2014/main" id="{39C7391C-C903-8442-ACCA-72F576B016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5" name="Line 63">
            <a:extLst>
              <a:ext uri="{FF2B5EF4-FFF2-40B4-BE49-F238E27FC236}">
                <a16:creationId xmlns:a16="http://schemas.microsoft.com/office/drawing/2014/main" id="{BE5FF33B-17B1-D147-AD3A-8132990FA9B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6" name="Text Box 172">
            <a:extLst>
              <a:ext uri="{FF2B5EF4-FFF2-40B4-BE49-F238E27FC236}">
                <a16:creationId xmlns:a16="http://schemas.microsoft.com/office/drawing/2014/main" id="{73A78ED2-9E2D-A04C-81B2-93B77F01DF1B}"/>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9677" name="Text Box 172">
            <a:extLst>
              <a:ext uri="{FF2B5EF4-FFF2-40B4-BE49-F238E27FC236}">
                <a16:creationId xmlns:a16="http://schemas.microsoft.com/office/drawing/2014/main" id="{27C49BA5-4391-F14E-8C70-F4001F5AE36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9678" name="Text Box 172">
            <a:extLst>
              <a:ext uri="{FF2B5EF4-FFF2-40B4-BE49-F238E27FC236}">
                <a16:creationId xmlns:a16="http://schemas.microsoft.com/office/drawing/2014/main" id="{7D34B7C9-64C0-5146-AE40-99181E160F0D}"/>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9679" name="Text Box 172">
            <a:extLst>
              <a:ext uri="{FF2B5EF4-FFF2-40B4-BE49-F238E27FC236}">
                <a16:creationId xmlns:a16="http://schemas.microsoft.com/office/drawing/2014/main" id="{9FBDDD50-8232-1D43-8D1D-7B5C2D3558D3}"/>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4D38EEB6-6686-2B4C-906D-E1C161C358E5}"/>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8A986D43-FE5C-ED4F-B6C4-33E653EBAB0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9682" name="Line 63">
            <a:extLst>
              <a:ext uri="{FF2B5EF4-FFF2-40B4-BE49-F238E27FC236}">
                <a16:creationId xmlns:a16="http://schemas.microsoft.com/office/drawing/2014/main" id="{E8BF2155-4BC7-1F4E-AED0-CFF7C48E2150}"/>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3" name="Line 135">
            <a:extLst>
              <a:ext uri="{FF2B5EF4-FFF2-40B4-BE49-F238E27FC236}">
                <a16:creationId xmlns:a16="http://schemas.microsoft.com/office/drawing/2014/main" id="{E37E1541-694A-6245-AA1D-50A0F974A1D7}"/>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4" name="Line 135">
            <a:extLst>
              <a:ext uri="{FF2B5EF4-FFF2-40B4-BE49-F238E27FC236}">
                <a16:creationId xmlns:a16="http://schemas.microsoft.com/office/drawing/2014/main" id="{1DC5FCB8-45BA-5644-820A-93AC948B58DC}"/>
              </a:ext>
            </a:extLst>
          </p:cNvPr>
          <p:cNvSpPr>
            <a:spLocks noChangeShapeType="1"/>
          </p:cNvSpPr>
          <p:nvPr/>
        </p:nvSpPr>
        <p:spPr bwMode="auto">
          <a:xfrm>
            <a:off x="4902200" y="3789363"/>
            <a:ext cx="0" cy="219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5" name="Line 135">
            <a:extLst>
              <a:ext uri="{FF2B5EF4-FFF2-40B4-BE49-F238E27FC236}">
                <a16:creationId xmlns:a16="http://schemas.microsoft.com/office/drawing/2014/main" id="{94C66BA4-1794-C143-ADF8-6CA15C1CAB61}"/>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86" name="群組 87">
            <a:extLst>
              <a:ext uri="{FF2B5EF4-FFF2-40B4-BE49-F238E27FC236}">
                <a16:creationId xmlns:a16="http://schemas.microsoft.com/office/drawing/2014/main" id="{8313A0C0-8376-274A-9F07-722B44DC962E}"/>
              </a:ext>
            </a:extLst>
          </p:cNvPr>
          <p:cNvGrpSpPr>
            <a:grpSpLocks/>
          </p:cNvGrpSpPr>
          <p:nvPr/>
        </p:nvGrpSpPr>
        <p:grpSpPr bwMode="auto">
          <a:xfrm>
            <a:off x="6653213" y="3894138"/>
            <a:ext cx="109537" cy="373062"/>
            <a:chOff x="6653213" y="3894138"/>
            <a:chExt cx="109537" cy="373062"/>
          </a:xfrm>
        </p:grpSpPr>
        <p:sp>
          <p:nvSpPr>
            <p:cNvPr id="69720" name="Line 135">
              <a:extLst>
                <a:ext uri="{FF2B5EF4-FFF2-40B4-BE49-F238E27FC236}">
                  <a16:creationId xmlns:a16="http://schemas.microsoft.com/office/drawing/2014/main" id="{728B534B-EE0C-8C47-85AD-0DC731150895}"/>
                </a:ext>
              </a:extLst>
            </p:cNvPr>
            <p:cNvSpPr>
              <a:spLocks noChangeShapeType="1"/>
            </p:cNvSpPr>
            <p:nvPr/>
          </p:nvSpPr>
          <p:spPr bwMode="auto">
            <a:xfrm>
              <a:off x="6713538" y="3894138"/>
              <a:ext cx="0" cy="3730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1" name="Line 147">
              <a:extLst>
                <a:ext uri="{FF2B5EF4-FFF2-40B4-BE49-F238E27FC236}">
                  <a16:creationId xmlns:a16="http://schemas.microsoft.com/office/drawing/2014/main" id="{A21A9F74-61EF-EF4D-AF22-85615BA6B810}"/>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87" name="Text Box 149">
            <a:extLst>
              <a:ext uri="{FF2B5EF4-FFF2-40B4-BE49-F238E27FC236}">
                <a16:creationId xmlns:a16="http://schemas.microsoft.com/office/drawing/2014/main" id="{A0F1B1FF-2F3A-2B44-9655-CF1CF7A04383}"/>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9688" name="Line 135">
            <a:extLst>
              <a:ext uri="{FF2B5EF4-FFF2-40B4-BE49-F238E27FC236}">
                <a16:creationId xmlns:a16="http://schemas.microsoft.com/office/drawing/2014/main" id="{F2DA42B7-31EA-A544-8287-038406F23E32}"/>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9" name="Line 135">
            <a:extLst>
              <a:ext uri="{FF2B5EF4-FFF2-40B4-BE49-F238E27FC236}">
                <a16:creationId xmlns:a16="http://schemas.microsoft.com/office/drawing/2014/main" id="{207712E0-EB95-7749-B5BC-071C55507EAC}"/>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0" name="Line 135">
            <a:extLst>
              <a:ext uri="{FF2B5EF4-FFF2-40B4-BE49-F238E27FC236}">
                <a16:creationId xmlns:a16="http://schemas.microsoft.com/office/drawing/2014/main" id="{EF9560B0-EAF3-3944-9408-386EF06AA8B6}"/>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1" name="Line 135">
            <a:extLst>
              <a:ext uri="{FF2B5EF4-FFF2-40B4-BE49-F238E27FC236}">
                <a16:creationId xmlns:a16="http://schemas.microsoft.com/office/drawing/2014/main" id="{E1C968CD-8888-AC4E-B1C5-5E2446B80F5E}"/>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92" name="群組 101">
            <a:extLst>
              <a:ext uri="{FF2B5EF4-FFF2-40B4-BE49-F238E27FC236}">
                <a16:creationId xmlns:a16="http://schemas.microsoft.com/office/drawing/2014/main" id="{697334DE-1CAC-FC43-8172-10BC85C15F61}"/>
              </a:ext>
            </a:extLst>
          </p:cNvPr>
          <p:cNvGrpSpPr>
            <a:grpSpLocks/>
          </p:cNvGrpSpPr>
          <p:nvPr/>
        </p:nvGrpSpPr>
        <p:grpSpPr bwMode="auto">
          <a:xfrm>
            <a:off x="152400" y="990600"/>
            <a:ext cx="685800" cy="3521075"/>
            <a:chOff x="152400" y="990599"/>
            <a:chExt cx="685800" cy="3521076"/>
          </a:xfrm>
        </p:grpSpPr>
        <p:sp>
          <p:nvSpPr>
            <p:cNvPr id="69717" name="Line 35">
              <a:extLst>
                <a:ext uri="{FF2B5EF4-FFF2-40B4-BE49-F238E27FC236}">
                  <a16:creationId xmlns:a16="http://schemas.microsoft.com/office/drawing/2014/main" id="{68E546ED-2958-884E-9D6E-7CA5DBA6A537}"/>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8" name="Line 63">
              <a:extLst>
                <a:ext uri="{FF2B5EF4-FFF2-40B4-BE49-F238E27FC236}">
                  <a16:creationId xmlns:a16="http://schemas.microsoft.com/office/drawing/2014/main" id="{6FE09D63-A781-3046-A6F9-995981F4EB55}"/>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9" name="Line 63">
              <a:extLst>
                <a:ext uri="{FF2B5EF4-FFF2-40B4-BE49-F238E27FC236}">
                  <a16:creationId xmlns:a16="http://schemas.microsoft.com/office/drawing/2014/main" id="{81B1053D-7126-0F44-B7F1-83DDEBACAFF4}"/>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93" name="Line 35">
            <a:extLst>
              <a:ext uri="{FF2B5EF4-FFF2-40B4-BE49-F238E27FC236}">
                <a16:creationId xmlns:a16="http://schemas.microsoft.com/office/drawing/2014/main" id="{7EFE43AC-EA78-1848-9034-3300C71B8032}"/>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94" name="群組 107">
            <a:extLst>
              <a:ext uri="{FF2B5EF4-FFF2-40B4-BE49-F238E27FC236}">
                <a16:creationId xmlns:a16="http://schemas.microsoft.com/office/drawing/2014/main" id="{EAD60C7A-8802-1542-8B33-B9DEDECE3813}"/>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F6E79504-0184-C54E-9A03-7F62964BF040}"/>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40006103-48BD-EF42-88ED-7DA06905A746}"/>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9695" name="Line 35">
            <a:extLst>
              <a:ext uri="{FF2B5EF4-FFF2-40B4-BE49-F238E27FC236}">
                <a16:creationId xmlns:a16="http://schemas.microsoft.com/office/drawing/2014/main" id="{D1EC717F-B85C-0A4D-A886-110E53B7E292}"/>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6" name="Line 35">
            <a:extLst>
              <a:ext uri="{FF2B5EF4-FFF2-40B4-BE49-F238E27FC236}">
                <a16:creationId xmlns:a16="http://schemas.microsoft.com/office/drawing/2014/main" id="{41BEEE5C-C31A-104E-812E-44FD7F41CFAE}"/>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7" name="Line 63">
            <a:extLst>
              <a:ext uri="{FF2B5EF4-FFF2-40B4-BE49-F238E27FC236}">
                <a16:creationId xmlns:a16="http://schemas.microsoft.com/office/drawing/2014/main" id="{4CE98201-E679-824F-BB8D-7A20AF3B1400}"/>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8" name="Line 63">
            <a:extLst>
              <a:ext uri="{FF2B5EF4-FFF2-40B4-BE49-F238E27FC236}">
                <a16:creationId xmlns:a16="http://schemas.microsoft.com/office/drawing/2014/main" id="{E4488D94-9904-3740-9D3B-79F2199415FA}"/>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9" name="Line 63">
            <a:extLst>
              <a:ext uri="{FF2B5EF4-FFF2-40B4-BE49-F238E27FC236}">
                <a16:creationId xmlns:a16="http://schemas.microsoft.com/office/drawing/2014/main" id="{0819B190-474E-DB44-AC42-8F33C7D85BCD}"/>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0" name="Line 35">
            <a:extLst>
              <a:ext uri="{FF2B5EF4-FFF2-40B4-BE49-F238E27FC236}">
                <a16:creationId xmlns:a16="http://schemas.microsoft.com/office/drawing/2014/main" id="{7B8A18AB-4078-5B48-B90C-A7613DF6D40F}"/>
              </a:ext>
            </a:extLst>
          </p:cNvPr>
          <p:cNvSpPr>
            <a:spLocks noChangeShapeType="1"/>
          </p:cNvSpPr>
          <p:nvPr/>
        </p:nvSpPr>
        <p:spPr bwMode="auto">
          <a:xfrm>
            <a:off x="2762250" y="3005138"/>
            <a:ext cx="2160588"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1" name="Line 35">
            <a:extLst>
              <a:ext uri="{FF2B5EF4-FFF2-40B4-BE49-F238E27FC236}">
                <a16:creationId xmlns:a16="http://schemas.microsoft.com/office/drawing/2014/main" id="{866D05C3-D506-0441-A21B-A7DE40EE2A2B}"/>
              </a:ext>
            </a:extLst>
          </p:cNvPr>
          <p:cNvSpPr>
            <a:spLocks noChangeShapeType="1"/>
          </p:cNvSpPr>
          <p:nvPr/>
        </p:nvSpPr>
        <p:spPr bwMode="auto">
          <a:xfrm>
            <a:off x="2684463" y="3963988"/>
            <a:ext cx="8255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2" name="Line 35">
            <a:extLst>
              <a:ext uri="{FF2B5EF4-FFF2-40B4-BE49-F238E27FC236}">
                <a16:creationId xmlns:a16="http://schemas.microsoft.com/office/drawing/2014/main" id="{C9C9C3A3-7826-4544-B074-26D908A5303A}"/>
              </a:ext>
            </a:extLst>
          </p:cNvPr>
          <p:cNvSpPr>
            <a:spLocks noChangeShapeType="1"/>
          </p:cNvSpPr>
          <p:nvPr/>
        </p:nvSpPr>
        <p:spPr bwMode="auto">
          <a:xfrm>
            <a:off x="2620963" y="4010025"/>
            <a:ext cx="2281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3" name="Line 35">
            <a:extLst>
              <a:ext uri="{FF2B5EF4-FFF2-40B4-BE49-F238E27FC236}">
                <a16:creationId xmlns:a16="http://schemas.microsoft.com/office/drawing/2014/main" id="{9D6733B8-98CD-9E4C-89A2-1CD2B8CB4D61}"/>
              </a:ext>
            </a:extLst>
          </p:cNvPr>
          <p:cNvSpPr>
            <a:spLocks noChangeShapeType="1"/>
          </p:cNvSpPr>
          <p:nvPr/>
        </p:nvSpPr>
        <p:spPr bwMode="auto">
          <a:xfrm>
            <a:off x="2497138" y="4194175"/>
            <a:ext cx="33099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4" name="Line 35">
            <a:extLst>
              <a:ext uri="{FF2B5EF4-FFF2-40B4-BE49-F238E27FC236}">
                <a16:creationId xmlns:a16="http://schemas.microsoft.com/office/drawing/2014/main" id="{B65627BF-5532-7F45-88FA-3E148BBDEECF}"/>
              </a:ext>
            </a:extLst>
          </p:cNvPr>
          <p:cNvSpPr>
            <a:spLocks noChangeShapeType="1"/>
          </p:cNvSpPr>
          <p:nvPr/>
        </p:nvSpPr>
        <p:spPr bwMode="auto">
          <a:xfrm>
            <a:off x="2438400" y="4267200"/>
            <a:ext cx="42608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5" name="Line 35">
            <a:extLst>
              <a:ext uri="{FF2B5EF4-FFF2-40B4-BE49-F238E27FC236}">
                <a16:creationId xmlns:a16="http://schemas.microsoft.com/office/drawing/2014/main" id="{0C3391B6-CF0E-7D49-AEEA-AE87AB179A7C}"/>
              </a:ext>
            </a:extLst>
          </p:cNvPr>
          <p:cNvSpPr>
            <a:spLocks noChangeShapeType="1"/>
          </p:cNvSpPr>
          <p:nvPr/>
        </p:nvSpPr>
        <p:spPr bwMode="auto">
          <a:xfrm>
            <a:off x="2362200" y="4365625"/>
            <a:ext cx="61880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6" name="Line 35">
            <a:extLst>
              <a:ext uri="{FF2B5EF4-FFF2-40B4-BE49-F238E27FC236}">
                <a16:creationId xmlns:a16="http://schemas.microsoft.com/office/drawing/2014/main" id="{36B19EF5-614A-BA4E-8002-3F1094201C2D}"/>
              </a:ext>
            </a:extLst>
          </p:cNvPr>
          <p:cNvSpPr>
            <a:spLocks noChangeShapeType="1"/>
          </p:cNvSpPr>
          <p:nvPr/>
        </p:nvSpPr>
        <p:spPr bwMode="auto">
          <a:xfrm>
            <a:off x="2239963" y="1846263"/>
            <a:ext cx="41306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7" name="Line 135">
            <a:extLst>
              <a:ext uri="{FF2B5EF4-FFF2-40B4-BE49-F238E27FC236}">
                <a16:creationId xmlns:a16="http://schemas.microsoft.com/office/drawing/2014/main" id="{D9E38D7D-C07A-DD4D-9AF2-1BCD3AE59C54}"/>
              </a:ext>
            </a:extLst>
          </p:cNvPr>
          <p:cNvSpPr>
            <a:spLocks noChangeShapeType="1"/>
          </p:cNvSpPr>
          <p:nvPr/>
        </p:nvSpPr>
        <p:spPr bwMode="auto">
          <a:xfrm>
            <a:off x="2252663" y="1836738"/>
            <a:ext cx="0" cy="444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8" name="Line 135">
            <a:extLst>
              <a:ext uri="{FF2B5EF4-FFF2-40B4-BE49-F238E27FC236}">
                <a16:creationId xmlns:a16="http://schemas.microsoft.com/office/drawing/2014/main" id="{1195DC41-1226-2641-A0D2-27B32374DAD0}"/>
              </a:ext>
            </a:extLst>
          </p:cNvPr>
          <p:cNvSpPr>
            <a:spLocks noChangeShapeType="1"/>
          </p:cNvSpPr>
          <p:nvPr/>
        </p:nvSpPr>
        <p:spPr bwMode="auto">
          <a:xfrm>
            <a:off x="2679700" y="3925888"/>
            <a:ext cx="0" cy="44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9" name="Line 135">
            <a:extLst>
              <a:ext uri="{FF2B5EF4-FFF2-40B4-BE49-F238E27FC236}">
                <a16:creationId xmlns:a16="http://schemas.microsoft.com/office/drawing/2014/main" id="{1B59ECA8-59B8-7448-B2F4-097B1C48E992}"/>
              </a:ext>
            </a:extLst>
          </p:cNvPr>
          <p:cNvSpPr>
            <a:spLocks noChangeShapeType="1"/>
          </p:cNvSpPr>
          <p:nvPr/>
        </p:nvSpPr>
        <p:spPr bwMode="auto">
          <a:xfrm>
            <a:off x="2624138" y="3929063"/>
            <a:ext cx="0" cy="889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0" name="Line 135">
            <a:extLst>
              <a:ext uri="{FF2B5EF4-FFF2-40B4-BE49-F238E27FC236}">
                <a16:creationId xmlns:a16="http://schemas.microsoft.com/office/drawing/2014/main" id="{DD84CFA2-D801-2A40-BE6D-3FD88A91BEAE}"/>
              </a:ext>
            </a:extLst>
          </p:cNvPr>
          <p:cNvSpPr>
            <a:spLocks noChangeShapeType="1"/>
          </p:cNvSpPr>
          <p:nvPr/>
        </p:nvSpPr>
        <p:spPr bwMode="auto">
          <a:xfrm>
            <a:off x="2505075" y="3922713"/>
            <a:ext cx="0" cy="268287"/>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1" name="Line 135">
            <a:extLst>
              <a:ext uri="{FF2B5EF4-FFF2-40B4-BE49-F238E27FC236}">
                <a16:creationId xmlns:a16="http://schemas.microsoft.com/office/drawing/2014/main" id="{CEAC9BEB-3633-7448-803E-3EA9D7EE42A6}"/>
              </a:ext>
            </a:extLst>
          </p:cNvPr>
          <p:cNvSpPr>
            <a:spLocks noChangeShapeType="1"/>
          </p:cNvSpPr>
          <p:nvPr/>
        </p:nvSpPr>
        <p:spPr bwMode="auto">
          <a:xfrm>
            <a:off x="2443163" y="3925888"/>
            <a:ext cx="0" cy="346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2" name="Line 135">
            <a:extLst>
              <a:ext uri="{FF2B5EF4-FFF2-40B4-BE49-F238E27FC236}">
                <a16:creationId xmlns:a16="http://schemas.microsoft.com/office/drawing/2014/main" id="{FF0B4F18-CA94-9648-9DE6-8EFB99BE6324}"/>
              </a:ext>
            </a:extLst>
          </p:cNvPr>
          <p:cNvSpPr>
            <a:spLocks noChangeShapeType="1"/>
          </p:cNvSpPr>
          <p:nvPr/>
        </p:nvSpPr>
        <p:spPr bwMode="auto">
          <a:xfrm>
            <a:off x="2371725" y="3925888"/>
            <a:ext cx="0" cy="436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3" name="Text Box 152">
            <a:extLst>
              <a:ext uri="{FF2B5EF4-FFF2-40B4-BE49-F238E27FC236}">
                <a16:creationId xmlns:a16="http://schemas.microsoft.com/office/drawing/2014/main" id="{A95D2912-6C15-4045-8D82-94309555273F}"/>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69714" name="Line 35">
            <a:extLst>
              <a:ext uri="{FF2B5EF4-FFF2-40B4-BE49-F238E27FC236}">
                <a16:creationId xmlns:a16="http://schemas.microsoft.com/office/drawing/2014/main" id="{A35B707C-7AD7-4B48-BBDE-B335ACA4FFC4}"/>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ADE73A11-8C3A-6640-A0E2-B0B6960088E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C2F5FAF-A656-4E45-81ED-AC1432B91F5A}"/>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70660" name="Group 99">
            <a:extLst>
              <a:ext uri="{FF2B5EF4-FFF2-40B4-BE49-F238E27FC236}">
                <a16:creationId xmlns:a16="http://schemas.microsoft.com/office/drawing/2014/main" id="{E4A20AE6-3C4F-2741-A9DB-3DEC46D82890}"/>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017AFF9E-6BD5-0848-9FF3-800C0FC9F17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88745DE2-9466-0245-AD22-1B2E3B2541D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CB6831EB-C5B3-F343-9A99-D04DA37C177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0662" name="AutoShape 4">
            <a:extLst>
              <a:ext uri="{FF2B5EF4-FFF2-40B4-BE49-F238E27FC236}">
                <a16:creationId xmlns:a16="http://schemas.microsoft.com/office/drawing/2014/main" id="{7EC5FF89-376C-5B42-BAEF-6E4B6A8F9D2B}"/>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0663" name="群組 49">
            <a:extLst>
              <a:ext uri="{FF2B5EF4-FFF2-40B4-BE49-F238E27FC236}">
                <a16:creationId xmlns:a16="http://schemas.microsoft.com/office/drawing/2014/main" id="{9CF02EBA-157F-7A41-9D28-4D8CA10FDAD9}"/>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B1647B3-A1C1-7842-BD22-A579468D953C}"/>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43F42688-B1FF-1447-93AB-F1B9035F779D}"/>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33B42992-11A4-EB41-B5D6-7A930D8489B1}"/>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A384470-2624-7A4A-A87A-68EA511AED97}"/>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3F91D487-95CB-9B44-81C3-55899999E13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E6970932-C5E0-A24D-959F-08925D9E5B1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F81D4F5F-DB44-E742-B4E5-ABB853E59546}"/>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0664" name="群組 50">
            <a:extLst>
              <a:ext uri="{FF2B5EF4-FFF2-40B4-BE49-F238E27FC236}">
                <a16:creationId xmlns:a16="http://schemas.microsoft.com/office/drawing/2014/main" id="{39D64404-CA10-144C-B211-8990A7A6337C}"/>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6B255ED-4B09-3E49-A7B1-B9E652F3A32D}"/>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4A9E870F-8072-A64D-B793-835440BB97B6}"/>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DAF35B0A-7A92-C544-9D5E-EC1D2A741827}"/>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C741AA87-8426-E84B-9076-355FC2AE3886}"/>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A0D0E20-C979-0D42-B253-8376EEC61FDA}"/>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0665" name="群組 82">
            <a:extLst>
              <a:ext uri="{FF2B5EF4-FFF2-40B4-BE49-F238E27FC236}">
                <a16:creationId xmlns:a16="http://schemas.microsoft.com/office/drawing/2014/main" id="{F0C017FC-09C4-A747-B64F-B4E3931F9FF7}"/>
              </a:ext>
            </a:extLst>
          </p:cNvPr>
          <p:cNvGrpSpPr>
            <a:grpSpLocks/>
          </p:cNvGrpSpPr>
          <p:nvPr/>
        </p:nvGrpSpPr>
        <p:grpSpPr bwMode="auto">
          <a:xfrm>
            <a:off x="4114800" y="3444875"/>
            <a:ext cx="963613" cy="414338"/>
            <a:chOff x="4114800" y="3657600"/>
            <a:chExt cx="964034" cy="414026"/>
          </a:xfrm>
        </p:grpSpPr>
        <p:grpSp>
          <p:nvGrpSpPr>
            <p:cNvPr id="70749" name="群組 16">
              <a:extLst>
                <a:ext uri="{FF2B5EF4-FFF2-40B4-BE49-F238E27FC236}">
                  <a16:creationId xmlns:a16="http://schemas.microsoft.com/office/drawing/2014/main" id="{92CD5111-6F15-AB42-AD85-4A07C48268A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2D6B7A3E-3DAB-8149-B237-F2599D22254A}"/>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0752" name="AutoShape 4">
                <a:extLst>
                  <a:ext uri="{FF2B5EF4-FFF2-40B4-BE49-F238E27FC236}">
                    <a16:creationId xmlns:a16="http://schemas.microsoft.com/office/drawing/2014/main" id="{A32F705C-41ED-1B45-837E-A58FB9EFAC7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04B71D8E-1CF5-0944-A76F-A2EC1E2AA2E8}"/>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0666" name="群組 80">
            <a:extLst>
              <a:ext uri="{FF2B5EF4-FFF2-40B4-BE49-F238E27FC236}">
                <a16:creationId xmlns:a16="http://schemas.microsoft.com/office/drawing/2014/main" id="{CFCDE122-5EC5-A445-8EE2-86DB9D853CCC}"/>
              </a:ext>
            </a:extLst>
          </p:cNvPr>
          <p:cNvGrpSpPr>
            <a:grpSpLocks/>
          </p:cNvGrpSpPr>
          <p:nvPr/>
        </p:nvGrpSpPr>
        <p:grpSpPr bwMode="auto">
          <a:xfrm>
            <a:off x="4124325" y="2492375"/>
            <a:ext cx="974725" cy="381000"/>
            <a:chOff x="4114800" y="2622550"/>
            <a:chExt cx="975235" cy="381638"/>
          </a:xfrm>
        </p:grpSpPr>
        <p:grpSp>
          <p:nvGrpSpPr>
            <p:cNvPr id="70745" name="群組 13">
              <a:extLst>
                <a:ext uri="{FF2B5EF4-FFF2-40B4-BE49-F238E27FC236}">
                  <a16:creationId xmlns:a16="http://schemas.microsoft.com/office/drawing/2014/main" id="{4ED5E08C-C108-9943-9328-E43D8ED3421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754D4B53-693F-4342-97B3-BBBED4E8D5CC}"/>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0748" name="AutoShape 4">
                <a:extLst>
                  <a:ext uri="{FF2B5EF4-FFF2-40B4-BE49-F238E27FC236}">
                    <a16:creationId xmlns:a16="http://schemas.microsoft.com/office/drawing/2014/main" id="{EB552E3A-71A3-9541-B504-AD876809116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5449F9A-8364-944A-9441-D1ED9FDC7488}"/>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70667" name="Line 35">
            <a:extLst>
              <a:ext uri="{FF2B5EF4-FFF2-40B4-BE49-F238E27FC236}">
                <a16:creationId xmlns:a16="http://schemas.microsoft.com/office/drawing/2014/main" id="{76C49BD2-A177-A34C-A6F6-C931E62A03CD}"/>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8" name="Line 35">
            <a:extLst>
              <a:ext uri="{FF2B5EF4-FFF2-40B4-BE49-F238E27FC236}">
                <a16:creationId xmlns:a16="http://schemas.microsoft.com/office/drawing/2014/main" id="{28152E28-9B95-FE4A-9DE0-5D14729D721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9" name="Line 35">
            <a:extLst>
              <a:ext uri="{FF2B5EF4-FFF2-40B4-BE49-F238E27FC236}">
                <a16:creationId xmlns:a16="http://schemas.microsoft.com/office/drawing/2014/main" id="{7FC17DCF-0954-2348-9A6C-8B3EB3ECD433}"/>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0" name="Line 35">
            <a:extLst>
              <a:ext uri="{FF2B5EF4-FFF2-40B4-BE49-F238E27FC236}">
                <a16:creationId xmlns:a16="http://schemas.microsoft.com/office/drawing/2014/main" id="{6980D143-BC11-474B-9BE0-497489415D24}"/>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E3FE4155-83F0-184A-98AF-9FB50678E544}"/>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0672" name="Oval 103">
            <a:extLst>
              <a:ext uri="{FF2B5EF4-FFF2-40B4-BE49-F238E27FC236}">
                <a16:creationId xmlns:a16="http://schemas.microsoft.com/office/drawing/2014/main" id="{1A41821B-10A9-4145-9DE3-41855D347899}"/>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73" name="Line 63">
            <a:extLst>
              <a:ext uri="{FF2B5EF4-FFF2-40B4-BE49-F238E27FC236}">
                <a16:creationId xmlns:a16="http://schemas.microsoft.com/office/drawing/2014/main" id="{98712147-FC79-E148-B9B9-4E52C2F11CAC}"/>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4" name="Line 35">
            <a:extLst>
              <a:ext uri="{FF2B5EF4-FFF2-40B4-BE49-F238E27FC236}">
                <a16:creationId xmlns:a16="http://schemas.microsoft.com/office/drawing/2014/main" id="{A34CEE37-6443-3542-88B3-7DF3FAACD743}"/>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5" name="Line 63">
            <a:extLst>
              <a:ext uri="{FF2B5EF4-FFF2-40B4-BE49-F238E27FC236}">
                <a16:creationId xmlns:a16="http://schemas.microsoft.com/office/drawing/2014/main" id="{366C2A4A-D454-804D-9224-A7C75CE0B39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6" name="Line 35">
            <a:extLst>
              <a:ext uri="{FF2B5EF4-FFF2-40B4-BE49-F238E27FC236}">
                <a16:creationId xmlns:a16="http://schemas.microsoft.com/office/drawing/2014/main" id="{AE613E6C-0A66-5244-861A-7A5D5C52326D}"/>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7" name="Line 63">
            <a:extLst>
              <a:ext uri="{FF2B5EF4-FFF2-40B4-BE49-F238E27FC236}">
                <a16:creationId xmlns:a16="http://schemas.microsoft.com/office/drawing/2014/main" id="{6E53239D-0C03-B54E-9FD2-84227C2ADFED}"/>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8" name="Line 35">
            <a:extLst>
              <a:ext uri="{FF2B5EF4-FFF2-40B4-BE49-F238E27FC236}">
                <a16:creationId xmlns:a16="http://schemas.microsoft.com/office/drawing/2014/main" id="{A18E9365-0E04-5947-81B6-607EA9CFD02E}"/>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9" name="Line 35">
            <a:extLst>
              <a:ext uri="{FF2B5EF4-FFF2-40B4-BE49-F238E27FC236}">
                <a16:creationId xmlns:a16="http://schemas.microsoft.com/office/drawing/2014/main" id="{94FF19B2-8D0E-A94E-A553-42649BBCF048}"/>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0" name="Line 35">
            <a:extLst>
              <a:ext uri="{FF2B5EF4-FFF2-40B4-BE49-F238E27FC236}">
                <a16:creationId xmlns:a16="http://schemas.microsoft.com/office/drawing/2014/main" id="{8BDF29BF-68F2-454C-B698-2AD429F61F2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1" name="Line 35">
            <a:extLst>
              <a:ext uri="{FF2B5EF4-FFF2-40B4-BE49-F238E27FC236}">
                <a16:creationId xmlns:a16="http://schemas.microsoft.com/office/drawing/2014/main" id="{40C8B8AA-3AD7-1448-8CC8-47C73DCF01FB}"/>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2" name="Line 35">
            <a:extLst>
              <a:ext uri="{FF2B5EF4-FFF2-40B4-BE49-F238E27FC236}">
                <a16:creationId xmlns:a16="http://schemas.microsoft.com/office/drawing/2014/main" id="{6740AD77-CE4C-0D45-9591-F5040506017F}"/>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3" name="Line 63">
            <a:extLst>
              <a:ext uri="{FF2B5EF4-FFF2-40B4-BE49-F238E27FC236}">
                <a16:creationId xmlns:a16="http://schemas.microsoft.com/office/drawing/2014/main" id="{A06CC196-611F-244D-AEDC-A265F79D2C07}"/>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4" name="Line 35">
            <a:extLst>
              <a:ext uri="{FF2B5EF4-FFF2-40B4-BE49-F238E27FC236}">
                <a16:creationId xmlns:a16="http://schemas.microsoft.com/office/drawing/2014/main" id="{571A90A2-DAA7-DB4E-ACA8-E471084F5977}"/>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5" name="Line 63">
            <a:extLst>
              <a:ext uri="{FF2B5EF4-FFF2-40B4-BE49-F238E27FC236}">
                <a16:creationId xmlns:a16="http://schemas.microsoft.com/office/drawing/2014/main" id="{BF53B30F-B58F-4D48-AD6E-18A1C3873E64}"/>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6" name="Line 63">
            <a:extLst>
              <a:ext uri="{FF2B5EF4-FFF2-40B4-BE49-F238E27FC236}">
                <a16:creationId xmlns:a16="http://schemas.microsoft.com/office/drawing/2014/main" id="{188FFC0B-B36D-B24D-BC7D-AB0B4E56EAA0}"/>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7" name="Oval 103">
            <a:extLst>
              <a:ext uri="{FF2B5EF4-FFF2-40B4-BE49-F238E27FC236}">
                <a16:creationId xmlns:a16="http://schemas.microsoft.com/office/drawing/2014/main" id="{866516AE-1EE1-3047-938B-8A1418FA9C2B}"/>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88" name="Line 35">
            <a:extLst>
              <a:ext uri="{FF2B5EF4-FFF2-40B4-BE49-F238E27FC236}">
                <a16:creationId xmlns:a16="http://schemas.microsoft.com/office/drawing/2014/main" id="{F31E6714-55F9-1641-A201-7AED813775AD}"/>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9" name="Line 35">
            <a:extLst>
              <a:ext uri="{FF2B5EF4-FFF2-40B4-BE49-F238E27FC236}">
                <a16:creationId xmlns:a16="http://schemas.microsoft.com/office/drawing/2014/main" id="{6E2F9458-BAE3-6F41-896B-697326650762}"/>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0" name="Line 35">
            <a:extLst>
              <a:ext uri="{FF2B5EF4-FFF2-40B4-BE49-F238E27FC236}">
                <a16:creationId xmlns:a16="http://schemas.microsoft.com/office/drawing/2014/main" id="{AE30E96D-3854-714E-899E-01E29C07A73B}"/>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Line 63">
            <a:extLst>
              <a:ext uri="{FF2B5EF4-FFF2-40B4-BE49-F238E27FC236}">
                <a16:creationId xmlns:a16="http://schemas.microsoft.com/office/drawing/2014/main" id="{598B13A5-3A3E-D14C-BFF9-A7263044892B}"/>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2" name="Oval 103">
            <a:extLst>
              <a:ext uri="{FF2B5EF4-FFF2-40B4-BE49-F238E27FC236}">
                <a16:creationId xmlns:a16="http://schemas.microsoft.com/office/drawing/2014/main" id="{26A30B42-3780-1C42-B8D0-1786EEAF280F}"/>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93" name="Line 63">
            <a:extLst>
              <a:ext uri="{FF2B5EF4-FFF2-40B4-BE49-F238E27FC236}">
                <a16:creationId xmlns:a16="http://schemas.microsoft.com/office/drawing/2014/main" id="{F74A360D-F13E-6E47-B5B2-2EABCFBC3CA5}"/>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4" name="Line 35">
            <a:extLst>
              <a:ext uri="{FF2B5EF4-FFF2-40B4-BE49-F238E27FC236}">
                <a16:creationId xmlns:a16="http://schemas.microsoft.com/office/drawing/2014/main" id="{A38D6C60-37B8-374F-8416-73E1B86B47C1}"/>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5" name="Line 63">
            <a:extLst>
              <a:ext uri="{FF2B5EF4-FFF2-40B4-BE49-F238E27FC236}">
                <a16:creationId xmlns:a16="http://schemas.microsoft.com/office/drawing/2014/main" id="{F084CDEC-0CE2-7A48-B8E2-F9A290F49359}"/>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0696" name="群組 4">
            <a:extLst>
              <a:ext uri="{FF2B5EF4-FFF2-40B4-BE49-F238E27FC236}">
                <a16:creationId xmlns:a16="http://schemas.microsoft.com/office/drawing/2014/main" id="{1CAB2921-F969-1B46-AF6D-F01F746F594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9936F01-284F-4740-A078-2456384F98C1}"/>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0744" name="Text Box 172">
              <a:extLst>
                <a:ext uri="{FF2B5EF4-FFF2-40B4-BE49-F238E27FC236}">
                  <a16:creationId xmlns:a16="http://schemas.microsoft.com/office/drawing/2014/main" id="{860F5F0C-45F3-FB4C-9332-F23D0A4BC13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0697" name="群組 5">
            <a:extLst>
              <a:ext uri="{FF2B5EF4-FFF2-40B4-BE49-F238E27FC236}">
                <a16:creationId xmlns:a16="http://schemas.microsoft.com/office/drawing/2014/main" id="{CF60CD5D-78EE-1545-90EF-83F385D36BAE}"/>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94571E14-FEAD-BA46-9028-613295EB7B3A}"/>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0742" name="Text Box 172">
              <a:extLst>
                <a:ext uri="{FF2B5EF4-FFF2-40B4-BE49-F238E27FC236}">
                  <a16:creationId xmlns:a16="http://schemas.microsoft.com/office/drawing/2014/main" id="{CD371619-0819-9B47-A0F2-C7B2F633CC6F}"/>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0698" name="Line 63">
            <a:extLst>
              <a:ext uri="{FF2B5EF4-FFF2-40B4-BE49-F238E27FC236}">
                <a16:creationId xmlns:a16="http://schemas.microsoft.com/office/drawing/2014/main" id="{8700C475-41E0-6B45-B3BF-BC724AEE87B3}"/>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9" name="Line 63">
            <a:extLst>
              <a:ext uri="{FF2B5EF4-FFF2-40B4-BE49-F238E27FC236}">
                <a16:creationId xmlns:a16="http://schemas.microsoft.com/office/drawing/2014/main" id="{0BB7D023-53A3-5F4D-9FED-6F2D4BD56093}"/>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0" name="Text Box 172">
            <a:extLst>
              <a:ext uri="{FF2B5EF4-FFF2-40B4-BE49-F238E27FC236}">
                <a16:creationId xmlns:a16="http://schemas.microsoft.com/office/drawing/2014/main" id="{B3AA7BEE-FA34-AE49-91F1-7B045C8847A3}"/>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0701" name="Text Box 172">
            <a:extLst>
              <a:ext uri="{FF2B5EF4-FFF2-40B4-BE49-F238E27FC236}">
                <a16:creationId xmlns:a16="http://schemas.microsoft.com/office/drawing/2014/main" id="{16241A50-A22D-B847-A7E1-049F9DD89A8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0702" name="Text Box 172">
            <a:extLst>
              <a:ext uri="{FF2B5EF4-FFF2-40B4-BE49-F238E27FC236}">
                <a16:creationId xmlns:a16="http://schemas.microsoft.com/office/drawing/2014/main" id="{32829955-C716-8548-8A36-297EB0AFCD0D}"/>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0703" name="Text Box 172">
            <a:extLst>
              <a:ext uri="{FF2B5EF4-FFF2-40B4-BE49-F238E27FC236}">
                <a16:creationId xmlns:a16="http://schemas.microsoft.com/office/drawing/2014/main" id="{5B42C639-D5EA-C241-A6D8-E8CBF8A6271D}"/>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D09E5121-70DA-0248-A306-3C81186243B6}"/>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A50D821E-821E-A340-913A-4498AA6450BF}"/>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0706" name="Line 63">
            <a:extLst>
              <a:ext uri="{FF2B5EF4-FFF2-40B4-BE49-F238E27FC236}">
                <a16:creationId xmlns:a16="http://schemas.microsoft.com/office/drawing/2014/main" id="{DFF67905-2F42-0B45-B428-0A38C670565C}"/>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7" name="Line 135">
            <a:extLst>
              <a:ext uri="{FF2B5EF4-FFF2-40B4-BE49-F238E27FC236}">
                <a16:creationId xmlns:a16="http://schemas.microsoft.com/office/drawing/2014/main" id="{7C52B7BA-21ED-634C-B00D-7F9777A5A2E6}"/>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8" name="Text Box 152">
            <a:extLst>
              <a:ext uri="{FF2B5EF4-FFF2-40B4-BE49-F238E27FC236}">
                <a16:creationId xmlns:a16="http://schemas.microsoft.com/office/drawing/2014/main" id="{A62EC9F4-45F5-A94E-AFF9-F0856BD1CB3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70709" name="Line 135">
            <a:extLst>
              <a:ext uri="{FF2B5EF4-FFF2-40B4-BE49-F238E27FC236}">
                <a16:creationId xmlns:a16="http://schemas.microsoft.com/office/drawing/2014/main" id="{5250189E-996F-3344-8540-E0FCBDC4B1A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0" name="Text Box 152">
            <a:extLst>
              <a:ext uri="{FF2B5EF4-FFF2-40B4-BE49-F238E27FC236}">
                <a16:creationId xmlns:a16="http://schemas.microsoft.com/office/drawing/2014/main" id="{0E591899-468D-6445-8A3B-CA02F0D0F914}"/>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70711" name="Line 135">
            <a:extLst>
              <a:ext uri="{FF2B5EF4-FFF2-40B4-BE49-F238E27FC236}">
                <a16:creationId xmlns:a16="http://schemas.microsoft.com/office/drawing/2014/main" id="{71027D21-3945-BD4B-BDAC-766E60112A55}"/>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2" name="Text Box 152">
            <a:extLst>
              <a:ext uri="{FF2B5EF4-FFF2-40B4-BE49-F238E27FC236}">
                <a16:creationId xmlns:a16="http://schemas.microsoft.com/office/drawing/2014/main" id="{62555B14-5534-824E-8850-285AE8A65883}"/>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70713" name="群組 87">
            <a:extLst>
              <a:ext uri="{FF2B5EF4-FFF2-40B4-BE49-F238E27FC236}">
                <a16:creationId xmlns:a16="http://schemas.microsoft.com/office/drawing/2014/main" id="{F49C32A7-16A1-B84D-A17F-CF43E861DEED}"/>
              </a:ext>
            </a:extLst>
          </p:cNvPr>
          <p:cNvGrpSpPr>
            <a:grpSpLocks/>
          </p:cNvGrpSpPr>
          <p:nvPr/>
        </p:nvGrpSpPr>
        <p:grpSpPr bwMode="auto">
          <a:xfrm>
            <a:off x="6653213" y="3894138"/>
            <a:ext cx="109537" cy="296862"/>
            <a:chOff x="6653213" y="3894138"/>
            <a:chExt cx="109537" cy="296862"/>
          </a:xfrm>
        </p:grpSpPr>
        <p:sp>
          <p:nvSpPr>
            <p:cNvPr id="70739" name="Line 135">
              <a:extLst>
                <a:ext uri="{FF2B5EF4-FFF2-40B4-BE49-F238E27FC236}">
                  <a16:creationId xmlns:a16="http://schemas.microsoft.com/office/drawing/2014/main" id="{365F8C40-8545-7B47-A032-EA249ACEA4B4}"/>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40" name="Line 147">
              <a:extLst>
                <a:ext uri="{FF2B5EF4-FFF2-40B4-BE49-F238E27FC236}">
                  <a16:creationId xmlns:a16="http://schemas.microsoft.com/office/drawing/2014/main" id="{B677E2C6-513E-3D46-A703-ADFCB4467346}"/>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0714" name="Text Box 152">
            <a:extLst>
              <a:ext uri="{FF2B5EF4-FFF2-40B4-BE49-F238E27FC236}">
                <a16:creationId xmlns:a16="http://schemas.microsoft.com/office/drawing/2014/main" id="{2EC5F82B-E14A-A34B-8321-36037B60FDA7}"/>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70715" name="Text Box 149">
            <a:extLst>
              <a:ext uri="{FF2B5EF4-FFF2-40B4-BE49-F238E27FC236}">
                <a16:creationId xmlns:a16="http://schemas.microsoft.com/office/drawing/2014/main" id="{B5C34442-DBC6-844A-B487-7E5303A048DF}"/>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70716" name="Line 135">
            <a:extLst>
              <a:ext uri="{FF2B5EF4-FFF2-40B4-BE49-F238E27FC236}">
                <a16:creationId xmlns:a16="http://schemas.microsoft.com/office/drawing/2014/main" id="{B1AF67B7-ACE3-8047-8C38-3EDC5D76E835}"/>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7" name="Line 135">
            <a:extLst>
              <a:ext uri="{FF2B5EF4-FFF2-40B4-BE49-F238E27FC236}">
                <a16:creationId xmlns:a16="http://schemas.microsoft.com/office/drawing/2014/main" id="{9DD0F004-32CA-564E-ADFE-7D3218F0E4F1}"/>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8" name="Text Box 152">
            <a:extLst>
              <a:ext uri="{FF2B5EF4-FFF2-40B4-BE49-F238E27FC236}">
                <a16:creationId xmlns:a16="http://schemas.microsoft.com/office/drawing/2014/main" id="{57A32073-96D6-5B46-B434-E44382429D16}"/>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70719" name="Line 135">
            <a:extLst>
              <a:ext uri="{FF2B5EF4-FFF2-40B4-BE49-F238E27FC236}">
                <a16:creationId xmlns:a16="http://schemas.microsoft.com/office/drawing/2014/main" id="{D1EAD2EC-633D-AC46-B6E3-72A2B0D6264F}"/>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0" name="Text Box 152">
            <a:extLst>
              <a:ext uri="{FF2B5EF4-FFF2-40B4-BE49-F238E27FC236}">
                <a16:creationId xmlns:a16="http://schemas.microsoft.com/office/drawing/2014/main" id="{0F593D22-CAEB-6747-86D2-9CDC18E88E46}"/>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70721" name="Text Box 152">
            <a:extLst>
              <a:ext uri="{FF2B5EF4-FFF2-40B4-BE49-F238E27FC236}">
                <a16:creationId xmlns:a16="http://schemas.microsoft.com/office/drawing/2014/main" id="{FFC9CCA6-CC84-9D47-B677-E95DA0A91357}"/>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70722" name="Line 135">
            <a:extLst>
              <a:ext uri="{FF2B5EF4-FFF2-40B4-BE49-F238E27FC236}">
                <a16:creationId xmlns:a16="http://schemas.microsoft.com/office/drawing/2014/main" id="{D8D9C2E8-3E01-524A-B68D-5FA9C1D37FD8}"/>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3" name="Text Box 152">
            <a:extLst>
              <a:ext uri="{FF2B5EF4-FFF2-40B4-BE49-F238E27FC236}">
                <a16:creationId xmlns:a16="http://schemas.microsoft.com/office/drawing/2014/main" id="{247C00D3-AB1E-2143-B38C-E3AED5BA7553}"/>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70724" name="群組 101">
            <a:extLst>
              <a:ext uri="{FF2B5EF4-FFF2-40B4-BE49-F238E27FC236}">
                <a16:creationId xmlns:a16="http://schemas.microsoft.com/office/drawing/2014/main" id="{5BE906BE-197B-BA4F-8C7A-FDB8D9D409BE}"/>
              </a:ext>
            </a:extLst>
          </p:cNvPr>
          <p:cNvGrpSpPr>
            <a:grpSpLocks/>
          </p:cNvGrpSpPr>
          <p:nvPr/>
        </p:nvGrpSpPr>
        <p:grpSpPr bwMode="auto">
          <a:xfrm>
            <a:off x="152400" y="990600"/>
            <a:ext cx="685800" cy="3521075"/>
            <a:chOff x="152400" y="990599"/>
            <a:chExt cx="685800" cy="3521076"/>
          </a:xfrm>
        </p:grpSpPr>
        <p:sp>
          <p:nvSpPr>
            <p:cNvPr id="70736" name="Line 35">
              <a:extLst>
                <a:ext uri="{FF2B5EF4-FFF2-40B4-BE49-F238E27FC236}">
                  <a16:creationId xmlns:a16="http://schemas.microsoft.com/office/drawing/2014/main" id="{987DA374-43C8-EE42-B974-E1DFAA674607}"/>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7" name="Line 63">
              <a:extLst>
                <a:ext uri="{FF2B5EF4-FFF2-40B4-BE49-F238E27FC236}">
                  <a16:creationId xmlns:a16="http://schemas.microsoft.com/office/drawing/2014/main" id="{F7DE32E2-6FC5-E04F-8B9C-2D4B5F868C10}"/>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8" name="Line 63">
              <a:extLst>
                <a:ext uri="{FF2B5EF4-FFF2-40B4-BE49-F238E27FC236}">
                  <a16:creationId xmlns:a16="http://schemas.microsoft.com/office/drawing/2014/main" id="{2150CFBD-CDD1-9C4C-99D5-529A9FBA6064}"/>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grpSp>
        <p:nvGrpSpPr>
          <p:cNvPr id="70725" name="群組 107">
            <a:extLst>
              <a:ext uri="{FF2B5EF4-FFF2-40B4-BE49-F238E27FC236}">
                <a16:creationId xmlns:a16="http://schemas.microsoft.com/office/drawing/2014/main" id="{6CC82FB2-DACD-FE4E-ACA0-858A978A9D4D}"/>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037F7342-F974-5245-BFA4-0D297056B782}"/>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EF0906BF-0E42-FF47-92CF-755FA4D212F5}"/>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0726" name="Line 63">
            <a:extLst>
              <a:ext uri="{FF2B5EF4-FFF2-40B4-BE49-F238E27FC236}">
                <a16:creationId xmlns:a16="http://schemas.microsoft.com/office/drawing/2014/main" id="{0A066016-727B-1340-9023-7BB7EB94505F}"/>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7" name="Text Box 152">
            <a:extLst>
              <a:ext uri="{FF2B5EF4-FFF2-40B4-BE49-F238E27FC236}">
                <a16:creationId xmlns:a16="http://schemas.microsoft.com/office/drawing/2014/main" id="{94F7AE62-3B4F-0844-BC42-F7D8B65840AC}"/>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0728" name="Line 35">
            <a:extLst>
              <a:ext uri="{FF2B5EF4-FFF2-40B4-BE49-F238E27FC236}">
                <a16:creationId xmlns:a16="http://schemas.microsoft.com/office/drawing/2014/main" id="{C7E52E2B-BCB6-2C49-82B1-56BD5C3736B1}"/>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9" name="Line 35">
            <a:extLst>
              <a:ext uri="{FF2B5EF4-FFF2-40B4-BE49-F238E27FC236}">
                <a16:creationId xmlns:a16="http://schemas.microsoft.com/office/drawing/2014/main" id="{0FC4CA05-DAC6-8D42-A64A-92CAB6C73035}"/>
              </a:ext>
            </a:extLst>
          </p:cNvPr>
          <p:cNvSpPr>
            <a:spLocks noChangeShapeType="1"/>
          </p:cNvSpPr>
          <p:nvPr/>
        </p:nvSpPr>
        <p:spPr bwMode="auto">
          <a:xfrm>
            <a:off x="1328738" y="3230563"/>
            <a:ext cx="8143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0" name="Text Box 172">
            <a:extLst>
              <a:ext uri="{FF2B5EF4-FFF2-40B4-BE49-F238E27FC236}">
                <a16:creationId xmlns:a16="http://schemas.microsoft.com/office/drawing/2014/main" id="{10E10FA7-86F9-A748-843F-E8A29274D547}"/>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0731" name="Text Box 172">
            <a:extLst>
              <a:ext uri="{FF2B5EF4-FFF2-40B4-BE49-F238E27FC236}">
                <a16:creationId xmlns:a16="http://schemas.microsoft.com/office/drawing/2014/main" id="{AE21806B-0493-6447-BE43-418497661085}"/>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0732" name="Line 63">
            <a:extLst>
              <a:ext uri="{FF2B5EF4-FFF2-40B4-BE49-F238E27FC236}">
                <a16:creationId xmlns:a16="http://schemas.microsoft.com/office/drawing/2014/main" id="{A041380F-E785-BB41-8275-86E00FAC8A85}"/>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3" name="Text Box 152">
            <a:extLst>
              <a:ext uri="{FF2B5EF4-FFF2-40B4-BE49-F238E27FC236}">
                <a16:creationId xmlns:a16="http://schemas.microsoft.com/office/drawing/2014/main" id="{2E8833C8-18AA-E843-A24A-15FAFD73BBC3}"/>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119631-D18B-0A4A-BABE-595360512A6E}"/>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311A8EF1-6775-D143-A239-06FB8C6505C9}"/>
              </a:ext>
            </a:extLst>
          </p:cNvPr>
          <p:cNvSpPr>
            <a:spLocks noGrp="1"/>
          </p:cNvSpPr>
          <p:nvPr>
            <p:ph idx="1"/>
          </p:nvPr>
        </p:nvSpPr>
        <p:spPr>
          <a:xfrm>
            <a:off x="228600" y="685800"/>
            <a:ext cx="8610600" cy="5803900"/>
          </a:xfrm>
        </p:spPr>
        <p:txBody>
          <a:bodyPr/>
          <a:lstStyle/>
          <a:p>
            <a:pPr>
              <a:defRPr/>
            </a:pPr>
            <a:r>
              <a:rPr kumimoji="1" lang="en-US" altLang="zh-TW" dirty="0">
                <a:ea typeface="新細明體" panose="02020500000000000000" pitchFamily="18" charset="-120"/>
              </a:rPr>
              <a:t>Inputs: instruction, </a:t>
            </a:r>
            <a:r>
              <a:rPr kumimoji="1" lang="en-US" altLang="zh-TW" dirty="0" err="1">
                <a:ea typeface="新細明體" panose="02020500000000000000" pitchFamily="18" charset="-120"/>
              </a:rPr>
              <a:t>zr</a:t>
            </a:r>
            <a:r>
              <a:rPr kumimoji="1" lang="en-US" altLang="zh-TW" dirty="0">
                <a:ea typeface="新細明體" panose="02020500000000000000" pitchFamily="18" charset="-120"/>
              </a:rPr>
              <a:t>, ng</a:t>
            </a:r>
          </a:p>
          <a:p>
            <a:pPr lvl="1">
              <a:defRPr/>
            </a:pPr>
            <a:r>
              <a:rPr kumimoji="1" lang="en-US" altLang="zh-TW" dirty="0">
                <a:ea typeface="新細明體" panose="02020500000000000000" pitchFamily="18" charset="-120"/>
              </a:rPr>
              <a:t>instruction</a:t>
            </a:r>
          </a:p>
          <a:p>
            <a:pPr>
              <a:defRPr/>
            </a:pPr>
            <a:endParaRPr kumimoji="1" lang="en-US" altLang="zh-TW" dirty="0">
              <a:ea typeface="新細明體" panose="02020500000000000000" pitchFamily="18" charset="-120"/>
            </a:endParaRPr>
          </a:p>
          <a:p>
            <a:pPr>
              <a:buFont typeface="Wingdings" pitchFamily="2" charset="2"/>
              <a:buNone/>
              <a:defRPr/>
            </a:pPr>
            <a:endParaRPr kumimoji="1" lang="en-US" altLang="zh-TW" dirty="0">
              <a:ea typeface="新細明體" panose="02020500000000000000" pitchFamily="18" charset="-120"/>
            </a:endParaRPr>
          </a:p>
          <a:p>
            <a:pPr>
              <a:defRPr/>
            </a:pPr>
            <a:r>
              <a:rPr kumimoji="1" lang="en-US" altLang="zh-TW" dirty="0">
                <a:ea typeface="新細明體" panose="02020500000000000000" pitchFamily="18" charset="-120"/>
              </a:rPr>
              <a:t>Outputs: </a:t>
            </a:r>
          </a:p>
          <a:p>
            <a:pPr lvl="1">
              <a:defRPr/>
            </a:pPr>
            <a:r>
              <a:rPr kumimoji="1" lang="en-US" altLang="zh-TW" dirty="0">
                <a:ea typeface="新細明體" panose="02020500000000000000" pitchFamily="18" charset="-120"/>
              </a:rPr>
              <a:t>OP_ALU = </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1</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2</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3</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4</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5</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6 </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MUX_A = </a:t>
            </a:r>
          </a:p>
          <a:p>
            <a:pPr lvl="1">
              <a:defRPr/>
            </a:pPr>
            <a:r>
              <a:rPr kumimoji="1" lang="en-US" altLang="zh-TW" dirty="0">
                <a:ea typeface="新細明體" panose="02020500000000000000" pitchFamily="18" charset="-120"/>
              </a:rPr>
              <a:t>MUX_ALU = </a:t>
            </a:r>
            <a:r>
              <a:rPr lang="en-US" altLang="zh-TW" b="1" dirty="0">
                <a:solidFill>
                  <a:srgbClr val="0000CC"/>
                </a:solidFill>
                <a:latin typeface="Courier New" panose="02070309020205020404" pitchFamily="49" charset="0"/>
                <a:ea typeface="新細明體" panose="02020500000000000000" pitchFamily="18" charset="-120"/>
              </a:rPr>
              <a:t>A</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W_A = (      </a:t>
            </a:r>
            <a:r>
              <a:rPr kumimoji="1" lang="en-US" altLang="zh-TW">
                <a:ea typeface="新細明體" panose="02020500000000000000" pitchFamily="18" charset="-120"/>
              </a:rPr>
              <a:t>&amp; </a:t>
            </a:r>
            <a:r>
              <a:rPr lang="en-US" altLang="zh-TW" b="1">
                <a:solidFill>
                  <a:srgbClr val="C00000"/>
                </a:solidFill>
                <a:latin typeface="Courier New" panose="02070309020205020404" pitchFamily="49" charset="0"/>
                <a:ea typeface="新細明體" panose="02020500000000000000" pitchFamily="18" charset="-120"/>
              </a:rPr>
              <a:t>D</a:t>
            </a:r>
            <a:r>
              <a:rPr lang="en-US" altLang="zh-TW" b="1" baseline="-25000">
                <a:solidFill>
                  <a:srgbClr val="C00000"/>
                </a:solidFill>
                <a:latin typeface="Courier New" panose="02070309020205020404" pitchFamily="49" charset="0"/>
                <a:ea typeface="新細明體" panose="02020500000000000000" pitchFamily="18" charset="-120"/>
              </a:rPr>
              <a:t>1</a:t>
            </a:r>
            <a:r>
              <a:rPr kumimoji="1" lang="en-US" altLang="zh-TW">
                <a:ea typeface="新細明體" panose="02020500000000000000" pitchFamily="18" charset="-120"/>
              </a:rPr>
              <a:t>) </a:t>
            </a:r>
            <a:r>
              <a:rPr kumimoji="1" lang="en-US" altLang="zh-TW" dirty="0">
                <a:ea typeface="新細明體" panose="02020500000000000000" pitchFamily="18" charset="-120"/>
              </a:rPr>
              <a:t>+ </a:t>
            </a:r>
          </a:p>
          <a:p>
            <a:pPr lvl="1">
              <a:defRPr/>
            </a:pPr>
            <a:r>
              <a:rPr kumimoji="1" lang="en-US" altLang="zh-TW" dirty="0">
                <a:ea typeface="新細明體" panose="02020500000000000000" pitchFamily="18" charset="-120"/>
              </a:rPr>
              <a:t>W_D =        &amp; </a:t>
            </a:r>
            <a:r>
              <a:rPr lang="en-US" altLang="zh-TW" b="1" dirty="0">
                <a:solidFill>
                  <a:srgbClr val="C00000"/>
                </a:solidFill>
                <a:latin typeface="Courier New" panose="02070309020205020404" pitchFamily="49" charset="0"/>
                <a:ea typeface="新細明體" panose="02020500000000000000" pitchFamily="18" charset="-120"/>
              </a:rPr>
              <a:t>D</a:t>
            </a:r>
            <a:r>
              <a:rPr lang="en-US" altLang="zh-TW" b="1" baseline="-25000" dirty="0">
                <a:solidFill>
                  <a:srgbClr val="C00000"/>
                </a:solidFill>
                <a:latin typeface="Courier New" panose="02070309020205020404" pitchFamily="49" charset="0"/>
                <a:ea typeface="新細明體" panose="02020500000000000000" pitchFamily="18" charset="-120"/>
              </a:rPr>
              <a:t>2</a:t>
            </a:r>
            <a:endParaRPr kumimoji="1" lang="en-US" altLang="zh-TW" dirty="0">
              <a:ea typeface="新細明體" panose="02020500000000000000" pitchFamily="18" charset="-120"/>
            </a:endParaRPr>
          </a:p>
          <a:p>
            <a:pPr lvl="1">
              <a:defRPr/>
            </a:pPr>
            <a:r>
              <a:rPr kumimoji="1" lang="en-US" altLang="zh-TW" dirty="0" err="1">
                <a:ea typeface="新細明體" panose="02020500000000000000" pitchFamily="18" charset="-120"/>
              </a:rPr>
              <a:t>writeM</a:t>
            </a:r>
            <a:r>
              <a:rPr kumimoji="1" lang="en-US" altLang="zh-TW" dirty="0">
                <a:ea typeface="新細明體" panose="02020500000000000000" pitchFamily="18" charset="-120"/>
              </a:rPr>
              <a:t> =        &amp; </a:t>
            </a:r>
            <a:r>
              <a:rPr lang="en-US" altLang="zh-TW" b="1" dirty="0">
                <a:solidFill>
                  <a:srgbClr val="C00000"/>
                </a:solidFill>
                <a:latin typeface="Courier New" panose="02070309020205020404" pitchFamily="49" charset="0"/>
                <a:ea typeface="新細明體" panose="02020500000000000000" pitchFamily="18" charset="-120"/>
              </a:rPr>
              <a:t>D</a:t>
            </a:r>
            <a:r>
              <a:rPr lang="en-US" altLang="zh-TW" b="1" baseline="-25000" dirty="0">
                <a:solidFill>
                  <a:srgbClr val="C00000"/>
                </a:solidFill>
                <a:latin typeface="Courier New" panose="02070309020205020404" pitchFamily="49" charset="0"/>
                <a:ea typeface="新細明體" panose="02020500000000000000" pitchFamily="18" charset="-120"/>
              </a:rPr>
              <a:t>3</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W_PC  =        &amp;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1</a:t>
            </a:r>
            <a:r>
              <a:rPr kumimoji="1" lang="en-US" altLang="zh-TW" dirty="0">
                <a:ea typeface="新細明體" panose="02020500000000000000" pitchFamily="18" charset="-120"/>
              </a:rPr>
              <a:t>&amp;ng)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2</a:t>
            </a:r>
            <a:r>
              <a:rPr kumimoji="1" lang="en-US" altLang="zh-TW" dirty="0">
                <a:ea typeface="新細明體" panose="02020500000000000000" pitchFamily="18" charset="-120"/>
              </a:rPr>
              <a:t>&amp;zr)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3</a:t>
            </a:r>
            <a:r>
              <a:rPr kumimoji="1" lang="en-US" altLang="zh-TW" dirty="0">
                <a:ea typeface="新細明體" panose="02020500000000000000" pitchFamily="18" charset="-120"/>
              </a:rPr>
              <a:t>&amp;gt) );   </a:t>
            </a:r>
            <a:r>
              <a:rPr kumimoji="1" lang="en-US" altLang="zh-TW" dirty="0" err="1">
                <a:ea typeface="新細明體" panose="02020500000000000000" pitchFamily="18" charset="-120"/>
              </a:rPr>
              <a:t>gt</a:t>
            </a:r>
            <a:r>
              <a:rPr kumimoji="1" lang="en-US" altLang="zh-TW" dirty="0">
                <a:ea typeface="新細明體" panose="02020500000000000000" pitchFamily="18" charset="-120"/>
              </a:rPr>
              <a:t> = ng &amp; </a:t>
            </a:r>
            <a:r>
              <a:rPr kumimoji="1" lang="en-US" altLang="zh-TW" dirty="0" err="1">
                <a:ea typeface="新細明體" panose="02020500000000000000" pitchFamily="18" charset="-120"/>
              </a:rPr>
              <a:t>zr</a:t>
            </a:r>
            <a:endParaRPr kumimoji="1" lang="en-US" altLang="zh-TW" dirty="0">
              <a:ea typeface="新細明體" panose="02020500000000000000" pitchFamily="18" charset="-120"/>
            </a:endParaRPr>
          </a:p>
          <a:p>
            <a:pPr>
              <a:defRPr/>
            </a:pPr>
            <a:endParaRPr kumimoji="1" lang="zh-TW" altLang="en-US" dirty="0">
              <a:ea typeface="新細明體" panose="02020500000000000000" pitchFamily="18" charset="-120"/>
            </a:endParaRPr>
          </a:p>
        </p:txBody>
      </p:sp>
      <p:grpSp>
        <p:nvGrpSpPr>
          <p:cNvPr id="72708" name="群組 13">
            <a:extLst>
              <a:ext uri="{FF2B5EF4-FFF2-40B4-BE49-F238E27FC236}">
                <a16:creationId xmlns:a16="http://schemas.microsoft.com/office/drawing/2014/main" id="{8C0144FB-7CF8-0F48-9711-91839281B0F1}"/>
              </a:ext>
            </a:extLst>
          </p:cNvPr>
          <p:cNvGrpSpPr>
            <a:grpSpLocks/>
          </p:cNvGrpSpPr>
          <p:nvPr/>
        </p:nvGrpSpPr>
        <p:grpSpPr bwMode="auto">
          <a:xfrm>
            <a:off x="2667000" y="1066800"/>
            <a:ext cx="4038600" cy="1476375"/>
            <a:chOff x="2743200" y="809922"/>
            <a:chExt cx="4038600" cy="1476078"/>
          </a:xfrm>
        </p:grpSpPr>
        <p:sp>
          <p:nvSpPr>
            <p:cNvPr id="4" name="Text Box 3">
              <a:extLst>
                <a:ext uri="{FF2B5EF4-FFF2-40B4-BE49-F238E27FC236}">
                  <a16:creationId xmlns:a16="http://schemas.microsoft.com/office/drawing/2014/main" id="{3C9ACADA-D04B-FD4B-8489-032483E762C1}"/>
                </a:ext>
              </a:extLst>
            </p:cNvPr>
            <p:cNvSpPr txBox="1">
              <a:spLocks noChangeArrowheads="1"/>
            </p:cNvSpPr>
            <p:nvPr/>
          </p:nvSpPr>
          <p:spPr bwMode="auto">
            <a:xfrm>
              <a:off x="2743200" y="1828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latin typeface="Courier New" charset="0"/>
                  <a:ea typeface="新細明體" charset="0"/>
                </a:rPr>
                <a:t>111</a:t>
              </a:r>
              <a:r>
                <a:rPr lang="en-US" altLang="zh-TW" sz="1800" b="1" dirty="0">
                  <a:solidFill>
                    <a:srgbClr val="0000CC"/>
                  </a:solidFill>
                  <a:latin typeface="Courier New" charset="0"/>
                  <a:ea typeface="新細明體" charset="0"/>
                </a:rPr>
                <a:t>A C</a:t>
              </a:r>
              <a:r>
                <a:rPr lang="en-US" altLang="zh-TW" sz="1800" b="1" baseline="-25000" dirty="0">
                  <a:solidFill>
                    <a:srgbClr val="0000CC"/>
                  </a:solidFill>
                  <a:latin typeface="Courier New" charset="0"/>
                  <a:ea typeface="新細明體" charset="0"/>
                </a:rPr>
                <a:t>1</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2</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3</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4 </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5</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6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1</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2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3</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1</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2</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3</a:t>
              </a:r>
              <a:endParaRPr lang="en-US" altLang="zh-TW" sz="1800" b="1" dirty="0">
                <a:solidFill>
                  <a:srgbClr val="006600"/>
                </a:solidFill>
                <a:latin typeface="Courier New" charset="0"/>
                <a:ea typeface="新細明體" charset="0"/>
              </a:endParaRPr>
            </a:p>
          </p:txBody>
        </p:sp>
        <p:sp>
          <p:nvSpPr>
            <p:cNvPr id="5" name="Text Box 3">
              <a:extLst>
                <a:ext uri="{FF2B5EF4-FFF2-40B4-BE49-F238E27FC236}">
                  <a16:creationId xmlns:a16="http://schemas.microsoft.com/office/drawing/2014/main" id="{9868FA2A-9558-2E4F-9038-7F727499D948}"/>
                </a:ext>
              </a:extLst>
            </p:cNvPr>
            <p:cNvSpPr txBox="1">
              <a:spLocks noChangeArrowheads="1"/>
            </p:cNvSpPr>
            <p:nvPr/>
          </p:nvSpPr>
          <p:spPr bwMode="auto">
            <a:xfrm>
              <a:off x="2743200" y="1209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solidFill>
                    <a:srgbClr val="000000"/>
                  </a:solidFill>
                  <a:latin typeface="Courier New" charset="0"/>
                  <a:ea typeface="新細明體" charset="0"/>
                  <a:cs typeface="Times New Roman" charset="0"/>
                </a:rPr>
                <a:t>0</a:t>
              </a:r>
              <a:r>
                <a:rPr lang="en-US" altLang="zh-TW" sz="2400" b="1" dirty="0">
                  <a:solidFill>
                    <a:srgbClr val="000000"/>
                  </a:solidFill>
                  <a:latin typeface="Courier New" charset="0"/>
                  <a:ea typeface="新細明體" charset="0"/>
                  <a:cs typeface="Times New Roman" charset="0"/>
                </a:rPr>
                <a:t>        </a:t>
              </a:r>
              <a:r>
                <a:rPr lang="en-US" altLang="zh-TW" sz="2400" dirty="0">
                  <a:solidFill>
                    <a:srgbClr val="000000"/>
                  </a:solidFill>
                  <a:latin typeface="Courier New" charset="0"/>
                  <a:ea typeface="Courier New" charset="0"/>
                  <a:cs typeface="Courier New" charset="0"/>
                </a:rPr>
                <a:t>value </a:t>
              </a:r>
              <a:r>
                <a:rPr lang="en-US" altLang="zh-TW" sz="2400" i="1" dirty="0">
                  <a:solidFill>
                    <a:srgbClr val="000000"/>
                  </a:solidFill>
                  <a:latin typeface="Times New Roman" charset="0"/>
                  <a:ea typeface="新細明體" charset="0"/>
                  <a:cs typeface="Times New Roman" charset="0"/>
                </a:rPr>
                <a:t> </a:t>
              </a:r>
              <a:endParaRPr lang="en-US" altLang="zh-TW" sz="1800" b="1" dirty="0">
                <a:solidFill>
                  <a:srgbClr val="000000"/>
                </a:solidFill>
                <a:latin typeface="Courier New" charset="0"/>
                <a:ea typeface="新細明體" charset="0"/>
                <a:cs typeface="Times New Roman" charset="0"/>
              </a:endParaRPr>
            </a:p>
          </p:txBody>
        </p:sp>
        <p:cxnSp>
          <p:nvCxnSpPr>
            <p:cNvPr id="71709" name="直線接點 6">
              <a:extLst>
                <a:ext uri="{FF2B5EF4-FFF2-40B4-BE49-F238E27FC236}">
                  <a16:creationId xmlns:a16="http://schemas.microsoft.com/office/drawing/2014/main" id="{8342BFE1-B0A4-5F44-936B-12741BB9CF48}"/>
                </a:ext>
              </a:extLst>
            </p:cNvPr>
            <p:cNvCxnSpPr>
              <a:cxnSpLocks noChangeShapeType="1"/>
            </p:cNvCxnSpPr>
            <p:nvPr/>
          </p:nvCxnSpPr>
          <p:spPr bwMode="auto">
            <a:xfrm>
              <a:off x="3124200" y="1209892"/>
              <a:ext cx="0" cy="45710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34" name="群組 9">
              <a:extLst>
                <a:ext uri="{FF2B5EF4-FFF2-40B4-BE49-F238E27FC236}">
                  <a16:creationId xmlns:a16="http://schemas.microsoft.com/office/drawing/2014/main" id="{BD0C9E37-9F89-184B-B3FB-CB5C70D3FD0A}"/>
                </a:ext>
              </a:extLst>
            </p:cNvPr>
            <p:cNvGrpSpPr>
              <a:grpSpLocks/>
            </p:cNvGrpSpPr>
            <p:nvPr/>
          </p:nvGrpSpPr>
          <p:grpSpPr bwMode="auto">
            <a:xfrm>
              <a:off x="2747962" y="816917"/>
              <a:ext cx="551868" cy="461665"/>
              <a:chOff x="4387494" y="3198168"/>
              <a:chExt cx="551868" cy="461665"/>
            </a:xfrm>
          </p:grpSpPr>
          <p:sp>
            <p:nvSpPr>
              <p:cNvPr id="72738" name="矩形 7">
                <a:extLst>
                  <a:ext uri="{FF2B5EF4-FFF2-40B4-BE49-F238E27FC236}">
                    <a16:creationId xmlns:a16="http://schemas.microsoft.com/office/drawing/2014/main" id="{EF6D5A5A-3488-3F43-95D8-4AA2337E317D}"/>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9" name="矩形 8">
                <a:extLst>
                  <a:ext uri="{FF2B5EF4-FFF2-40B4-BE49-F238E27FC236}">
                    <a16:creationId xmlns:a16="http://schemas.microsoft.com/office/drawing/2014/main" id="{1DA0138E-51BB-7D47-9560-DBD6684EB8F1}"/>
                  </a:ext>
                </a:extLst>
              </p:cNvPr>
              <p:cNvSpPr>
                <a:spLocks noChangeArrowheads="1"/>
              </p:cNvSpPr>
              <p:nvPr/>
            </p:nvSpPr>
            <p:spPr bwMode="auto">
              <a:xfrm>
                <a:off x="4539894" y="3350568"/>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35" name="群組 10">
              <a:extLst>
                <a:ext uri="{FF2B5EF4-FFF2-40B4-BE49-F238E27FC236}">
                  <a16:creationId xmlns:a16="http://schemas.microsoft.com/office/drawing/2014/main" id="{DE6CE0E4-1CF3-B841-9162-9460C5D1D166}"/>
                </a:ext>
              </a:extLst>
            </p:cNvPr>
            <p:cNvGrpSpPr>
              <a:grpSpLocks/>
            </p:cNvGrpSpPr>
            <p:nvPr/>
          </p:nvGrpSpPr>
          <p:grpSpPr bwMode="auto">
            <a:xfrm>
              <a:off x="4603779" y="809922"/>
              <a:ext cx="874072" cy="461665"/>
              <a:chOff x="4387494" y="3198168"/>
              <a:chExt cx="874072" cy="461665"/>
            </a:xfrm>
          </p:grpSpPr>
          <p:sp>
            <p:nvSpPr>
              <p:cNvPr id="72736" name="矩形 11">
                <a:extLst>
                  <a:ext uri="{FF2B5EF4-FFF2-40B4-BE49-F238E27FC236}">
                    <a16:creationId xmlns:a16="http://schemas.microsoft.com/office/drawing/2014/main" id="{59BDD5E1-D7CB-8D41-854E-4F473FA30863}"/>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7" name="矩形 12">
                <a:extLst>
                  <a:ext uri="{FF2B5EF4-FFF2-40B4-BE49-F238E27FC236}">
                    <a16:creationId xmlns:a16="http://schemas.microsoft.com/office/drawing/2014/main" id="{91E1A577-C6C6-424B-ACBC-9AD6B0C64EE0}"/>
                  </a:ext>
                </a:extLst>
              </p:cNvPr>
              <p:cNvSpPr>
                <a:spLocks noChangeArrowheads="1"/>
              </p:cNvSpPr>
              <p:nvPr/>
            </p:nvSpPr>
            <p:spPr bwMode="auto">
              <a:xfrm>
                <a:off x="4539894" y="3350568"/>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14..0</a:t>
                </a:r>
                <a:endParaRPr lang="zh-TW" altLang="en-US" sz="1400">
                  <a:latin typeface="Arial" panose="020B0604020202020204" pitchFamily="34" charset="0"/>
                  <a:ea typeface="新細明體" panose="02020500000000000000" pitchFamily="18" charset="-120"/>
                </a:endParaRPr>
              </a:p>
            </p:txBody>
          </p:sp>
        </p:grpSp>
      </p:grpSp>
      <p:grpSp>
        <p:nvGrpSpPr>
          <p:cNvPr id="72709" name="群組 6">
            <a:extLst>
              <a:ext uri="{FF2B5EF4-FFF2-40B4-BE49-F238E27FC236}">
                <a16:creationId xmlns:a16="http://schemas.microsoft.com/office/drawing/2014/main" id="{1C3AA30B-CB11-684B-8B78-D2B158F264F5}"/>
              </a:ext>
            </a:extLst>
          </p:cNvPr>
          <p:cNvGrpSpPr>
            <a:grpSpLocks/>
          </p:cNvGrpSpPr>
          <p:nvPr/>
        </p:nvGrpSpPr>
        <p:grpSpPr bwMode="auto">
          <a:xfrm>
            <a:off x="2216150" y="3573463"/>
            <a:ext cx="584200" cy="461962"/>
            <a:chOff x="3886200" y="3810000"/>
            <a:chExt cx="583974" cy="461758"/>
          </a:xfrm>
        </p:grpSpPr>
        <p:sp>
          <p:nvSpPr>
            <p:cNvPr id="72729" name="矩形 7">
              <a:extLst>
                <a:ext uri="{FF2B5EF4-FFF2-40B4-BE49-F238E27FC236}">
                  <a16:creationId xmlns:a16="http://schemas.microsoft.com/office/drawing/2014/main" id="{F3B8D853-07DF-C145-951E-A5C773B47FC5}"/>
                </a:ext>
              </a:extLst>
            </p:cNvPr>
            <p:cNvSpPr>
              <a:spLocks noChangeArrowheads="1"/>
            </p:cNvSpPr>
            <p:nvPr/>
          </p:nvSpPr>
          <p:spPr bwMode="auto">
            <a:xfrm>
              <a:off x="3886200" y="3810000"/>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0" name="矩形 8">
              <a:extLst>
                <a:ext uri="{FF2B5EF4-FFF2-40B4-BE49-F238E27FC236}">
                  <a16:creationId xmlns:a16="http://schemas.microsoft.com/office/drawing/2014/main" id="{60A84E74-A527-FC48-8754-17D0B3CA3186}"/>
                </a:ext>
              </a:extLst>
            </p:cNvPr>
            <p:cNvSpPr>
              <a:spLocks noChangeArrowheads="1"/>
            </p:cNvSpPr>
            <p:nvPr/>
          </p:nvSpPr>
          <p:spPr bwMode="auto">
            <a:xfrm>
              <a:off x="4070706" y="3963919"/>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86" name="直線接點 8">
            <a:extLst>
              <a:ext uri="{FF2B5EF4-FFF2-40B4-BE49-F238E27FC236}">
                <a16:creationId xmlns:a16="http://schemas.microsoft.com/office/drawing/2014/main" id="{889A3010-1A8E-864A-BA75-7DD992627382}"/>
              </a:ext>
            </a:extLst>
          </p:cNvPr>
          <p:cNvCxnSpPr>
            <a:cxnSpLocks noChangeShapeType="1"/>
          </p:cNvCxnSpPr>
          <p:nvPr/>
        </p:nvCxnSpPr>
        <p:spPr bwMode="auto">
          <a:xfrm>
            <a:off x="2338388" y="3636963"/>
            <a:ext cx="328612"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11" name="群組 9">
            <a:extLst>
              <a:ext uri="{FF2B5EF4-FFF2-40B4-BE49-F238E27FC236}">
                <a16:creationId xmlns:a16="http://schemas.microsoft.com/office/drawing/2014/main" id="{3597FE62-20E4-1B4B-A96E-E8A489287FA6}"/>
              </a:ext>
            </a:extLst>
          </p:cNvPr>
          <p:cNvGrpSpPr>
            <a:grpSpLocks/>
          </p:cNvGrpSpPr>
          <p:nvPr/>
        </p:nvGrpSpPr>
        <p:grpSpPr bwMode="auto">
          <a:xfrm>
            <a:off x="1919288" y="5018088"/>
            <a:ext cx="582612" cy="461962"/>
            <a:chOff x="2153764" y="5031835"/>
            <a:chExt cx="583974" cy="461758"/>
          </a:xfrm>
        </p:grpSpPr>
        <p:sp>
          <p:nvSpPr>
            <p:cNvPr id="72727" name="矩形 7">
              <a:extLst>
                <a:ext uri="{FF2B5EF4-FFF2-40B4-BE49-F238E27FC236}">
                  <a16:creationId xmlns:a16="http://schemas.microsoft.com/office/drawing/2014/main" id="{AC205FED-997D-514C-9909-399F16270C9B}"/>
                </a:ext>
              </a:extLst>
            </p:cNvPr>
            <p:cNvSpPr>
              <a:spLocks noChangeArrowheads="1"/>
            </p:cNvSpPr>
            <p:nvPr/>
          </p:nvSpPr>
          <p:spPr bwMode="auto">
            <a:xfrm>
              <a:off x="2153764" y="5031835"/>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8" name="矩形 8">
              <a:extLst>
                <a:ext uri="{FF2B5EF4-FFF2-40B4-BE49-F238E27FC236}">
                  <a16:creationId xmlns:a16="http://schemas.microsoft.com/office/drawing/2014/main" id="{E9322D1B-3A6E-0F4E-8395-2E1BC1106609}"/>
                </a:ext>
              </a:extLst>
            </p:cNvPr>
            <p:cNvSpPr>
              <a:spLocks noChangeArrowheads="1"/>
            </p:cNvSpPr>
            <p:nvPr/>
          </p:nvSpPr>
          <p:spPr bwMode="auto">
            <a:xfrm>
              <a:off x="2338270" y="5185754"/>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2" name="群組 11">
            <a:extLst>
              <a:ext uri="{FF2B5EF4-FFF2-40B4-BE49-F238E27FC236}">
                <a16:creationId xmlns:a16="http://schemas.microsoft.com/office/drawing/2014/main" id="{53D0BC0C-0BF8-AE4E-A2A2-687FAD5CC3F7}"/>
              </a:ext>
            </a:extLst>
          </p:cNvPr>
          <p:cNvGrpSpPr>
            <a:grpSpLocks/>
          </p:cNvGrpSpPr>
          <p:nvPr/>
        </p:nvGrpSpPr>
        <p:grpSpPr bwMode="auto">
          <a:xfrm>
            <a:off x="2154238" y="5494338"/>
            <a:ext cx="584200" cy="460375"/>
            <a:chOff x="2153764" y="5493593"/>
            <a:chExt cx="583974" cy="461758"/>
          </a:xfrm>
        </p:grpSpPr>
        <p:sp>
          <p:nvSpPr>
            <p:cNvPr id="72725" name="矩形 7">
              <a:extLst>
                <a:ext uri="{FF2B5EF4-FFF2-40B4-BE49-F238E27FC236}">
                  <a16:creationId xmlns:a16="http://schemas.microsoft.com/office/drawing/2014/main" id="{23275314-35BC-FE4F-AE36-A6D3C55C63CA}"/>
                </a:ext>
              </a:extLst>
            </p:cNvPr>
            <p:cNvSpPr>
              <a:spLocks noChangeArrowheads="1"/>
            </p:cNvSpPr>
            <p:nvPr/>
          </p:nvSpPr>
          <p:spPr bwMode="auto">
            <a:xfrm>
              <a:off x="2153764" y="5493593"/>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6" name="矩形 8">
              <a:extLst>
                <a:ext uri="{FF2B5EF4-FFF2-40B4-BE49-F238E27FC236}">
                  <a16:creationId xmlns:a16="http://schemas.microsoft.com/office/drawing/2014/main" id="{F98AB19B-78AF-4746-B59D-31E914B383B3}"/>
                </a:ext>
              </a:extLst>
            </p:cNvPr>
            <p:cNvSpPr>
              <a:spLocks noChangeArrowheads="1"/>
            </p:cNvSpPr>
            <p:nvPr/>
          </p:nvSpPr>
          <p:spPr bwMode="auto">
            <a:xfrm>
              <a:off x="2338270" y="5647512"/>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3" name="群組 27">
            <a:extLst>
              <a:ext uri="{FF2B5EF4-FFF2-40B4-BE49-F238E27FC236}">
                <a16:creationId xmlns:a16="http://schemas.microsoft.com/office/drawing/2014/main" id="{6600D3FB-50AB-5F42-BCF9-DFF9611DADD3}"/>
              </a:ext>
            </a:extLst>
          </p:cNvPr>
          <p:cNvGrpSpPr>
            <a:grpSpLocks/>
          </p:cNvGrpSpPr>
          <p:nvPr/>
        </p:nvGrpSpPr>
        <p:grpSpPr bwMode="auto">
          <a:xfrm>
            <a:off x="1919288" y="4518025"/>
            <a:ext cx="582612" cy="461963"/>
            <a:chOff x="2153764" y="5031835"/>
            <a:chExt cx="583974" cy="461758"/>
          </a:xfrm>
        </p:grpSpPr>
        <p:sp>
          <p:nvSpPr>
            <p:cNvPr id="72723" name="矩形 7">
              <a:extLst>
                <a:ext uri="{FF2B5EF4-FFF2-40B4-BE49-F238E27FC236}">
                  <a16:creationId xmlns:a16="http://schemas.microsoft.com/office/drawing/2014/main" id="{9B0220CF-56C7-144F-B040-B22ABAF2CE9F}"/>
                </a:ext>
              </a:extLst>
            </p:cNvPr>
            <p:cNvSpPr>
              <a:spLocks noChangeArrowheads="1"/>
            </p:cNvSpPr>
            <p:nvPr/>
          </p:nvSpPr>
          <p:spPr bwMode="auto">
            <a:xfrm>
              <a:off x="2153764" y="5031835"/>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4" name="矩形 8">
              <a:extLst>
                <a:ext uri="{FF2B5EF4-FFF2-40B4-BE49-F238E27FC236}">
                  <a16:creationId xmlns:a16="http://schemas.microsoft.com/office/drawing/2014/main" id="{C4FC3BB0-F1D6-E944-8E90-67DBE78D346E}"/>
                </a:ext>
              </a:extLst>
            </p:cNvPr>
            <p:cNvSpPr>
              <a:spLocks noChangeArrowheads="1"/>
            </p:cNvSpPr>
            <p:nvPr/>
          </p:nvSpPr>
          <p:spPr bwMode="auto">
            <a:xfrm>
              <a:off x="2338270" y="5185754"/>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4" name="群組 30">
            <a:extLst>
              <a:ext uri="{FF2B5EF4-FFF2-40B4-BE49-F238E27FC236}">
                <a16:creationId xmlns:a16="http://schemas.microsoft.com/office/drawing/2014/main" id="{C26A4777-7E4D-4B4D-B0A0-174C024115DC}"/>
              </a:ext>
            </a:extLst>
          </p:cNvPr>
          <p:cNvGrpSpPr>
            <a:grpSpLocks/>
          </p:cNvGrpSpPr>
          <p:nvPr/>
        </p:nvGrpSpPr>
        <p:grpSpPr bwMode="auto">
          <a:xfrm>
            <a:off x="3276600" y="4567238"/>
            <a:ext cx="584200" cy="461962"/>
            <a:chOff x="3886200" y="3810000"/>
            <a:chExt cx="583974" cy="461758"/>
          </a:xfrm>
        </p:grpSpPr>
        <p:sp>
          <p:nvSpPr>
            <p:cNvPr id="72721" name="矩形 7">
              <a:extLst>
                <a:ext uri="{FF2B5EF4-FFF2-40B4-BE49-F238E27FC236}">
                  <a16:creationId xmlns:a16="http://schemas.microsoft.com/office/drawing/2014/main" id="{AC640874-1A25-2C4A-9468-03CE98DECFCF}"/>
                </a:ext>
              </a:extLst>
            </p:cNvPr>
            <p:cNvSpPr>
              <a:spLocks noChangeArrowheads="1"/>
            </p:cNvSpPr>
            <p:nvPr/>
          </p:nvSpPr>
          <p:spPr bwMode="auto">
            <a:xfrm>
              <a:off x="3886200" y="3810000"/>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2" name="矩形 8">
              <a:extLst>
                <a:ext uri="{FF2B5EF4-FFF2-40B4-BE49-F238E27FC236}">
                  <a16:creationId xmlns:a16="http://schemas.microsoft.com/office/drawing/2014/main" id="{1705C094-4042-6C44-B407-8CE7DF9339CF}"/>
                </a:ext>
              </a:extLst>
            </p:cNvPr>
            <p:cNvSpPr>
              <a:spLocks noChangeArrowheads="1"/>
            </p:cNvSpPr>
            <p:nvPr/>
          </p:nvSpPr>
          <p:spPr bwMode="auto">
            <a:xfrm>
              <a:off x="4070706" y="3963919"/>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91" name="直線接點 33">
            <a:extLst>
              <a:ext uri="{FF2B5EF4-FFF2-40B4-BE49-F238E27FC236}">
                <a16:creationId xmlns:a16="http://schemas.microsoft.com/office/drawing/2014/main" id="{0B4E3BEC-9386-4C4A-9FE1-311EEACA6841}"/>
              </a:ext>
            </a:extLst>
          </p:cNvPr>
          <p:cNvCxnSpPr>
            <a:cxnSpLocks noChangeShapeType="1"/>
          </p:cNvCxnSpPr>
          <p:nvPr/>
        </p:nvCxnSpPr>
        <p:spPr bwMode="auto">
          <a:xfrm>
            <a:off x="3398838" y="4630738"/>
            <a:ext cx="328612"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16" name="群組 38">
            <a:extLst>
              <a:ext uri="{FF2B5EF4-FFF2-40B4-BE49-F238E27FC236}">
                <a16:creationId xmlns:a16="http://schemas.microsoft.com/office/drawing/2014/main" id="{19AADA6F-1CBE-0A43-B65D-4EDD89E79B70}"/>
              </a:ext>
            </a:extLst>
          </p:cNvPr>
          <p:cNvGrpSpPr>
            <a:grpSpLocks/>
          </p:cNvGrpSpPr>
          <p:nvPr/>
        </p:nvGrpSpPr>
        <p:grpSpPr bwMode="auto">
          <a:xfrm>
            <a:off x="2154238" y="6027738"/>
            <a:ext cx="584200" cy="461962"/>
            <a:chOff x="2153764" y="5493593"/>
            <a:chExt cx="583974" cy="461758"/>
          </a:xfrm>
        </p:grpSpPr>
        <p:sp>
          <p:nvSpPr>
            <p:cNvPr id="72719" name="矩形 7">
              <a:extLst>
                <a:ext uri="{FF2B5EF4-FFF2-40B4-BE49-F238E27FC236}">
                  <a16:creationId xmlns:a16="http://schemas.microsoft.com/office/drawing/2014/main" id="{47FBC534-B587-814F-A644-FA53A0B1BE24}"/>
                </a:ext>
              </a:extLst>
            </p:cNvPr>
            <p:cNvSpPr>
              <a:spLocks noChangeArrowheads="1"/>
            </p:cNvSpPr>
            <p:nvPr/>
          </p:nvSpPr>
          <p:spPr bwMode="auto">
            <a:xfrm>
              <a:off x="2153764" y="5493593"/>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0" name="矩形 8">
              <a:extLst>
                <a:ext uri="{FF2B5EF4-FFF2-40B4-BE49-F238E27FC236}">
                  <a16:creationId xmlns:a16="http://schemas.microsoft.com/office/drawing/2014/main" id="{11AAF26F-4CF4-AB4D-ABA6-BA24C8248D95}"/>
                </a:ext>
              </a:extLst>
            </p:cNvPr>
            <p:cNvSpPr>
              <a:spLocks noChangeArrowheads="1"/>
            </p:cNvSpPr>
            <p:nvPr/>
          </p:nvSpPr>
          <p:spPr bwMode="auto">
            <a:xfrm>
              <a:off x="2338270" y="5647512"/>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93" name="直線接點 41">
            <a:extLst>
              <a:ext uri="{FF2B5EF4-FFF2-40B4-BE49-F238E27FC236}">
                <a16:creationId xmlns:a16="http://schemas.microsoft.com/office/drawing/2014/main" id="{114B5468-5E59-BA42-BB6D-C9E80724FF05}"/>
              </a:ext>
            </a:extLst>
          </p:cNvPr>
          <p:cNvCxnSpPr>
            <a:cxnSpLocks noChangeShapeType="1"/>
          </p:cNvCxnSpPr>
          <p:nvPr/>
        </p:nvCxnSpPr>
        <p:spPr bwMode="auto">
          <a:xfrm>
            <a:off x="7239000" y="6096000"/>
            <a:ext cx="328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1694" name="直線接點 42">
            <a:extLst>
              <a:ext uri="{FF2B5EF4-FFF2-40B4-BE49-F238E27FC236}">
                <a16:creationId xmlns:a16="http://schemas.microsoft.com/office/drawing/2014/main" id="{C3F2291F-1C31-AD4E-8EC0-D2BB036D5CDE}"/>
              </a:ext>
            </a:extLst>
          </p:cNvPr>
          <p:cNvCxnSpPr>
            <a:cxnSpLocks noChangeShapeType="1"/>
          </p:cNvCxnSpPr>
          <p:nvPr/>
        </p:nvCxnSpPr>
        <p:spPr bwMode="auto">
          <a:xfrm>
            <a:off x="7824788" y="6096000"/>
            <a:ext cx="328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8E30EA1-8CF3-0847-BE48-E7C10E482A48}"/>
              </a:ext>
            </a:extLst>
          </p:cNvPr>
          <p:cNvSpPr>
            <a:spLocks noGrp="1" noChangeArrowheads="1"/>
          </p:cNvSpPr>
          <p:nvPr>
            <p:ph type="title"/>
          </p:nvPr>
        </p:nvSpPr>
        <p:spPr/>
        <p:txBody>
          <a:bodyPr/>
          <a:lstStyle/>
          <a:p>
            <a:pPr>
              <a:defRPr/>
            </a:pPr>
            <a:r>
              <a:rPr lang="en-US" altLang="zh-TW">
                <a:ea typeface="新細明體" charset="0"/>
              </a:rPr>
              <a:t>The A-instruction</a:t>
            </a:r>
          </a:p>
        </p:txBody>
      </p:sp>
      <p:sp>
        <p:nvSpPr>
          <p:cNvPr id="44035" name="Text Box 3">
            <a:extLst>
              <a:ext uri="{FF2B5EF4-FFF2-40B4-BE49-F238E27FC236}">
                <a16:creationId xmlns:a16="http://schemas.microsoft.com/office/drawing/2014/main" id="{F6A5DF6D-5287-C846-BF39-745EA5A8085B}"/>
              </a:ext>
            </a:extLst>
          </p:cNvPr>
          <p:cNvSpPr txBox="1">
            <a:spLocks noChangeArrowheads="1"/>
          </p:cNvSpPr>
          <p:nvPr/>
        </p:nvSpPr>
        <p:spPr bwMode="auto">
          <a:xfrm>
            <a:off x="1295400" y="1447800"/>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a:t>
            </a:r>
            <a:r>
              <a:rPr lang="en-US" altLang="zh-TW" sz="2400" i="1">
                <a:solidFill>
                  <a:srgbClr val="000000"/>
                </a:solidFill>
                <a:latin typeface="Times New Roman" charset="0"/>
                <a:ea typeface="新細明體" charset="0"/>
                <a:cs typeface="Times New Roman" charset="0"/>
              </a:rPr>
              <a:t>value  </a:t>
            </a:r>
            <a:endParaRPr lang="en-US" altLang="zh-TW" sz="1800" b="1">
              <a:solidFill>
                <a:srgbClr val="000000"/>
              </a:solidFill>
              <a:latin typeface="Courier New" charset="0"/>
              <a:ea typeface="新細明體" charset="0"/>
              <a:cs typeface="Times New Roman" charset="0"/>
            </a:endParaRPr>
          </a:p>
        </p:txBody>
      </p:sp>
      <p:sp>
        <p:nvSpPr>
          <p:cNvPr id="22532" name="Rectangle 4">
            <a:extLst>
              <a:ext uri="{FF2B5EF4-FFF2-40B4-BE49-F238E27FC236}">
                <a16:creationId xmlns:a16="http://schemas.microsoft.com/office/drawing/2014/main" id="{7EE7F455-9D86-8B4C-A71D-DE27AAF97BED}"/>
              </a:ext>
            </a:extLst>
          </p:cNvPr>
          <p:cNvSpPr>
            <a:spLocks noChangeArrowheads="1"/>
          </p:cNvSpPr>
          <p:nvPr/>
        </p:nvSpPr>
        <p:spPr bwMode="auto">
          <a:xfrm>
            <a:off x="76200" y="2057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pPr>
            <a:r>
              <a:rPr lang="en-US" altLang="zh-TW" sz="1800" i="1">
                <a:ea typeface="新細明體" panose="02020500000000000000" pitchFamily="18" charset="-120"/>
              </a:rPr>
              <a:t>value</a:t>
            </a:r>
            <a:r>
              <a:rPr lang="en-US" altLang="zh-TW" sz="1800">
                <a:ea typeface="新細明體" panose="02020500000000000000" pitchFamily="18" charset="-120"/>
              </a:rPr>
              <a:t> is a non-negative decimal number  &lt;= 2</a:t>
            </a:r>
            <a:r>
              <a:rPr lang="en-US" altLang="zh-TW" sz="1800" baseline="30000">
                <a:ea typeface="新細明體" panose="02020500000000000000" pitchFamily="18" charset="-120"/>
              </a:rPr>
              <a:t>15</a:t>
            </a:r>
            <a:r>
              <a:rPr lang="en-US" altLang="zh-TW" sz="1800">
                <a:ea typeface="新細明體" panose="02020500000000000000" pitchFamily="18" charset="-120"/>
              </a:rPr>
              <a:t>-1 or</a:t>
            </a:r>
          </a:p>
          <a:p>
            <a:pPr>
              <a:spcAft>
                <a:spcPct val="70000"/>
              </a:spcAft>
              <a:buSzPct val="85000"/>
            </a:pPr>
            <a:r>
              <a:rPr lang="en-US" altLang="zh-TW" sz="1800">
                <a:ea typeface="新細明體" panose="02020500000000000000" pitchFamily="18" charset="-120"/>
              </a:rPr>
              <a:t>A symbol referring to such a constant</a:t>
            </a:r>
          </a:p>
          <a:p>
            <a:pPr>
              <a:spcAft>
                <a:spcPct val="70000"/>
              </a:spcAft>
              <a:buSzPct val="85000"/>
            </a:pPr>
            <a:endParaRPr lang="en-US" altLang="zh-TW" sz="1800">
              <a:ea typeface="新細明體" panose="02020500000000000000" pitchFamily="18" charset="-120"/>
            </a:endParaRPr>
          </a:p>
          <a:p>
            <a:pPr>
              <a:spcAft>
                <a:spcPct val="70000"/>
              </a:spcAft>
              <a:buSzPct val="85000"/>
            </a:pPr>
            <a:endParaRPr lang="en-US" altLang="zh-TW" sz="1800">
              <a:ea typeface="新細明體" panose="02020500000000000000" pitchFamily="18" charset="-120"/>
            </a:endParaRPr>
          </a:p>
        </p:txBody>
      </p:sp>
      <p:sp>
        <p:nvSpPr>
          <p:cNvPr id="44037" name="Text Box 3">
            <a:extLst>
              <a:ext uri="{FF2B5EF4-FFF2-40B4-BE49-F238E27FC236}">
                <a16:creationId xmlns:a16="http://schemas.microsoft.com/office/drawing/2014/main" id="{BE578D6B-4597-2C40-8791-DE8D305C6CD0}"/>
              </a:ext>
            </a:extLst>
          </p:cNvPr>
          <p:cNvSpPr txBox="1">
            <a:spLocks noChangeArrowheads="1"/>
          </p:cNvSpPr>
          <p:nvPr/>
        </p:nvSpPr>
        <p:spPr bwMode="auto">
          <a:xfrm>
            <a:off x="6172200" y="1447800"/>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0</a:t>
            </a:r>
            <a:r>
              <a:rPr lang="en-US" altLang="zh-TW" sz="2400" i="1">
                <a:solidFill>
                  <a:srgbClr val="000000"/>
                </a:solidFill>
                <a:latin typeface="Times New Roman" charset="0"/>
                <a:ea typeface="新細明體" charset="0"/>
                <a:cs typeface="Times New Roman" charset="0"/>
              </a:rPr>
              <a:t>value  </a:t>
            </a:r>
            <a:endParaRPr lang="en-US" altLang="zh-TW" sz="1800" b="1">
              <a:solidFill>
                <a:srgbClr val="000000"/>
              </a:solidFill>
              <a:latin typeface="Courier New" charset="0"/>
              <a:ea typeface="新細明體" charset="0"/>
              <a:cs typeface="Times New Roman" charset="0"/>
            </a:endParaRPr>
          </a:p>
        </p:txBody>
      </p:sp>
      <p:sp>
        <p:nvSpPr>
          <p:cNvPr id="22534" name="Rectangle 4">
            <a:extLst>
              <a:ext uri="{FF2B5EF4-FFF2-40B4-BE49-F238E27FC236}">
                <a16:creationId xmlns:a16="http://schemas.microsoft.com/office/drawing/2014/main" id="{6DE7F826-E4DD-0341-9ACA-ACFE775D42C0}"/>
              </a:ext>
            </a:extLst>
          </p:cNvPr>
          <p:cNvSpPr>
            <a:spLocks noChangeArrowheads="1"/>
          </p:cNvSpPr>
          <p:nvPr/>
        </p:nvSpPr>
        <p:spPr bwMode="auto">
          <a:xfrm>
            <a:off x="4551363" y="206375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pPr>
            <a:r>
              <a:rPr lang="en-US" altLang="zh-TW" sz="1800" i="1">
                <a:ea typeface="新細明體" panose="02020500000000000000" pitchFamily="18" charset="-120"/>
              </a:rPr>
              <a:t>value</a:t>
            </a:r>
            <a:r>
              <a:rPr lang="en-US" altLang="zh-TW" sz="1800">
                <a:ea typeface="新細明體" panose="02020500000000000000" pitchFamily="18" charset="-120"/>
              </a:rPr>
              <a:t> is a 15-bit binary number</a:t>
            </a:r>
          </a:p>
          <a:p>
            <a:pPr>
              <a:spcAft>
                <a:spcPct val="70000"/>
              </a:spcAft>
              <a:buSzPct val="85000"/>
            </a:pPr>
            <a:endParaRPr lang="en-US" altLang="zh-TW" sz="1800">
              <a:ea typeface="新細明體" panose="02020500000000000000" pitchFamily="18" charset="-120"/>
            </a:endParaRPr>
          </a:p>
        </p:txBody>
      </p:sp>
      <p:sp>
        <p:nvSpPr>
          <p:cNvPr id="14" name="Rectangle 4">
            <a:extLst>
              <a:ext uri="{FF2B5EF4-FFF2-40B4-BE49-F238E27FC236}">
                <a16:creationId xmlns:a16="http://schemas.microsoft.com/office/drawing/2014/main" id="{3DAE2801-9EA6-8F43-8902-CDF4FBF02C8E}"/>
              </a:ext>
            </a:extLst>
          </p:cNvPr>
          <p:cNvSpPr>
            <a:spLocks noChangeArrowheads="1"/>
          </p:cNvSpPr>
          <p:nvPr/>
        </p:nvSpPr>
        <p:spPr bwMode="auto">
          <a:xfrm>
            <a:off x="12192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symbolic</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15" name="Rectangle 4">
            <a:extLst>
              <a:ext uri="{FF2B5EF4-FFF2-40B4-BE49-F238E27FC236}">
                <a16:creationId xmlns:a16="http://schemas.microsoft.com/office/drawing/2014/main" id="{7A00BDCE-B9EA-B249-8C6E-DBECAEB43648}"/>
              </a:ext>
            </a:extLst>
          </p:cNvPr>
          <p:cNvSpPr>
            <a:spLocks noChangeArrowheads="1"/>
          </p:cNvSpPr>
          <p:nvPr/>
        </p:nvSpPr>
        <p:spPr bwMode="auto">
          <a:xfrm>
            <a:off x="6248400" y="876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binary</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44041" name="Text Box 3">
            <a:extLst>
              <a:ext uri="{FF2B5EF4-FFF2-40B4-BE49-F238E27FC236}">
                <a16:creationId xmlns:a16="http://schemas.microsoft.com/office/drawing/2014/main" id="{E8433DB7-2A03-6640-9FF9-0610AADE316B}"/>
              </a:ext>
            </a:extLst>
          </p:cNvPr>
          <p:cNvSpPr txBox="1">
            <a:spLocks noChangeArrowheads="1"/>
          </p:cNvSpPr>
          <p:nvPr/>
        </p:nvSpPr>
        <p:spPr bwMode="auto">
          <a:xfrm>
            <a:off x="1371600" y="4859338"/>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a:t>
            </a:r>
            <a:r>
              <a:rPr lang="en-US" altLang="zh-TW" sz="2400" i="1">
                <a:solidFill>
                  <a:srgbClr val="000000"/>
                </a:solidFill>
                <a:latin typeface="Times New Roman" charset="0"/>
                <a:ea typeface="新細明體" charset="0"/>
                <a:cs typeface="Times New Roman" charset="0"/>
              </a:rPr>
              <a:t>21</a:t>
            </a:r>
            <a:endParaRPr lang="en-US" altLang="zh-TW" sz="1800" b="1">
              <a:solidFill>
                <a:srgbClr val="000000"/>
              </a:solidFill>
              <a:latin typeface="Courier New" charset="0"/>
              <a:ea typeface="新細明體" charset="0"/>
              <a:cs typeface="Times New Roman" charset="0"/>
            </a:endParaRPr>
          </a:p>
        </p:txBody>
      </p:sp>
      <p:sp>
        <p:nvSpPr>
          <p:cNvPr id="44042" name="Text Box 3">
            <a:extLst>
              <a:ext uri="{FF2B5EF4-FFF2-40B4-BE49-F238E27FC236}">
                <a16:creationId xmlns:a16="http://schemas.microsoft.com/office/drawing/2014/main" id="{E589CDCF-58AB-D64F-A2F0-3D38771E3D39}"/>
              </a:ext>
            </a:extLst>
          </p:cNvPr>
          <p:cNvSpPr txBox="1">
            <a:spLocks noChangeArrowheads="1"/>
          </p:cNvSpPr>
          <p:nvPr/>
        </p:nvSpPr>
        <p:spPr bwMode="auto">
          <a:xfrm>
            <a:off x="4772025" y="4914900"/>
            <a:ext cx="409575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C00000"/>
                </a:solidFill>
                <a:latin typeface="Courier New" charset="0"/>
                <a:ea typeface="新細明體" charset="0"/>
                <a:cs typeface="Times New Roman" charset="0"/>
              </a:rPr>
              <a:t>0</a:t>
            </a:r>
            <a:r>
              <a:rPr lang="en-US" altLang="zh-TW" sz="2400" b="1">
                <a:solidFill>
                  <a:srgbClr val="000000"/>
                </a:solidFill>
                <a:latin typeface="Courier New" charset="0"/>
                <a:ea typeface="新細明體" charset="0"/>
                <a:cs typeface="Times New Roman" charset="0"/>
              </a:rPr>
              <a:t>000 0000 0001 0101</a:t>
            </a:r>
            <a:endParaRPr lang="en-US" altLang="zh-TW" sz="1800" b="1">
              <a:solidFill>
                <a:srgbClr val="000000"/>
              </a:solidFill>
              <a:latin typeface="Courier New" charset="0"/>
              <a:ea typeface="新細明體" charset="0"/>
              <a:cs typeface="Times New Roman" charset="0"/>
            </a:endParaRPr>
          </a:p>
        </p:txBody>
      </p:sp>
      <p:sp>
        <p:nvSpPr>
          <p:cNvPr id="21" name="Rectangle 4">
            <a:extLst>
              <a:ext uri="{FF2B5EF4-FFF2-40B4-BE49-F238E27FC236}">
                <a16:creationId xmlns:a16="http://schemas.microsoft.com/office/drawing/2014/main" id="{B93850F8-8BBF-094D-9CB4-CE987D082A82}"/>
              </a:ext>
            </a:extLst>
          </p:cNvPr>
          <p:cNvSpPr>
            <a:spLocks noChangeArrowheads="1"/>
          </p:cNvSpPr>
          <p:nvPr/>
        </p:nvSpPr>
        <p:spPr bwMode="auto">
          <a:xfrm>
            <a:off x="3457575" y="4114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Example</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cxnSp>
        <p:nvCxnSpPr>
          <p:cNvPr id="5" name="直線接點 4">
            <a:extLst>
              <a:ext uri="{FF2B5EF4-FFF2-40B4-BE49-F238E27FC236}">
                <a16:creationId xmlns:a16="http://schemas.microsoft.com/office/drawing/2014/main" id="{CE5A195B-6513-A744-9112-A24074E318AC}"/>
              </a:ext>
            </a:extLst>
          </p:cNvPr>
          <p:cNvCxnSpPr/>
          <p:nvPr/>
        </p:nvCxnSpPr>
        <p:spPr bwMode="auto">
          <a:xfrm>
            <a:off x="4257675" y="1066800"/>
            <a:ext cx="0" cy="5029200"/>
          </a:xfrm>
          <a:prstGeom prst="line">
            <a:avLst/>
          </a:prstGeom>
          <a:noFill/>
          <a:ln w="9525" cap="flat" cmpd="sng" algn="ctr">
            <a:solidFill>
              <a:schemeClr val="bg2">
                <a:lumMod val="50000"/>
              </a:schemeClr>
            </a:solidFill>
            <a:prstDash val="sysDash"/>
            <a:round/>
            <a:headEnd type="none" w="med" len="med"/>
            <a:tailEnd type="none" w="med" len="med"/>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68FDFAE7-4A6F-B140-B889-300774C6597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978FF37C-7273-DD45-861F-D6DCD0666137}"/>
              </a:ext>
            </a:extLst>
          </p:cNvPr>
          <p:cNvSpPr>
            <a:spLocks noGrp="1"/>
          </p:cNvSpPr>
          <p:nvPr>
            <p:ph type="title"/>
          </p:nvPr>
        </p:nvSpPr>
        <p:spPr/>
        <p:txBody>
          <a:bodyPr/>
          <a:lstStyle/>
          <a:p>
            <a:pPr>
              <a:defRPr/>
            </a:pPr>
            <a:r>
              <a:rPr kumimoji="1" lang="en-US" altLang="zh-TW" dirty="0">
                <a:ea typeface="新細明體" panose="02020500000000000000" pitchFamily="18" charset="-120"/>
              </a:rPr>
              <a:t>Hack architecture (trace @10 / D=M+1;JGE )</a:t>
            </a:r>
            <a:endParaRPr kumimoji="1" lang="zh-TW" altLang="en-US" dirty="0">
              <a:ea typeface="新細明體" panose="02020500000000000000" pitchFamily="18" charset="-120"/>
            </a:endParaRPr>
          </a:p>
        </p:txBody>
      </p:sp>
      <p:grpSp>
        <p:nvGrpSpPr>
          <p:cNvPr id="73732" name="Group 99">
            <a:extLst>
              <a:ext uri="{FF2B5EF4-FFF2-40B4-BE49-F238E27FC236}">
                <a16:creationId xmlns:a16="http://schemas.microsoft.com/office/drawing/2014/main" id="{32D82A4A-5F9A-7745-AF35-0A9082A05E26}"/>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231E3D2-0C73-B944-8882-D770F88643E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C26FD1D7-9060-494B-977E-791D7E8DEB8E}"/>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E0E8670E-73D6-5048-B43A-28922998CBE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3734" name="AutoShape 4">
            <a:extLst>
              <a:ext uri="{FF2B5EF4-FFF2-40B4-BE49-F238E27FC236}">
                <a16:creationId xmlns:a16="http://schemas.microsoft.com/office/drawing/2014/main" id="{F1112652-B55C-DB4C-BE06-F33719E49B13}"/>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3735" name="群組 49">
            <a:extLst>
              <a:ext uri="{FF2B5EF4-FFF2-40B4-BE49-F238E27FC236}">
                <a16:creationId xmlns:a16="http://schemas.microsoft.com/office/drawing/2014/main" id="{797227C6-6051-7F40-9FEF-51D2E68BF0D5}"/>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D69BE26-B280-0E4E-BF41-0222B0C1EC15}"/>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FF8A2D7A-0CB0-B347-A023-8350D3D6DD9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DFF0D2BA-DD7F-EF46-99D8-C051E377837C}"/>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350B4E0-6E06-7D4A-B78D-D8A24CF289A1}"/>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9F81F6FE-0E39-6843-8C23-68DC13EF380A}"/>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FAB1DBB5-A506-2047-A52A-2792F154F7A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BF1EB29A-468F-7C41-B1D3-288D9419B11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3736" name="群組 50">
            <a:extLst>
              <a:ext uri="{FF2B5EF4-FFF2-40B4-BE49-F238E27FC236}">
                <a16:creationId xmlns:a16="http://schemas.microsoft.com/office/drawing/2014/main" id="{41B4A22E-941F-214A-AE7D-F189566B20C4}"/>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13915E85-415A-9948-B34B-46A0CE39A04E}"/>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4D28DCB1-61B5-F743-A42B-D9E52BDFC069}"/>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A29C1C9B-301A-5945-9FF8-9B719B21EEE0}"/>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BAF4B73-79CC-4C46-AC79-18E68B1C1ED9}"/>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7EDEE2B6-B73E-CB40-BE09-E25699AE9D02}"/>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3737" name="群組 82">
            <a:extLst>
              <a:ext uri="{FF2B5EF4-FFF2-40B4-BE49-F238E27FC236}">
                <a16:creationId xmlns:a16="http://schemas.microsoft.com/office/drawing/2014/main" id="{075741B8-7DF1-0F4B-B506-04246396D54A}"/>
              </a:ext>
            </a:extLst>
          </p:cNvPr>
          <p:cNvGrpSpPr>
            <a:grpSpLocks/>
          </p:cNvGrpSpPr>
          <p:nvPr/>
        </p:nvGrpSpPr>
        <p:grpSpPr bwMode="auto">
          <a:xfrm>
            <a:off x="4114800" y="3444875"/>
            <a:ext cx="963613" cy="414338"/>
            <a:chOff x="4114800" y="3657600"/>
            <a:chExt cx="964034" cy="414026"/>
          </a:xfrm>
        </p:grpSpPr>
        <p:grpSp>
          <p:nvGrpSpPr>
            <p:cNvPr id="73821" name="群組 16">
              <a:extLst>
                <a:ext uri="{FF2B5EF4-FFF2-40B4-BE49-F238E27FC236}">
                  <a16:creationId xmlns:a16="http://schemas.microsoft.com/office/drawing/2014/main" id="{2F5069FE-8C2A-AC42-91D5-53495C7CDCC4}"/>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4DC47A88-FD3D-F04E-86FB-C39C62BDB595}"/>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3824" name="AutoShape 4">
                <a:extLst>
                  <a:ext uri="{FF2B5EF4-FFF2-40B4-BE49-F238E27FC236}">
                    <a16:creationId xmlns:a16="http://schemas.microsoft.com/office/drawing/2014/main" id="{3F83E414-6431-4442-B7F5-2CFABE02E89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1A8A601B-6BFE-7641-9A81-1C525CA5FB87}"/>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3738" name="群組 80">
            <a:extLst>
              <a:ext uri="{FF2B5EF4-FFF2-40B4-BE49-F238E27FC236}">
                <a16:creationId xmlns:a16="http://schemas.microsoft.com/office/drawing/2014/main" id="{8D0B9A7A-0521-ED49-8B6C-BA8517362AF9}"/>
              </a:ext>
            </a:extLst>
          </p:cNvPr>
          <p:cNvGrpSpPr>
            <a:grpSpLocks/>
          </p:cNvGrpSpPr>
          <p:nvPr/>
        </p:nvGrpSpPr>
        <p:grpSpPr bwMode="auto">
          <a:xfrm>
            <a:off x="4124325" y="2492375"/>
            <a:ext cx="974725" cy="381000"/>
            <a:chOff x="4114800" y="2622550"/>
            <a:chExt cx="975235" cy="381638"/>
          </a:xfrm>
        </p:grpSpPr>
        <p:grpSp>
          <p:nvGrpSpPr>
            <p:cNvPr id="73817" name="群組 13">
              <a:extLst>
                <a:ext uri="{FF2B5EF4-FFF2-40B4-BE49-F238E27FC236}">
                  <a16:creationId xmlns:a16="http://schemas.microsoft.com/office/drawing/2014/main" id="{8BEE5B14-8E4A-1A41-ABF8-7D577FE637F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9FA803A6-3D92-7249-960C-A396A3836B98}"/>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3820" name="AutoShape 4">
                <a:extLst>
                  <a:ext uri="{FF2B5EF4-FFF2-40B4-BE49-F238E27FC236}">
                    <a16:creationId xmlns:a16="http://schemas.microsoft.com/office/drawing/2014/main" id="{B4D2D6F3-5818-4447-BCBE-9067B031DB9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39621700-8A48-804B-9151-63B4F88E834C}"/>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73739" name="Line 35">
            <a:extLst>
              <a:ext uri="{FF2B5EF4-FFF2-40B4-BE49-F238E27FC236}">
                <a16:creationId xmlns:a16="http://schemas.microsoft.com/office/drawing/2014/main" id="{FEA1CCDA-094C-2048-AAD0-F2990194901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0" name="Line 35">
            <a:extLst>
              <a:ext uri="{FF2B5EF4-FFF2-40B4-BE49-F238E27FC236}">
                <a16:creationId xmlns:a16="http://schemas.microsoft.com/office/drawing/2014/main" id="{C5916BFF-FCEE-B548-9BC8-6AFD11607F2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1" name="Line 35">
            <a:extLst>
              <a:ext uri="{FF2B5EF4-FFF2-40B4-BE49-F238E27FC236}">
                <a16:creationId xmlns:a16="http://schemas.microsoft.com/office/drawing/2014/main" id="{D06BEBD1-E657-9E4E-AE83-5DDAA77F9B01}"/>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2" name="Line 35">
            <a:extLst>
              <a:ext uri="{FF2B5EF4-FFF2-40B4-BE49-F238E27FC236}">
                <a16:creationId xmlns:a16="http://schemas.microsoft.com/office/drawing/2014/main" id="{6409F121-9EC5-EF4D-B94B-253352F57B3B}"/>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6A18F9EE-92D0-8B46-82B6-D41C33529C07}"/>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3744" name="Oval 103">
            <a:extLst>
              <a:ext uri="{FF2B5EF4-FFF2-40B4-BE49-F238E27FC236}">
                <a16:creationId xmlns:a16="http://schemas.microsoft.com/office/drawing/2014/main" id="{3F8627B0-5E80-DC48-BE4C-2FCFAF6C5AC7}"/>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45" name="Line 63">
            <a:extLst>
              <a:ext uri="{FF2B5EF4-FFF2-40B4-BE49-F238E27FC236}">
                <a16:creationId xmlns:a16="http://schemas.microsoft.com/office/drawing/2014/main" id="{42BE35AB-0E0D-7E47-A87C-22B181E69CF5}"/>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6" name="Line 35">
            <a:extLst>
              <a:ext uri="{FF2B5EF4-FFF2-40B4-BE49-F238E27FC236}">
                <a16:creationId xmlns:a16="http://schemas.microsoft.com/office/drawing/2014/main" id="{55191892-BBC4-2940-92B0-78BECCB8DA9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7" name="Line 63">
            <a:extLst>
              <a:ext uri="{FF2B5EF4-FFF2-40B4-BE49-F238E27FC236}">
                <a16:creationId xmlns:a16="http://schemas.microsoft.com/office/drawing/2014/main" id="{E876D4DA-5217-C044-BA95-EFB818EEF781}"/>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8" name="Line 35">
            <a:extLst>
              <a:ext uri="{FF2B5EF4-FFF2-40B4-BE49-F238E27FC236}">
                <a16:creationId xmlns:a16="http://schemas.microsoft.com/office/drawing/2014/main" id="{02E2C135-4613-8540-BF3E-8DE1171D4C1D}"/>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9" name="Line 63">
            <a:extLst>
              <a:ext uri="{FF2B5EF4-FFF2-40B4-BE49-F238E27FC236}">
                <a16:creationId xmlns:a16="http://schemas.microsoft.com/office/drawing/2014/main" id="{AE6680C0-4BBA-A943-8649-5346E7B4E82C}"/>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0" name="Line 35">
            <a:extLst>
              <a:ext uri="{FF2B5EF4-FFF2-40B4-BE49-F238E27FC236}">
                <a16:creationId xmlns:a16="http://schemas.microsoft.com/office/drawing/2014/main" id="{A7DE2660-657A-7B48-861C-73E9D9B40766}"/>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1" name="Line 35">
            <a:extLst>
              <a:ext uri="{FF2B5EF4-FFF2-40B4-BE49-F238E27FC236}">
                <a16:creationId xmlns:a16="http://schemas.microsoft.com/office/drawing/2014/main" id="{BCCB6F77-1251-404E-870A-9256033FA831}"/>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2" name="Line 35">
            <a:extLst>
              <a:ext uri="{FF2B5EF4-FFF2-40B4-BE49-F238E27FC236}">
                <a16:creationId xmlns:a16="http://schemas.microsoft.com/office/drawing/2014/main" id="{15D2B7FE-0D9F-B846-B2AF-23F621FA3268}"/>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3" name="Line 35">
            <a:extLst>
              <a:ext uri="{FF2B5EF4-FFF2-40B4-BE49-F238E27FC236}">
                <a16:creationId xmlns:a16="http://schemas.microsoft.com/office/drawing/2014/main" id="{6017AD8A-C1FF-E547-86EB-A58D9EB702E3}"/>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4" name="Line 35">
            <a:extLst>
              <a:ext uri="{FF2B5EF4-FFF2-40B4-BE49-F238E27FC236}">
                <a16:creationId xmlns:a16="http://schemas.microsoft.com/office/drawing/2014/main" id="{B8E66E98-2357-BC46-A666-4BC9EFA34E47}"/>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5" name="Line 63">
            <a:extLst>
              <a:ext uri="{FF2B5EF4-FFF2-40B4-BE49-F238E27FC236}">
                <a16:creationId xmlns:a16="http://schemas.microsoft.com/office/drawing/2014/main" id="{4E7CAAE8-31D4-6945-B4C5-5AB640344ABE}"/>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6" name="Line 35">
            <a:extLst>
              <a:ext uri="{FF2B5EF4-FFF2-40B4-BE49-F238E27FC236}">
                <a16:creationId xmlns:a16="http://schemas.microsoft.com/office/drawing/2014/main" id="{95F7143A-E84B-3E4F-B8DF-C37CF13B40D8}"/>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7" name="Line 63">
            <a:extLst>
              <a:ext uri="{FF2B5EF4-FFF2-40B4-BE49-F238E27FC236}">
                <a16:creationId xmlns:a16="http://schemas.microsoft.com/office/drawing/2014/main" id="{C1FCE9DC-03D9-1946-81EE-1DDA0C53BA15}"/>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8" name="Line 63">
            <a:extLst>
              <a:ext uri="{FF2B5EF4-FFF2-40B4-BE49-F238E27FC236}">
                <a16:creationId xmlns:a16="http://schemas.microsoft.com/office/drawing/2014/main" id="{51E6D57F-6A80-114B-8248-9A0F3B61C280}"/>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9" name="Oval 103">
            <a:extLst>
              <a:ext uri="{FF2B5EF4-FFF2-40B4-BE49-F238E27FC236}">
                <a16:creationId xmlns:a16="http://schemas.microsoft.com/office/drawing/2014/main" id="{DC1B3853-CB16-F14E-914F-AEAF8ED44C96}"/>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60" name="Line 35">
            <a:extLst>
              <a:ext uri="{FF2B5EF4-FFF2-40B4-BE49-F238E27FC236}">
                <a16:creationId xmlns:a16="http://schemas.microsoft.com/office/drawing/2014/main" id="{AFDA0A57-E6A5-AB45-B05A-5BB014716582}"/>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1" name="Line 35">
            <a:extLst>
              <a:ext uri="{FF2B5EF4-FFF2-40B4-BE49-F238E27FC236}">
                <a16:creationId xmlns:a16="http://schemas.microsoft.com/office/drawing/2014/main" id="{753BD239-8B7C-3647-9720-27EC0093DEE8}"/>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2" name="Line 35">
            <a:extLst>
              <a:ext uri="{FF2B5EF4-FFF2-40B4-BE49-F238E27FC236}">
                <a16:creationId xmlns:a16="http://schemas.microsoft.com/office/drawing/2014/main" id="{CD34BF96-E434-524E-AD5F-F6F393F353B2}"/>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3" name="Line 63">
            <a:extLst>
              <a:ext uri="{FF2B5EF4-FFF2-40B4-BE49-F238E27FC236}">
                <a16:creationId xmlns:a16="http://schemas.microsoft.com/office/drawing/2014/main" id="{7CE8C6B9-F8D2-4842-AAC4-92AEA6164BC5}"/>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4" name="Oval 103">
            <a:extLst>
              <a:ext uri="{FF2B5EF4-FFF2-40B4-BE49-F238E27FC236}">
                <a16:creationId xmlns:a16="http://schemas.microsoft.com/office/drawing/2014/main" id="{09DAAE3F-D92F-4843-8953-A6E07C61B2AA}"/>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65" name="Line 63">
            <a:extLst>
              <a:ext uri="{FF2B5EF4-FFF2-40B4-BE49-F238E27FC236}">
                <a16:creationId xmlns:a16="http://schemas.microsoft.com/office/drawing/2014/main" id="{C7035C63-EF35-4042-9442-843D59BC97E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6" name="Line 35">
            <a:extLst>
              <a:ext uri="{FF2B5EF4-FFF2-40B4-BE49-F238E27FC236}">
                <a16:creationId xmlns:a16="http://schemas.microsoft.com/office/drawing/2014/main" id="{3869F1AA-6ECB-564A-B7E7-B68C1406F5CF}"/>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7" name="Line 63">
            <a:extLst>
              <a:ext uri="{FF2B5EF4-FFF2-40B4-BE49-F238E27FC236}">
                <a16:creationId xmlns:a16="http://schemas.microsoft.com/office/drawing/2014/main" id="{5550F811-B45A-2845-ADE4-FAF88A4D79E1}"/>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3768" name="群組 4">
            <a:extLst>
              <a:ext uri="{FF2B5EF4-FFF2-40B4-BE49-F238E27FC236}">
                <a16:creationId xmlns:a16="http://schemas.microsoft.com/office/drawing/2014/main" id="{8267DFB2-86D6-AB42-9E18-26E6C0BDD21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41C90A0D-7A7B-5244-8F0F-6ADE45AD19D2}"/>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3816" name="Text Box 172">
              <a:extLst>
                <a:ext uri="{FF2B5EF4-FFF2-40B4-BE49-F238E27FC236}">
                  <a16:creationId xmlns:a16="http://schemas.microsoft.com/office/drawing/2014/main" id="{4EC8CC57-8205-4348-8A50-78118EC09BC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3769" name="群組 5">
            <a:extLst>
              <a:ext uri="{FF2B5EF4-FFF2-40B4-BE49-F238E27FC236}">
                <a16:creationId xmlns:a16="http://schemas.microsoft.com/office/drawing/2014/main" id="{BEE3B853-64A9-864F-9F97-E9BEF3B6F908}"/>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97BDCAA3-700A-8A4B-9EF7-AD42F1BE8715}"/>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3814" name="Text Box 172">
              <a:extLst>
                <a:ext uri="{FF2B5EF4-FFF2-40B4-BE49-F238E27FC236}">
                  <a16:creationId xmlns:a16="http://schemas.microsoft.com/office/drawing/2014/main" id="{B1DF30CB-427A-0E4A-BDC3-55D0ADD406E7}"/>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3770" name="Line 63">
            <a:extLst>
              <a:ext uri="{FF2B5EF4-FFF2-40B4-BE49-F238E27FC236}">
                <a16:creationId xmlns:a16="http://schemas.microsoft.com/office/drawing/2014/main" id="{E977F53D-4905-8C45-83AA-CED2D9F96EAE}"/>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1" name="Line 63">
            <a:extLst>
              <a:ext uri="{FF2B5EF4-FFF2-40B4-BE49-F238E27FC236}">
                <a16:creationId xmlns:a16="http://schemas.microsoft.com/office/drawing/2014/main" id="{B58704CA-48EB-0F40-80B3-459A112C8B04}"/>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2" name="Text Box 172">
            <a:extLst>
              <a:ext uri="{FF2B5EF4-FFF2-40B4-BE49-F238E27FC236}">
                <a16:creationId xmlns:a16="http://schemas.microsoft.com/office/drawing/2014/main" id="{63BA8605-A0AB-C84F-8D07-AFC9A91F2084}"/>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3773" name="Text Box 172">
            <a:extLst>
              <a:ext uri="{FF2B5EF4-FFF2-40B4-BE49-F238E27FC236}">
                <a16:creationId xmlns:a16="http://schemas.microsoft.com/office/drawing/2014/main" id="{96806714-F9C8-A349-99F9-936C85F6BDC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3774" name="Text Box 172">
            <a:extLst>
              <a:ext uri="{FF2B5EF4-FFF2-40B4-BE49-F238E27FC236}">
                <a16:creationId xmlns:a16="http://schemas.microsoft.com/office/drawing/2014/main" id="{A2BA83E8-72D7-E847-AD12-2B1D08E5FCBF}"/>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3775" name="Text Box 172">
            <a:extLst>
              <a:ext uri="{FF2B5EF4-FFF2-40B4-BE49-F238E27FC236}">
                <a16:creationId xmlns:a16="http://schemas.microsoft.com/office/drawing/2014/main" id="{F98762C5-6D9E-E64A-BEAA-A3F8CCF6877E}"/>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19D82FA-3A70-1147-A084-2F4AD5B24BF2}"/>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FEBEAC29-B49C-0148-A4F6-CC86C9B0DEF1}"/>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3778" name="Line 63">
            <a:extLst>
              <a:ext uri="{FF2B5EF4-FFF2-40B4-BE49-F238E27FC236}">
                <a16:creationId xmlns:a16="http://schemas.microsoft.com/office/drawing/2014/main" id="{B0CB435F-A0B1-FA49-8B9D-68BF77B7A0D1}"/>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9" name="Line 135">
            <a:extLst>
              <a:ext uri="{FF2B5EF4-FFF2-40B4-BE49-F238E27FC236}">
                <a16:creationId xmlns:a16="http://schemas.microsoft.com/office/drawing/2014/main" id="{A670D4C8-78CD-1047-B243-41E5EEC170F0}"/>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0" name="Text Box 152">
            <a:extLst>
              <a:ext uri="{FF2B5EF4-FFF2-40B4-BE49-F238E27FC236}">
                <a16:creationId xmlns:a16="http://schemas.microsoft.com/office/drawing/2014/main" id="{61E9729E-EDB0-A847-AAA0-6EA2B437CF65}"/>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73781" name="Line 135">
            <a:extLst>
              <a:ext uri="{FF2B5EF4-FFF2-40B4-BE49-F238E27FC236}">
                <a16:creationId xmlns:a16="http://schemas.microsoft.com/office/drawing/2014/main" id="{030145FD-B543-A44B-80CC-D6049190DE7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2" name="Text Box 152">
            <a:extLst>
              <a:ext uri="{FF2B5EF4-FFF2-40B4-BE49-F238E27FC236}">
                <a16:creationId xmlns:a16="http://schemas.microsoft.com/office/drawing/2014/main" id="{2F37D7AC-BECF-8E43-9105-1EE34ED71282}"/>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73783" name="Line 135">
            <a:extLst>
              <a:ext uri="{FF2B5EF4-FFF2-40B4-BE49-F238E27FC236}">
                <a16:creationId xmlns:a16="http://schemas.microsoft.com/office/drawing/2014/main" id="{3179B3CC-8898-E94D-8D71-B67F7C4F7A14}"/>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4" name="Text Box 152">
            <a:extLst>
              <a:ext uri="{FF2B5EF4-FFF2-40B4-BE49-F238E27FC236}">
                <a16:creationId xmlns:a16="http://schemas.microsoft.com/office/drawing/2014/main" id="{A0CEA4CE-47E1-8C4C-9BA9-DCC48DB3F219}"/>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73785" name="群組 87">
            <a:extLst>
              <a:ext uri="{FF2B5EF4-FFF2-40B4-BE49-F238E27FC236}">
                <a16:creationId xmlns:a16="http://schemas.microsoft.com/office/drawing/2014/main" id="{A12AC074-6C28-CC42-BFFA-1465E7EDEF58}"/>
              </a:ext>
            </a:extLst>
          </p:cNvPr>
          <p:cNvGrpSpPr>
            <a:grpSpLocks/>
          </p:cNvGrpSpPr>
          <p:nvPr/>
        </p:nvGrpSpPr>
        <p:grpSpPr bwMode="auto">
          <a:xfrm>
            <a:off x="6653213" y="3894138"/>
            <a:ext cx="109537" cy="296862"/>
            <a:chOff x="6653213" y="3894138"/>
            <a:chExt cx="109537" cy="296862"/>
          </a:xfrm>
        </p:grpSpPr>
        <p:sp>
          <p:nvSpPr>
            <p:cNvPr id="73811" name="Line 135">
              <a:extLst>
                <a:ext uri="{FF2B5EF4-FFF2-40B4-BE49-F238E27FC236}">
                  <a16:creationId xmlns:a16="http://schemas.microsoft.com/office/drawing/2014/main" id="{985EEEAC-F2AF-4E47-B682-E6FC82AF90C2}"/>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12" name="Line 147">
              <a:extLst>
                <a:ext uri="{FF2B5EF4-FFF2-40B4-BE49-F238E27FC236}">
                  <a16:creationId xmlns:a16="http://schemas.microsoft.com/office/drawing/2014/main" id="{900C744E-586B-C744-9BFC-CE2926461FC6}"/>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3786" name="Text Box 152">
            <a:extLst>
              <a:ext uri="{FF2B5EF4-FFF2-40B4-BE49-F238E27FC236}">
                <a16:creationId xmlns:a16="http://schemas.microsoft.com/office/drawing/2014/main" id="{6B6B5719-D400-9843-AE06-1F7E9070BC7C}"/>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73787" name="Text Box 149">
            <a:extLst>
              <a:ext uri="{FF2B5EF4-FFF2-40B4-BE49-F238E27FC236}">
                <a16:creationId xmlns:a16="http://schemas.microsoft.com/office/drawing/2014/main" id="{871D8624-426A-AD44-BFFD-1AC095E68F99}"/>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73788" name="Line 135">
            <a:extLst>
              <a:ext uri="{FF2B5EF4-FFF2-40B4-BE49-F238E27FC236}">
                <a16:creationId xmlns:a16="http://schemas.microsoft.com/office/drawing/2014/main" id="{B5AC610B-BCCD-554F-8C74-BD6CE9FC07B3}"/>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9" name="Line 135">
            <a:extLst>
              <a:ext uri="{FF2B5EF4-FFF2-40B4-BE49-F238E27FC236}">
                <a16:creationId xmlns:a16="http://schemas.microsoft.com/office/drawing/2014/main" id="{A9856481-7168-804E-98F9-9B0C70913CC1}"/>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0" name="Text Box 152">
            <a:extLst>
              <a:ext uri="{FF2B5EF4-FFF2-40B4-BE49-F238E27FC236}">
                <a16:creationId xmlns:a16="http://schemas.microsoft.com/office/drawing/2014/main" id="{64EF80D0-5337-164F-B5E6-E819E47AEFDB}"/>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73791" name="Line 135">
            <a:extLst>
              <a:ext uri="{FF2B5EF4-FFF2-40B4-BE49-F238E27FC236}">
                <a16:creationId xmlns:a16="http://schemas.microsoft.com/office/drawing/2014/main" id="{37FAAC64-11EF-3C40-9A95-B9F564F396AB}"/>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2" name="Text Box 152">
            <a:extLst>
              <a:ext uri="{FF2B5EF4-FFF2-40B4-BE49-F238E27FC236}">
                <a16:creationId xmlns:a16="http://schemas.microsoft.com/office/drawing/2014/main" id="{F88FF1ED-ADDF-0544-B6A2-E9B523D9E12E}"/>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73793" name="Text Box 152">
            <a:extLst>
              <a:ext uri="{FF2B5EF4-FFF2-40B4-BE49-F238E27FC236}">
                <a16:creationId xmlns:a16="http://schemas.microsoft.com/office/drawing/2014/main" id="{1A53D4E8-170D-184D-A1F0-C5E0AF6C6961}"/>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73794" name="Line 135">
            <a:extLst>
              <a:ext uri="{FF2B5EF4-FFF2-40B4-BE49-F238E27FC236}">
                <a16:creationId xmlns:a16="http://schemas.microsoft.com/office/drawing/2014/main" id="{82318D82-DE74-7044-8FD9-B58C0E3687F3}"/>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5" name="Text Box 152">
            <a:extLst>
              <a:ext uri="{FF2B5EF4-FFF2-40B4-BE49-F238E27FC236}">
                <a16:creationId xmlns:a16="http://schemas.microsoft.com/office/drawing/2014/main" id="{8931D015-3156-B343-A7B2-4BBBD972D971}"/>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73796" name="群組 101">
            <a:extLst>
              <a:ext uri="{FF2B5EF4-FFF2-40B4-BE49-F238E27FC236}">
                <a16:creationId xmlns:a16="http://schemas.microsoft.com/office/drawing/2014/main" id="{13F664B1-1B7E-3A4F-9C00-4C9462701F03}"/>
              </a:ext>
            </a:extLst>
          </p:cNvPr>
          <p:cNvGrpSpPr>
            <a:grpSpLocks/>
          </p:cNvGrpSpPr>
          <p:nvPr/>
        </p:nvGrpSpPr>
        <p:grpSpPr bwMode="auto">
          <a:xfrm>
            <a:off x="152400" y="990600"/>
            <a:ext cx="685800" cy="3521075"/>
            <a:chOff x="152400" y="990599"/>
            <a:chExt cx="685800" cy="3521076"/>
          </a:xfrm>
        </p:grpSpPr>
        <p:sp>
          <p:nvSpPr>
            <p:cNvPr id="73808" name="Line 35">
              <a:extLst>
                <a:ext uri="{FF2B5EF4-FFF2-40B4-BE49-F238E27FC236}">
                  <a16:creationId xmlns:a16="http://schemas.microsoft.com/office/drawing/2014/main" id="{2A037685-88D9-9840-BD24-5C7C9434815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9" name="Line 63">
              <a:extLst>
                <a:ext uri="{FF2B5EF4-FFF2-40B4-BE49-F238E27FC236}">
                  <a16:creationId xmlns:a16="http://schemas.microsoft.com/office/drawing/2014/main" id="{8D2BFBE7-FB1C-1945-8034-ADECE1754CC6}"/>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10" name="Line 63">
              <a:extLst>
                <a:ext uri="{FF2B5EF4-FFF2-40B4-BE49-F238E27FC236}">
                  <a16:creationId xmlns:a16="http://schemas.microsoft.com/office/drawing/2014/main" id="{E8BA3354-C682-FA4A-8D94-02E0683477F3}"/>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grpSp>
        <p:nvGrpSpPr>
          <p:cNvPr id="73797" name="群組 107">
            <a:extLst>
              <a:ext uri="{FF2B5EF4-FFF2-40B4-BE49-F238E27FC236}">
                <a16:creationId xmlns:a16="http://schemas.microsoft.com/office/drawing/2014/main" id="{1C0F16F5-E202-224B-89FA-405ED92451F6}"/>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395AB742-1399-5C48-86E5-61187D296F48}"/>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95BE7158-B58F-C041-B64F-AB924E1B8CB7}"/>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3798" name="Line 63">
            <a:extLst>
              <a:ext uri="{FF2B5EF4-FFF2-40B4-BE49-F238E27FC236}">
                <a16:creationId xmlns:a16="http://schemas.microsoft.com/office/drawing/2014/main" id="{7D1007F8-B072-104E-ADA7-CF140D4586BC}"/>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9" name="Text Box 152">
            <a:extLst>
              <a:ext uri="{FF2B5EF4-FFF2-40B4-BE49-F238E27FC236}">
                <a16:creationId xmlns:a16="http://schemas.microsoft.com/office/drawing/2014/main" id="{F15D5081-019C-A849-8F70-835C8C244161}"/>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3800" name="Line 35">
            <a:extLst>
              <a:ext uri="{FF2B5EF4-FFF2-40B4-BE49-F238E27FC236}">
                <a16:creationId xmlns:a16="http://schemas.microsoft.com/office/drawing/2014/main" id="{BDA59D31-36AE-0643-8084-0747B23A6DAE}"/>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1" name="Line 35">
            <a:extLst>
              <a:ext uri="{FF2B5EF4-FFF2-40B4-BE49-F238E27FC236}">
                <a16:creationId xmlns:a16="http://schemas.microsoft.com/office/drawing/2014/main" id="{23DCC82B-5CDF-084B-88B2-7A5C79C5B6E6}"/>
              </a:ext>
            </a:extLst>
          </p:cNvPr>
          <p:cNvSpPr>
            <a:spLocks noChangeShapeType="1"/>
          </p:cNvSpPr>
          <p:nvPr/>
        </p:nvSpPr>
        <p:spPr bwMode="auto">
          <a:xfrm>
            <a:off x="1328738" y="3230563"/>
            <a:ext cx="8143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2" name="Text Box 172">
            <a:extLst>
              <a:ext uri="{FF2B5EF4-FFF2-40B4-BE49-F238E27FC236}">
                <a16:creationId xmlns:a16="http://schemas.microsoft.com/office/drawing/2014/main" id="{E1AFC4FF-7F20-A342-B57C-EF6983FBE583}"/>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3803" name="Text Box 172">
            <a:extLst>
              <a:ext uri="{FF2B5EF4-FFF2-40B4-BE49-F238E27FC236}">
                <a16:creationId xmlns:a16="http://schemas.microsoft.com/office/drawing/2014/main" id="{FF68E723-BB17-F049-875D-ADA29F81ABFA}"/>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3804" name="Line 63">
            <a:extLst>
              <a:ext uri="{FF2B5EF4-FFF2-40B4-BE49-F238E27FC236}">
                <a16:creationId xmlns:a16="http://schemas.microsoft.com/office/drawing/2014/main" id="{1B31B272-10FD-E244-9D59-21E89F7B00A8}"/>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5" name="Text Box 152">
            <a:extLst>
              <a:ext uri="{FF2B5EF4-FFF2-40B4-BE49-F238E27FC236}">
                <a16:creationId xmlns:a16="http://schemas.microsoft.com/office/drawing/2014/main" id="{B6CBEDAB-1AE6-2E44-B251-339E705DB5B9}"/>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72FB03D-E2F9-204E-A6FF-D079E7EBB698}"/>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6B30ED77-7545-3140-93DD-AC0998DFCC0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(CPU interface)</a:t>
            </a:r>
            <a:endParaRPr kumimoji="1" lang="zh-TW" altLang="en-US">
              <a:ea typeface="新細明體" panose="02020500000000000000" pitchFamily="18" charset="-120"/>
            </a:endParaRPr>
          </a:p>
        </p:txBody>
      </p:sp>
      <p:grpSp>
        <p:nvGrpSpPr>
          <p:cNvPr id="74756" name="Group 99">
            <a:extLst>
              <a:ext uri="{FF2B5EF4-FFF2-40B4-BE49-F238E27FC236}">
                <a16:creationId xmlns:a16="http://schemas.microsoft.com/office/drawing/2014/main" id="{248896D9-A804-4945-98CF-3F9A39A54458}"/>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68473190-9B8D-FF47-80F0-C8DDF465064B}"/>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255462A2-1641-5B49-BEBE-1BD70F45F3B6}"/>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2D46E0A3-900F-F443-8E67-ABD59BAADC20}"/>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4758" name="AutoShape 4">
            <a:extLst>
              <a:ext uri="{FF2B5EF4-FFF2-40B4-BE49-F238E27FC236}">
                <a16:creationId xmlns:a16="http://schemas.microsoft.com/office/drawing/2014/main" id="{91370635-721B-F34D-AAE8-25D8C3A434C3}"/>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4759" name="群組 49">
            <a:extLst>
              <a:ext uri="{FF2B5EF4-FFF2-40B4-BE49-F238E27FC236}">
                <a16:creationId xmlns:a16="http://schemas.microsoft.com/office/drawing/2014/main" id="{3837D8E2-D450-3043-976C-D302639A2C88}"/>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76E8CADD-C12F-704B-B6F2-FE40A73254E4}"/>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69D96949-568E-9D4E-A547-72B104C2A7AF}"/>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E4ED505B-BF0E-104E-9E30-4204DFB2A505}"/>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DC2FEBB9-A3AF-A64A-A432-C565E6A2633D}"/>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A5E86ABC-5730-7847-9F9A-18A88516EB23}"/>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ECFA71AB-FD9C-F741-9584-865C5E4CAB8D}"/>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247AD2B4-C000-C749-9025-7A5A7CCC211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4760" name="群組 50">
            <a:extLst>
              <a:ext uri="{FF2B5EF4-FFF2-40B4-BE49-F238E27FC236}">
                <a16:creationId xmlns:a16="http://schemas.microsoft.com/office/drawing/2014/main" id="{F71B7A8E-9278-BF40-9105-5BBB8A21B606}"/>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D4E0EEEB-8957-3240-8DFA-FF33C5874BA4}"/>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C1101244-CEF6-3443-B325-7E2511880E9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0EA229AE-CAF4-194B-8727-849114F49409}"/>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D86151B2-D2D0-B943-BDE8-B2D62F3EE1FC}"/>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19FFBFFE-2750-0A4E-B387-DA81B9052BF8}"/>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4761" name="群組 82">
            <a:extLst>
              <a:ext uri="{FF2B5EF4-FFF2-40B4-BE49-F238E27FC236}">
                <a16:creationId xmlns:a16="http://schemas.microsoft.com/office/drawing/2014/main" id="{D50B1E69-CAD3-9D4B-B271-84D4D1D6A153}"/>
              </a:ext>
            </a:extLst>
          </p:cNvPr>
          <p:cNvGrpSpPr>
            <a:grpSpLocks/>
          </p:cNvGrpSpPr>
          <p:nvPr/>
        </p:nvGrpSpPr>
        <p:grpSpPr bwMode="auto">
          <a:xfrm>
            <a:off x="4114800" y="3444875"/>
            <a:ext cx="963613" cy="414338"/>
            <a:chOff x="4114800" y="3657600"/>
            <a:chExt cx="964034" cy="414026"/>
          </a:xfrm>
        </p:grpSpPr>
        <p:grpSp>
          <p:nvGrpSpPr>
            <p:cNvPr id="74835" name="群組 16">
              <a:extLst>
                <a:ext uri="{FF2B5EF4-FFF2-40B4-BE49-F238E27FC236}">
                  <a16:creationId xmlns:a16="http://schemas.microsoft.com/office/drawing/2014/main" id="{FA00A080-0331-6443-B1F2-A60372B3F852}"/>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A5A7D164-8F77-8B42-A324-EDDF6BC878DC}"/>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4838" name="AutoShape 4">
                <a:extLst>
                  <a:ext uri="{FF2B5EF4-FFF2-40B4-BE49-F238E27FC236}">
                    <a16:creationId xmlns:a16="http://schemas.microsoft.com/office/drawing/2014/main" id="{BDD34FFC-7975-D740-8E34-71AA953B55F0}"/>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BE795710-6469-C246-92F9-E6382809227B}"/>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4762" name="群組 80">
            <a:extLst>
              <a:ext uri="{FF2B5EF4-FFF2-40B4-BE49-F238E27FC236}">
                <a16:creationId xmlns:a16="http://schemas.microsoft.com/office/drawing/2014/main" id="{94289DBC-033B-2E4A-BC45-4070B8C734CA}"/>
              </a:ext>
            </a:extLst>
          </p:cNvPr>
          <p:cNvGrpSpPr>
            <a:grpSpLocks/>
          </p:cNvGrpSpPr>
          <p:nvPr/>
        </p:nvGrpSpPr>
        <p:grpSpPr bwMode="auto">
          <a:xfrm>
            <a:off x="4124325" y="2492375"/>
            <a:ext cx="974725" cy="381000"/>
            <a:chOff x="4114800" y="2622550"/>
            <a:chExt cx="975235" cy="381638"/>
          </a:xfrm>
        </p:grpSpPr>
        <p:grpSp>
          <p:nvGrpSpPr>
            <p:cNvPr id="74831" name="群組 13">
              <a:extLst>
                <a:ext uri="{FF2B5EF4-FFF2-40B4-BE49-F238E27FC236}">
                  <a16:creationId xmlns:a16="http://schemas.microsoft.com/office/drawing/2014/main" id="{DC2E0B39-41FB-5444-A7EF-F98BEC645387}"/>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2799A905-545B-4646-AF79-D6CFCAE66EE7}"/>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4834" name="AutoShape 4">
                <a:extLst>
                  <a:ext uri="{FF2B5EF4-FFF2-40B4-BE49-F238E27FC236}">
                    <a16:creationId xmlns:a16="http://schemas.microsoft.com/office/drawing/2014/main" id="{6A3C5364-AB6C-D344-BBEB-42C350C8B1C2}"/>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7D8FF30-90F3-8B4F-8881-444D6E830E23}"/>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4763" name="群組 6">
            <a:extLst>
              <a:ext uri="{FF2B5EF4-FFF2-40B4-BE49-F238E27FC236}">
                <a16:creationId xmlns:a16="http://schemas.microsoft.com/office/drawing/2014/main" id="{4DD45DBC-0DB6-3E49-90EB-852C86427D20}"/>
              </a:ext>
            </a:extLst>
          </p:cNvPr>
          <p:cNvGrpSpPr>
            <a:grpSpLocks/>
          </p:cNvGrpSpPr>
          <p:nvPr/>
        </p:nvGrpSpPr>
        <p:grpSpPr bwMode="auto">
          <a:xfrm>
            <a:off x="2143125" y="2270125"/>
            <a:ext cx="606425" cy="1655763"/>
            <a:chOff x="2143125" y="2270125"/>
            <a:chExt cx="606425" cy="1655763"/>
          </a:xfrm>
        </p:grpSpPr>
        <p:sp>
          <p:nvSpPr>
            <p:cNvPr id="70" name="Rectangle 88">
              <a:extLst>
                <a:ext uri="{FF2B5EF4-FFF2-40B4-BE49-F238E27FC236}">
                  <a16:creationId xmlns:a16="http://schemas.microsoft.com/office/drawing/2014/main" id="{797D0957-0D80-0446-9A31-C57D2EA106C5}"/>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2" name="Text Box 90">
              <a:extLst>
                <a:ext uri="{FF2B5EF4-FFF2-40B4-BE49-F238E27FC236}">
                  <a16:creationId xmlns:a16="http://schemas.microsoft.com/office/drawing/2014/main" id="{7537BB61-11AE-1A47-85E3-A3BCC0503C6F}"/>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4764" name="Line 35">
            <a:extLst>
              <a:ext uri="{FF2B5EF4-FFF2-40B4-BE49-F238E27FC236}">
                <a16:creationId xmlns:a16="http://schemas.microsoft.com/office/drawing/2014/main" id="{D4BB1943-9267-924F-BA1F-E133691AE40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5" name="Line 35">
            <a:extLst>
              <a:ext uri="{FF2B5EF4-FFF2-40B4-BE49-F238E27FC236}">
                <a16:creationId xmlns:a16="http://schemas.microsoft.com/office/drawing/2014/main" id="{A3B19413-3112-2D43-9E1A-E525EAD49C24}"/>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6" name="Line 35">
            <a:extLst>
              <a:ext uri="{FF2B5EF4-FFF2-40B4-BE49-F238E27FC236}">
                <a16:creationId xmlns:a16="http://schemas.microsoft.com/office/drawing/2014/main" id="{BD59764E-F9CF-8F45-9B6F-5F75D3309874}"/>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7" name="Line 35">
            <a:extLst>
              <a:ext uri="{FF2B5EF4-FFF2-40B4-BE49-F238E27FC236}">
                <a16:creationId xmlns:a16="http://schemas.microsoft.com/office/drawing/2014/main" id="{EA4FFBE3-4EC0-A14D-B406-B598E27732B8}"/>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97C7A0E4-C6F3-6847-A672-A83EA8A51FD0}"/>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4769" name="Oval 103">
            <a:extLst>
              <a:ext uri="{FF2B5EF4-FFF2-40B4-BE49-F238E27FC236}">
                <a16:creationId xmlns:a16="http://schemas.microsoft.com/office/drawing/2014/main" id="{5DF34990-23F3-364A-B2A4-C89B851B1184}"/>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70" name="Line 63">
            <a:extLst>
              <a:ext uri="{FF2B5EF4-FFF2-40B4-BE49-F238E27FC236}">
                <a16:creationId xmlns:a16="http://schemas.microsoft.com/office/drawing/2014/main" id="{9B8436A3-0E97-D646-8FF6-0F181081A24B}"/>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1" name="Line 35">
            <a:extLst>
              <a:ext uri="{FF2B5EF4-FFF2-40B4-BE49-F238E27FC236}">
                <a16:creationId xmlns:a16="http://schemas.microsoft.com/office/drawing/2014/main" id="{C381CA28-6547-384B-A05F-A5D12AB37774}"/>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2" name="Line 63">
            <a:extLst>
              <a:ext uri="{FF2B5EF4-FFF2-40B4-BE49-F238E27FC236}">
                <a16:creationId xmlns:a16="http://schemas.microsoft.com/office/drawing/2014/main" id="{12A84575-BB36-0743-9AE1-6E562B3580DD}"/>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3" name="Line 35">
            <a:extLst>
              <a:ext uri="{FF2B5EF4-FFF2-40B4-BE49-F238E27FC236}">
                <a16:creationId xmlns:a16="http://schemas.microsoft.com/office/drawing/2014/main" id="{1A1DC293-A6A8-AF4A-ADF1-F2677D5CBCC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4" name="Line 63">
            <a:extLst>
              <a:ext uri="{FF2B5EF4-FFF2-40B4-BE49-F238E27FC236}">
                <a16:creationId xmlns:a16="http://schemas.microsoft.com/office/drawing/2014/main" id="{C9F95806-974D-8546-8795-6F1B7901E0F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5" name="Line 35">
            <a:extLst>
              <a:ext uri="{FF2B5EF4-FFF2-40B4-BE49-F238E27FC236}">
                <a16:creationId xmlns:a16="http://schemas.microsoft.com/office/drawing/2014/main" id="{5E1AF89A-9E08-F04D-B3CF-697F76DB4BD7}"/>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6" name="Line 35">
            <a:extLst>
              <a:ext uri="{FF2B5EF4-FFF2-40B4-BE49-F238E27FC236}">
                <a16:creationId xmlns:a16="http://schemas.microsoft.com/office/drawing/2014/main" id="{504AB0E0-4370-5547-8301-733B6A0171DE}"/>
              </a:ext>
            </a:extLst>
          </p:cNvPr>
          <p:cNvSpPr>
            <a:spLocks noChangeShapeType="1"/>
          </p:cNvSpPr>
          <p:nvPr/>
        </p:nvSpPr>
        <p:spPr bwMode="auto">
          <a:xfrm>
            <a:off x="2749550" y="3749675"/>
            <a:ext cx="506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7" name="Line 35">
            <a:extLst>
              <a:ext uri="{FF2B5EF4-FFF2-40B4-BE49-F238E27FC236}">
                <a16:creationId xmlns:a16="http://schemas.microsoft.com/office/drawing/2014/main" id="{C53DB3D2-7E0F-384F-A023-795D99BD6194}"/>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8" name="Line 35">
            <a:extLst>
              <a:ext uri="{FF2B5EF4-FFF2-40B4-BE49-F238E27FC236}">
                <a16:creationId xmlns:a16="http://schemas.microsoft.com/office/drawing/2014/main" id="{1ADC354F-C78E-644D-9FAA-9FA6C565B0C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9" name="Line 35">
            <a:extLst>
              <a:ext uri="{FF2B5EF4-FFF2-40B4-BE49-F238E27FC236}">
                <a16:creationId xmlns:a16="http://schemas.microsoft.com/office/drawing/2014/main" id="{A734CEEC-066B-C548-99C9-51E30F18CAA5}"/>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0" name="Line 63">
            <a:extLst>
              <a:ext uri="{FF2B5EF4-FFF2-40B4-BE49-F238E27FC236}">
                <a16:creationId xmlns:a16="http://schemas.microsoft.com/office/drawing/2014/main" id="{E6D04702-1747-424E-8D2E-36685B468B71}"/>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1" name="Line 35">
            <a:extLst>
              <a:ext uri="{FF2B5EF4-FFF2-40B4-BE49-F238E27FC236}">
                <a16:creationId xmlns:a16="http://schemas.microsoft.com/office/drawing/2014/main" id="{6390EF1B-9F2C-D440-AD86-35BCB6649F39}"/>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2" name="Line 63">
            <a:extLst>
              <a:ext uri="{FF2B5EF4-FFF2-40B4-BE49-F238E27FC236}">
                <a16:creationId xmlns:a16="http://schemas.microsoft.com/office/drawing/2014/main" id="{049736F6-2843-4044-95E3-9A7D0047CCC4}"/>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3" name="Line 35">
            <a:extLst>
              <a:ext uri="{FF2B5EF4-FFF2-40B4-BE49-F238E27FC236}">
                <a16:creationId xmlns:a16="http://schemas.microsoft.com/office/drawing/2014/main" id="{718B18D6-CF4B-854F-8D88-E27412963070}"/>
              </a:ext>
            </a:extLst>
          </p:cNvPr>
          <p:cNvSpPr>
            <a:spLocks noChangeShapeType="1"/>
          </p:cNvSpPr>
          <p:nvPr/>
        </p:nvSpPr>
        <p:spPr bwMode="auto">
          <a:xfrm>
            <a:off x="1316038" y="3230563"/>
            <a:ext cx="8270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4" name="Line 63">
            <a:extLst>
              <a:ext uri="{FF2B5EF4-FFF2-40B4-BE49-F238E27FC236}">
                <a16:creationId xmlns:a16="http://schemas.microsoft.com/office/drawing/2014/main" id="{7A7E4D87-068C-4D41-9965-528778C821E7}"/>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5" name="Oval 103">
            <a:extLst>
              <a:ext uri="{FF2B5EF4-FFF2-40B4-BE49-F238E27FC236}">
                <a16:creationId xmlns:a16="http://schemas.microsoft.com/office/drawing/2014/main" id="{4FA7ED4A-2174-9B4A-B899-471177DD9849}"/>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86" name="Line 35">
            <a:extLst>
              <a:ext uri="{FF2B5EF4-FFF2-40B4-BE49-F238E27FC236}">
                <a16:creationId xmlns:a16="http://schemas.microsoft.com/office/drawing/2014/main" id="{DF823CA1-3A06-6741-A0C3-EF14F3106300}"/>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7" name="Line 35">
            <a:extLst>
              <a:ext uri="{FF2B5EF4-FFF2-40B4-BE49-F238E27FC236}">
                <a16:creationId xmlns:a16="http://schemas.microsoft.com/office/drawing/2014/main" id="{18D2C58D-2361-CE4D-9F2B-D357509D9F10}"/>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8" name="Line 35">
            <a:extLst>
              <a:ext uri="{FF2B5EF4-FFF2-40B4-BE49-F238E27FC236}">
                <a16:creationId xmlns:a16="http://schemas.microsoft.com/office/drawing/2014/main" id="{2DBEA7B6-8B3A-3746-B4D0-EA5F065A3879}"/>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9" name="Line 63">
            <a:extLst>
              <a:ext uri="{FF2B5EF4-FFF2-40B4-BE49-F238E27FC236}">
                <a16:creationId xmlns:a16="http://schemas.microsoft.com/office/drawing/2014/main" id="{AF49DD69-D153-A345-9D64-A7233632740C}"/>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0" name="Oval 103">
            <a:extLst>
              <a:ext uri="{FF2B5EF4-FFF2-40B4-BE49-F238E27FC236}">
                <a16:creationId xmlns:a16="http://schemas.microsoft.com/office/drawing/2014/main" id="{D294EE28-6E6B-8344-BABF-0437E455F0C6}"/>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91" name="Line 63">
            <a:extLst>
              <a:ext uri="{FF2B5EF4-FFF2-40B4-BE49-F238E27FC236}">
                <a16:creationId xmlns:a16="http://schemas.microsoft.com/office/drawing/2014/main" id="{77379D62-F8D4-0D41-9CF8-7C67F51C8F71}"/>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2" name="Line 35">
            <a:extLst>
              <a:ext uri="{FF2B5EF4-FFF2-40B4-BE49-F238E27FC236}">
                <a16:creationId xmlns:a16="http://schemas.microsoft.com/office/drawing/2014/main" id="{4D317086-2784-E141-B978-204C5ED126CB}"/>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3" name="Line 63">
            <a:extLst>
              <a:ext uri="{FF2B5EF4-FFF2-40B4-BE49-F238E27FC236}">
                <a16:creationId xmlns:a16="http://schemas.microsoft.com/office/drawing/2014/main" id="{C4842D45-C3ED-BB4D-B52C-4FF9C905157C}"/>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4" name="Line 135">
            <a:extLst>
              <a:ext uri="{FF2B5EF4-FFF2-40B4-BE49-F238E27FC236}">
                <a16:creationId xmlns:a16="http://schemas.microsoft.com/office/drawing/2014/main" id="{6421ADF1-3C1B-E643-AF86-0982A6567D03}"/>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4795" name="群組 4">
            <a:extLst>
              <a:ext uri="{FF2B5EF4-FFF2-40B4-BE49-F238E27FC236}">
                <a16:creationId xmlns:a16="http://schemas.microsoft.com/office/drawing/2014/main" id="{5BE8A90D-DFF6-3348-8FB8-5D7074D58F6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A51788B1-0437-044B-941E-3368F2B7430C}"/>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4828" name="Text Box 172">
              <a:extLst>
                <a:ext uri="{FF2B5EF4-FFF2-40B4-BE49-F238E27FC236}">
                  <a16:creationId xmlns:a16="http://schemas.microsoft.com/office/drawing/2014/main" id="{A6E2990E-FBDA-6A43-B330-95849CD73B8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4796" name="群組 5">
            <a:extLst>
              <a:ext uri="{FF2B5EF4-FFF2-40B4-BE49-F238E27FC236}">
                <a16:creationId xmlns:a16="http://schemas.microsoft.com/office/drawing/2014/main" id="{5AE0B30A-2CC3-A94F-9DF2-F5DB9B8C8402}"/>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BEB205E3-A756-414C-A779-EA141C2267F3}"/>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4826" name="Text Box 172">
              <a:extLst>
                <a:ext uri="{FF2B5EF4-FFF2-40B4-BE49-F238E27FC236}">
                  <a16:creationId xmlns:a16="http://schemas.microsoft.com/office/drawing/2014/main" id="{806913C5-CE19-D74B-9040-493A14DD9D45}"/>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4797" name="Line 63">
            <a:extLst>
              <a:ext uri="{FF2B5EF4-FFF2-40B4-BE49-F238E27FC236}">
                <a16:creationId xmlns:a16="http://schemas.microsoft.com/office/drawing/2014/main" id="{2E2797B6-D03E-2842-B3F7-4BB830F6CFB6}"/>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8" name="Line 63">
            <a:extLst>
              <a:ext uri="{FF2B5EF4-FFF2-40B4-BE49-F238E27FC236}">
                <a16:creationId xmlns:a16="http://schemas.microsoft.com/office/drawing/2014/main" id="{46A585B7-F31F-A44F-AF81-35659A124F2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9" name="Text Box 172">
            <a:extLst>
              <a:ext uri="{FF2B5EF4-FFF2-40B4-BE49-F238E27FC236}">
                <a16:creationId xmlns:a16="http://schemas.microsoft.com/office/drawing/2014/main" id="{8123C304-EE93-E44E-9F64-CBC1B94E150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4800" name="Text Box 172">
            <a:extLst>
              <a:ext uri="{FF2B5EF4-FFF2-40B4-BE49-F238E27FC236}">
                <a16:creationId xmlns:a16="http://schemas.microsoft.com/office/drawing/2014/main" id="{3AD34A44-31B0-E943-8076-2BCF0B8219BF}"/>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4801" name="Text Box 172">
            <a:extLst>
              <a:ext uri="{FF2B5EF4-FFF2-40B4-BE49-F238E27FC236}">
                <a16:creationId xmlns:a16="http://schemas.microsoft.com/office/drawing/2014/main" id="{EE28942C-4F5C-2147-ACDA-5B04F19D09BA}"/>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4802" name="Text Box 172">
            <a:extLst>
              <a:ext uri="{FF2B5EF4-FFF2-40B4-BE49-F238E27FC236}">
                <a16:creationId xmlns:a16="http://schemas.microsoft.com/office/drawing/2014/main" id="{B7C4FF47-6CD3-6348-A0C4-EB65B4660D06}"/>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558CE042-D8D5-EB48-A9F9-6A295E5EAE3B}"/>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74804" name="Text Box 152">
            <a:extLst>
              <a:ext uri="{FF2B5EF4-FFF2-40B4-BE49-F238E27FC236}">
                <a16:creationId xmlns:a16="http://schemas.microsoft.com/office/drawing/2014/main" id="{26F791AD-1DE2-1740-B5E4-09B11485BDC5}"/>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
        <p:nvSpPr>
          <p:cNvPr id="74805" name="Text Box 152">
            <a:extLst>
              <a:ext uri="{FF2B5EF4-FFF2-40B4-BE49-F238E27FC236}">
                <a16:creationId xmlns:a16="http://schemas.microsoft.com/office/drawing/2014/main" id="{B6C4D2F3-76DE-BE4B-AF5B-01D1E69005B1}"/>
              </a:ext>
            </a:extLst>
          </p:cNvPr>
          <p:cNvSpPr txBox="1">
            <a:spLocks noChangeArrowheads="1"/>
          </p:cNvSpPr>
          <p:nvPr/>
        </p:nvSpPr>
        <p:spPr bwMode="auto">
          <a:xfrm>
            <a:off x="1311275" y="3759200"/>
            <a:ext cx="44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inM</a:t>
            </a:r>
          </a:p>
        </p:txBody>
      </p:sp>
      <p:sp>
        <p:nvSpPr>
          <p:cNvPr id="74806" name="Text Box 152">
            <a:extLst>
              <a:ext uri="{FF2B5EF4-FFF2-40B4-BE49-F238E27FC236}">
                <a16:creationId xmlns:a16="http://schemas.microsoft.com/office/drawing/2014/main" id="{BAF9E726-81DA-854D-9C58-B76471D1E2F6}"/>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4807" name="Text Box 152">
            <a:extLst>
              <a:ext uri="{FF2B5EF4-FFF2-40B4-BE49-F238E27FC236}">
                <a16:creationId xmlns:a16="http://schemas.microsoft.com/office/drawing/2014/main" id="{DA5D86B8-4CEA-4C4A-8199-1418EDAC68E4}"/>
              </a:ext>
            </a:extLst>
          </p:cNvPr>
          <p:cNvSpPr txBox="1">
            <a:spLocks noChangeArrowheads="1"/>
          </p:cNvSpPr>
          <p:nvPr/>
        </p:nvSpPr>
        <p:spPr bwMode="auto">
          <a:xfrm>
            <a:off x="7161213" y="2992438"/>
            <a:ext cx="55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outM</a:t>
            </a:r>
          </a:p>
        </p:txBody>
      </p:sp>
      <p:sp>
        <p:nvSpPr>
          <p:cNvPr id="74808" name="Text Box 152">
            <a:extLst>
              <a:ext uri="{FF2B5EF4-FFF2-40B4-BE49-F238E27FC236}">
                <a16:creationId xmlns:a16="http://schemas.microsoft.com/office/drawing/2014/main" id="{15A4A907-0B69-4E49-B68F-E16FA285F66D}"/>
              </a:ext>
            </a:extLst>
          </p:cNvPr>
          <p:cNvSpPr txBox="1">
            <a:spLocks noChangeArrowheads="1"/>
          </p:cNvSpPr>
          <p:nvPr/>
        </p:nvSpPr>
        <p:spPr bwMode="auto">
          <a:xfrm>
            <a:off x="7470775" y="4868863"/>
            <a:ext cx="704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writeM</a:t>
            </a:r>
          </a:p>
        </p:txBody>
      </p:sp>
      <p:sp>
        <p:nvSpPr>
          <p:cNvPr id="74809" name="Text Box 152">
            <a:extLst>
              <a:ext uri="{FF2B5EF4-FFF2-40B4-BE49-F238E27FC236}">
                <a16:creationId xmlns:a16="http://schemas.microsoft.com/office/drawing/2014/main" id="{B56ED278-6C2C-C14E-B862-F3AE7D3A2A21}"/>
              </a:ext>
            </a:extLst>
          </p:cNvPr>
          <p:cNvSpPr txBox="1">
            <a:spLocks noChangeArrowheads="1"/>
          </p:cNvSpPr>
          <p:nvPr/>
        </p:nvSpPr>
        <p:spPr bwMode="auto">
          <a:xfrm>
            <a:off x="7545388" y="1217613"/>
            <a:ext cx="361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PC</a:t>
            </a:r>
          </a:p>
        </p:txBody>
      </p:sp>
      <p:sp>
        <p:nvSpPr>
          <p:cNvPr id="74810" name="Text Box 152">
            <a:extLst>
              <a:ext uri="{FF2B5EF4-FFF2-40B4-BE49-F238E27FC236}">
                <a16:creationId xmlns:a16="http://schemas.microsoft.com/office/drawing/2014/main" id="{F325EB65-BC31-0148-86E6-51D776527D6C}"/>
              </a:ext>
            </a:extLst>
          </p:cNvPr>
          <p:cNvSpPr txBox="1">
            <a:spLocks noChangeArrowheads="1"/>
          </p:cNvSpPr>
          <p:nvPr/>
        </p:nvSpPr>
        <p:spPr bwMode="auto">
          <a:xfrm>
            <a:off x="7416800" y="4475163"/>
            <a:ext cx="89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addressM</a:t>
            </a:r>
          </a:p>
        </p:txBody>
      </p:sp>
      <p:sp>
        <p:nvSpPr>
          <p:cNvPr id="106" name="Text Box 80">
            <a:extLst>
              <a:ext uri="{FF2B5EF4-FFF2-40B4-BE49-F238E27FC236}">
                <a16:creationId xmlns:a16="http://schemas.microsoft.com/office/drawing/2014/main" id="{581BEDF7-3569-C848-AEC0-A6DEC5792456}"/>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4812" name="Line 135">
            <a:extLst>
              <a:ext uri="{FF2B5EF4-FFF2-40B4-BE49-F238E27FC236}">
                <a16:creationId xmlns:a16="http://schemas.microsoft.com/office/drawing/2014/main" id="{09059EF7-EFE1-B145-A65A-EDBF6871FA32}"/>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3" name="Line 35">
            <a:extLst>
              <a:ext uri="{FF2B5EF4-FFF2-40B4-BE49-F238E27FC236}">
                <a16:creationId xmlns:a16="http://schemas.microsoft.com/office/drawing/2014/main" id="{F3CCE7EC-E9B7-4A45-9687-5D7416431EDD}"/>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4814" name="群組 108">
            <a:extLst>
              <a:ext uri="{FF2B5EF4-FFF2-40B4-BE49-F238E27FC236}">
                <a16:creationId xmlns:a16="http://schemas.microsoft.com/office/drawing/2014/main" id="{A3AA551B-3B16-3547-9B49-37D9A3F58ADA}"/>
              </a:ext>
            </a:extLst>
          </p:cNvPr>
          <p:cNvGrpSpPr>
            <a:grpSpLocks/>
          </p:cNvGrpSpPr>
          <p:nvPr/>
        </p:nvGrpSpPr>
        <p:grpSpPr bwMode="auto">
          <a:xfrm>
            <a:off x="152400" y="990600"/>
            <a:ext cx="685800" cy="3521075"/>
            <a:chOff x="152400" y="990599"/>
            <a:chExt cx="685800" cy="3521076"/>
          </a:xfrm>
        </p:grpSpPr>
        <p:sp>
          <p:nvSpPr>
            <p:cNvPr id="74822" name="Line 35">
              <a:extLst>
                <a:ext uri="{FF2B5EF4-FFF2-40B4-BE49-F238E27FC236}">
                  <a16:creationId xmlns:a16="http://schemas.microsoft.com/office/drawing/2014/main" id="{B1A5F24C-B94B-9441-B580-BFF446E1F396}"/>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3" name="Line 63">
              <a:extLst>
                <a:ext uri="{FF2B5EF4-FFF2-40B4-BE49-F238E27FC236}">
                  <a16:creationId xmlns:a16="http://schemas.microsoft.com/office/drawing/2014/main" id="{1BA7F1A0-A5AC-D94C-8096-2A463972F977}"/>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4" name="Line 63">
              <a:extLst>
                <a:ext uri="{FF2B5EF4-FFF2-40B4-BE49-F238E27FC236}">
                  <a16:creationId xmlns:a16="http://schemas.microsoft.com/office/drawing/2014/main" id="{CB8F1195-03E6-8549-9868-A4414B4096BD}"/>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4815" name="Line 63">
            <a:extLst>
              <a:ext uri="{FF2B5EF4-FFF2-40B4-BE49-F238E27FC236}">
                <a16:creationId xmlns:a16="http://schemas.microsoft.com/office/drawing/2014/main" id="{3E3A2C30-EE6C-C34B-BBC8-FA80172B6F57}"/>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6" name="Text Box 172">
            <a:extLst>
              <a:ext uri="{FF2B5EF4-FFF2-40B4-BE49-F238E27FC236}">
                <a16:creationId xmlns:a16="http://schemas.microsoft.com/office/drawing/2014/main" id="{FE2434D4-5D78-F64A-86B6-A8737F935904}"/>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4817" name="Text Box 172">
            <a:extLst>
              <a:ext uri="{FF2B5EF4-FFF2-40B4-BE49-F238E27FC236}">
                <a16:creationId xmlns:a16="http://schemas.microsoft.com/office/drawing/2014/main" id="{850CAEEB-EC7B-4445-9817-6E8C6541BC45}"/>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4818" name="Line 63">
            <a:extLst>
              <a:ext uri="{FF2B5EF4-FFF2-40B4-BE49-F238E27FC236}">
                <a16:creationId xmlns:a16="http://schemas.microsoft.com/office/drawing/2014/main" id="{115664EC-C3D1-C04E-A268-CD49381D9F9A}"/>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9" name="Line 35">
            <a:extLst>
              <a:ext uri="{FF2B5EF4-FFF2-40B4-BE49-F238E27FC236}">
                <a16:creationId xmlns:a16="http://schemas.microsoft.com/office/drawing/2014/main" id="{1A8E8B4F-80CB-BC46-A042-66CFA90B7DD2}"/>
              </a:ext>
            </a:extLst>
          </p:cNvPr>
          <p:cNvSpPr>
            <a:spLocks noChangeShapeType="1"/>
          </p:cNvSpPr>
          <p:nvPr/>
        </p:nvSpPr>
        <p:spPr bwMode="auto">
          <a:xfrm>
            <a:off x="2460625" y="4876800"/>
            <a:ext cx="60896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0" name="Line 63">
            <a:extLst>
              <a:ext uri="{FF2B5EF4-FFF2-40B4-BE49-F238E27FC236}">
                <a16:creationId xmlns:a16="http://schemas.microsoft.com/office/drawing/2014/main" id="{DDCE5DA6-43C9-4147-BC33-3CBD2A893129}"/>
              </a:ext>
            </a:extLst>
          </p:cNvPr>
          <p:cNvSpPr>
            <a:spLocks noChangeShapeType="1"/>
          </p:cNvSpPr>
          <p:nvPr/>
        </p:nvSpPr>
        <p:spPr bwMode="auto">
          <a:xfrm>
            <a:off x="8553450" y="4340225"/>
            <a:ext cx="0" cy="536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1" name="Line 63">
            <a:extLst>
              <a:ext uri="{FF2B5EF4-FFF2-40B4-BE49-F238E27FC236}">
                <a16:creationId xmlns:a16="http://schemas.microsoft.com/office/drawing/2014/main" id="{4C0201C0-4321-A949-81B4-AA4F102FBB12}"/>
              </a:ext>
            </a:extLst>
          </p:cNvPr>
          <p:cNvSpPr>
            <a:spLocks noChangeShapeType="1"/>
          </p:cNvSpPr>
          <p:nvPr/>
        </p:nvSpPr>
        <p:spPr bwMode="auto">
          <a:xfrm>
            <a:off x="2460625" y="3906838"/>
            <a:ext cx="0" cy="9699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8788F-16E5-F648-9931-B2D83102C2BD}"/>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(CPU interface)</a:t>
            </a:r>
            <a:endParaRPr kumimoji="1" lang="zh-TW" altLang="en-US">
              <a:ea typeface="新細明體" panose="02020500000000000000" pitchFamily="18" charset="-120"/>
            </a:endParaRPr>
          </a:p>
        </p:txBody>
      </p:sp>
      <p:grpSp>
        <p:nvGrpSpPr>
          <p:cNvPr id="75779" name="Group 99">
            <a:extLst>
              <a:ext uri="{FF2B5EF4-FFF2-40B4-BE49-F238E27FC236}">
                <a16:creationId xmlns:a16="http://schemas.microsoft.com/office/drawing/2014/main" id="{630C1CD7-0E11-3849-AED6-166C5BA426EB}"/>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88814C7-44B2-564F-A773-E0C094D0AC2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76743563-CC62-7444-BCA5-B3D9D217526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86D317AE-949D-D741-868F-08766664C6FE}"/>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5781" name="AutoShape 4">
            <a:extLst>
              <a:ext uri="{FF2B5EF4-FFF2-40B4-BE49-F238E27FC236}">
                <a16:creationId xmlns:a16="http://schemas.microsoft.com/office/drawing/2014/main" id="{4C1EF95F-9061-5949-BA95-8A4E8D383615}"/>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5782" name="群組 49">
            <a:extLst>
              <a:ext uri="{FF2B5EF4-FFF2-40B4-BE49-F238E27FC236}">
                <a16:creationId xmlns:a16="http://schemas.microsoft.com/office/drawing/2014/main" id="{D5F93404-FAA5-7542-B170-5604209204E2}"/>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8B81D19D-B1F0-9F45-A44D-4B0600B398F1}"/>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D05AC08-E953-E74F-A27F-F13057C3C5E9}"/>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72ACD030-4E2D-904D-8636-509C61F20076}"/>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A8CE979-8A3F-A342-A299-9016C9FEC92B}"/>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C87E5544-3B86-D948-A3E0-7C9B2BFC765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26E07244-1D71-274A-81DD-F9097B25AF66}"/>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ED89936D-FA99-7B4E-AC06-7CAA3CDA94D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5783" name="群組 50">
            <a:extLst>
              <a:ext uri="{FF2B5EF4-FFF2-40B4-BE49-F238E27FC236}">
                <a16:creationId xmlns:a16="http://schemas.microsoft.com/office/drawing/2014/main" id="{4199ECB2-4E6F-D549-963C-E4C6CC2FDE17}"/>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17EFF9DE-F740-884B-BBAF-F531DC77F4EB}"/>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D4A86235-8611-AA4C-8856-0F3688D12BC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33C37CC9-A289-2F46-B481-AC3F20EF613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8EDF273F-A5C8-E141-B14C-E473BBB2EB08}"/>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E5209EA-12EB-0E4C-8BA6-150C972AC860}"/>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5784" name="群組 82">
            <a:extLst>
              <a:ext uri="{FF2B5EF4-FFF2-40B4-BE49-F238E27FC236}">
                <a16:creationId xmlns:a16="http://schemas.microsoft.com/office/drawing/2014/main" id="{35BBA365-513B-F84D-B7F0-24866CCAFACA}"/>
              </a:ext>
            </a:extLst>
          </p:cNvPr>
          <p:cNvGrpSpPr>
            <a:grpSpLocks/>
          </p:cNvGrpSpPr>
          <p:nvPr/>
        </p:nvGrpSpPr>
        <p:grpSpPr bwMode="auto">
          <a:xfrm>
            <a:off x="4114800" y="3444875"/>
            <a:ext cx="963613" cy="414338"/>
            <a:chOff x="4114800" y="3657600"/>
            <a:chExt cx="964034" cy="414026"/>
          </a:xfrm>
        </p:grpSpPr>
        <p:grpSp>
          <p:nvGrpSpPr>
            <p:cNvPr id="75859" name="群組 16">
              <a:extLst>
                <a:ext uri="{FF2B5EF4-FFF2-40B4-BE49-F238E27FC236}">
                  <a16:creationId xmlns:a16="http://schemas.microsoft.com/office/drawing/2014/main" id="{6C8E4653-09E4-1F41-B3C6-633D299777E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8DEB91F9-0187-2840-96F4-C61E847F7E54}"/>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5862" name="AutoShape 4">
                <a:extLst>
                  <a:ext uri="{FF2B5EF4-FFF2-40B4-BE49-F238E27FC236}">
                    <a16:creationId xmlns:a16="http://schemas.microsoft.com/office/drawing/2014/main" id="{0DCD80E8-C2B1-A84C-A9B7-AD6CA905ED6B}"/>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573F031D-4785-154A-B00F-9F6CFAD336D0}"/>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5785" name="群組 80">
            <a:extLst>
              <a:ext uri="{FF2B5EF4-FFF2-40B4-BE49-F238E27FC236}">
                <a16:creationId xmlns:a16="http://schemas.microsoft.com/office/drawing/2014/main" id="{A9BA841A-49A0-2242-A599-F5A29455DCE6}"/>
              </a:ext>
            </a:extLst>
          </p:cNvPr>
          <p:cNvGrpSpPr>
            <a:grpSpLocks/>
          </p:cNvGrpSpPr>
          <p:nvPr/>
        </p:nvGrpSpPr>
        <p:grpSpPr bwMode="auto">
          <a:xfrm>
            <a:off x="4124325" y="2492375"/>
            <a:ext cx="974725" cy="381000"/>
            <a:chOff x="4114800" y="2622550"/>
            <a:chExt cx="975235" cy="381638"/>
          </a:xfrm>
        </p:grpSpPr>
        <p:grpSp>
          <p:nvGrpSpPr>
            <p:cNvPr id="75855" name="群組 13">
              <a:extLst>
                <a:ext uri="{FF2B5EF4-FFF2-40B4-BE49-F238E27FC236}">
                  <a16:creationId xmlns:a16="http://schemas.microsoft.com/office/drawing/2014/main" id="{51D6C4B8-0FAC-644D-94B6-9704F44EA94F}"/>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0C30846F-FB78-4B4F-BF18-8013E9DC41DC}"/>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5858" name="AutoShape 4">
                <a:extLst>
                  <a:ext uri="{FF2B5EF4-FFF2-40B4-BE49-F238E27FC236}">
                    <a16:creationId xmlns:a16="http://schemas.microsoft.com/office/drawing/2014/main" id="{8C15DF87-E87B-9542-B863-AF765FEE11C9}"/>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156C64D9-CC10-DF4E-853A-9CC3FCE60391}"/>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5786" name="群組 6">
            <a:extLst>
              <a:ext uri="{FF2B5EF4-FFF2-40B4-BE49-F238E27FC236}">
                <a16:creationId xmlns:a16="http://schemas.microsoft.com/office/drawing/2014/main" id="{52FA3ADC-0D1B-1D44-9A8E-7BAABAF99535}"/>
              </a:ext>
            </a:extLst>
          </p:cNvPr>
          <p:cNvGrpSpPr>
            <a:grpSpLocks/>
          </p:cNvGrpSpPr>
          <p:nvPr/>
        </p:nvGrpSpPr>
        <p:grpSpPr bwMode="auto">
          <a:xfrm>
            <a:off x="2143125" y="2270125"/>
            <a:ext cx="606425" cy="1655763"/>
            <a:chOff x="2143125" y="2270125"/>
            <a:chExt cx="606425" cy="1655763"/>
          </a:xfrm>
        </p:grpSpPr>
        <p:sp>
          <p:nvSpPr>
            <p:cNvPr id="70" name="Rectangle 88">
              <a:extLst>
                <a:ext uri="{FF2B5EF4-FFF2-40B4-BE49-F238E27FC236}">
                  <a16:creationId xmlns:a16="http://schemas.microsoft.com/office/drawing/2014/main" id="{921A0081-29B7-9143-9D37-086464B28838}"/>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2" name="Text Box 90">
              <a:extLst>
                <a:ext uri="{FF2B5EF4-FFF2-40B4-BE49-F238E27FC236}">
                  <a16:creationId xmlns:a16="http://schemas.microsoft.com/office/drawing/2014/main" id="{BB69A851-01C7-E343-8EC2-7EE43EEFD09D}"/>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5787" name="Line 35">
            <a:extLst>
              <a:ext uri="{FF2B5EF4-FFF2-40B4-BE49-F238E27FC236}">
                <a16:creationId xmlns:a16="http://schemas.microsoft.com/office/drawing/2014/main" id="{88490D8E-E417-0E43-9369-001FF4C481E9}"/>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88" name="Line 35">
            <a:extLst>
              <a:ext uri="{FF2B5EF4-FFF2-40B4-BE49-F238E27FC236}">
                <a16:creationId xmlns:a16="http://schemas.microsoft.com/office/drawing/2014/main" id="{19E3F09A-9889-C146-B0CE-E125C0CE351B}"/>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89" name="Line 35">
            <a:extLst>
              <a:ext uri="{FF2B5EF4-FFF2-40B4-BE49-F238E27FC236}">
                <a16:creationId xmlns:a16="http://schemas.microsoft.com/office/drawing/2014/main" id="{1630029C-2575-A443-A25C-8A9288867E16}"/>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0" name="Line 35">
            <a:extLst>
              <a:ext uri="{FF2B5EF4-FFF2-40B4-BE49-F238E27FC236}">
                <a16:creationId xmlns:a16="http://schemas.microsoft.com/office/drawing/2014/main" id="{B144033C-5C12-E844-83A9-EF6ECD58D9F8}"/>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6E721E38-429A-AB45-8835-71768A70C237}"/>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5792" name="Oval 103">
            <a:extLst>
              <a:ext uri="{FF2B5EF4-FFF2-40B4-BE49-F238E27FC236}">
                <a16:creationId xmlns:a16="http://schemas.microsoft.com/office/drawing/2014/main" id="{462E6A09-33C5-3F46-B5AC-567ABFAA207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793" name="Line 63">
            <a:extLst>
              <a:ext uri="{FF2B5EF4-FFF2-40B4-BE49-F238E27FC236}">
                <a16:creationId xmlns:a16="http://schemas.microsoft.com/office/drawing/2014/main" id="{70DEBCE8-6A1E-3D48-A71A-EC80587D751A}"/>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4" name="Line 35">
            <a:extLst>
              <a:ext uri="{FF2B5EF4-FFF2-40B4-BE49-F238E27FC236}">
                <a16:creationId xmlns:a16="http://schemas.microsoft.com/office/drawing/2014/main" id="{0540596D-CB81-2440-B3CB-7E304964E974}"/>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5" name="Line 63">
            <a:extLst>
              <a:ext uri="{FF2B5EF4-FFF2-40B4-BE49-F238E27FC236}">
                <a16:creationId xmlns:a16="http://schemas.microsoft.com/office/drawing/2014/main" id="{D309CC0F-7280-8A49-9494-5A15FBC96FC8}"/>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6" name="Line 35">
            <a:extLst>
              <a:ext uri="{FF2B5EF4-FFF2-40B4-BE49-F238E27FC236}">
                <a16:creationId xmlns:a16="http://schemas.microsoft.com/office/drawing/2014/main" id="{3565098D-019C-8448-AF2E-EAE64E24FCF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7" name="Line 63">
            <a:extLst>
              <a:ext uri="{FF2B5EF4-FFF2-40B4-BE49-F238E27FC236}">
                <a16:creationId xmlns:a16="http://schemas.microsoft.com/office/drawing/2014/main" id="{703273A8-4E6C-A04F-A0EB-7D610BA9D28B}"/>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8" name="Line 35">
            <a:extLst>
              <a:ext uri="{FF2B5EF4-FFF2-40B4-BE49-F238E27FC236}">
                <a16:creationId xmlns:a16="http://schemas.microsoft.com/office/drawing/2014/main" id="{0E4DCBE6-730F-484C-A9DE-726306A29C0F}"/>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9" name="Line 35">
            <a:extLst>
              <a:ext uri="{FF2B5EF4-FFF2-40B4-BE49-F238E27FC236}">
                <a16:creationId xmlns:a16="http://schemas.microsoft.com/office/drawing/2014/main" id="{406B175E-C49B-EB4E-813A-9C8844BF8D7B}"/>
              </a:ext>
            </a:extLst>
          </p:cNvPr>
          <p:cNvSpPr>
            <a:spLocks noChangeShapeType="1"/>
          </p:cNvSpPr>
          <p:nvPr/>
        </p:nvSpPr>
        <p:spPr bwMode="auto">
          <a:xfrm>
            <a:off x="2749550" y="3749675"/>
            <a:ext cx="506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0" name="Line 35">
            <a:extLst>
              <a:ext uri="{FF2B5EF4-FFF2-40B4-BE49-F238E27FC236}">
                <a16:creationId xmlns:a16="http://schemas.microsoft.com/office/drawing/2014/main" id="{595D9026-994E-A744-A2EB-AE26B263FA06}"/>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1" name="Line 35">
            <a:extLst>
              <a:ext uri="{FF2B5EF4-FFF2-40B4-BE49-F238E27FC236}">
                <a16:creationId xmlns:a16="http://schemas.microsoft.com/office/drawing/2014/main" id="{44D0FFE1-5558-9F4D-B180-A0418342D91F}"/>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2" name="Line 35">
            <a:extLst>
              <a:ext uri="{FF2B5EF4-FFF2-40B4-BE49-F238E27FC236}">
                <a16:creationId xmlns:a16="http://schemas.microsoft.com/office/drawing/2014/main" id="{168A6FED-B8F3-594F-8B02-C5FE9B93B698}"/>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3" name="Line 63">
            <a:extLst>
              <a:ext uri="{FF2B5EF4-FFF2-40B4-BE49-F238E27FC236}">
                <a16:creationId xmlns:a16="http://schemas.microsoft.com/office/drawing/2014/main" id="{06F1C6AF-4022-7640-A2D6-5A4046C5DEBA}"/>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4" name="Line 35">
            <a:extLst>
              <a:ext uri="{FF2B5EF4-FFF2-40B4-BE49-F238E27FC236}">
                <a16:creationId xmlns:a16="http://schemas.microsoft.com/office/drawing/2014/main" id="{F186EA1C-4A06-6A41-A0CA-1B6989F9EC3E}"/>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5" name="Line 63">
            <a:extLst>
              <a:ext uri="{FF2B5EF4-FFF2-40B4-BE49-F238E27FC236}">
                <a16:creationId xmlns:a16="http://schemas.microsoft.com/office/drawing/2014/main" id="{D1FAA8A3-9C43-DE4C-9D33-53E7F8698AC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6" name="Line 35">
            <a:extLst>
              <a:ext uri="{FF2B5EF4-FFF2-40B4-BE49-F238E27FC236}">
                <a16:creationId xmlns:a16="http://schemas.microsoft.com/office/drawing/2014/main" id="{BD4A156B-EAB9-6F40-9FE2-6C50F3348128}"/>
              </a:ext>
            </a:extLst>
          </p:cNvPr>
          <p:cNvSpPr>
            <a:spLocks noChangeShapeType="1"/>
          </p:cNvSpPr>
          <p:nvPr/>
        </p:nvSpPr>
        <p:spPr bwMode="auto">
          <a:xfrm>
            <a:off x="1316038" y="3230563"/>
            <a:ext cx="8270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7" name="Line 63">
            <a:extLst>
              <a:ext uri="{FF2B5EF4-FFF2-40B4-BE49-F238E27FC236}">
                <a16:creationId xmlns:a16="http://schemas.microsoft.com/office/drawing/2014/main" id="{FA47D0C3-9DEF-F942-AAF6-680D4BD9FCFF}"/>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8" name="Oval 103">
            <a:extLst>
              <a:ext uri="{FF2B5EF4-FFF2-40B4-BE49-F238E27FC236}">
                <a16:creationId xmlns:a16="http://schemas.microsoft.com/office/drawing/2014/main" id="{97A2F7E0-C749-8F40-84C6-0417C8A54AC2}"/>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809" name="Line 35">
            <a:extLst>
              <a:ext uri="{FF2B5EF4-FFF2-40B4-BE49-F238E27FC236}">
                <a16:creationId xmlns:a16="http://schemas.microsoft.com/office/drawing/2014/main" id="{3062C714-6EF9-9342-B5B6-6FD70F6FBBF1}"/>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0" name="Line 35">
            <a:extLst>
              <a:ext uri="{FF2B5EF4-FFF2-40B4-BE49-F238E27FC236}">
                <a16:creationId xmlns:a16="http://schemas.microsoft.com/office/drawing/2014/main" id="{4D8C86B4-C087-6A4F-98BC-FF7028EA01DB}"/>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1" name="Line 35">
            <a:extLst>
              <a:ext uri="{FF2B5EF4-FFF2-40B4-BE49-F238E27FC236}">
                <a16:creationId xmlns:a16="http://schemas.microsoft.com/office/drawing/2014/main" id="{B33CEAC5-DFD9-7241-8B00-CDD0309865CD}"/>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2" name="Line 63">
            <a:extLst>
              <a:ext uri="{FF2B5EF4-FFF2-40B4-BE49-F238E27FC236}">
                <a16:creationId xmlns:a16="http://schemas.microsoft.com/office/drawing/2014/main" id="{49E55418-1912-CF4A-A1DF-86BCA90AA34D}"/>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3" name="Oval 103">
            <a:extLst>
              <a:ext uri="{FF2B5EF4-FFF2-40B4-BE49-F238E27FC236}">
                <a16:creationId xmlns:a16="http://schemas.microsoft.com/office/drawing/2014/main" id="{0B9159C7-86C4-EB47-9934-ED3553047B8C}"/>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814" name="Line 63">
            <a:extLst>
              <a:ext uri="{FF2B5EF4-FFF2-40B4-BE49-F238E27FC236}">
                <a16:creationId xmlns:a16="http://schemas.microsoft.com/office/drawing/2014/main" id="{4EDFBBFC-0037-9647-AEEF-7A18369067C0}"/>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5" name="Line 35">
            <a:extLst>
              <a:ext uri="{FF2B5EF4-FFF2-40B4-BE49-F238E27FC236}">
                <a16:creationId xmlns:a16="http://schemas.microsoft.com/office/drawing/2014/main" id="{5DA79957-3A8C-C54B-802B-4B36D9D65104}"/>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6" name="Line 63">
            <a:extLst>
              <a:ext uri="{FF2B5EF4-FFF2-40B4-BE49-F238E27FC236}">
                <a16:creationId xmlns:a16="http://schemas.microsoft.com/office/drawing/2014/main" id="{9DF15351-38C5-5D4F-9EEA-266FD29B94BB}"/>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7" name="Line 135">
            <a:extLst>
              <a:ext uri="{FF2B5EF4-FFF2-40B4-BE49-F238E27FC236}">
                <a16:creationId xmlns:a16="http://schemas.microsoft.com/office/drawing/2014/main" id="{EA0E6F1A-6408-6C45-AFE5-CEBDD59A5708}"/>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5818" name="群組 4">
            <a:extLst>
              <a:ext uri="{FF2B5EF4-FFF2-40B4-BE49-F238E27FC236}">
                <a16:creationId xmlns:a16="http://schemas.microsoft.com/office/drawing/2014/main" id="{292BAE6C-3333-0F43-8B94-18689F0D7363}"/>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47A3A94-0D9D-AB46-B911-B30FB0C15A88}"/>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5852" name="Text Box 172">
              <a:extLst>
                <a:ext uri="{FF2B5EF4-FFF2-40B4-BE49-F238E27FC236}">
                  <a16:creationId xmlns:a16="http://schemas.microsoft.com/office/drawing/2014/main" id="{BB8EE882-AAC4-224C-9D86-AAB067F596EE}"/>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5819" name="群組 5">
            <a:extLst>
              <a:ext uri="{FF2B5EF4-FFF2-40B4-BE49-F238E27FC236}">
                <a16:creationId xmlns:a16="http://schemas.microsoft.com/office/drawing/2014/main" id="{74C35F52-0A88-6948-8A9E-99F2DF1FA5E5}"/>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31F1AC1-BFE8-4B49-ABE3-6A6F5C9EA30D}"/>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5850" name="Text Box 172">
              <a:extLst>
                <a:ext uri="{FF2B5EF4-FFF2-40B4-BE49-F238E27FC236}">
                  <a16:creationId xmlns:a16="http://schemas.microsoft.com/office/drawing/2014/main" id="{1ED6D36D-1C4E-664C-889C-B9C6DF8A63CE}"/>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5820" name="Line 63">
            <a:extLst>
              <a:ext uri="{FF2B5EF4-FFF2-40B4-BE49-F238E27FC236}">
                <a16:creationId xmlns:a16="http://schemas.microsoft.com/office/drawing/2014/main" id="{0D0EB251-D896-A749-BC12-AB4980D276AE}"/>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21" name="Line 63">
            <a:extLst>
              <a:ext uri="{FF2B5EF4-FFF2-40B4-BE49-F238E27FC236}">
                <a16:creationId xmlns:a16="http://schemas.microsoft.com/office/drawing/2014/main" id="{5CCDB719-3E3C-AC42-A118-5B86622E89E5}"/>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22" name="Text Box 172">
            <a:extLst>
              <a:ext uri="{FF2B5EF4-FFF2-40B4-BE49-F238E27FC236}">
                <a16:creationId xmlns:a16="http://schemas.microsoft.com/office/drawing/2014/main" id="{5D902718-D624-1D47-8F13-489457E77D2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5823" name="Text Box 172">
            <a:extLst>
              <a:ext uri="{FF2B5EF4-FFF2-40B4-BE49-F238E27FC236}">
                <a16:creationId xmlns:a16="http://schemas.microsoft.com/office/drawing/2014/main" id="{A30BC00D-3712-2D46-AB32-D2A869EAD01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5824" name="Text Box 172">
            <a:extLst>
              <a:ext uri="{FF2B5EF4-FFF2-40B4-BE49-F238E27FC236}">
                <a16:creationId xmlns:a16="http://schemas.microsoft.com/office/drawing/2014/main" id="{ABB36D89-1939-6148-9AAA-9DD1787F670A}"/>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5825" name="Text Box 172">
            <a:extLst>
              <a:ext uri="{FF2B5EF4-FFF2-40B4-BE49-F238E27FC236}">
                <a16:creationId xmlns:a16="http://schemas.microsoft.com/office/drawing/2014/main" id="{9180BDBD-4555-E240-874E-05BE34A2C980}"/>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5826" name="Text Box 152">
            <a:extLst>
              <a:ext uri="{FF2B5EF4-FFF2-40B4-BE49-F238E27FC236}">
                <a16:creationId xmlns:a16="http://schemas.microsoft.com/office/drawing/2014/main" id="{B1BC4539-671D-3344-B68F-1EBF4E9B65CF}"/>
              </a:ext>
            </a:extLst>
          </p:cNvPr>
          <p:cNvSpPr txBox="1">
            <a:spLocks noChangeArrowheads="1"/>
          </p:cNvSpPr>
          <p:nvPr/>
        </p:nvSpPr>
        <p:spPr bwMode="auto">
          <a:xfrm>
            <a:off x="1311275" y="3759200"/>
            <a:ext cx="44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inM</a:t>
            </a:r>
          </a:p>
        </p:txBody>
      </p:sp>
      <p:sp>
        <p:nvSpPr>
          <p:cNvPr id="75827" name="Text Box 152">
            <a:extLst>
              <a:ext uri="{FF2B5EF4-FFF2-40B4-BE49-F238E27FC236}">
                <a16:creationId xmlns:a16="http://schemas.microsoft.com/office/drawing/2014/main" id="{75E84A73-C18C-CD4D-9482-06C2DD6F9DA5}"/>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5828" name="Text Box 152">
            <a:extLst>
              <a:ext uri="{FF2B5EF4-FFF2-40B4-BE49-F238E27FC236}">
                <a16:creationId xmlns:a16="http://schemas.microsoft.com/office/drawing/2014/main" id="{E3EBE60E-3A15-1844-A717-E063B5D3C3AA}"/>
              </a:ext>
            </a:extLst>
          </p:cNvPr>
          <p:cNvSpPr txBox="1">
            <a:spLocks noChangeArrowheads="1"/>
          </p:cNvSpPr>
          <p:nvPr/>
        </p:nvSpPr>
        <p:spPr bwMode="auto">
          <a:xfrm>
            <a:off x="7470775" y="4868863"/>
            <a:ext cx="704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writeM</a:t>
            </a:r>
          </a:p>
        </p:txBody>
      </p:sp>
      <p:sp>
        <p:nvSpPr>
          <p:cNvPr id="75829" name="Text Box 152">
            <a:extLst>
              <a:ext uri="{FF2B5EF4-FFF2-40B4-BE49-F238E27FC236}">
                <a16:creationId xmlns:a16="http://schemas.microsoft.com/office/drawing/2014/main" id="{5BE48F1B-07AE-7849-98BA-500C60A981A4}"/>
              </a:ext>
            </a:extLst>
          </p:cNvPr>
          <p:cNvSpPr txBox="1">
            <a:spLocks noChangeArrowheads="1"/>
          </p:cNvSpPr>
          <p:nvPr/>
        </p:nvSpPr>
        <p:spPr bwMode="auto">
          <a:xfrm>
            <a:off x="7545388" y="1217613"/>
            <a:ext cx="361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PC</a:t>
            </a:r>
          </a:p>
        </p:txBody>
      </p:sp>
      <p:sp>
        <p:nvSpPr>
          <p:cNvPr id="75830" name="Text Box 152">
            <a:extLst>
              <a:ext uri="{FF2B5EF4-FFF2-40B4-BE49-F238E27FC236}">
                <a16:creationId xmlns:a16="http://schemas.microsoft.com/office/drawing/2014/main" id="{8A2F0E98-27BD-1D4E-9183-CEA7FF63A6FD}"/>
              </a:ext>
            </a:extLst>
          </p:cNvPr>
          <p:cNvSpPr txBox="1">
            <a:spLocks noChangeArrowheads="1"/>
          </p:cNvSpPr>
          <p:nvPr/>
        </p:nvSpPr>
        <p:spPr bwMode="auto">
          <a:xfrm>
            <a:off x="7416800" y="4475163"/>
            <a:ext cx="89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addressM</a:t>
            </a:r>
          </a:p>
        </p:txBody>
      </p:sp>
      <p:sp>
        <p:nvSpPr>
          <p:cNvPr id="106" name="Text Box 80">
            <a:extLst>
              <a:ext uri="{FF2B5EF4-FFF2-40B4-BE49-F238E27FC236}">
                <a16:creationId xmlns:a16="http://schemas.microsoft.com/office/drawing/2014/main" id="{8D402E56-A10E-1B47-A408-4175D8AA6EA8}"/>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5832" name="Line 135">
            <a:extLst>
              <a:ext uri="{FF2B5EF4-FFF2-40B4-BE49-F238E27FC236}">
                <a16:creationId xmlns:a16="http://schemas.microsoft.com/office/drawing/2014/main" id="{6A26C4D0-43D8-A24A-B3A0-1BE7FDCB0DB3}"/>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3" name="Line 35">
            <a:extLst>
              <a:ext uri="{FF2B5EF4-FFF2-40B4-BE49-F238E27FC236}">
                <a16:creationId xmlns:a16="http://schemas.microsoft.com/office/drawing/2014/main" id="{99560487-F4DD-2249-900E-949581DE5B47}"/>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5834" name="群組 108">
            <a:extLst>
              <a:ext uri="{FF2B5EF4-FFF2-40B4-BE49-F238E27FC236}">
                <a16:creationId xmlns:a16="http://schemas.microsoft.com/office/drawing/2014/main" id="{3E5B000B-E037-6641-9580-18481998DCB5}"/>
              </a:ext>
            </a:extLst>
          </p:cNvPr>
          <p:cNvGrpSpPr>
            <a:grpSpLocks/>
          </p:cNvGrpSpPr>
          <p:nvPr/>
        </p:nvGrpSpPr>
        <p:grpSpPr bwMode="auto">
          <a:xfrm>
            <a:off x="152400" y="990600"/>
            <a:ext cx="685800" cy="3521075"/>
            <a:chOff x="152400" y="990599"/>
            <a:chExt cx="685800" cy="3521076"/>
          </a:xfrm>
        </p:grpSpPr>
        <p:sp>
          <p:nvSpPr>
            <p:cNvPr id="75846" name="Line 35">
              <a:extLst>
                <a:ext uri="{FF2B5EF4-FFF2-40B4-BE49-F238E27FC236}">
                  <a16:creationId xmlns:a16="http://schemas.microsoft.com/office/drawing/2014/main" id="{60E0C98A-9806-5D45-8320-48100322891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7" name="Line 63">
              <a:extLst>
                <a:ext uri="{FF2B5EF4-FFF2-40B4-BE49-F238E27FC236}">
                  <a16:creationId xmlns:a16="http://schemas.microsoft.com/office/drawing/2014/main" id="{109554FE-97CD-FD4D-8306-A6F503683780}"/>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8" name="Line 63">
              <a:extLst>
                <a:ext uri="{FF2B5EF4-FFF2-40B4-BE49-F238E27FC236}">
                  <a16:creationId xmlns:a16="http://schemas.microsoft.com/office/drawing/2014/main" id="{80F4F547-628E-1B45-8E77-49E470B4E6B6}"/>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5835" name="Line 63">
            <a:extLst>
              <a:ext uri="{FF2B5EF4-FFF2-40B4-BE49-F238E27FC236}">
                <a16:creationId xmlns:a16="http://schemas.microsoft.com/office/drawing/2014/main" id="{D81E909A-99CF-E142-96F9-01F3FFCC09F0}"/>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6" name="Text Box 172">
            <a:extLst>
              <a:ext uri="{FF2B5EF4-FFF2-40B4-BE49-F238E27FC236}">
                <a16:creationId xmlns:a16="http://schemas.microsoft.com/office/drawing/2014/main" id="{A4D43F27-905E-0B47-BE3C-F164D9ECE70D}"/>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5837" name="Text Box 172">
            <a:extLst>
              <a:ext uri="{FF2B5EF4-FFF2-40B4-BE49-F238E27FC236}">
                <a16:creationId xmlns:a16="http://schemas.microsoft.com/office/drawing/2014/main" id="{CFCDCEC2-B67E-0E4F-8EA2-F9AA599C1DDB}"/>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5838" name="Line 63">
            <a:extLst>
              <a:ext uri="{FF2B5EF4-FFF2-40B4-BE49-F238E27FC236}">
                <a16:creationId xmlns:a16="http://schemas.microsoft.com/office/drawing/2014/main" id="{C8A604E3-76AE-0C4A-A750-6140D394662F}"/>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9" name="Line 35">
            <a:extLst>
              <a:ext uri="{FF2B5EF4-FFF2-40B4-BE49-F238E27FC236}">
                <a16:creationId xmlns:a16="http://schemas.microsoft.com/office/drawing/2014/main" id="{F3D43E5F-2C6C-CD44-AD3B-F4936850D642}"/>
              </a:ext>
            </a:extLst>
          </p:cNvPr>
          <p:cNvSpPr>
            <a:spLocks noChangeShapeType="1"/>
          </p:cNvSpPr>
          <p:nvPr/>
        </p:nvSpPr>
        <p:spPr bwMode="auto">
          <a:xfrm>
            <a:off x="2460625" y="4876800"/>
            <a:ext cx="60896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0" name="Line 63">
            <a:extLst>
              <a:ext uri="{FF2B5EF4-FFF2-40B4-BE49-F238E27FC236}">
                <a16:creationId xmlns:a16="http://schemas.microsoft.com/office/drawing/2014/main" id="{AB9FFB5A-A42F-2D49-84A7-3D3E249E5D1D}"/>
              </a:ext>
            </a:extLst>
          </p:cNvPr>
          <p:cNvSpPr>
            <a:spLocks noChangeShapeType="1"/>
          </p:cNvSpPr>
          <p:nvPr/>
        </p:nvSpPr>
        <p:spPr bwMode="auto">
          <a:xfrm>
            <a:off x="8553450" y="4340225"/>
            <a:ext cx="0" cy="536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1" name="Line 63">
            <a:extLst>
              <a:ext uri="{FF2B5EF4-FFF2-40B4-BE49-F238E27FC236}">
                <a16:creationId xmlns:a16="http://schemas.microsoft.com/office/drawing/2014/main" id="{02D4182E-8733-E944-876E-2CC0AB38AD5D}"/>
              </a:ext>
            </a:extLst>
          </p:cNvPr>
          <p:cNvSpPr>
            <a:spLocks noChangeShapeType="1"/>
          </p:cNvSpPr>
          <p:nvPr/>
        </p:nvSpPr>
        <p:spPr bwMode="auto">
          <a:xfrm>
            <a:off x="2460625" y="3906838"/>
            <a:ext cx="0" cy="9699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123" name="矩形 122">
            <a:extLst>
              <a:ext uri="{FF2B5EF4-FFF2-40B4-BE49-F238E27FC236}">
                <a16:creationId xmlns:a16="http://schemas.microsoft.com/office/drawing/2014/main" id="{DFD1FB36-FB04-C140-9FAB-1B1C3E7E96C2}"/>
              </a:ext>
            </a:extLst>
          </p:cNvPr>
          <p:cNvSpPr/>
          <p:nvPr/>
        </p:nvSpPr>
        <p:spPr bwMode="auto">
          <a:xfrm>
            <a:off x="1676400" y="1143000"/>
            <a:ext cx="5740400" cy="3933825"/>
          </a:xfrm>
          <a:prstGeom prst="rect">
            <a:avLst/>
          </a:prstGeom>
          <a:solidFill>
            <a:schemeClr val="bg1">
              <a:lumMod val="50000"/>
              <a:alpha val="91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75843" name="Text Box 152">
            <a:extLst>
              <a:ext uri="{FF2B5EF4-FFF2-40B4-BE49-F238E27FC236}">
                <a16:creationId xmlns:a16="http://schemas.microsoft.com/office/drawing/2014/main" id="{2ADCEA32-BF93-244A-A94F-58D19985ED36}"/>
              </a:ext>
            </a:extLst>
          </p:cNvPr>
          <p:cNvSpPr txBox="1">
            <a:spLocks noChangeArrowheads="1"/>
          </p:cNvSpPr>
          <p:nvPr/>
        </p:nvSpPr>
        <p:spPr bwMode="auto">
          <a:xfrm>
            <a:off x="7161213" y="2992438"/>
            <a:ext cx="55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outM</a:t>
            </a:r>
          </a:p>
        </p:txBody>
      </p:sp>
      <p:sp>
        <p:nvSpPr>
          <p:cNvPr id="75844" name="Text Box 152">
            <a:extLst>
              <a:ext uri="{FF2B5EF4-FFF2-40B4-BE49-F238E27FC236}">
                <a16:creationId xmlns:a16="http://schemas.microsoft.com/office/drawing/2014/main" id="{4E9C1667-1134-2447-8A0E-2BC0B70C32C2}"/>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
        <p:nvSpPr>
          <p:cNvPr id="95" name="Text Box 79">
            <a:extLst>
              <a:ext uri="{FF2B5EF4-FFF2-40B4-BE49-F238E27FC236}">
                <a16:creationId xmlns:a16="http://schemas.microsoft.com/office/drawing/2014/main" id="{653A7527-1456-8345-B075-EBCEBD7026DD}"/>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28610D-4197-A64C-812A-01F38A787DB7}"/>
              </a:ext>
            </a:extLst>
          </p:cNvPr>
          <p:cNvSpPr>
            <a:spLocks noGrp="1"/>
          </p:cNvSpPr>
          <p:nvPr>
            <p:ph type="title"/>
          </p:nvPr>
        </p:nvSpPr>
        <p:spPr/>
        <p:txBody>
          <a:bodyPr/>
          <a:lstStyle/>
          <a:p>
            <a:r>
              <a:rPr kumimoji="1" lang="en-US" altLang="zh-TW" dirty="0"/>
              <a:t>Hack CPU</a:t>
            </a:r>
            <a:endParaRPr kumimoji="1" lang="zh-TW" altLang="en-US" dirty="0"/>
          </a:p>
        </p:txBody>
      </p:sp>
      <p:sp>
        <p:nvSpPr>
          <p:cNvPr id="3" name="內容版面配置區 2">
            <a:extLst>
              <a:ext uri="{FF2B5EF4-FFF2-40B4-BE49-F238E27FC236}">
                <a16:creationId xmlns:a16="http://schemas.microsoft.com/office/drawing/2014/main" id="{6EF476BF-C101-D04F-B7E4-8D68ACA9AF1A}"/>
              </a:ext>
            </a:extLst>
          </p:cNvPr>
          <p:cNvSpPr>
            <a:spLocks noGrp="1"/>
          </p:cNvSpPr>
          <p:nvPr>
            <p:ph idx="1"/>
          </p:nvPr>
        </p:nvSpPr>
        <p:spPr/>
        <p:txBody>
          <a:bodyPr/>
          <a:lstStyle/>
          <a:p>
            <a:endParaRPr kumimoji="1" lang="zh-TW" altLang="en-US"/>
          </a:p>
        </p:txBody>
      </p:sp>
      <p:graphicFrame>
        <p:nvGraphicFramePr>
          <p:cNvPr id="4" name="Object 3">
            <a:extLst>
              <a:ext uri="{FF2B5EF4-FFF2-40B4-BE49-F238E27FC236}">
                <a16:creationId xmlns:a16="http://schemas.microsoft.com/office/drawing/2014/main" id="{D3C9A1C5-A688-DD42-AB92-FC8FC95DEBD4}"/>
              </a:ext>
            </a:extLst>
          </p:cNvPr>
          <p:cNvGraphicFramePr>
            <a:graphicFrameLocks noChangeAspect="1"/>
          </p:cNvGraphicFramePr>
          <p:nvPr>
            <p:extLst>
              <p:ext uri="{D42A27DB-BD31-4B8C-83A1-F6EECF244321}">
                <p14:modId xmlns:p14="http://schemas.microsoft.com/office/powerpoint/2010/main" val="745294842"/>
              </p:ext>
            </p:extLst>
          </p:nvPr>
        </p:nvGraphicFramePr>
        <p:xfrm>
          <a:off x="0" y="1562100"/>
          <a:ext cx="8913353" cy="4114800"/>
        </p:xfrm>
        <a:graphic>
          <a:graphicData uri="http://schemas.openxmlformats.org/presentationml/2006/ole">
            <mc:AlternateContent xmlns:mc="http://schemas.openxmlformats.org/markup-compatibility/2006">
              <mc:Choice xmlns:v="urn:schemas-microsoft-com:vml" Requires="v">
                <p:oleObj spid="_x0000_s5127" name="VISIO" r:id="rId3" imgW="6045200" imgH="6718300" progId="Visio.Drawing.6">
                  <p:embed/>
                </p:oleObj>
              </mc:Choice>
              <mc:Fallback>
                <p:oleObj name="VISIO" r:id="rId3" imgW="6045200" imgH="6718300" progId="Visio.Drawing.6">
                  <p:embed/>
                  <p:pic>
                    <p:nvPicPr>
                      <p:cNvPr id="76803" name="Object 3">
                        <a:extLst>
                          <a:ext uri="{FF2B5EF4-FFF2-40B4-BE49-F238E27FC236}">
                            <a16:creationId xmlns:a16="http://schemas.microsoft.com/office/drawing/2014/main" id="{0D02016C-72F6-5E4D-AD8E-369100C2F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35" t="33672" r="728" b="22050"/>
                      <a:stretch>
                        <a:fillRect/>
                      </a:stretch>
                    </p:blipFill>
                    <p:spPr bwMode="auto">
                      <a:xfrm>
                        <a:off x="0" y="1562100"/>
                        <a:ext cx="8913353"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9599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36">
            <a:extLst>
              <a:ext uri="{FF2B5EF4-FFF2-40B4-BE49-F238E27FC236}">
                <a16:creationId xmlns:a16="http://schemas.microsoft.com/office/drawing/2014/main" id="{9F380297-486A-A745-8DE2-D3B07B2DB117}"/>
              </a:ext>
            </a:extLst>
          </p:cNvPr>
          <p:cNvSpPr>
            <a:spLocks noChangeShapeType="1"/>
          </p:cNvSpPr>
          <p:nvPr/>
        </p:nvSpPr>
        <p:spPr bwMode="auto">
          <a:xfrm>
            <a:off x="3192463" y="3276600"/>
            <a:ext cx="833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899" name="Rectangle 35">
            <a:extLst>
              <a:ext uri="{FF2B5EF4-FFF2-40B4-BE49-F238E27FC236}">
                <a16:creationId xmlns:a16="http://schemas.microsoft.com/office/drawing/2014/main" id="{D2592024-2089-8E4B-A180-6520EC919F6B}"/>
              </a:ext>
            </a:extLst>
          </p:cNvPr>
          <p:cNvSpPr>
            <a:spLocks noChangeArrowheads="1"/>
          </p:cNvSpPr>
          <p:nvPr/>
        </p:nvSpPr>
        <p:spPr bwMode="auto">
          <a:xfrm>
            <a:off x="152400" y="762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663300"/>
                </a:solidFill>
                <a:latin typeface="Arial" panose="020B0604020202020204" pitchFamily="34" charset="0"/>
                <a:ea typeface="新細明體" panose="02020500000000000000" pitchFamily="18" charset="-120"/>
              </a:rPr>
              <a:t>Control </a:t>
            </a:r>
            <a:r>
              <a:rPr lang="en-US" altLang="zh-TW" sz="1800">
                <a:solidFill>
                  <a:srgbClr val="663300"/>
                </a:solidFill>
                <a:latin typeface="Arial" panose="020B0604020202020204" pitchFamily="34" charset="0"/>
                <a:ea typeface="新細明體" panose="02020500000000000000" pitchFamily="18" charset="-120"/>
              </a:rPr>
              <a:t>(focus on the yellow chips only)</a:t>
            </a:r>
            <a:endParaRPr lang="en-US" altLang="zh-TW" sz="1600">
              <a:solidFill>
                <a:srgbClr val="663300"/>
              </a:solidFill>
              <a:latin typeface="Arial" panose="020B0604020202020204" pitchFamily="34" charset="0"/>
              <a:ea typeface="新細明體" panose="02020500000000000000" pitchFamily="18" charset="-120"/>
            </a:endParaRPr>
          </a:p>
        </p:txBody>
      </p:sp>
      <p:sp>
        <p:nvSpPr>
          <p:cNvPr id="65540" name="Line 4">
            <a:extLst>
              <a:ext uri="{FF2B5EF4-FFF2-40B4-BE49-F238E27FC236}">
                <a16:creationId xmlns:a16="http://schemas.microsoft.com/office/drawing/2014/main" id="{63A8B195-2AC0-224F-BBD8-C5F1D3E3CE4F}"/>
              </a:ext>
            </a:extLst>
          </p:cNvPr>
          <p:cNvSpPr>
            <a:spLocks noChangeShapeType="1"/>
          </p:cNvSpPr>
          <p:nvPr/>
        </p:nvSpPr>
        <p:spPr bwMode="auto">
          <a:xfrm>
            <a:off x="3040063" y="2286000"/>
            <a:ext cx="946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01" name="Line 5">
            <a:extLst>
              <a:ext uri="{FF2B5EF4-FFF2-40B4-BE49-F238E27FC236}">
                <a16:creationId xmlns:a16="http://schemas.microsoft.com/office/drawing/2014/main" id="{FBD3F780-58BF-7D41-9A4E-8D1B097D17B4}"/>
              </a:ext>
            </a:extLst>
          </p:cNvPr>
          <p:cNvSpPr>
            <a:spLocks noChangeShapeType="1"/>
          </p:cNvSpPr>
          <p:nvPr/>
        </p:nvSpPr>
        <p:spPr bwMode="auto">
          <a:xfrm>
            <a:off x="5713413" y="2163763"/>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02" name="Line 6">
            <a:extLst>
              <a:ext uri="{FF2B5EF4-FFF2-40B4-BE49-F238E27FC236}">
                <a16:creationId xmlns:a16="http://schemas.microsoft.com/office/drawing/2014/main" id="{AB9392EB-9B7E-2746-AE7D-1ADCF732F799}"/>
              </a:ext>
            </a:extLst>
          </p:cNvPr>
          <p:cNvSpPr>
            <a:spLocks noChangeShapeType="1"/>
          </p:cNvSpPr>
          <p:nvPr/>
        </p:nvSpPr>
        <p:spPr bwMode="auto">
          <a:xfrm>
            <a:off x="4570413" y="1325563"/>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03" name="Freeform 7">
            <a:extLst>
              <a:ext uri="{FF2B5EF4-FFF2-40B4-BE49-F238E27FC236}">
                <a16:creationId xmlns:a16="http://schemas.microsoft.com/office/drawing/2014/main" id="{0162DD14-19E2-3946-9B42-3C8D47A044FD}"/>
              </a:ext>
            </a:extLst>
          </p:cNvPr>
          <p:cNvSpPr>
            <a:spLocks/>
          </p:cNvSpPr>
          <p:nvPr/>
        </p:nvSpPr>
        <p:spPr bwMode="auto">
          <a:xfrm>
            <a:off x="5240338" y="847725"/>
            <a:ext cx="509587" cy="2495550"/>
          </a:xfrm>
          <a:custGeom>
            <a:avLst/>
            <a:gdLst>
              <a:gd name="T0" fmla="*/ 2147483646 w 258"/>
              <a:gd name="T1" fmla="*/ 2147483646 h 1209"/>
              <a:gd name="T2" fmla="*/ 2147483646 w 258"/>
              <a:gd name="T3" fmla="*/ 2147483646 h 1209"/>
              <a:gd name="T4" fmla="*/ 0 w 258"/>
              <a:gd name="T5" fmla="*/ 0 h 1209"/>
              <a:gd name="T6" fmla="*/ 0 w 258"/>
              <a:gd name="T7" fmla="*/ 2147483646 h 1209"/>
              <a:gd name="T8" fmla="*/ 2147483646 w 258"/>
              <a:gd name="T9" fmla="*/ 2147483646 h 1209"/>
              <a:gd name="T10" fmla="*/ 0 60000 65536"/>
              <a:gd name="T11" fmla="*/ 0 60000 65536"/>
              <a:gd name="T12" fmla="*/ 0 60000 65536"/>
              <a:gd name="T13" fmla="*/ 0 60000 65536"/>
              <a:gd name="T14" fmla="*/ 0 60000 65536"/>
              <a:gd name="T15" fmla="*/ 0 w 258"/>
              <a:gd name="T16" fmla="*/ 0 h 1209"/>
              <a:gd name="T17" fmla="*/ 258 w 258"/>
              <a:gd name="T18" fmla="*/ 1209 h 1209"/>
            </a:gdLst>
            <a:ahLst/>
            <a:cxnLst>
              <a:cxn ang="T10">
                <a:pos x="T0" y="T1"/>
              </a:cxn>
              <a:cxn ang="T11">
                <a:pos x="T2" y="T3"/>
              </a:cxn>
              <a:cxn ang="T12">
                <a:pos x="T4" y="T5"/>
              </a:cxn>
              <a:cxn ang="T13">
                <a:pos x="T6" y="T7"/>
              </a:cxn>
              <a:cxn ang="T14">
                <a:pos x="T8" y="T9"/>
              </a:cxn>
            </a:cxnLst>
            <a:rect l="T15" t="T16" r="T17" b="T18"/>
            <a:pathLst>
              <a:path w="258" h="1209">
                <a:moveTo>
                  <a:pt x="258" y="907"/>
                </a:moveTo>
                <a:lnTo>
                  <a:pt x="258" y="303"/>
                </a:lnTo>
                <a:lnTo>
                  <a:pt x="0" y="0"/>
                </a:lnTo>
                <a:lnTo>
                  <a:pt x="0" y="1209"/>
                </a:lnTo>
                <a:lnTo>
                  <a:pt x="258" y="907"/>
                </a:lnTo>
                <a:close/>
              </a:path>
            </a:pathLst>
          </a:custGeom>
          <a:solidFill>
            <a:srgbClr val="DCF0C6"/>
          </a:solidFill>
          <a:ln w="3175">
            <a:solidFill>
              <a:srgbClr val="000000"/>
            </a:solidFill>
            <a:round/>
            <a:headEnd/>
            <a:tailEnd/>
          </a:ln>
        </p:spPr>
        <p:txBody>
          <a:bodyPr/>
          <a:lstStyle/>
          <a:p>
            <a:endParaRPr lang="zh-TW" altLang="en-US"/>
          </a:p>
        </p:txBody>
      </p:sp>
      <p:sp>
        <p:nvSpPr>
          <p:cNvPr id="80904" name="Rectangle 8">
            <a:extLst>
              <a:ext uri="{FF2B5EF4-FFF2-40B4-BE49-F238E27FC236}">
                <a16:creationId xmlns:a16="http://schemas.microsoft.com/office/drawing/2014/main" id="{6434F8AE-2EBD-1743-805E-750327EDA2CC}"/>
              </a:ext>
            </a:extLst>
          </p:cNvPr>
          <p:cNvSpPr>
            <a:spLocks noChangeArrowheads="1"/>
          </p:cNvSpPr>
          <p:nvPr/>
        </p:nvSpPr>
        <p:spPr bwMode="auto">
          <a:xfrm rot="5400000">
            <a:off x="5253832" y="1943894"/>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solidFill>
                  <a:srgbClr val="000000"/>
                </a:solidFill>
                <a:latin typeface="Arial" panose="020B0604020202020204" pitchFamily="34" charset="0"/>
                <a:ea typeface="新細明體" panose="02020500000000000000" pitchFamily="18" charset="-120"/>
              </a:rPr>
              <a:t>ALU</a:t>
            </a:r>
            <a:endParaRPr lang="en-US" altLang="zh-TW" sz="1800">
              <a:latin typeface="Arial" panose="020B0604020202020204" pitchFamily="34" charset="0"/>
              <a:ea typeface="新細明體" panose="02020500000000000000" pitchFamily="18" charset="-120"/>
            </a:endParaRPr>
          </a:p>
        </p:txBody>
      </p:sp>
      <p:sp>
        <p:nvSpPr>
          <p:cNvPr id="80905" name="Freeform 9">
            <a:extLst>
              <a:ext uri="{FF2B5EF4-FFF2-40B4-BE49-F238E27FC236}">
                <a16:creationId xmlns:a16="http://schemas.microsoft.com/office/drawing/2014/main" id="{E99FC6AC-25A1-5941-AD31-C2BF1C709E32}"/>
              </a:ext>
            </a:extLst>
          </p:cNvPr>
          <p:cNvSpPr>
            <a:spLocks/>
          </p:cNvSpPr>
          <p:nvPr/>
        </p:nvSpPr>
        <p:spPr bwMode="auto">
          <a:xfrm>
            <a:off x="4030663" y="2133600"/>
            <a:ext cx="527050" cy="1381125"/>
          </a:xfrm>
          <a:custGeom>
            <a:avLst/>
            <a:gdLst>
              <a:gd name="T0" fmla="*/ 0 w 267"/>
              <a:gd name="T1" fmla="*/ 2147483646 h 669"/>
              <a:gd name="T2" fmla="*/ 2147483646 w 267"/>
              <a:gd name="T3" fmla="*/ 2147483646 h 669"/>
              <a:gd name="T4" fmla="*/ 0 w 267"/>
              <a:gd name="T5" fmla="*/ 0 h 669"/>
              <a:gd name="T6" fmla="*/ 0 w 267"/>
              <a:gd name="T7" fmla="*/ 2147483646 h 669"/>
              <a:gd name="T8" fmla="*/ 0 60000 65536"/>
              <a:gd name="T9" fmla="*/ 0 60000 65536"/>
              <a:gd name="T10" fmla="*/ 0 60000 65536"/>
              <a:gd name="T11" fmla="*/ 0 60000 65536"/>
              <a:gd name="T12" fmla="*/ 0 w 267"/>
              <a:gd name="T13" fmla="*/ 0 h 669"/>
              <a:gd name="T14" fmla="*/ 267 w 267"/>
              <a:gd name="T15" fmla="*/ 669 h 669"/>
            </a:gdLst>
            <a:ahLst/>
            <a:cxnLst>
              <a:cxn ang="T8">
                <a:pos x="T0" y="T1"/>
              </a:cxn>
              <a:cxn ang="T9">
                <a:pos x="T2" y="T3"/>
              </a:cxn>
              <a:cxn ang="T10">
                <a:pos x="T4" y="T5"/>
              </a:cxn>
              <a:cxn ang="T11">
                <a:pos x="T6" y="T7"/>
              </a:cxn>
            </a:cxnLst>
            <a:rect l="T12" t="T13" r="T14" b="T15"/>
            <a:pathLst>
              <a:path w="267" h="669">
                <a:moveTo>
                  <a:pt x="0" y="669"/>
                </a:moveTo>
                <a:lnTo>
                  <a:pt x="267" y="335"/>
                </a:lnTo>
                <a:lnTo>
                  <a:pt x="0" y="0"/>
                </a:lnTo>
                <a:lnTo>
                  <a:pt x="0" y="669"/>
                </a:lnTo>
                <a:close/>
              </a:path>
            </a:pathLst>
          </a:custGeom>
          <a:solidFill>
            <a:srgbClr val="DCF0C6"/>
          </a:solidFill>
          <a:ln w="3175">
            <a:solidFill>
              <a:srgbClr val="000000"/>
            </a:solidFill>
            <a:round/>
            <a:headEnd/>
            <a:tailEnd/>
          </a:ln>
        </p:spPr>
        <p:txBody>
          <a:bodyPr/>
          <a:lstStyle/>
          <a:p>
            <a:endParaRPr lang="zh-TW" altLang="en-US"/>
          </a:p>
        </p:txBody>
      </p:sp>
      <p:sp>
        <p:nvSpPr>
          <p:cNvPr id="80906" name="Rectangle 10">
            <a:extLst>
              <a:ext uri="{FF2B5EF4-FFF2-40B4-BE49-F238E27FC236}">
                <a16:creationId xmlns:a16="http://schemas.microsoft.com/office/drawing/2014/main" id="{6B47A1B4-E9AF-F14D-B137-831E82FF0DEE}"/>
              </a:ext>
            </a:extLst>
          </p:cNvPr>
          <p:cNvSpPr>
            <a:spLocks noChangeArrowheads="1"/>
          </p:cNvSpPr>
          <p:nvPr/>
        </p:nvSpPr>
        <p:spPr bwMode="auto">
          <a:xfrm rot="5400000">
            <a:off x="4024313" y="2684463"/>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00"/>
                </a:solidFill>
                <a:latin typeface="Arial" panose="020B0604020202020204" pitchFamily="34" charset="0"/>
                <a:ea typeface="新細明體" panose="02020500000000000000" pitchFamily="18" charset="-120"/>
              </a:rPr>
              <a:t>Mux</a:t>
            </a:r>
            <a:endParaRPr lang="en-US" altLang="zh-TW" sz="1600" b="1">
              <a:latin typeface="Arial" panose="020B0604020202020204" pitchFamily="34" charset="0"/>
              <a:ea typeface="新細明體" panose="02020500000000000000" pitchFamily="18" charset="-120"/>
            </a:endParaRPr>
          </a:p>
        </p:txBody>
      </p:sp>
      <p:sp>
        <p:nvSpPr>
          <p:cNvPr id="80907" name="Rectangle 11">
            <a:extLst>
              <a:ext uri="{FF2B5EF4-FFF2-40B4-BE49-F238E27FC236}">
                <a16:creationId xmlns:a16="http://schemas.microsoft.com/office/drawing/2014/main" id="{58811789-ACDA-6144-99FD-B31046CAAB16}"/>
              </a:ext>
            </a:extLst>
          </p:cNvPr>
          <p:cNvSpPr>
            <a:spLocks noChangeArrowheads="1"/>
          </p:cNvSpPr>
          <p:nvPr/>
        </p:nvSpPr>
        <p:spPr bwMode="auto">
          <a:xfrm>
            <a:off x="4713288" y="1000125"/>
            <a:ext cx="420687"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08" name="Rectangle 12">
            <a:extLst>
              <a:ext uri="{FF2B5EF4-FFF2-40B4-BE49-F238E27FC236}">
                <a16:creationId xmlns:a16="http://schemas.microsoft.com/office/drawing/2014/main" id="{B00DAF13-3974-C24B-B021-369674F1B12C}"/>
              </a:ext>
            </a:extLst>
          </p:cNvPr>
          <p:cNvSpPr>
            <a:spLocks noChangeArrowheads="1"/>
          </p:cNvSpPr>
          <p:nvPr/>
        </p:nvSpPr>
        <p:spPr bwMode="auto">
          <a:xfrm>
            <a:off x="4727575" y="1066800"/>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D</a:t>
            </a:r>
            <a:endParaRPr lang="en-US" altLang="zh-TW" sz="1400">
              <a:latin typeface="Arial" panose="020B0604020202020204" pitchFamily="34" charset="0"/>
              <a:ea typeface="新細明體" panose="02020500000000000000" pitchFamily="18" charset="-120"/>
            </a:endParaRPr>
          </a:p>
        </p:txBody>
      </p:sp>
      <p:sp>
        <p:nvSpPr>
          <p:cNvPr id="80909" name="Rectangle 15">
            <a:extLst>
              <a:ext uri="{FF2B5EF4-FFF2-40B4-BE49-F238E27FC236}">
                <a16:creationId xmlns:a16="http://schemas.microsoft.com/office/drawing/2014/main" id="{F72199FF-4599-F941-BAE0-DDA574C3A2BF}"/>
              </a:ext>
            </a:extLst>
          </p:cNvPr>
          <p:cNvSpPr>
            <a:spLocks noChangeArrowheads="1"/>
          </p:cNvSpPr>
          <p:nvPr/>
        </p:nvSpPr>
        <p:spPr bwMode="auto">
          <a:xfrm>
            <a:off x="4664075" y="2506663"/>
            <a:ext cx="315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A/M</a:t>
            </a:r>
          </a:p>
        </p:txBody>
      </p:sp>
      <p:sp>
        <p:nvSpPr>
          <p:cNvPr id="80910" name="Rectangle 16">
            <a:extLst>
              <a:ext uri="{FF2B5EF4-FFF2-40B4-BE49-F238E27FC236}">
                <a16:creationId xmlns:a16="http://schemas.microsoft.com/office/drawing/2014/main" id="{359278C0-471C-5C48-A883-7BD143809352}"/>
              </a:ext>
            </a:extLst>
          </p:cNvPr>
          <p:cNvSpPr>
            <a:spLocks noChangeArrowheads="1"/>
          </p:cNvSpPr>
          <p:nvPr/>
        </p:nvSpPr>
        <p:spPr bwMode="auto">
          <a:xfrm>
            <a:off x="4191000" y="1768475"/>
            <a:ext cx="449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990000"/>
                </a:solidFill>
                <a:latin typeface="Arial" panose="020B0604020202020204" pitchFamily="34" charset="0"/>
                <a:ea typeface="新細明體" panose="02020500000000000000" pitchFamily="18" charset="-120"/>
                <a:cs typeface="Arial" panose="020B0604020202020204" pitchFamily="34" charset="0"/>
              </a:rPr>
              <a:t>a</a:t>
            </a:r>
            <a:r>
              <a:rPr lang="en-US" altLang="zh-TW" sz="1400">
                <a:solidFill>
                  <a:srgbClr val="990000"/>
                </a:solidFill>
                <a:latin typeface="Arial" panose="020B0604020202020204" pitchFamily="34" charset="0"/>
                <a:ea typeface="新細明體" panose="02020500000000000000" pitchFamily="18" charset="-120"/>
                <a:cs typeface="Arial" panose="020B0604020202020204" pitchFamily="34" charset="0"/>
              </a:rPr>
              <a:t>-bit</a:t>
            </a:r>
          </a:p>
        </p:txBody>
      </p:sp>
      <p:sp>
        <p:nvSpPr>
          <p:cNvPr id="80911" name="Rectangle 17">
            <a:extLst>
              <a:ext uri="{FF2B5EF4-FFF2-40B4-BE49-F238E27FC236}">
                <a16:creationId xmlns:a16="http://schemas.microsoft.com/office/drawing/2014/main" id="{2B3688B9-48E9-8E4C-B5DF-8F79CDA75ADD}"/>
              </a:ext>
            </a:extLst>
          </p:cNvPr>
          <p:cNvSpPr>
            <a:spLocks noChangeArrowheads="1"/>
          </p:cNvSpPr>
          <p:nvPr/>
        </p:nvSpPr>
        <p:spPr bwMode="auto">
          <a:xfrm>
            <a:off x="3527425" y="1023938"/>
            <a:ext cx="1060450" cy="441325"/>
          </a:xfrm>
          <a:prstGeom prst="rect">
            <a:avLst/>
          </a:prstGeom>
          <a:solidFill>
            <a:srgbClr val="DCF0C6"/>
          </a:solidFill>
          <a:ln w="3175">
            <a:solidFill>
              <a:srgbClr val="000000"/>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2" name="Rectangle 18">
            <a:extLst>
              <a:ext uri="{FF2B5EF4-FFF2-40B4-BE49-F238E27FC236}">
                <a16:creationId xmlns:a16="http://schemas.microsoft.com/office/drawing/2014/main" id="{C2BA1D9A-7E9E-2946-AFA2-D0FA7A1F1F2C}"/>
              </a:ext>
            </a:extLst>
          </p:cNvPr>
          <p:cNvSpPr>
            <a:spLocks noChangeArrowheads="1"/>
          </p:cNvSpPr>
          <p:nvPr/>
        </p:nvSpPr>
        <p:spPr bwMode="auto">
          <a:xfrm>
            <a:off x="3649663" y="1143000"/>
            <a:ext cx="914400" cy="228600"/>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D register</a:t>
            </a:r>
            <a:endParaRPr lang="en-US" altLang="zh-TW" sz="2800" b="1">
              <a:latin typeface="Arial" panose="020B0604020202020204" pitchFamily="34" charset="0"/>
              <a:ea typeface="新細明體" panose="02020500000000000000" pitchFamily="18" charset="-120"/>
            </a:endParaRPr>
          </a:p>
        </p:txBody>
      </p:sp>
      <p:sp>
        <p:nvSpPr>
          <p:cNvPr id="80913" name="Rectangle 20">
            <a:extLst>
              <a:ext uri="{FF2B5EF4-FFF2-40B4-BE49-F238E27FC236}">
                <a16:creationId xmlns:a16="http://schemas.microsoft.com/office/drawing/2014/main" id="{26ED0171-889F-874E-B54F-2599C86C0234}"/>
              </a:ext>
            </a:extLst>
          </p:cNvPr>
          <p:cNvSpPr>
            <a:spLocks noChangeArrowheads="1"/>
          </p:cNvSpPr>
          <p:nvPr/>
        </p:nvSpPr>
        <p:spPr bwMode="auto">
          <a:xfrm>
            <a:off x="2125663" y="2057400"/>
            <a:ext cx="1136650" cy="442913"/>
          </a:xfrm>
          <a:prstGeom prst="rect">
            <a:avLst/>
          </a:prstGeom>
          <a:solidFill>
            <a:srgbClr val="FFFF99"/>
          </a:solidFill>
          <a:ln w="3175">
            <a:solidFill>
              <a:srgbClr val="000000"/>
            </a:solidFill>
            <a:miter lim="800000"/>
            <a:headEnd/>
            <a:tailEnd/>
          </a:ln>
        </p:spPr>
        <p:txBody>
          <a:bodyPr lIns="18000" rIns="1800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1600">
              <a:latin typeface="Arial" panose="020B0604020202020204" pitchFamily="34" charset="0"/>
              <a:ea typeface="新細明體" panose="02020500000000000000" pitchFamily="18" charset="-120"/>
            </a:endParaRPr>
          </a:p>
        </p:txBody>
      </p:sp>
      <p:sp>
        <p:nvSpPr>
          <p:cNvPr id="80914" name="Rectangle 21">
            <a:extLst>
              <a:ext uri="{FF2B5EF4-FFF2-40B4-BE49-F238E27FC236}">
                <a16:creationId xmlns:a16="http://schemas.microsoft.com/office/drawing/2014/main" id="{C7B0B253-1058-D943-9A45-EE8104ADAC49}"/>
              </a:ext>
            </a:extLst>
          </p:cNvPr>
          <p:cNvSpPr>
            <a:spLocks noChangeArrowheads="1"/>
          </p:cNvSpPr>
          <p:nvPr/>
        </p:nvSpPr>
        <p:spPr bwMode="auto">
          <a:xfrm>
            <a:off x="2268538" y="2149475"/>
            <a:ext cx="923925" cy="2127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A register</a:t>
            </a:r>
          </a:p>
        </p:txBody>
      </p:sp>
      <p:sp>
        <p:nvSpPr>
          <p:cNvPr id="80915" name="Rectangle 24">
            <a:extLst>
              <a:ext uri="{FF2B5EF4-FFF2-40B4-BE49-F238E27FC236}">
                <a16:creationId xmlns:a16="http://schemas.microsoft.com/office/drawing/2014/main" id="{B0A08CCD-922F-6749-9EEA-79DC9F1BA58F}"/>
              </a:ext>
            </a:extLst>
          </p:cNvPr>
          <p:cNvSpPr>
            <a:spLocks noChangeArrowheads="1"/>
          </p:cNvSpPr>
          <p:nvPr/>
        </p:nvSpPr>
        <p:spPr bwMode="auto">
          <a:xfrm>
            <a:off x="3497263" y="1981200"/>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a:t>
            </a:r>
          </a:p>
        </p:txBody>
      </p:sp>
      <p:sp>
        <p:nvSpPr>
          <p:cNvPr id="80916" name="Rectangle 25">
            <a:extLst>
              <a:ext uri="{FF2B5EF4-FFF2-40B4-BE49-F238E27FC236}">
                <a16:creationId xmlns:a16="http://schemas.microsoft.com/office/drawing/2014/main" id="{824BB3B2-E912-0549-8CF4-43491A161F47}"/>
              </a:ext>
            </a:extLst>
          </p:cNvPr>
          <p:cNvSpPr>
            <a:spLocks noChangeArrowheads="1"/>
          </p:cNvSpPr>
          <p:nvPr/>
        </p:nvSpPr>
        <p:spPr bwMode="auto">
          <a:xfrm>
            <a:off x="3455988" y="3040063"/>
            <a:ext cx="298450" cy="220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7" name="Rectangle 26">
            <a:extLst>
              <a:ext uri="{FF2B5EF4-FFF2-40B4-BE49-F238E27FC236}">
                <a16:creationId xmlns:a16="http://schemas.microsoft.com/office/drawing/2014/main" id="{84CB569C-C692-504C-8CA2-39796E54E58F}"/>
              </a:ext>
            </a:extLst>
          </p:cNvPr>
          <p:cNvSpPr>
            <a:spLocks noChangeArrowheads="1"/>
          </p:cNvSpPr>
          <p:nvPr/>
        </p:nvSpPr>
        <p:spPr bwMode="auto">
          <a:xfrm>
            <a:off x="3497263" y="2987675"/>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M</a:t>
            </a:r>
          </a:p>
        </p:txBody>
      </p:sp>
      <p:sp>
        <p:nvSpPr>
          <p:cNvPr id="80918" name="Rectangle 29">
            <a:extLst>
              <a:ext uri="{FF2B5EF4-FFF2-40B4-BE49-F238E27FC236}">
                <a16:creationId xmlns:a16="http://schemas.microsoft.com/office/drawing/2014/main" id="{F659F8F1-A9BA-B740-9055-E7AEFE2360FF}"/>
              </a:ext>
            </a:extLst>
          </p:cNvPr>
          <p:cNvSpPr>
            <a:spLocks noChangeArrowheads="1"/>
          </p:cNvSpPr>
          <p:nvPr/>
        </p:nvSpPr>
        <p:spPr bwMode="auto">
          <a:xfrm>
            <a:off x="2125663" y="2819400"/>
            <a:ext cx="1136650" cy="1387475"/>
          </a:xfrm>
          <a:prstGeom prst="rect">
            <a:avLst/>
          </a:prstGeom>
          <a:solidFill>
            <a:srgbClr val="DCF0C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9" name="Rectangle 30">
            <a:extLst>
              <a:ext uri="{FF2B5EF4-FFF2-40B4-BE49-F238E27FC236}">
                <a16:creationId xmlns:a16="http://schemas.microsoft.com/office/drawing/2014/main" id="{14E0A941-051E-9641-A749-3EC8C2CAE93E}"/>
              </a:ext>
            </a:extLst>
          </p:cNvPr>
          <p:cNvSpPr>
            <a:spLocks noChangeArrowheads="1"/>
          </p:cNvSpPr>
          <p:nvPr/>
        </p:nvSpPr>
        <p:spPr bwMode="auto">
          <a:xfrm>
            <a:off x="2295525" y="2965450"/>
            <a:ext cx="800100" cy="790575"/>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RAM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65560" name="Line 33">
            <a:extLst>
              <a:ext uri="{FF2B5EF4-FFF2-40B4-BE49-F238E27FC236}">
                <a16:creationId xmlns:a16="http://schemas.microsoft.com/office/drawing/2014/main" id="{A1DF1B63-C223-6E48-8DF8-979605419F48}"/>
              </a:ext>
            </a:extLst>
          </p:cNvPr>
          <p:cNvSpPr>
            <a:spLocks noChangeShapeType="1"/>
          </p:cNvSpPr>
          <p:nvPr/>
        </p:nvSpPr>
        <p:spPr bwMode="auto">
          <a:xfrm>
            <a:off x="4564063" y="2819400"/>
            <a:ext cx="687387"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1" name="Line 34">
            <a:extLst>
              <a:ext uri="{FF2B5EF4-FFF2-40B4-BE49-F238E27FC236}">
                <a16:creationId xmlns:a16="http://schemas.microsoft.com/office/drawing/2014/main" id="{AE75C90B-91C7-324B-8F1F-BC2AE5253956}"/>
              </a:ext>
            </a:extLst>
          </p:cNvPr>
          <p:cNvSpPr>
            <a:spLocks noChangeShapeType="1"/>
          </p:cNvSpPr>
          <p:nvPr/>
        </p:nvSpPr>
        <p:spPr bwMode="auto">
          <a:xfrm flipH="1">
            <a:off x="4259263" y="2095500"/>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80922" name="Elbow Connector 2">
            <a:extLst>
              <a:ext uri="{FF2B5EF4-FFF2-40B4-BE49-F238E27FC236}">
                <a16:creationId xmlns:a16="http://schemas.microsoft.com/office/drawing/2014/main" id="{5D5FB50D-9C52-A24E-83D9-0EFD406AC102}"/>
              </a:ext>
            </a:extLst>
          </p:cNvPr>
          <p:cNvCxnSpPr>
            <a:cxnSpLocks noChangeShapeType="1"/>
          </p:cNvCxnSpPr>
          <p:nvPr/>
        </p:nvCxnSpPr>
        <p:spPr bwMode="auto">
          <a:xfrm rot="-5400000" flipH="1" flipV="1">
            <a:off x="1658144" y="2489994"/>
            <a:ext cx="1433513" cy="568325"/>
          </a:xfrm>
          <a:prstGeom prst="bentConnector4">
            <a:avLst>
              <a:gd name="adj1" fmla="val -33560"/>
              <a:gd name="adj2" fmla="val 308319"/>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23" name="Rectangle 29">
            <a:extLst>
              <a:ext uri="{FF2B5EF4-FFF2-40B4-BE49-F238E27FC236}">
                <a16:creationId xmlns:a16="http://schemas.microsoft.com/office/drawing/2014/main" id="{EDA24378-7C62-1449-B711-960AA8E97248}"/>
              </a:ext>
            </a:extLst>
          </p:cNvPr>
          <p:cNvSpPr>
            <a:spLocks noChangeArrowheads="1"/>
          </p:cNvSpPr>
          <p:nvPr/>
        </p:nvSpPr>
        <p:spPr bwMode="auto">
          <a:xfrm>
            <a:off x="2127250" y="4549775"/>
            <a:ext cx="1136650" cy="1385888"/>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24" name="Rectangle 30">
            <a:extLst>
              <a:ext uri="{FF2B5EF4-FFF2-40B4-BE49-F238E27FC236}">
                <a16:creationId xmlns:a16="http://schemas.microsoft.com/office/drawing/2014/main" id="{31BD55BA-C6F2-D748-A2E8-32465AAD7B5C}"/>
              </a:ext>
            </a:extLst>
          </p:cNvPr>
          <p:cNvSpPr>
            <a:spLocks noChangeArrowheads="1"/>
          </p:cNvSpPr>
          <p:nvPr/>
        </p:nvSpPr>
        <p:spPr bwMode="auto">
          <a:xfrm>
            <a:off x="2308225" y="4764088"/>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ROM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80925" name="Rectangle 20">
            <a:extLst>
              <a:ext uri="{FF2B5EF4-FFF2-40B4-BE49-F238E27FC236}">
                <a16:creationId xmlns:a16="http://schemas.microsoft.com/office/drawing/2014/main" id="{51A50776-5E14-F246-AA83-1737F432E5F0}"/>
              </a:ext>
            </a:extLst>
          </p:cNvPr>
          <p:cNvSpPr>
            <a:spLocks noChangeArrowheads="1"/>
          </p:cNvSpPr>
          <p:nvPr/>
        </p:nvSpPr>
        <p:spPr bwMode="auto">
          <a:xfrm>
            <a:off x="457200" y="4953000"/>
            <a:ext cx="908050" cy="442913"/>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65566" name="Line 36">
            <a:extLst>
              <a:ext uri="{FF2B5EF4-FFF2-40B4-BE49-F238E27FC236}">
                <a16:creationId xmlns:a16="http://schemas.microsoft.com/office/drawing/2014/main" id="{3D235320-9F49-9747-BF4E-48BCFE2E0E88}"/>
              </a:ext>
            </a:extLst>
          </p:cNvPr>
          <p:cNvSpPr>
            <a:spLocks noChangeShapeType="1"/>
          </p:cNvSpPr>
          <p:nvPr/>
        </p:nvSpPr>
        <p:spPr bwMode="auto">
          <a:xfrm>
            <a:off x="1371600" y="5181600"/>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7" name="Rectangle 21">
            <a:extLst>
              <a:ext uri="{FF2B5EF4-FFF2-40B4-BE49-F238E27FC236}">
                <a16:creationId xmlns:a16="http://schemas.microsoft.com/office/drawing/2014/main" id="{87D4A6BA-2E7B-2E4D-8882-7ECC61B6C628}"/>
              </a:ext>
            </a:extLst>
          </p:cNvPr>
          <p:cNvSpPr>
            <a:spLocks noChangeArrowheads="1"/>
          </p:cNvSpPr>
          <p:nvPr/>
        </p:nvSpPr>
        <p:spPr bwMode="auto">
          <a:xfrm>
            <a:off x="762000" y="5029200"/>
            <a:ext cx="265113" cy="228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PC</a:t>
            </a:r>
            <a:endParaRPr lang="en-US" altLang="zh-TW" sz="2800">
              <a:latin typeface="Arial" panose="020B0604020202020204" pitchFamily="34" charset="0"/>
              <a:ea typeface="新細明體" panose="02020500000000000000" pitchFamily="18" charset="-120"/>
            </a:endParaRPr>
          </a:p>
        </p:txBody>
      </p:sp>
      <p:sp>
        <p:nvSpPr>
          <p:cNvPr id="65568" name="Line 36">
            <a:extLst>
              <a:ext uri="{FF2B5EF4-FFF2-40B4-BE49-F238E27FC236}">
                <a16:creationId xmlns:a16="http://schemas.microsoft.com/office/drawing/2014/main" id="{633F86F5-B35E-DC46-97CA-66522AE2D2A2}"/>
              </a:ext>
            </a:extLst>
          </p:cNvPr>
          <p:cNvSpPr>
            <a:spLocks noChangeShapeType="1"/>
          </p:cNvSpPr>
          <p:nvPr/>
        </p:nvSpPr>
        <p:spPr bwMode="auto">
          <a:xfrm>
            <a:off x="3268663" y="5153025"/>
            <a:ext cx="7572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9" name="Rectangle 21">
            <a:extLst>
              <a:ext uri="{FF2B5EF4-FFF2-40B4-BE49-F238E27FC236}">
                <a16:creationId xmlns:a16="http://schemas.microsoft.com/office/drawing/2014/main" id="{05B37B23-7621-D349-836C-EF7E8E2B05D7}"/>
              </a:ext>
            </a:extLst>
          </p:cNvPr>
          <p:cNvSpPr>
            <a:spLocks noChangeArrowheads="1"/>
          </p:cNvSpPr>
          <p:nvPr/>
        </p:nvSpPr>
        <p:spPr bwMode="auto">
          <a:xfrm>
            <a:off x="3344863" y="4876800"/>
            <a:ext cx="806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rPr>
              <a:t>Instruction</a:t>
            </a:r>
            <a:endParaRPr lang="en-US" altLang="zh-TW" sz="2400" b="1">
              <a:latin typeface="Arial" panose="020B0604020202020204" pitchFamily="34" charset="0"/>
              <a:ea typeface="新細明體" panose="02020500000000000000" pitchFamily="18" charset="-120"/>
            </a:endParaRPr>
          </a:p>
        </p:txBody>
      </p:sp>
      <p:sp>
        <p:nvSpPr>
          <p:cNvPr id="80930" name="Oval 2">
            <a:extLst>
              <a:ext uri="{FF2B5EF4-FFF2-40B4-BE49-F238E27FC236}">
                <a16:creationId xmlns:a16="http://schemas.microsoft.com/office/drawing/2014/main" id="{00AD4079-CF82-5B4E-B7D5-6B10FB28C301}"/>
              </a:ext>
            </a:extLst>
          </p:cNvPr>
          <p:cNvSpPr>
            <a:spLocks noChangeArrowheads="1"/>
          </p:cNvSpPr>
          <p:nvPr/>
        </p:nvSpPr>
        <p:spPr bwMode="auto">
          <a:xfrm>
            <a:off x="830263" y="3429000"/>
            <a:ext cx="152400" cy="152400"/>
          </a:xfrm>
          <a:prstGeom prst="ellipse">
            <a:avLst/>
          </a:prstGeom>
          <a:solidFill>
            <a:schemeClr val="bg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ar-SA" altLang="zh-TW" sz="2400">
              <a:latin typeface="Arial" panose="020B0604020202020204" pitchFamily="34" charset="0"/>
            </a:endParaRPr>
          </a:p>
        </p:txBody>
      </p:sp>
      <p:sp>
        <p:nvSpPr>
          <p:cNvPr id="43" name="Rectangle 3">
            <a:extLst>
              <a:ext uri="{FF2B5EF4-FFF2-40B4-BE49-F238E27FC236}">
                <a16:creationId xmlns:a16="http://schemas.microsoft.com/office/drawing/2014/main" id="{E2183705-60AB-1C4C-8023-22ADA931E7F7}"/>
              </a:ext>
            </a:extLst>
          </p:cNvPr>
          <p:cNvSpPr txBox="1">
            <a:spLocks noChangeArrowheads="1"/>
          </p:cNvSpPr>
          <p:nvPr/>
        </p:nvSpPr>
        <p:spPr bwMode="auto">
          <a:xfrm>
            <a:off x="4819650" y="3590925"/>
            <a:ext cx="42481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823913"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2319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39888"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90000"/>
              </a:lnSpc>
              <a:spcBef>
                <a:spcPts val="1800"/>
              </a:spcBef>
              <a:buFont typeface="Wingdings" pitchFamily="2" charset="2"/>
              <a:buNone/>
            </a:pPr>
            <a:r>
              <a:rPr lang="en-US" altLang="zh-TW" sz="1600" u="sng" dirty="0">
                <a:ea typeface="新細明體" panose="02020500000000000000" pitchFamily="18" charset="-120"/>
              </a:rPr>
              <a:t>In the Hack architecture:</a:t>
            </a:r>
          </a:p>
          <a:p>
            <a:pPr>
              <a:lnSpc>
                <a:spcPct val="90000"/>
              </a:lnSpc>
              <a:spcBef>
                <a:spcPts val="1800"/>
              </a:spcBef>
              <a:buSzPct val="70000"/>
            </a:pPr>
            <a:r>
              <a:rPr lang="en-US" altLang="zh-TW" sz="1600" b="1" dirty="0">
                <a:latin typeface="Courier New" panose="02070309020205020404" pitchFamily="49" charset="0"/>
                <a:ea typeface="新細明體" panose="02020500000000000000" pitchFamily="18" charset="-120"/>
                <a:cs typeface="Courier New" panose="02070309020205020404" pitchFamily="49" charset="0"/>
              </a:rPr>
              <a:t>ROM</a:t>
            </a:r>
            <a:r>
              <a:rPr lang="en-US" altLang="zh-TW" sz="1600" dirty="0">
                <a:ea typeface="新細明體" panose="02020500000000000000" pitchFamily="18" charset="-120"/>
              </a:rPr>
              <a:t>  =  instruction memory</a:t>
            </a:r>
          </a:p>
          <a:p>
            <a:pPr>
              <a:lnSpc>
                <a:spcPct val="90000"/>
              </a:lnSpc>
              <a:spcBef>
                <a:spcPts val="1800"/>
              </a:spcBef>
              <a:buSzPct val="70000"/>
            </a:pPr>
            <a:r>
              <a:rPr lang="en-US" altLang="zh-TW" sz="1600" dirty="0">
                <a:ea typeface="新細明體" panose="02020500000000000000" pitchFamily="18" charset="-120"/>
              </a:rPr>
              <a:t>Program  =  sequence of 16-bit</a:t>
            </a:r>
            <a:br>
              <a:rPr lang="en-US" altLang="zh-TW" sz="1600" dirty="0">
                <a:ea typeface="新細明體" panose="02020500000000000000" pitchFamily="18" charset="-120"/>
              </a:rPr>
            </a:br>
            <a:r>
              <a:rPr lang="en-US" altLang="zh-TW" sz="1600" dirty="0">
                <a:ea typeface="新細明體" panose="02020500000000000000" pitchFamily="18" charset="-120"/>
              </a:rPr>
              <a:t>                  numbers, starting at</a:t>
            </a:r>
            <a:br>
              <a:rPr lang="en-US" altLang="zh-TW" sz="1600" dirty="0">
                <a:ea typeface="新細明體" panose="02020500000000000000" pitchFamily="18" charset="-120"/>
              </a:rPr>
            </a:br>
            <a:r>
              <a:rPr lang="en-US" altLang="zh-TW" sz="1600" dirty="0">
                <a:ea typeface="新細明體" panose="02020500000000000000" pitchFamily="18" charset="-120"/>
              </a:rPr>
              <a:t>                  </a:t>
            </a:r>
            <a:r>
              <a:rPr lang="en-US" altLang="zh-TW" sz="1600" b="1" dirty="0">
                <a:latin typeface="Courier New" panose="02070309020205020404" pitchFamily="49" charset="0"/>
                <a:ea typeface="新細明體" panose="02020500000000000000" pitchFamily="18" charset="-120"/>
              </a:rPr>
              <a:t>ROM[0]</a:t>
            </a:r>
          </a:p>
          <a:p>
            <a:pPr>
              <a:lnSpc>
                <a:spcPct val="90000"/>
              </a:lnSpc>
              <a:spcBef>
                <a:spcPts val="1800"/>
              </a:spcBef>
              <a:buSzPct val="70000"/>
            </a:pPr>
            <a:r>
              <a:rPr lang="en-US" altLang="zh-TW" sz="1600" dirty="0">
                <a:ea typeface="新細明體" panose="02020500000000000000" pitchFamily="18" charset="-120"/>
              </a:rPr>
              <a:t>Current instruction =  </a:t>
            </a:r>
            <a:r>
              <a:rPr lang="en-US" altLang="zh-TW" sz="1600" b="1" dirty="0">
                <a:latin typeface="Courier New" panose="02070309020205020404" pitchFamily="49" charset="0"/>
                <a:ea typeface="新細明體" panose="02020500000000000000" pitchFamily="18" charset="-120"/>
              </a:rPr>
              <a:t>ROM[PC]</a:t>
            </a:r>
          </a:p>
          <a:p>
            <a:pPr>
              <a:lnSpc>
                <a:spcPct val="90000"/>
              </a:lnSpc>
              <a:spcBef>
                <a:spcPts val="1800"/>
              </a:spcBef>
              <a:buSzPct val="70000"/>
            </a:pPr>
            <a:r>
              <a:rPr lang="en-US" altLang="zh-TW" sz="1600" strike="sngStrike" dirty="0">
                <a:ea typeface="新細明體" panose="02020500000000000000" pitchFamily="18" charset="-120"/>
              </a:rPr>
              <a:t>To select instruction </a:t>
            </a:r>
            <a:r>
              <a:rPr lang="en-US" altLang="zh-TW" sz="1600" i="1" strike="sngStrike" dirty="0">
                <a:ea typeface="新細明體" panose="02020500000000000000" pitchFamily="18" charset="-120"/>
              </a:rPr>
              <a:t>n</a:t>
            </a:r>
            <a:r>
              <a:rPr lang="en-US" altLang="zh-TW" sz="1600" strike="sngStrike" dirty="0">
                <a:ea typeface="新細明體" panose="02020500000000000000" pitchFamily="18" charset="-120"/>
              </a:rPr>
              <a:t> from the </a:t>
            </a:r>
            <a:r>
              <a:rPr lang="en-US" altLang="zh-TW" sz="1600" b="1" strike="sngStrike" dirty="0">
                <a:latin typeface="Courier New" panose="02070309020205020404" pitchFamily="49" charset="0"/>
                <a:ea typeface="新細明體" panose="02020500000000000000" pitchFamily="18" charset="-120"/>
              </a:rPr>
              <a:t>ROM</a:t>
            </a:r>
            <a:r>
              <a:rPr lang="en-US" altLang="zh-TW" sz="1600" strike="sngStrike" dirty="0">
                <a:ea typeface="新細明體" panose="02020500000000000000" pitchFamily="18" charset="-120"/>
              </a:rPr>
              <a:t>, we set </a:t>
            </a:r>
            <a:r>
              <a:rPr lang="en-US" altLang="zh-TW" sz="1600" b="1" strike="sngStrike" dirty="0">
                <a:latin typeface="Courier New" panose="02070309020205020404" pitchFamily="49" charset="0"/>
                <a:ea typeface="新細明體" panose="02020500000000000000" pitchFamily="18" charset="-120"/>
              </a:rPr>
              <a:t>A</a:t>
            </a:r>
            <a:r>
              <a:rPr lang="en-US" altLang="zh-TW" sz="1600" strike="sngStrike" dirty="0">
                <a:ea typeface="新細明體" panose="02020500000000000000" pitchFamily="18" charset="-120"/>
              </a:rPr>
              <a:t> to </a:t>
            </a:r>
            <a:r>
              <a:rPr lang="en-US" altLang="zh-TW" sz="1600" i="1" strike="sngStrike" dirty="0">
                <a:ea typeface="新細明體" panose="02020500000000000000" pitchFamily="18" charset="-120"/>
              </a:rPr>
              <a:t>n</a:t>
            </a:r>
            <a:r>
              <a:rPr lang="en-US" altLang="zh-TW" sz="1600" strike="sngStrike" dirty="0">
                <a:ea typeface="新細明體" panose="02020500000000000000" pitchFamily="18" charset="-120"/>
              </a:rPr>
              <a:t>, using the instruction </a:t>
            </a:r>
            <a:r>
              <a:rPr lang="en-US" altLang="zh-TW" sz="1600" b="1" strike="sngStrike" dirty="0">
                <a:latin typeface="Courier New" panose="02070309020205020404" pitchFamily="49" charset="0"/>
                <a:ea typeface="新細明體" panose="02020500000000000000" pitchFamily="18" charset="-120"/>
              </a:rPr>
              <a:t>@n</a:t>
            </a:r>
            <a:endParaRPr lang="en-US" altLang="zh-TW" sz="1600" strike="sngStrike" dirty="0">
              <a:ea typeface="新細明體" panose="02020500000000000000" pitchFamily="18" charset="-120"/>
            </a:endParaRPr>
          </a:p>
        </p:txBody>
      </p:sp>
      <p:sp>
        <p:nvSpPr>
          <p:cNvPr id="80932" name="Line 34">
            <a:extLst>
              <a:ext uri="{FF2B5EF4-FFF2-40B4-BE49-F238E27FC236}">
                <a16:creationId xmlns:a16="http://schemas.microsoft.com/office/drawing/2014/main" id="{23BDFB4B-1217-7645-ACD2-551577F9BD20}"/>
              </a:ext>
            </a:extLst>
          </p:cNvPr>
          <p:cNvSpPr>
            <a:spLocks noChangeShapeType="1"/>
          </p:cNvSpPr>
          <p:nvPr/>
        </p:nvSpPr>
        <p:spPr bwMode="auto">
          <a:xfrm>
            <a:off x="914400" y="3581400"/>
            <a:ext cx="0" cy="1371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33" name="Rectangle 24">
            <a:extLst>
              <a:ext uri="{FF2B5EF4-FFF2-40B4-BE49-F238E27FC236}">
                <a16:creationId xmlns:a16="http://schemas.microsoft.com/office/drawing/2014/main" id="{42287869-C035-5C44-A175-12B82658DD7D}"/>
              </a:ext>
            </a:extLst>
          </p:cNvPr>
          <p:cNvSpPr>
            <a:spLocks noChangeArrowheads="1"/>
          </p:cNvSpPr>
          <p:nvPr/>
        </p:nvSpPr>
        <p:spPr bwMode="auto">
          <a:xfrm>
            <a:off x="914400" y="3063875"/>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80934" name="Rectangle 24">
            <a:extLst>
              <a:ext uri="{FF2B5EF4-FFF2-40B4-BE49-F238E27FC236}">
                <a16:creationId xmlns:a16="http://schemas.microsoft.com/office/drawing/2014/main" id="{92741390-84AD-C943-AE07-AED617E77692}"/>
              </a:ext>
            </a:extLst>
          </p:cNvPr>
          <p:cNvSpPr>
            <a:spLocks noChangeArrowheads="1"/>
          </p:cNvSpPr>
          <p:nvPr/>
        </p:nvSpPr>
        <p:spPr bwMode="auto">
          <a:xfrm>
            <a:off x="914400" y="4740275"/>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36">
            <a:extLst>
              <a:ext uri="{FF2B5EF4-FFF2-40B4-BE49-F238E27FC236}">
                <a16:creationId xmlns:a16="http://schemas.microsoft.com/office/drawing/2014/main" id="{7C5C01AA-BC07-7941-A4B3-BEE03DFD4DDF}"/>
              </a:ext>
            </a:extLst>
          </p:cNvPr>
          <p:cNvSpPr>
            <a:spLocks noChangeShapeType="1"/>
          </p:cNvSpPr>
          <p:nvPr/>
        </p:nvSpPr>
        <p:spPr bwMode="auto">
          <a:xfrm>
            <a:off x="3192463" y="3114675"/>
            <a:ext cx="833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47" name="Rectangle 35">
            <a:extLst>
              <a:ext uri="{FF2B5EF4-FFF2-40B4-BE49-F238E27FC236}">
                <a16:creationId xmlns:a16="http://schemas.microsoft.com/office/drawing/2014/main" id="{5C0580A5-06EA-7F40-B34F-2F0FB36C0006}"/>
              </a:ext>
            </a:extLst>
          </p:cNvPr>
          <p:cNvSpPr>
            <a:spLocks noChangeArrowheads="1"/>
          </p:cNvSpPr>
          <p:nvPr/>
        </p:nvSpPr>
        <p:spPr bwMode="auto">
          <a:xfrm>
            <a:off x="152400" y="762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663300"/>
                </a:solidFill>
                <a:latin typeface="Arial" panose="020B0604020202020204" pitchFamily="34" charset="0"/>
                <a:ea typeface="新細明體" panose="02020500000000000000" pitchFamily="18" charset="-120"/>
              </a:rPr>
              <a:t>Side note </a:t>
            </a:r>
            <a:r>
              <a:rPr lang="en-US" altLang="zh-TW">
                <a:solidFill>
                  <a:srgbClr val="663300"/>
                </a:solidFill>
                <a:latin typeface="Arial" panose="020B0604020202020204" pitchFamily="34" charset="0"/>
                <a:ea typeface="新細明體" panose="02020500000000000000" pitchFamily="18" charset="-120"/>
              </a:rPr>
              <a:t>(focus on the yellow chip parts only)</a:t>
            </a:r>
            <a:endParaRPr lang="en-US" altLang="zh-TW" sz="1400">
              <a:solidFill>
                <a:srgbClr val="663300"/>
              </a:solidFill>
              <a:latin typeface="Arial" panose="020B0604020202020204" pitchFamily="34" charset="0"/>
              <a:ea typeface="新細明體" panose="02020500000000000000" pitchFamily="18" charset="-120"/>
            </a:endParaRPr>
          </a:p>
        </p:txBody>
      </p:sp>
      <p:sp>
        <p:nvSpPr>
          <p:cNvPr id="73732" name="Line 4">
            <a:extLst>
              <a:ext uri="{FF2B5EF4-FFF2-40B4-BE49-F238E27FC236}">
                <a16:creationId xmlns:a16="http://schemas.microsoft.com/office/drawing/2014/main" id="{7E0522AD-32B4-7548-9525-5D81B0CAF9DF}"/>
              </a:ext>
            </a:extLst>
          </p:cNvPr>
          <p:cNvSpPr>
            <a:spLocks noChangeShapeType="1"/>
          </p:cNvSpPr>
          <p:nvPr/>
        </p:nvSpPr>
        <p:spPr bwMode="auto">
          <a:xfrm>
            <a:off x="3040063" y="2124075"/>
            <a:ext cx="946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49" name="Line 5">
            <a:extLst>
              <a:ext uri="{FF2B5EF4-FFF2-40B4-BE49-F238E27FC236}">
                <a16:creationId xmlns:a16="http://schemas.microsoft.com/office/drawing/2014/main" id="{5D3BADDD-0046-0C47-8979-7D48374AFD39}"/>
              </a:ext>
            </a:extLst>
          </p:cNvPr>
          <p:cNvSpPr>
            <a:spLocks noChangeShapeType="1"/>
          </p:cNvSpPr>
          <p:nvPr/>
        </p:nvSpPr>
        <p:spPr bwMode="auto">
          <a:xfrm>
            <a:off x="5713413" y="2001838"/>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50" name="Line 6">
            <a:extLst>
              <a:ext uri="{FF2B5EF4-FFF2-40B4-BE49-F238E27FC236}">
                <a16:creationId xmlns:a16="http://schemas.microsoft.com/office/drawing/2014/main" id="{EEF73483-9894-FE46-81E2-2C30BC4F3A4C}"/>
              </a:ext>
            </a:extLst>
          </p:cNvPr>
          <p:cNvSpPr>
            <a:spLocks noChangeShapeType="1"/>
          </p:cNvSpPr>
          <p:nvPr/>
        </p:nvSpPr>
        <p:spPr bwMode="auto">
          <a:xfrm>
            <a:off x="4570413" y="1163638"/>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51" name="Freeform 7">
            <a:extLst>
              <a:ext uri="{FF2B5EF4-FFF2-40B4-BE49-F238E27FC236}">
                <a16:creationId xmlns:a16="http://schemas.microsoft.com/office/drawing/2014/main" id="{BF6AD706-8504-2944-9638-46FDA6E0AE7B}"/>
              </a:ext>
            </a:extLst>
          </p:cNvPr>
          <p:cNvSpPr>
            <a:spLocks/>
          </p:cNvSpPr>
          <p:nvPr/>
        </p:nvSpPr>
        <p:spPr bwMode="auto">
          <a:xfrm>
            <a:off x="5240338" y="685800"/>
            <a:ext cx="509587" cy="2495550"/>
          </a:xfrm>
          <a:custGeom>
            <a:avLst/>
            <a:gdLst>
              <a:gd name="T0" fmla="*/ 2147483646 w 258"/>
              <a:gd name="T1" fmla="*/ 2147483646 h 1209"/>
              <a:gd name="T2" fmla="*/ 2147483646 w 258"/>
              <a:gd name="T3" fmla="*/ 2147483646 h 1209"/>
              <a:gd name="T4" fmla="*/ 0 w 258"/>
              <a:gd name="T5" fmla="*/ 0 h 1209"/>
              <a:gd name="T6" fmla="*/ 0 w 258"/>
              <a:gd name="T7" fmla="*/ 2147483646 h 1209"/>
              <a:gd name="T8" fmla="*/ 2147483646 w 258"/>
              <a:gd name="T9" fmla="*/ 2147483646 h 1209"/>
              <a:gd name="T10" fmla="*/ 0 60000 65536"/>
              <a:gd name="T11" fmla="*/ 0 60000 65536"/>
              <a:gd name="T12" fmla="*/ 0 60000 65536"/>
              <a:gd name="T13" fmla="*/ 0 60000 65536"/>
              <a:gd name="T14" fmla="*/ 0 60000 65536"/>
              <a:gd name="T15" fmla="*/ 0 w 258"/>
              <a:gd name="T16" fmla="*/ 0 h 1209"/>
              <a:gd name="T17" fmla="*/ 258 w 258"/>
              <a:gd name="T18" fmla="*/ 1209 h 1209"/>
            </a:gdLst>
            <a:ahLst/>
            <a:cxnLst>
              <a:cxn ang="T10">
                <a:pos x="T0" y="T1"/>
              </a:cxn>
              <a:cxn ang="T11">
                <a:pos x="T2" y="T3"/>
              </a:cxn>
              <a:cxn ang="T12">
                <a:pos x="T4" y="T5"/>
              </a:cxn>
              <a:cxn ang="T13">
                <a:pos x="T6" y="T7"/>
              </a:cxn>
              <a:cxn ang="T14">
                <a:pos x="T8" y="T9"/>
              </a:cxn>
            </a:cxnLst>
            <a:rect l="T15" t="T16" r="T17" b="T18"/>
            <a:pathLst>
              <a:path w="258" h="1209">
                <a:moveTo>
                  <a:pt x="258" y="907"/>
                </a:moveTo>
                <a:lnTo>
                  <a:pt x="258" y="303"/>
                </a:lnTo>
                <a:lnTo>
                  <a:pt x="0" y="0"/>
                </a:lnTo>
                <a:lnTo>
                  <a:pt x="0" y="1209"/>
                </a:lnTo>
                <a:lnTo>
                  <a:pt x="258" y="907"/>
                </a:lnTo>
                <a:close/>
              </a:path>
            </a:pathLst>
          </a:custGeom>
          <a:solidFill>
            <a:srgbClr val="DCF0C6"/>
          </a:solidFill>
          <a:ln w="3175">
            <a:solidFill>
              <a:srgbClr val="000000"/>
            </a:solidFill>
            <a:round/>
            <a:headEnd/>
            <a:tailEnd/>
          </a:ln>
        </p:spPr>
        <p:txBody>
          <a:bodyPr/>
          <a:lstStyle/>
          <a:p>
            <a:endParaRPr lang="zh-TW" altLang="en-US"/>
          </a:p>
        </p:txBody>
      </p:sp>
      <p:sp>
        <p:nvSpPr>
          <p:cNvPr id="82952" name="Rectangle 8">
            <a:extLst>
              <a:ext uri="{FF2B5EF4-FFF2-40B4-BE49-F238E27FC236}">
                <a16:creationId xmlns:a16="http://schemas.microsoft.com/office/drawing/2014/main" id="{02F062EA-D460-C94A-9EED-36FA8C228438}"/>
              </a:ext>
            </a:extLst>
          </p:cNvPr>
          <p:cNvSpPr>
            <a:spLocks noChangeArrowheads="1"/>
          </p:cNvSpPr>
          <p:nvPr/>
        </p:nvSpPr>
        <p:spPr bwMode="auto">
          <a:xfrm rot="5400000">
            <a:off x="5253832" y="1781969"/>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solidFill>
                  <a:srgbClr val="000000"/>
                </a:solidFill>
                <a:latin typeface="Arial" panose="020B0604020202020204" pitchFamily="34" charset="0"/>
                <a:ea typeface="新細明體" panose="02020500000000000000" pitchFamily="18" charset="-120"/>
              </a:rPr>
              <a:t>ALU</a:t>
            </a:r>
            <a:endParaRPr lang="en-US" altLang="zh-TW" sz="1800">
              <a:latin typeface="Arial" panose="020B0604020202020204" pitchFamily="34" charset="0"/>
              <a:ea typeface="新細明體" panose="02020500000000000000" pitchFamily="18" charset="-120"/>
            </a:endParaRPr>
          </a:p>
        </p:txBody>
      </p:sp>
      <p:sp>
        <p:nvSpPr>
          <p:cNvPr id="82953" name="Freeform 9">
            <a:extLst>
              <a:ext uri="{FF2B5EF4-FFF2-40B4-BE49-F238E27FC236}">
                <a16:creationId xmlns:a16="http://schemas.microsoft.com/office/drawing/2014/main" id="{5FA8CF5E-40A6-404C-9D01-3DCB2E0ADD6A}"/>
              </a:ext>
            </a:extLst>
          </p:cNvPr>
          <p:cNvSpPr>
            <a:spLocks/>
          </p:cNvSpPr>
          <p:nvPr/>
        </p:nvSpPr>
        <p:spPr bwMode="auto">
          <a:xfrm>
            <a:off x="4030663" y="1971675"/>
            <a:ext cx="527050" cy="1381125"/>
          </a:xfrm>
          <a:custGeom>
            <a:avLst/>
            <a:gdLst>
              <a:gd name="T0" fmla="*/ 0 w 267"/>
              <a:gd name="T1" fmla="*/ 2147483646 h 669"/>
              <a:gd name="T2" fmla="*/ 2147483646 w 267"/>
              <a:gd name="T3" fmla="*/ 2147483646 h 669"/>
              <a:gd name="T4" fmla="*/ 0 w 267"/>
              <a:gd name="T5" fmla="*/ 0 h 669"/>
              <a:gd name="T6" fmla="*/ 0 w 267"/>
              <a:gd name="T7" fmla="*/ 2147483646 h 669"/>
              <a:gd name="T8" fmla="*/ 0 60000 65536"/>
              <a:gd name="T9" fmla="*/ 0 60000 65536"/>
              <a:gd name="T10" fmla="*/ 0 60000 65536"/>
              <a:gd name="T11" fmla="*/ 0 60000 65536"/>
              <a:gd name="T12" fmla="*/ 0 w 267"/>
              <a:gd name="T13" fmla="*/ 0 h 669"/>
              <a:gd name="T14" fmla="*/ 267 w 267"/>
              <a:gd name="T15" fmla="*/ 669 h 669"/>
            </a:gdLst>
            <a:ahLst/>
            <a:cxnLst>
              <a:cxn ang="T8">
                <a:pos x="T0" y="T1"/>
              </a:cxn>
              <a:cxn ang="T9">
                <a:pos x="T2" y="T3"/>
              </a:cxn>
              <a:cxn ang="T10">
                <a:pos x="T4" y="T5"/>
              </a:cxn>
              <a:cxn ang="T11">
                <a:pos x="T6" y="T7"/>
              </a:cxn>
            </a:cxnLst>
            <a:rect l="T12" t="T13" r="T14" b="T15"/>
            <a:pathLst>
              <a:path w="267" h="669">
                <a:moveTo>
                  <a:pt x="0" y="669"/>
                </a:moveTo>
                <a:lnTo>
                  <a:pt x="267" y="335"/>
                </a:lnTo>
                <a:lnTo>
                  <a:pt x="0" y="0"/>
                </a:lnTo>
                <a:lnTo>
                  <a:pt x="0" y="669"/>
                </a:lnTo>
                <a:close/>
              </a:path>
            </a:pathLst>
          </a:custGeom>
          <a:solidFill>
            <a:srgbClr val="DCF0C6"/>
          </a:solidFill>
          <a:ln w="3175">
            <a:solidFill>
              <a:srgbClr val="000000"/>
            </a:solidFill>
            <a:round/>
            <a:headEnd/>
            <a:tailEnd/>
          </a:ln>
        </p:spPr>
        <p:txBody>
          <a:bodyPr/>
          <a:lstStyle/>
          <a:p>
            <a:endParaRPr lang="zh-TW" altLang="en-US"/>
          </a:p>
        </p:txBody>
      </p:sp>
      <p:sp>
        <p:nvSpPr>
          <p:cNvPr id="82954" name="Rectangle 10">
            <a:extLst>
              <a:ext uri="{FF2B5EF4-FFF2-40B4-BE49-F238E27FC236}">
                <a16:creationId xmlns:a16="http://schemas.microsoft.com/office/drawing/2014/main" id="{76F6F883-DB77-5A41-B4CA-4F2AE507C948}"/>
              </a:ext>
            </a:extLst>
          </p:cNvPr>
          <p:cNvSpPr>
            <a:spLocks noChangeArrowheads="1"/>
          </p:cNvSpPr>
          <p:nvPr/>
        </p:nvSpPr>
        <p:spPr bwMode="auto">
          <a:xfrm rot="5400000">
            <a:off x="4024313" y="2522538"/>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00"/>
                </a:solidFill>
                <a:latin typeface="Arial" panose="020B0604020202020204" pitchFamily="34" charset="0"/>
                <a:ea typeface="新細明體" panose="02020500000000000000" pitchFamily="18" charset="-120"/>
              </a:rPr>
              <a:t>Mux</a:t>
            </a:r>
            <a:endParaRPr lang="en-US" altLang="zh-TW" sz="1600" b="1">
              <a:latin typeface="Arial" panose="020B0604020202020204" pitchFamily="34" charset="0"/>
              <a:ea typeface="新細明體" panose="02020500000000000000" pitchFamily="18" charset="-120"/>
            </a:endParaRPr>
          </a:p>
        </p:txBody>
      </p:sp>
      <p:sp>
        <p:nvSpPr>
          <p:cNvPr id="82955" name="Rectangle 11">
            <a:extLst>
              <a:ext uri="{FF2B5EF4-FFF2-40B4-BE49-F238E27FC236}">
                <a16:creationId xmlns:a16="http://schemas.microsoft.com/office/drawing/2014/main" id="{B57B780D-67BD-ED40-BE4F-F8185F4EBB40}"/>
              </a:ext>
            </a:extLst>
          </p:cNvPr>
          <p:cNvSpPr>
            <a:spLocks noChangeArrowheads="1"/>
          </p:cNvSpPr>
          <p:nvPr/>
        </p:nvSpPr>
        <p:spPr bwMode="auto">
          <a:xfrm>
            <a:off x="4713288" y="838200"/>
            <a:ext cx="420687"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56" name="Rectangle 12">
            <a:extLst>
              <a:ext uri="{FF2B5EF4-FFF2-40B4-BE49-F238E27FC236}">
                <a16:creationId xmlns:a16="http://schemas.microsoft.com/office/drawing/2014/main" id="{2A9EEAB7-6791-9C4B-B110-C00E04AEADA3}"/>
              </a:ext>
            </a:extLst>
          </p:cNvPr>
          <p:cNvSpPr>
            <a:spLocks noChangeArrowheads="1"/>
          </p:cNvSpPr>
          <p:nvPr/>
        </p:nvSpPr>
        <p:spPr bwMode="auto">
          <a:xfrm>
            <a:off x="4727575" y="90487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D</a:t>
            </a:r>
            <a:endParaRPr lang="en-US" altLang="zh-TW" sz="1400">
              <a:latin typeface="Arial" panose="020B0604020202020204" pitchFamily="34" charset="0"/>
              <a:ea typeface="新細明體" panose="02020500000000000000" pitchFamily="18" charset="-120"/>
            </a:endParaRPr>
          </a:p>
        </p:txBody>
      </p:sp>
      <p:sp>
        <p:nvSpPr>
          <p:cNvPr id="82957" name="Rectangle 15">
            <a:extLst>
              <a:ext uri="{FF2B5EF4-FFF2-40B4-BE49-F238E27FC236}">
                <a16:creationId xmlns:a16="http://schemas.microsoft.com/office/drawing/2014/main" id="{B9D51188-A362-524F-A6A2-C4B342C7799D}"/>
              </a:ext>
            </a:extLst>
          </p:cNvPr>
          <p:cNvSpPr>
            <a:spLocks noChangeArrowheads="1"/>
          </p:cNvSpPr>
          <p:nvPr/>
        </p:nvSpPr>
        <p:spPr bwMode="auto">
          <a:xfrm>
            <a:off x="4664075" y="2344738"/>
            <a:ext cx="315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A/M</a:t>
            </a:r>
          </a:p>
        </p:txBody>
      </p:sp>
      <p:sp>
        <p:nvSpPr>
          <p:cNvPr id="82958" name="Rectangle 16">
            <a:extLst>
              <a:ext uri="{FF2B5EF4-FFF2-40B4-BE49-F238E27FC236}">
                <a16:creationId xmlns:a16="http://schemas.microsoft.com/office/drawing/2014/main" id="{7BE43F6E-4C61-B94B-9D9D-936A486FC2D5}"/>
              </a:ext>
            </a:extLst>
          </p:cNvPr>
          <p:cNvSpPr>
            <a:spLocks noChangeArrowheads="1"/>
          </p:cNvSpPr>
          <p:nvPr/>
        </p:nvSpPr>
        <p:spPr bwMode="auto">
          <a:xfrm>
            <a:off x="4191000" y="1606550"/>
            <a:ext cx="449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990000"/>
                </a:solidFill>
                <a:latin typeface="Arial" panose="020B0604020202020204" pitchFamily="34" charset="0"/>
                <a:ea typeface="新細明體" panose="02020500000000000000" pitchFamily="18" charset="-120"/>
                <a:cs typeface="Arial" panose="020B0604020202020204" pitchFamily="34" charset="0"/>
              </a:rPr>
              <a:t>a</a:t>
            </a:r>
            <a:r>
              <a:rPr lang="en-US" altLang="zh-TW" sz="1400">
                <a:solidFill>
                  <a:srgbClr val="990000"/>
                </a:solidFill>
                <a:latin typeface="Arial" panose="020B0604020202020204" pitchFamily="34" charset="0"/>
                <a:ea typeface="新細明體" panose="02020500000000000000" pitchFamily="18" charset="-120"/>
                <a:cs typeface="Arial" panose="020B0604020202020204" pitchFamily="34" charset="0"/>
              </a:rPr>
              <a:t>-bit</a:t>
            </a:r>
          </a:p>
        </p:txBody>
      </p:sp>
      <p:sp>
        <p:nvSpPr>
          <p:cNvPr id="82959" name="Rectangle 17">
            <a:extLst>
              <a:ext uri="{FF2B5EF4-FFF2-40B4-BE49-F238E27FC236}">
                <a16:creationId xmlns:a16="http://schemas.microsoft.com/office/drawing/2014/main" id="{E86377A3-D7E6-B244-834D-4BC3B080F9DD}"/>
              </a:ext>
            </a:extLst>
          </p:cNvPr>
          <p:cNvSpPr>
            <a:spLocks noChangeArrowheads="1"/>
          </p:cNvSpPr>
          <p:nvPr/>
        </p:nvSpPr>
        <p:spPr bwMode="auto">
          <a:xfrm>
            <a:off x="3527425" y="862013"/>
            <a:ext cx="1060450" cy="441325"/>
          </a:xfrm>
          <a:prstGeom prst="rect">
            <a:avLst/>
          </a:prstGeom>
          <a:solidFill>
            <a:srgbClr val="DCF0C6"/>
          </a:solidFill>
          <a:ln w="3175">
            <a:solidFill>
              <a:srgbClr val="000000"/>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60" name="Rectangle 18">
            <a:extLst>
              <a:ext uri="{FF2B5EF4-FFF2-40B4-BE49-F238E27FC236}">
                <a16:creationId xmlns:a16="http://schemas.microsoft.com/office/drawing/2014/main" id="{7E57D019-E086-7C41-92A7-2E32891E4FA2}"/>
              </a:ext>
            </a:extLst>
          </p:cNvPr>
          <p:cNvSpPr>
            <a:spLocks noChangeArrowheads="1"/>
          </p:cNvSpPr>
          <p:nvPr/>
        </p:nvSpPr>
        <p:spPr bwMode="auto">
          <a:xfrm>
            <a:off x="3649663" y="981075"/>
            <a:ext cx="914400" cy="228600"/>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D register</a:t>
            </a:r>
            <a:endParaRPr lang="en-US" altLang="zh-TW" sz="2800" b="1">
              <a:latin typeface="Arial" panose="020B0604020202020204" pitchFamily="34" charset="0"/>
              <a:ea typeface="新細明體" panose="02020500000000000000" pitchFamily="18" charset="-120"/>
            </a:endParaRPr>
          </a:p>
        </p:txBody>
      </p:sp>
      <p:sp>
        <p:nvSpPr>
          <p:cNvPr id="82961" name="Rectangle 20">
            <a:extLst>
              <a:ext uri="{FF2B5EF4-FFF2-40B4-BE49-F238E27FC236}">
                <a16:creationId xmlns:a16="http://schemas.microsoft.com/office/drawing/2014/main" id="{79104BCC-7270-A941-A8C7-3C0511CA2F69}"/>
              </a:ext>
            </a:extLst>
          </p:cNvPr>
          <p:cNvSpPr>
            <a:spLocks noChangeArrowheads="1"/>
          </p:cNvSpPr>
          <p:nvPr/>
        </p:nvSpPr>
        <p:spPr bwMode="auto">
          <a:xfrm>
            <a:off x="2133600" y="1905000"/>
            <a:ext cx="1136650" cy="442913"/>
          </a:xfrm>
          <a:prstGeom prst="rect">
            <a:avLst/>
          </a:prstGeom>
          <a:solidFill>
            <a:srgbClr val="FFFF99"/>
          </a:solidFill>
          <a:ln w="3175">
            <a:solidFill>
              <a:srgbClr val="000000"/>
            </a:solidFill>
            <a:miter lim="800000"/>
            <a:headEnd/>
            <a:tailEnd/>
          </a:ln>
        </p:spPr>
        <p:txBody>
          <a:bodyPr lIns="18000" rIns="1800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1600">
              <a:latin typeface="Arial" panose="020B0604020202020204" pitchFamily="34" charset="0"/>
              <a:ea typeface="新細明體" panose="02020500000000000000" pitchFamily="18" charset="-120"/>
            </a:endParaRPr>
          </a:p>
        </p:txBody>
      </p:sp>
      <p:sp>
        <p:nvSpPr>
          <p:cNvPr id="82962" name="Rectangle 21">
            <a:extLst>
              <a:ext uri="{FF2B5EF4-FFF2-40B4-BE49-F238E27FC236}">
                <a16:creationId xmlns:a16="http://schemas.microsoft.com/office/drawing/2014/main" id="{755C0A2F-9941-824E-9557-E243D50BA8FE}"/>
              </a:ext>
            </a:extLst>
          </p:cNvPr>
          <p:cNvSpPr>
            <a:spLocks noChangeArrowheads="1"/>
          </p:cNvSpPr>
          <p:nvPr/>
        </p:nvSpPr>
        <p:spPr bwMode="auto">
          <a:xfrm>
            <a:off x="2268538" y="1987550"/>
            <a:ext cx="923925" cy="2127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A register</a:t>
            </a:r>
          </a:p>
        </p:txBody>
      </p:sp>
      <p:sp>
        <p:nvSpPr>
          <p:cNvPr id="82963" name="Rectangle 24">
            <a:extLst>
              <a:ext uri="{FF2B5EF4-FFF2-40B4-BE49-F238E27FC236}">
                <a16:creationId xmlns:a16="http://schemas.microsoft.com/office/drawing/2014/main" id="{FC6FFF6B-8CE2-0F4B-82EE-83DE07A91F41}"/>
              </a:ext>
            </a:extLst>
          </p:cNvPr>
          <p:cNvSpPr>
            <a:spLocks noChangeArrowheads="1"/>
          </p:cNvSpPr>
          <p:nvPr/>
        </p:nvSpPr>
        <p:spPr bwMode="auto">
          <a:xfrm>
            <a:off x="3497263" y="1819275"/>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a:t>
            </a:r>
          </a:p>
        </p:txBody>
      </p:sp>
      <p:sp>
        <p:nvSpPr>
          <p:cNvPr id="82964" name="Rectangle 25">
            <a:extLst>
              <a:ext uri="{FF2B5EF4-FFF2-40B4-BE49-F238E27FC236}">
                <a16:creationId xmlns:a16="http://schemas.microsoft.com/office/drawing/2014/main" id="{A3BC5719-9004-2748-9135-0ADC60BC6DE5}"/>
              </a:ext>
            </a:extLst>
          </p:cNvPr>
          <p:cNvSpPr>
            <a:spLocks noChangeArrowheads="1"/>
          </p:cNvSpPr>
          <p:nvPr/>
        </p:nvSpPr>
        <p:spPr bwMode="auto">
          <a:xfrm>
            <a:off x="3455988" y="2878138"/>
            <a:ext cx="298450" cy="220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65" name="Rectangle 26">
            <a:extLst>
              <a:ext uri="{FF2B5EF4-FFF2-40B4-BE49-F238E27FC236}">
                <a16:creationId xmlns:a16="http://schemas.microsoft.com/office/drawing/2014/main" id="{5A269F67-029F-554E-968B-C510E450AC3C}"/>
              </a:ext>
            </a:extLst>
          </p:cNvPr>
          <p:cNvSpPr>
            <a:spLocks noChangeArrowheads="1"/>
          </p:cNvSpPr>
          <p:nvPr/>
        </p:nvSpPr>
        <p:spPr bwMode="auto">
          <a:xfrm>
            <a:off x="3497263" y="28257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M</a:t>
            </a:r>
          </a:p>
        </p:txBody>
      </p:sp>
      <p:sp>
        <p:nvSpPr>
          <p:cNvPr id="73750" name="Rectangle 29">
            <a:extLst>
              <a:ext uri="{FF2B5EF4-FFF2-40B4-BE49-F238E27FC236}">
                <a16:creationId xmlns:a16="http://schemas.microsoft.com/office/drawing/2014/main" id="{AAC43DA1-E167-D245-A523-82702060B4C9}"/>
              </a:ext>
            </a:extLst>
          </p:cNvPr>
          <p:cNvSpPr>
            <a:spLocks noChangeArrowheads="1"/>
          </p:cNvSpPr>
          <p:nvPr/>
        </p:nvSpPr>
        <p:spPr bwMode="auto">
          <a:xfrm>
            <a:off x="2133600" y="2667000"/>
            <a:ext cx="1136650" cy="1387475"/>
          </a:xfrm>
          <a:prstGeom prst="rect">
            <a:avLst/>
          </a:prstGeom>
          <a:solidFill>
            <a:srgbClr val="FFFF99"/>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8000" rIns="18000"/>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en-US" altLang="zh-TW" sz="1600">
              <a:latin typeface="Arial" charset="0"/>
              <a:ea typeface="新細明體" charset="0"/>
            </a:endParaRPr>
          </a:p>
        </p:txBody>
      </p:sp>
      <p:sp>
        <p:nvSpPr>
          <p:cNvPr id="82967" name="Rectangle 30">
            <a:extLst>
              <a:ext uri="{FF2B5EF4-FFF2-40B4-BE49-F238E27FC236}">
                <a16:creationId xmlns:a16="http://schemas.microsoft.com/office/drawing/2014/main" id="{ED5FB0A9-E533-9C44-AE74-5BADBBAEA004}"/>
              </a:ext>
            </a:extLst>
          </p:cNvPr>
          <p:cNvSpPr>
            <a:spLocks noChangeArrowheads="1"/>
          </p:cNvSpPr>
          <p:nvPr/>
        </p:nvSpPr>
        <p:spPr bwMode="auto">
          <a:xfrm>
            <a:off x="2286000" y="2819400"/>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RAM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73752" name="Line 33">
            <a:extLst>
              <a:ext uri="{FF2B5EF4-FFF2-40B4-BE49-F238E27FC236}">
                <a16:creationId xmlns:a16="http://schemas.microsoft.com/office/drawing/2014/main" id="{9825699C-A160-AA44-8443-0D60ADC10BEF}"/>
              </a:ext>
            </a:extLst>
          </p:cNvPr>
          <p:cNvSpPr>
            <a:spLocks noChangeShapeType="1"/>
          </p:cNvSpPr>
          <p:nvPr/>
        </p:nvSpPr>
        <p:spPr bwMode="auto">
          <a:xfrm>
            <a:off x="4564063" y="2657475"/>
            <a:ext cx="687387"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69" name="Line 34">
            <a:extLst>
              <a:ext uri="{FF2B5EF4-FFF2-40B4-BE49-F238E27FC236}">
                <a16:creationId xmlns:a16="http://schemas.microsoft.com/office/drawing/2014/main" id="{9FB62800-326E-AD4F-8681-947EAA087635}"/>
              </a:ext>
            </a:extLst>
          </p:cNvPr>
          <p:cNvSpPr>
            <a:spLocks noChangeShapeType="1"/>
          </p:cNvSpPr>
          <p:nvPr/>
        </p:nvSpPr>
        <p:spPr bwMode="auto">
          <a:xfrm flipH="1">
            <a:off x="4259263" y="1933575"/>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82970" name="Elbow Connector 2">
            <a:extLst>
              <a:ext uri="{FF2B5EF4-FFF2-40B4-BE49-F238E27FC236}">
                <a16:creationId xmlns:a16="http://schemas.microsoft.com/office/drawing/2014/main" id="{AD1EC223-A647-7246-BE34-8AAEEA3BC1E1}"/>
              </a:ext>
            </a:extLst>
          </p:cNvPr>
          <p:cNvCxnSpPr>
            <a:cxnSpLocks noChangeShapeType="1"/>
          </p:cNvCxnSpPr>
          <p:nvPr/>
        </p:nvCxnSpPr>
        <p:spPr bwMode="auto">
          <a:xfrm rot="-5400000" flipH="1" flipV="1">
            <a:off x="1658144" y="2328069"/>
            <a:ext cx="1433513" cy="568325"/>
          </a:xfrm>
          <a:prstGeom prst="bentConnector4">
            <a:avLst>
              <a:gd name="adj1" fmla="val -33560"/>
              <a:gd name="adj2" fmla="val 308319"/>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971" name="Rectangle 29">
            <a:extLst>
              <a:ext uri="{FF2B5EF4-FFF2-40B4-BE49-F238E27FC236}">
                <a16:creationId xmlns:a16="http://schemas.microsoft.com/office/drawing/2014/main" id="{5333E1F4-5C0B-3A41-BFF3-C2115B59DB6D}"/>
              </a:ext>
            </a:extLst>
          </p:cNvPr>
          <p:cNvSpPr>
            <a:spLocks noChangeArrowheads="1"/>
          </p:cNvSpPr>
          <p:nvPr/>
        </p:nvSpPr>
        <p:spPr bwMode="auto">
          <a:xfrm>
            <a:off x="2127250" y="4387850"/>
            <a:ext cx="1136650" cy="1385888"/>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72" name="Rectangle 30">
            <a:extLst>
              <a:ext uri="{FF2B5EF4-FFF2-40B4-BE49-F238E27FC236}">
                <a16:creationId xmlns:a16="http://schemas.microsoft.com/office/drawing/2014/main" id="{C8FBB897-B675-8248-91AD-FA95FF3995CC}"/>
              </a:ext>
            </a:extLst>
          </p:cNvPr>
          <p:cNvSpPr>
            <a:spLocks noChangeArrowheads="1"/>
          </p:cNvSpPr>
          <p:nvPr/>
        </p:nvSpPr>
        <p:spPr bwMode="auto">
          <a:xfrm>
            <a:off x="2308225" y="4602163"/>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ROM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82973" name="Rectangle 20">
            <a:extLst>
              <a:ext uri="{FF2B5EF4-FFF2-40B4-BE49-F238E27FC236}">
                <a16:creationId xmlns:a16="http://schemas.microsoft.com/office/drawing/2014/main" id="{8BF7F489-0F19-9549-893E-83995438A9C9}"/>
              </a:ext>
            </a:extLst>
          </p:cNvPr>
          <p:cNvSpPr>
            <a:spLocks noChangeArrowheads="1"/>
          </p:cNvSpPr>
          <p:nvPr/>
        </p:nvSpPr>
        <p:spPr bwMode="auto">
          <a:xfrm>
            <a:off x="457200" y="4791075"/>
            <a:ext cx="908050" cy="442913"/>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73758" name="Line 36">
            <a:extLst>
              <a:ext uri="{FF2B5EF4-FFF2-40B4-BE49-F238E27FC236}">
                <a16:creationId xmlns:a16="http://schemas.microsoft.com/office/drawing/2014/main" id="{DA92636A-A1A1-7046-AAF4-7146A6138A94}"/>
              </a:ext>
            </a:extLst>
          </p:cNvPr>
          <p:cNvSpPr>
            <a:spLocks noChangeShapeType="1"/>
          </p:cNvSpPr>
          <p:nvPr/>
        </p:nvSpPr>
        <p:spPr bwMode="auto">
          <a:xfrm>
            <a:off x="1371600" y="5019675"/>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75" name="Rectangle 21">
            <a:extLst>
              <a:ext uri="{FF2B5EF4-FFF2-40B4-BE49-F238E27FC236}">
                <a16:creationId xmlns:a16="http://schemas.microsoft.com/office/drawing/2014/main" id="{020A5419-1D8F-384E-8FCD-6CDE9BD70BC8}"/>
              </a:ext>
            </a:extLst>
          </p:cNvPr>
          <p:cNvSpPr>
            <a:spLocks noChangeArrowheads="1"/>
          </p:cNvSpPr>
          <p:nvPr/>
        </p:nvSpPr>
        <p:spPr bwMode="auto">
          <a:xfrm>
            <a:off x="762000" y="4867275"/>
            <a:ext cx="265113" cy="228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PC</a:t>
            </a:r>
            <a:endParaRPr lang="en-US" altLang="zh-TW" sz="2800">
              <a:latin typeface="Arial" panose="020B0604020202020204" pitchFamily="34" charset="0"/>
              <a:ea typeface="新細明體" panose="02020500000000000000" pitchFamily="18" charset="-120"/>
            </a:endParaRPr>
          </a:p>
        </p:txBody>
      </p:sp>
      <p:sp>
        <p:nvSpPr>
          <p:cNvPr id="73760" name="Line 36">
            <a:extLst>
              <a:ext uri="{FF2B5EF4-FFF2-40B4-BE49-F238E27FC236}">
                <a16:creationId xmlns:a16="http://schemas.microsoft.com/office/drawing/2014/main" id="{E21DE763-0B39-B945-9873-85FD5EB1DC6C}"/>
              </a:ext>
            </a:extLst>
          </p:cNvPr>
          <p:cNvSpPr>
            <a:spLocks noChangeShapeType="1"/>
          </p:cNvSpPr>
          <p:nvPr/>
        </p:nvSpPr>
        <p:spPr bwMode="auto">
          <a:xfrm>
            <a:off x="3268663" y="4991100"/>
            <a:ext cx="7572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77" name="Rectangle 21">
            <a:extLst>
              <a:ext uri="{FF2B5EF4-FFF2-40B4-BE49-F238E27FC236}">
                <a16:creationId xmlns:a16="http://schemas.microsoft.com/office/drawing/2014/main" id="{1D0652F8-5E8E-5B44-9529-C57C0E24A375}"/>
              </a:ext>
            </a:extLst>
          </p:cNvPr>
          <p:cNvSpPr>
            <a:spLocks noChangeArrowheads="1"/>
          </p:cNvSpPr>
          <p:nvPr/>
        </p:nvSpPr>
        <p:spPr bwMode="auto">
          <a:xfrm>
            <a:off x="3344863" y="4714875"/>
            <a:ext cx="806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rPr>
              <a:t>Instruction</a:t>
            </a:r>
            <a:endParaRPr lang="en-US" altLang="zh-TW" sz="2400" b="1">
              <a:latin typeface="Arial" panose="020B0604020202020204" pitchFamily="34" charset="0"/>
              <a:ea typeface="新細明體" panose="02020500000000000000" pitchFamily="18" charset="-120"/>
            </a:endParaRPr>
          </a:p>
        </p:txBody>
      </p:sp>
      <p:sp>
        <p:nvSpPr>
          <p:cNvPr id="82978" name="Oval 2">
            <a:extLst>
              <a:ext uri="{FF2B5EF4-FFF2-40B4-BE49-F238E27FC236}">
                <a16:creationId xmlns:a16="http://schemas.microsoft.com/office/drawing/2014/main" id="{029F836B-E559-CE43-B199-CF851E98B93F}"/>
              </a:ext>
            </a:extLst>
          </p:cNvPr>
          <p:cNvSpPr>
            <a:spLocks noChangeArrowheads="1"/>
          </p:cNvSpPr>
          <p:nvPr/>
        </p:nvSpPr>
        <p:spPr bwMode="auto">
          <a:xfrm>
            <a:off x="830263" y="3267075"/>
            <a:ext cx="152400" cy="152400"/>
          </a:xfrm>
          <a:prstGeom prst="ellipse">
            <a:avLst/>
          </a:prstGeom>
          <a:solidFill>
            <a:schemeClr val="bg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ar-SA" altLang="zh-TW" sz="2400">
              <a:latin typeface="Arial" panose="020B0604020202020204" pitchFamily="34" charset="0"/>
            </a:endParaRPr>
          </a:p>
        </p:txBody>
      </p:sp>
      <p:sp>
        <p:nvSpPr>
          <p:cNvPr id="82979" name="Line 34">
            <a:extLst>
              <a:ext uri="{FF2B5EF4-FFF2-40B4-BE49-F238E27FC236}">
                <a16:creationId xmlns:a16="http://schemas.microsoft.com/office/drawing/2014/main" id="{63E38303-528E-C84E-BFF1-A48A76D65645}"/>
              </a:ext>
            </a:extLst>
          </p:cNvPr>
          <p:cNvSpPr>
            <a:spLocks noChangeShapeType="1"/>
          </p:cNvSpPr>
          <p:nvPr/>
        </p:nvSpPr>
        <p:spPr bwMode="auto">
          <a:xfrm>
            <a:off x="914400" y="3419475"/>
            <a:ext cx="0" cy="1371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80" name="Rectangle 24">
            <a:extLst>
              <a:ext uri="{FF2B5EF4-FFF2-40B4-BE49-F238E27FC236}">
                <a16:creationId xmlns:a16="http://schemas.microsoft.com/office/drawing/2014/main" id="{D28E8708-1CC9-A846-A3D6-1758DBB08A7A}"/>
              </a:ext>
            </a:extLst>
          </p:cNvPr>
          <p:cNvSpPr>
            <a:spLocks noChangeArrowheads="1"/>
          </p:cNvSpPr>
          <p:nvPr/>
        </p:nvSpPr>
        <p:spPr bwMode="auto">
          <a:xfrm>
            <a:off x="914400" y="2901950"/>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82981" name="Rectangle 24">
            <a:extLst>
              <a:ext uri="{FF2B5EF4-FFF2-40B4-BE49-F238E27FC236}">
                <a16:creationId xmlns:a16="http://schemas.microsoft.com/office/drawing/2014/main" id="{830D2C37-215F-A04E-8479-20E2F97FB53C}"/>
              </a:ext>
            </a:extLst>
          </p:cNvPr>
          <p:cNvSpPr>
            <a:spLocks noChangeArrowheads="1"/>
          </p:cNvSpPr>
          <p:nvPr/>
        </p:nvSpPr>
        <p:spPr bwMode="auto">
          <a:xfrm>
            <a:off x="914400" y="4578350"/>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42" name="Rectangle 11">
            <a:extLst>
              <a:ext uri="{FF2B5EF4-FFF2-40B4-BE49-F238E27FC236}">
                <a16:creationId xmlns:a16="http://schemas.microsoft.com/office/drawing/2014/main" id="{F793A28C-2645-7247-B141-FB4BBF805437}"/>
              </a:ext>
            </a:extLst>
          </p:cNvPr>
          <p:cNvSpPr>
            <a:spLocks noChangeArrowheads="1"/>
          </p:cNvSpPr>
          <p:nvPr/>
        </p:nvSpPr>
        <p:spPr bwMode="auto">
          <a:xfrm>
            <a:off x="4268788" y="3429000"/>
            <a:ext cx="47228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68288" indent="-268288">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30000"/>
              </a:spcBef>
              <a:buFontTx/>
              <a:buNone/>
            </a:pPr>
            <a:r>
              <a:rPr lang="en-US" altLang="zh-TW" sz="1600" u="sng" dirty="0">
                <a:solidFill>
                  <a:srgbClr val="000000"/>
                </a:solidFill>
                <a:ea typeface="新細明體" panose="02020500000000000000" pitchFamily="18" charset="-120"/>
                <a:cs typeface="Arial" panose="020B0604020202020204" pitchFamily="34" charset="0"/>
              </a:rPr>
              <a:t>In the Hack architecture, the </a:t>
            </a:r>
            <a:r>
              <a:rPr lang="en-US" altLang="zh-TW" sz="1600" u="sng" dirty="0">
                <a:latin typeface="Consolas" panose="020B0609020204030204" pitchFamily="49" charset="0"/>
                <a:ea typeface="新細明體" panose="02020500000000000000" pitchFamily="18" charset="-120"/>
                <a:cs typeface="Consolas" panose="020B0609020204030204" pitchFamily="49" charset="0"/>
              </a:rPr>
              <a:t>A</a:t>
            </a:r>
            <a:r>
              <a:rPr lang="en-US" altLang="zh-TW" sz="1600" u="sng" dirty="0">
                <a:solidFill>
                  <a:srgbClr val="000000"/>
                </a:solidFill>
                <a:ea typeface="新細明體" panose="02020500000000000000" pitchFamily="18" charset="-120"/>
                <a:cs typeface="Arial" panose="020B0604020202020204" pitchFamily="34" charset="0"/>
              </a:rPr>
              <a:t> </a:t>
            </a:r>
            <a:r>
              <a:rPr lang="en-US" altLang="zh-TW" sz="1600" u="sng">
                <a:solidFill>
                  <a:srgbClr val="000000"/>
                </a:solidFill>
                <a:ea typeface="新細明體" panose="02020500000000000000" pitchFamily="18" charset="-120"/>
                <a:cs typeface="Arial" panose="020B0604020202020204" pitchFamily="34" charset="0"/>
              </a:rPr>
              <a:t>register could address </a:t>
            </a:r>
            <a:r>
              <a:rPr lang="en-US" altLang="zh-TW" sz="1600" u="sng" dirty="0">
                <a:solidFill>
                  <a:srgbClr val="000000"/>
                </a:solidFill>
                <a:ea typeface="新細明體" panose="02020500000000000000" pitchFamily="18" charset="-120"/>
                <a:cs typeface="Arial" panose="020B0604020202020204" pitchFamily="34" charset="0"/>
              </a:rPr>
              <a:t>both the RAM and the ROM, simultaneously. Therefore:</a:t>
            </a:r>
          </a:p>
          <a:p>
            <a:pPr>
              <a:spcBef>
                <a:spcPct val="30000"/>
              </a:spcBef>
              <a:buSzPct val="70000"/>
            </a:pPr>
            <a:r>
              <a:rPr lang="en-US" altLang="zh-TW" sz="1600" dirty="0">
                <a:solidFill>
                  <a:srgbClr val="000000"/>
                </a:solidFill>
                <a:ea typeface="新細明體" panose="02020500000000000000" pitchFamily="18" charset="-120"/>
                <a:cs typeface="Arial" panose="020B0604020202020204" pitchFamily="34" charset="0"/>
              </a:rPr>
              <a:t>Command pairs like  </a:t>
            </a:r>
            <a:r>
              <a:rPr lang="en-US" altLang="zh-TW" sz="1600" dirty="0">
                <a:latin typeface="Consolas" panose="020B0609020204030204" pitchFamily="49" charset="0"/>
                <a:ea typeface="新細明體" panose="02020500000000000000" pitchFamily="18" charset="-120"/>
                <a:cs typeface="Consolas" panose="020B0609020204030204" pitchFamily="49" charset="0"/>
              </a:rPr>
              <a:t>@</a:t>
            </a:r>
            <a:r>
              <a:rPr lang="en-US" altLang="zh-TW" sz="1600" dirty="0" err="1">
                <a:latin typeface="Consolas" panose="020B0609020204030204" pitchFamily="49" charset="0"/>
                <a:ea typeface="新細明體" panose="02020500000000000000" pitchFamily="18" charset="-120"/>
                <a:cs typeface="Consolas" panose="020B0609020204030204" pitchFamily="49" charset="0"/>
              </a:rPr>
              <a:t>addr</a:t>
            </a:r>
            <a:r>
              <a:rPr lang="en-US" altLang="zh-TW" sz="1600" b="1" dirty="0">
                <a:latin typeface="Courier New" panose="02070309020205020404" pitchFamily="49" charset="0"/>
                <a:ea typeface="Arial Unicode MS" panose="020B0604020202020204" pitchFamily="34" charset="-128"/>
                <a:cs typeface="Arial Unicode MS" panose="020B0604020202020204" pitchFamily="34" charset="-128"/>
              </a:rPr>
              <a:t> </a:t>
            </a:r>
            <a:r>
              <a:rPr lang="en-US" altLang="zh-TW" sz="1600" dirty="0">
                <a:solidFill>
                  <a:srgbClr val="000000"/>
                </a:solidFill>
                <a:ea typeface="新細明體" panose="02020500000000000000" pitchFamily="18" charset="-120"/>
              </a:rPr>
              <a:t>followed by    </a:t>
            </a:r>
            <a:r>
              <a:rPr lang="en-US" altLang="zh-TW" sz="1600" dirty="0">
                <a:latin typeface="Consolas" panose="020B0609020204030204" pitchFamily="49" charset="0"/>
                <a:ea typeface="新細明體" panose="02020500000000000000" pitchFamily="18" charset="-120"/>
              </a:rPr>
              <a:t>D=</a:t>
            </a:r>
            <a:r>
              <a:rPr lang="en-US" altLang="zh-TW" sz="1600" dirty="0" err="1">
                <a:latin typeface="Consolas" panose="020B0609020204030204" pitchFamily="49" charset="0"/>
                <a:ea typeface="新細明體" panose="02020500000000000000" pitchFamily="18" charset="-120"/>
              </a:rPr>
              <a:t>M;someJumpDirective</a:t>
            </a:r>
            <a:r>
              <a:rPr lang="en-US" altLang="zh-TW" sz="1600" dirty="0">
                <a:solidFill>
                  <a:srgbClr val="000000"/>
                </a:solidFill>
                <a:ea typeface="新細明體" panose="02020500000000000000" pitchFamily="18" charset="-120"/>
              </a:rPr>
              <a:t>  make no sense</a:t>
            </a:r>
          </a:p>
          <a:p>
            <a:pPr>
              <a:spcBef>
                <a:spcPct val="30000"/>
              </a:spcBef>
              <a:buSzPct val="70000"/>
            </a:pPr>
            <a:r>
              <a:rPr lang="en-US" altLang="zh-TW" sz="1600" u="sng" dirty="0">
                <a:solidFill>
                  <a:srgbClr val="000000"/>
                </a:solidFill>
                <a:ea typeface="新細明體" panose="02020500000000000000" pitchFamily="18" charset="-120"/>
              </a:rPr>
              <a:t>Best practice:</a:t>
            </a:r>
            <a:r>
              <a:rPr lang="en-US" altLang="zh-TW" sz="1600" dirty="0">
                <a:solidFill>
                  <a:srgbClr val="000000"/>
                </a:solidFill>
                <a:ea typeface="新細明體" panose="02020500000000000000" pitchFamily="18" charset="-120"/>
              </a:rPr>
              <a:t> in well-written Hack programs, a </a:t>
            </a:r>
            <a:r>
              <a:rPr lang="en-US" altLang="zh-TW" sz="1600" dirty="0">
                <a:latin typeface="Consolas" panose="020B0609020204030204" pitchFamily="49" charset="0"/>
                <a:ea typeface="新細明體" panose="02020500000000000000" pitchFamily="18" charset="-120"/>
              </a:rPr>
              <a:t>C</a:t>
            </a:r>
            <a:r>
              <a:rPr lang="en-US" altLang="zh-TW" sz="1600" dirty="0">
                <a:solidFill>
                  <a:srgbClr val="000000"/>
                </a:solidFill>
                <a:ea typeface="新細明體" panose="02020500000000000000" pitchFamily="18" charset="-120"/>
              </a:rPr>
              <a:t>-instruction should contain</a:t>
            </a:r>
          </a:p>
          <a:p>
            <a:pPr lvl="1">
              <a:spcBef>
                <a:spcPct val="30000"/>
              </a:spcBef>
              <a:buClr>
                <a:srgbClr val="006600"/>
              </a:buClr>
              <a:buSzPct val="70000"/>
              <a:buFont typeface="Wingdings" pitchFamily="2" charset="2"/>
              <a:buChar char="q"/>
            </a:pPr>
            <a:r>
              <a:rPr lang="en-US" altLang="zh-TW" sz="1600" dirty="0">
                <a:solidFill>
                  <a:srgbClr val="000000"/>
                </a:solidFill>
                <a:ea typeface="新細明體" panose="02020500000000000000" pitchFamily="18" charset="-120"/>
              </a:rPr>
              <a:t>either a reference to </a:t>
            </a:r>
            <a:r>
              <a:rPr lang="en-US" altLang="zh-TW" sz="1600" dirty="0">
                <a:latin typeface="Consolas" panose="020B0609020204030204" pitchFamily="49" charset="0"/>
                <a:ea typeface="新細明體" panose="02020500000000000000" pitchFamily="18" charset="-120"/>
              </a:rPr>
              <a:t>M</a:t>
            </a:r>
            <a:r>
              <a:rPr lang="en-US" altLang="zh-TW" sz="1600" dirty="0">
                <a:solidFill>
                  <a:srgbClr val="000000"/>
                </a:solidFill>
                <a:ea typeface="新細明體" panose="02020500000000000000" pitchFamily="18" charset="-120"/>
              </a:rPr>
              <a:t>,  or</a:t>
            </a:r>
          </a:p>
          <a:p>
            <a:pPr lvl="1">
              <a:spcBef>
                <a:spcPct val="30000"/>
              </a:spcBef>
              <a:buClr>
                <a:srgbClr val="006600"/>
              </a:buClr>
              <a:buSzPct val="70000"/>
              <a:buFont typeface="Wingdings" pitchFamily="2" charset="2"/>
              <a:buChar char="q"/>
            </a:pPr>
            <a:r>
              <a:rPr lang="en-US" altLang="zh-TW" sz="1600" dirty="0">
                <a:solidFill>
                  <a:srgbClr val="000000"/>
                </a:solidFill>
                <a:ea typeface="新細明體" panose="02020500000000000000" pitchFamily="18" charset="-120"/>
              </a:rPr>
              <a:t>a jump directive,</a:t>
            </a:r>
          </a:p>
          <a:p>
            <a:pPr>
              <a:spcBef>
                <a:spcPct val="30000"/>
              </a:spcBef>
              <a:buClr>
                <a:schemeClr val="bg1"/>
              </a:buClr>
              <a:buSzPct val="70000"/>
            </a:pPr>
            <a:r>
              <a:rPr lang="en-US" altLang="zh-TW" sz="1600" dirty="0">
                <a:solidFill>
                  <a:srgbClr val="000000"/>
                </a:solidFill>
                <a:ea typeface="新細明體" panose="02020500000000000000" pitchFamily="18" charset="-120"/>
              </a:rPr>
              <a:t>but not both.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F78DE-14E8-AA4F-A12A-4036FE0FDFCD}"/>
              </a:ext>
            </a:extLst>
          </p:cNvPr>
          <p:cNvSpPr>
            <a:spLocks noGrp="1" noChangeArrowheads="1"/>
          </p:cNvSpPr>
          <p:nvPr>
            <p:ph type="title"/>
          </p:nvPr>
        </p:nvSpPr>
        <p:spPr/>
        <p:txBody>
          <a:bodyPr/>
          <a:lstStyle/>
          <a:p>
            <a:pPr>
              <a:defRPr/>
            </a:pPr>
            <a:r>
              <a:rPr lang="en-US" altLang="zh-TW" dirty="0">
                <a:ea typeface="新細明體" charset="0"/>
              </a:rPr>
              <a:t>The Hack computer (put together)</a:t>
            </a:r>
          </a:p>
        </p:txBody>
      </p:sp>
      <p:sp>
        <p:nvSpPr>
          <p:cNvPr id="22531" name="Rectangle 3">
            <a:extLst>
              <a:ext uri="{FF2B5EF4-FFF2-40B4-BE49-F238E27FC236}">
                <a16:creationId xmlns:a16="http://schemas.microsoft.com/office/drawing/2014/main" id="{E8B87EB7-6A3F-BB44-9DD0-1AD7B8F10CA5}"/>
              </a:ext>
            </a:extLst>
          </p:cNvPr>
          <p:cNvSpPr>
            <a:spLocks noGrp="1" noChangeArrowheads="1"/>
          </p:cNvSpPr>
          <p:nvPr>
            <p:ph type="body" idx="1"/>
          </p:nvPr>
        </p:nvSpPr>
        <p:spPr>
          <a:xfrm>
            <a:off x="539750" y="836613"/>
            <a:ext cx="7993063" cy="5472112"/>
          </a:xfrm>
        </p:spPr>
        <p:txBody>
          <a:bodyPr/>
          <a:lstStyle/>
          <a:p>
            <a:pPr>
              <a:lnSpc>
                <a:spcPct val="90000"/>
              </a:lnSpc>
              <a:spcBef>
                <a:spcPct val="165000"/>
              </a:spcBef>
              <a:buFont typeface="Wingdings" charset="2"/>
              <a:buNone/>
              <a:defRPr/>
            </a:pPr>
            <a:r>
              <a:rPr lang="en-US" altLang="zh-TW" sz="1600">
                <a:ea typeface="新細明體" charset="0"/>
              </a:rPr>
              <a:t>A 16-bit machine consisting of the following elements:</a:t>
            </a: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r>
              <a:rPr lang="en-US" altLang="zh-TW" sz="1600">
                <a:ea typeface="新細明體" charset="0"/>
              </a:rPr>
              <a:t>Both memory chips are 16-bit wide and have 15-bit address space.</a:t>
            </a:r>
          </a:p>
        </p:txBody>
      </p:sp>
      <p:graphicFrame>
        <p:nvGraphicFramePr>
          <p:cNvPr id="84996" name="Object 3">
            <a:extLst>
              <a:ext uri="{FF2B5EF4-FFF2-40B4-BE49-F238E27FC236}">
                <a16:creationId xmlns:a16="http://schemas.microsoft.com/office/drawing/2014/main" id="{7CF913E0-4AC7-C24E-BF15-8FD060EB2A50}"/>
              </a:ext>
            </a:extLst>
          </p:cNvPr>
          <p:cNvGraphicFramePr>
            <a:graphicFrameLocks noChangeAspect="1"/>
          </p:cNvGraphicFramePr>
          <p:nvPr/>
        </p:nvGraphicFramePr>
        <p:xfrm>
          <a:off x="881063" y="1216025"/>
          <a:ext cx="7305675" cy="4498975"/>
        </p:xfrm>
        <a:graphic>
          <a:graphicData uri="http://schemas.openxmlformats.org/presentationml/2006/ole">
            <mc:AlternateContent xmlns:mc="http://schemas.openxmlformats.org/markup-compatibility/2006">
              <mc:Choice xmlns:v="urn:schemas-microsoft-com:vml" Requires="v">
                <p:oleObj spid="_x0000_s6151" name="VISIO" r:id="rId4" imgW="9029700" imgH="5791200" progId="Visio.Drawing.6">
                  <p:embed/>
                </p:oleObj>
              </mc:Choice>
              <mc:Fallback>
                <p:oleObj name="VISIO" r:id="rId4" imgW="9029700" imgH="5791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56" t="8633" r="5290" b="4401"/>
                      <a:stretch>
                        <a:fillRect/>
                      </a:stretch>
                    </p:blipFill>
                    <p:spPr bwMode="auto">
                      <a:xfrm>
                        <a:off x="881063" y="1216025"/>
                        <a:ext cx="73056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5A2995-A0D4-9E4B-A765-DA64AAD8C096}"/>
              </a:ext>
            </a:extLst>
          </p:cNvPr>
          <p:cNvSpPr>
            <a:spLocks noGrp="1"/>
          </p:cNvSpPr>
          <p:nvPr>
            <p:ph type="title"/>
          </p:nvPr>
        </p:nvSpPr>
        <p:spPr/>
        <p:txBody>
          <a:bodyPr/>
          <a:lstStyle/>
          <a:p>
            <a:pPr>
              <a:defRPr/>
            </a:pPr>
            <a:r>
              <a:rPr kumimoji="1" lang="en-US" altLang="zh-TW">
                <a:ea typeface="新細明體" panose="02020500000000000000" pitchFamily="18" charset="-120"/>
              </a:rPr>
              <a:t>RAM (data memory)</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32B5F2DA-7CF8-4B42-B7C3-1E14E6A79A46}"/>
              </a:ext>
            </a:extLst>
          </p:cNvPr>
          <p:cNvSpPr>
            <a:spLocks noGrp="1"/>
          </p:cNvSpPr>
          <p:nvPr>
            <p:ph idx="1"/>
          </p:nvPr>
        </p:nvSpPr>
        <p:spPr>
          <a:xfrm>
            <a:off x="228600" y="838200"/>
            <a:ext cx="5203825" cy="5562600"/>
          </a:xfrm>
        </p:spPr>
        <p:txBody>
          <a:bodyPr/>
          <a:lstStyle/>
          <a:p>
            <a:pPr>
              <a:defRPr/>
            </a:pPr>
            <a:r>
              <a:rPr kumimoji="1" lang="en-US" altLang="zh-TW" dirty="0">
                <a:ea typeface="新細明體" panose="02020500000000000000" pitchFamily="18" charset="-120"/>
              </a:rPr>
              <a:t>The RAM used in Hack is different from a normal RAM. It also plays the role for I/O.</a:t>
            </a:r>
          </a:p>
          <a:p>
            <a:pPr>
              <a:defRPr/>
            </a:pPr>
            <a:r>
              <a:rPr kumimoji="1" lang="en-US" altLang="zh-TW" dirty="0">
                <a:ea typeface="新細明體" panose="02020500000000000000" pitchFamily="18" charset="-120"/>
              </a:rPr>
              <a:t>Programmers usually use high-level library for I/O, such as </a:t>
            </a:r>
            <a:r>
              <a:rPr kumimoji="1" lang="en-US" altLang="zh-TW" dirty="0" err="1">
                <a:ea typeface="新細明體" panose="02020500000000000000" pitchFamily="18" charset="-120"/>
              </a:rPr>
              <a:t>printf</a:t>
            </a:r>
            <a:r>
              <a:rPr kumimoji="1" lang="en-US" altLang="zh-TW" dirty="0">
                <a:ea typeface="新細明體" panose="02020500000000000000" pitchFamily="18" charset="-120"/>
              </a:rPr>
              <a:t>, </a:t>
            </a:r>
            <a:r>
              <a:rPr kumimoji="1" lang="en-US" altLang="zh-TW" dirty="0" err="1">
                <a:ea typeface="新細明體" panose="02020500000000000000" pitchFamily="18" charset="-120"/>
              </a:rPr>
              <a:t>drawline</a:t>
            </a:r>
            <a:r>
              <a:rPr kumimoji="1" lang="en-US" altLang="zh-TW" dirty="0">
                <a:ea typeface="新細明體" panose="02020500000000000000" pitchFamily="18" charset="-120"/>
              </a:rPr>
              <a:t>.</a:t>
            </a:r>
          </a:p>
          <a:p>
            <a:pPr>
              <a:defRPr/>
            </a:pPr>
            <a:r>
              <a:rPr kumimoji="1" lang="en-US" altLang="zh-TW" dirty="0">
                <a:ea typeface="新細明體" panose="02020500000000000000" pitchFamily="18" charset="-120"/>
              </a:rPr>
              <a:t>But, at low-level, we usually need to manipulate bits directly for I/O. </a:t>
            </a:r>
            <a:endParaRPr kumimoji="1" lang="zh-TW" altLang="en-US" dirty="0">
              <a:ea typeface="新細明體" panose="02020500000000000000" pitchFamily="18" charset="-120"/>
            </a:endParaRPr>
          </a:p>
        </p:txBody>
      </p:sp>
      <p:grpSp>
        <p:nvGrpSpPr>
          <p:cNvPr id="87044" name="群組 3">
            <a:extLst>
              <a:ext uri="{FF2B5EF4-FFF2-40B4-BE49-F238E27FC236}">
                <a16:creationId xmlns:a16="http://schemas.microsoft.com/office/drawing/2014/main" id="{87AB0977-B318-0143-B313-891F842C9BBC}"/>
              </a:ext>
            </a:extLst>
          </p:cNvPr>
          <p:cNvGrpSpPr>
            <a:grpSpLocks/>
          </p:cNvGrpSpPr>
          <p:nvPr/>
        </p:nvGrpSpPr>
        <p:grpSpPr bwMode="auto">
          <a:xfrm>
            <a:off x="5510213" y="1366838"/>
            <a:ext cx="3405187" cy="4503737"/>
            <a:chOff x="2614613" y="1589088"/>
            <a:chExt cx="3405187" cy="4503737"/>
          </a:xfrm>
        </p:grpSpPr>
        <p:grpSp>
          <p:nvGrpSpPr>
            <p:cNvPr id="87045" name="群組 49">
              <a:extLst>
                <a:ext uri="{FF2B5EF4-FFF2-40B4-BE49-F238E27FC236}">
                  <a16:creationId xmlns:a16="http://schemas.microsoft.com/office/drawing/2014/main" id="{CA799DA2-86C9-5D45-B16B-8305E4862301}"/>
                </a:ext>
              </a:extLst>
            </p:cNvPr>
            <p:cNvGrpSpPr>
              <a:grpSpLocks/>
            </p:cNvGrpSpPr>
            <p:nvPr/>
          </p:nvGrpSpPr>
          <p:grpSpPr bwMode="auto">
            <a:xfrm>
              <a:off x="3276600" y="1589088"/>
              <a:ext cx="2047875" cy="4060825"/>
              <a:chOff x="2592747" y="2560642"/>
              <a:chExt cx="1021941" cy="2024659"/>
            </a:xfrm>
          </p:grpSpPr>
          <p:sp>
            <p:nvSpPr>
              <p:cNvPr id="5" name="Rectangle 77">
                <a:extLst>
                  <a:ext uri="{FF2B5EF4-FFF2-40B4-BE49-F238E27FC236}">
                    <a16:creationId xmlns:a16="http://schemas.microsoft.com/office/drawing/2014/main" id="{CD0A75DE-2C53-5346-A7FE-A487C5205ACD}"/>
                  </a:ext>
                </a:extLst>
              </p:cNvPr>
              <p:cNvSpPr>
                <a:spLocks noChangeArrowheads="1"/>
              </p:cNvSpPr>
              <p:nvPr/>
            </p:nvSpPr>
            <p:spPr bwMode="auto">
              <a:xfrm>
                <a:off x="2614929" y="2560642"/>
                <a:ext cx="999759" cy="201199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dirty="0">
                  <a:solidFill>
                    <a:srgbClr val="000000"/>
                  </a:solidFill>
                  <a:ea typeface="新細明體" charset="0"/>
                </a:endParaRPr>
              </a:p>
            </p:txBody>
          </p:sp>
          <p:sp>
            <p:nvSpPr>
              <p:cNvPr id="6" name="AutoShape 78">
                <a:extLst>
                  <a:ext uri="{FF2B5EF4-FFF2-40B4-BE49-F238E27FC236}">
                    <a16:creationId xmlns:a16="http://schemas.microsoft.com/office/drawing/2014/main" id="{A3FD8313-FC40-9E4B-8B53-CAC878D87110}"/>
                  </a:ext>
                </a:extLst>
              </p:cNvPr>
              <p:cNvSpPr>
                <a:spLocks noChangeArrowheads="1"/>
              </p:cNvSpPr>
              <p:nvPr/>
            </p:nvSpPr>
            <p:spPr bwMode="auto">
              <a:xfrm>
                <a:off x="2694149" y="4424626"/>
                <a:ext cx="133882" cy="143262"/>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 name="Text Box 79">
                <a:extLst>
                  <a:ext uri="{FF2B5EF4-FFF2-40B4-BE49-F238E27FC236}">
                    <a16:creationId xmlns:a16="http://schemas.microsoft.com/office/drawing/2014/main" id="{53456D2A-D29E-D04E-B6A0-437559852044}"/>
                  </a:ext>
                </a:extLst>
              </p:cNvPr>
              <p:cNvSpPr txBox="1">
                <a:spLocks noChangeArrowheads="1"/>
              </p:cNvSpPr>
              <p:nvPr/>
            </p:nvSpPr>
            <p:spPr bwMode="auto">
              <a:xfrm>
                <a:off x="2735343" y="2574889"/>
                <a:ext cx="745463" cy="41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400" b="1" kern="0" dirty="0">
                    <a:solidFill>
                      <a:srgbClr val="000000"/>
                    </a:solidFill>
                    <a:latin typeface="Arial" charset="0"/>
                    <a:ea typeface="新細明體" charset="0"/>
                  </a:rPr>
                  <a:t>RAM</a:t>
                </a:r>
              </a:p>
              <a:p>
                <a:pPr eaLnBrk="1" fontAlgn="auto" hangingPunct="1">
                  <a:spcBef>
                    <a:spcPts val="0"/>
                  </a:spcBef>
                  <a:spcAft>
                    <a:spcPts val="0"/>
                  </a:spcAft>
                  <a:defRPr/>
                </a:pPr>
                <a:endParaRPr lang="en-US" altLang="zh-TW" sz="2400" b="1" kern="0" dirty="0">
                  <a:solidFill>
                    <a:srgbClr val="000000"/>
                  </a:solidFill>
                  <a:latin typeface="Arial" charset="0"/>
                  <a:ea typeface="新細明體" charset="0"/>
                </a:endParaRPr>
              </a:p>
            </p:txBody>
          </p:sp>
          <p:sp>
            <p:nvSpPr>
              <p:cNvPr id="8" name="Text Box 80">
                <a:extLst>
                  <a:ext uri="{FF2B5EF4-FFF2-40B4-BE49-F238E27FC236}">
                    <a16:creationId xmlns:a16="http://schemas.microsoft.com/office/drawing/2014/main" id="{8931CD88-D2E5-D940-A226-4255F56A48D2}"/>
                  </a:ext>
                </a:extLst>
              </p:cNvPr>
              <p:cNvSpPr txBox="1">
                <a:spLocks noChangeArrowheads="1"/>
              </p:cNvSpPr>
              <p:nvPr/>
            </p:nvSpPr>
            <p:spPr bwMode="auto">
              <a:xfrm>
                <a:off x="3369105" y="4354974"/>
                <a:ext cx="237661"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W</a:t>
                </a:r>
              </a:p>
            </p:txBody>
          </p:sp>
          <p:sp>
            <p:nvSpPr>
              <p:cNvPr id="9" name="Text Box 81">
                <a:extLst>
                  <a:ext uri="{FF2B5EF4-FFF2-40B4-BE49-F238E27FC236}">
                    <a16:creationId xmlns:a16="http://schemas.microsoft.com/office/drawing/2014/main" id="{EF3F4736-2D96-4F43-8F6F-AC027CCFB46C}"/>
                  </a:ext>
                </a:extLst>
              </p:cNvPr>
              <p:cNvSpPr txBox="1">
                <a:spLocks noChangeArrowheads="1"/>
              </p:cNvSpPr>
              <p:nvPr/>
            </p:nvSpPr>
            <p:spPr bwMode="auto">
              <a:xfrm>
                <a:off x="2592747" y="3425752"/>
                <a:ext cx="339855" cy="23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Din</a:t>
                </a:r>
              </a:p>
            </p:txBody>
          </p:sp>
          <p:sp>
            <p:nvSpPr>
              <p:cNvPr id="10" name="Text Box 82">
                <a:extLst>
                  <a:ext uri="{FF2B5EF4-FFF2-40B4-BE49-F238E27FC236}">
                    <a16:creationId xmlns:a16="http://schemas.microsoft.com/office/drawing/2014/main" id="{587C0537-56C6-DF4B-8373-F01537BE778D}"/>
                  </a:ext>
                </a:extLst>
              </p:cNvPr>
              <p:cNvSpPr txBox="1">
                <a:spLocks noChangeArrowheads="1"/>
              </p:cNvSpPr>
              <p:nvPr/>
            </p:nvSpPr>
            <p:spPr bwMode="auto">
              <a:xfrm>
                <a:off x="2900914" y="4354974"/>
                <a:ext cx="425412"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err="1">
                    <a:solidFill>
                      <a:srgbClr val="003399"/>
                    </a:solidFill>
                    <a:latin typeface="Arial" charset="0"/>
                    <a:ea typeface="新細明體" charset="0"/>
                  </a:rPr>
                  <a:t>addr</a:t>
                </a:r>
                <a:endParaRPr lang="en-US" altLang="zh-TW" sz="2400" b="1" kern="0" dirty="0">
                  <a:solidFill>
                    <a:srgbClr val="003399"/>
                  </a:solidFill>
                  <a:latin typeface="Arial" charset="0"/>
                  <a:ea typeface="新細明體" charset="0"/>
                </a:endParaRPr>
              </a:p>
            </p:txBody>
          </p:sp>
          <p:sp>
            <p:nvSpPr>
              <p:cNvPr id="11" name="Text Box 83">
                <a:extLst>
                  <a:ext uri="{FF2B5EF4-FFF2-40B4-BE49-F238E27FC236}">
                    <a16:creationId xmlns:a16="http://schemas.microsoft.com/office/drawing/2014/main" id="{13BFC96F-8673-044C-9F6B-6F0F34A761C0}"/>
                  </a:ext>
                </a:extLst>
              </p:cNvPr>
              <p:cNvSpPr txBox="1">
                <a:spLocks noChangeArrowheads="1"/>
              </p:cNvSpPr>
              <p:nvPr/>
            </p:nvSpPr>
            <p:spPr bwMode="auto">
              <a:xfrm>
                <a:off x="3172639" y="3422586"/>
                <a:ext cx="442049"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a:solidFill>
                      <a:srgbClr val="003399"/>
                    </a:solidFill>
                    <a:latin typeface="Arial" charset="0"/>
                    <a:ea typeface="新細明體" charset="0"/>
                  </a:rPr>
                  <a:t>Dout</a:t>
                </a:r>
                <a:endParaRPr lang="en-US" altLang="zh-TW" sz="2400" b="1" kern="0" dirty="0">
                  <a:solidFill>
                    <a:srgbClr val="003399"/>
                  </a:solidFill>
                  <a:latin typeface="Arial" charset="0"/>
                  <a:ea typeface="新細明體" charset="0"/>
                </a:endParaRPr>
              </a:p>
            </p:txBody>
          </p:sp>
        </p:grpSp>
        <p:sp>
          <p:nvSpPr>
            <p:cNvPr id="87046" name="Line 31">
              <a:extLst>
                <a:ext uri="{FF2B5EF4-FFF2-40B4-BE49-F238E27FC236}">
                  <a16:creationId xmlns:a16="http://schemas.microsoft.com/office/drawing/2014/main" id="{143871F1-7353-3044-A5AE-09FE0D3BE6FF}"/>
                </a:ext>
              </a:extLst>
            </p:cNvPr>
            <p:cNvSpPr>
              <a:spLocks noChangeShapeType="1"/>
            </p:cNvSpPr>
            <p:nvPr/>
          </p:nvSpPr>
          <p:spPr bwMode="auto">
            <a:xfrm>
              <a:off x="2667000" y="3548063"/>
              <a:ext cx="6540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7" name="Line 31">
              <a:extLst>
                <a:ext uri="{FF2B5EF4-FFF2-40B4-BE49-F238E27FC236}">
                  <a16:creationId xmlns:a16="http://schemas.microsoft.com/office/drawing/2014/main" id="{4DEA176F-764B-944F-B5AF-1AF0B9C96D8D}"/>
                </a:ext>
              </a:extLst>
            </p:cNvPr>
            <p:cNvSpPr>
              <a:spLocks noChangeShapeType="1"/>
            </p:cNvSpPr>
            <p:nvPr/>
          </p:nvSpPr>
          <p:spPr bwMode="auto">
            <a:xfrm>
              <a:off x="5324475" y="3556000"/>
              <a:ext cx="695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8" name="Line 120">
              <a:extLst>
                <a:ext uri="{FF2B5EF4-FFF2-40B4-BE49-F238E27FC236}">
                  <a16:creationId xmlns:a16="http://schemas.microsoft.com/office/drawing/2014/main" id="{8E376059-6FB1-A244-989F-BA0198BF05DA}"/>
                </a:ext>
              </a:extLst>
            </p:cNvPr>
            <p:cNvSpPr>
              <a:spLocks noChangeShapeType="1"/>
            </p:cNvSpPr>
            <p:nvPr/>
          </p:nvSpPr>
          <p:spPr bwMode="auto">
            <a:xfrm flipH="1">
              <a:off x="2889250" y="3408363"/>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9" name="Line 120">
              <a:extLst>
                <a:ext uri="{FF2B5EF4-FFF2-40B4-BE49-F238E27FC236}">
                  <a16:creationId xmlns:a16="http://schemas.microsoft.com/office/drawing/2014/main" id="{1D054B4F-CC68-5E4C-87EB-72B3866078DA}"/>
                </a:ext>
              </a:extLst>
            </p:cNvPr>
            <p:cNvSpPr>
              <a:spLocks noChangeShapeType="1"/>
            </p:cNvSpPr>
            <p:nvPr/>
          </p:nvSpPr>
          <p:spPr bwMode="auto">
            <a:xfrm flipH="1">
              <a:off x="5511800" y="3413125"/>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0" name="Text Box 122">
              <a:extLst>
                <a:ext uri="{FF2B5EF4-FFF2-40B4-BE49-F238E27FC236}">
                  <a16:creationId xmlns:a16="http://schemas.microsoft.com/office/drawing/2014/main" id="{41C1934D-3973-8D44-9C0C-2244CE4504DA}"/>
                </a:ext>
              </a:extLst>
            </p:cNvPr>
            <p:cNvSpPr txBox="1">
              <a:spLocks noChangeArrowheads="1"/>
            </p:cNvSpPr>
            <p:nvPr/>
          </p:nvSpPr>
          <p:spPr bwMode="auto">
            <a:xfrm>
              <a:off x="2614613" y="2962275"/>
              <a:ext cx="52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87051" name="Text Box 122">
              <a:extLst>
                <a:ext uri="{FF2B5EF4-FFF2-40B4-BE49-F238E27FC236}">
                  <a16:creationId xmlns:a16="http://schemas.microsoft.com/office/drawing/2014/main" id="{45B072A0-439C-BD42-B6EB-48EB94047439}"/>
                </a:ext>
              </a:extLst>
            </p:cNvPr>
            <p:cNvSpPr txBox="1">
              <a:spLocks noChangeArrowheads="1"/>
            </p:cNvSpPr>
            <p:nvPr/>
          </p:nvSpPr>
          <p:spPr bwMode="auto">
            <a:xfrm>
              <a:off x="5407025" y="2962275"/>
              <a:ext cx="53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87052" name="Line 26">
              <a:extLst>
                <a:ext uri="{FF2B5EF4-FFF2-40B4-BE49-F238E27FC236}">
                  <a16:creationId xmlns:a16="http://schemas.microsoft.com/office/drawing/2014/main" id="{F6F8C4E4-4857-6243-96FC-A0C5CB05D90D}"/>
                </a:ext>
              </a:extLst>
            </p:cNvPr>
            <p:cNvSpPr>
              <a:spLocks noChangeShapeType="1"/>
            </p:cNvSpPr>
            <p:nvPr/>
          </p:nvSpPr>
          <p:spPr bwMode="auto">
            <a:xfrm>
              <a:off x="43195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3" name="Line 26">
              <a:extLst>
                <a:ext uri="{FF2B5EF4-FFF2-40B4-BE49-F238E27FC236}">
                  <a16:creationId xmlns:a16="http://schemas.microsoft.com/office/drawing/2014/main" id="{C23E9B54-3305-DA4B-9CDB-7E7E73EC12FF}"/>
                </a:ext>
              </a:extLst>
            </p:cNvPr>
            <p:cNvSpPr>
              <a:spLocks noChangeShapeType="1"/>
            </p:cNvSpPr>
            <p:nvPr/>
          </p:nvSpPr>
          <p:spPr bwMode="auto">
            <a:xfrm>
              <a:off x="50561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4" name="Line 120">
              <a:extLst>
                <a:ext uri="{FF2B5EF4-FFF2-40B4-BE49-F238E27FC236}">
                  <a16:creationId xmlns:a16="http://schemas.microsoft.com/office/drawing/2014/main" id="{265199DD-9ECE-434C-B367-68C2095B33C1}"/>
                </a:ext>
              </a:extLst>
            </p:cNvPr>
            <p:cNvSpPr>
              <a:spLocks noChangeShapeType="1"/>
            </p:cNvSpPr>
            <p:nvPr/>
          </p:nvSpPr>
          <p:spPr bwMode="auto">
            <a:xfrm flipH="1">
              <a:off x="4171950" y="5703888"/>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5" name="Text Box 122">
              <a:extLst>
                <a:ext uri="{FF2B5EF4-FFF2-40B4-BE49-F238E27FC236}">
                  <a16:creationId xmlns:a16="http://schemas.microsoft.com/office/drawing/2014/main" id="{4A261D9B-4232-3E4D-970A-C9CFEAE36230}"/>
                </a:ext>
              </a:extLst>
            </p:cNvPr>
            <p:cNvSpPr txBox="1">
              <a:spLocks noChangeArrowheads="1"/>
            </p:cNvSpPr>
            <p:nvPr/>
          </p:nvSpPr>
          <p:spPr bwMode="auto">
            <a:xfrm>
              <a:off x="3694113" y="5630863"/>
              <a:ext cx="52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15</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9C820-858C-F84C-8CBD-FAEC3F6EA2FC}"/>
              </a:ext>
            </a:extLst>
          </p:cNvPr>
          <p:cNvSpPr>
            <a:spLocks noGrp="1"/>
          </p:cNvSpPr>
          <p:nvPr>
            <p:ph type="title"/>
          </p:nvPr>
        </p:nvSpPr>
        <p:spPr/>
        <p:txBody>
          <a:bodyPr/>
          <a:lstStyle/>
          <a:p>
            <a:pPr>
              <a:defRPr/>
            </a:pPr>
            <a:r>
              <a:rPr kumimoji="1" lang="en-US" altLang="zh-TW">
                <a:ea typeface="新細明體" panose="02020500000000000000" pitchFamily="18" charset="-120"/>
              </a:rPr>
              <a:t>Displays</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5D326C09-E072-294E-B236-4D3774D03E8D}"/>
              </a:ext>
            </a:extLst>
          </p:cNvPr>
          <p:cNvSpPr>
            <a:spLocks noGrp="1"/>
          </p:cNvSpPr>
          <p:nvPr>
            <p:ph idx="1"/>
          </p:nvPr>
        </p:nvSpPr>
        <p:spPr/>
        <p:txBody>
          <a:bodyPr/>
          <a:lstStyle/>
          <a:p>
            <a:pPr>
              <a:defRPr/>
            </a:pPr>
            <a:r>
              <a:rPr kumimoji="1" lang="en-US" altLang="zh-TW">
                <a:ea typeface="新細明體" panose="02020500000000000000" pitchFamily="18" charset="-120"/>
              </a:rPr>
              <a:t>CRT displays</a:t>
            </a:r>
          </a:p>
          <a:p>
            <a:pPr lvl="1">
              <a:defRPr/>
            </a:pPr>
            <a:r>
              <a:rPr kumimoji="1" lang="en-US" altLang="zh-TW">
                <a:ea typeface="新細明體" panose="02020500000000000000" pitchFamily="18" charset="-120"/>
              </a:rPr>
              <a:t>resolution</a:t>
            </a:r>
          </a:p>
          <a:p>
            <a:pPr lvl="1">
              <a:defRPr/>
            </a:pPr>
            <a:r>
              <a:rPr kumimoji="1" lang="en-US" altLang="zh-TW">
                <a:ea typeface="新細明體" panose="02020500000000000000" pitchFamily="18" charset="-120"/>
              </a:rPr>
              <a:t>refresh rate</a:t>
            </a:r>
            <a:endParaRPr kumimoji="1" lang="zh-TW" altLang="en-US">
              <a:ea typeface="新細明體" panose="02020500000000000000" pitchFamily="18" charset="-120"/>
            </a:endParaRPr>
          </a:p>
        </p:txBody>
      </p:sp>
      <p:pic>
        <p:nvPicPr>
          <p:cNvPr id="88068" name="圖片 3">
            <a:extLst>
              <a:ext uri="{FF2B5EF4-FFF2-40B4-BE49-F238E27FC236}">
                <a16:creationId xmlns:a16="http://schemas.microsoft.com/office/drawing/2014/main" id="{BBD3D1BB-2621-2C42-BE62-5EBCE4240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792413"/>
            <a:ext cx="499427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圖片 5">
            <a:extLst>
              <a:ext uri="{FF2B5EF4-FFF2-40B4-BE49-F238E27FC236}">
                <a16:creationId xmlns:a16="http://schemas.microsoft.com/office/drawing/2014/main" id="{A25858ED-82B1-394E-A310-A2632884C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3841750"/>
            <a:ext cx="308768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圖片 6">
            <a:extLst>
              <a:ext uri="{FF2B5EF4-FFF2-40B4-BE49-F238E27FC236}">
                <a16:creationId xmlns:a16="http://schemas.microsoft.com/office/drawing/2014/main" id="{BE42539E-D4C6-4643-AFF3-0861750FD5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641350"/>
            <a:ext cx="31623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98A163-990B-D24F-9FA6-5A02846D9DE9}"/>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A864011B-7000-394E-89A8-459D9F0FD47F}"/>
              </a:ext>
            </a:extLst>
          </p:cNvPr>
          <p:cNvSpPr>
            <a:spLocks noGrp="1"/>
          </p:cNvSpPr>
          <p:nvPr>
            <p:ph idx="1"/>
          </p:nvPr>
        </p:nvSpPr>
        <p:spPr/>
        <p:txBody>
          <a:bodyPr/>
          <a:lstStyle/>
          <a:p>
            <a:pPr>
              <a:defRPr/>
            </a:pPr>
            <a:endParaRPr kumimoji="1" lang="zh-TW" altLang="en-US">
              <a:ea typeface="新細明體" panose="02020500000000000000" pitchFamily="18" charset="-120"/>
            </a:endParaRPr>
          </a:p>
        </p:txBody>
      </p:sp>
      <p:pic>
        <p:nvPicPr>
          <p:cNvPr id="89092" name="圖片 3">
            <a:extLst>
              <a:ext uri="{FF2B5EF4-FFF2-40B4-BE49-F238E27FC236}">
                <a16:creationId xmlns:a16="http://schemas.microsoft.com/office/drawing/2014/main" id="{B1398B91-56BF-5441-A75C-B1E11BBE3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6675"/>
            <a:ext cx="5029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圖片 4">
            <a:extLst>
              <a:ext uri="{FF2B5EF4-FFF2-40B4-BE49-F238E27FC236}">
                <a16:creationId xmlns:a16="http://schemas.microsoft.com/office/drawing/2014/main" id="{1D229FC9-E6D9-6A48-B863-BB2437262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838200"/>
            <a:ext cx="28829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圖片 5">
            <a:extLst>
              <a:ext uri="{FF2B5EF4-FFF2-40B4-BE49-F238E27FC236}">
                <a16:creationId xmlns:a16="http://schemas.microsoft.com/office/drawing/2014/main" id="{199AA0B5-FB13-CA44-84EB-C0CEFAC446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5257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圖片 6">
            <a:extLst>
              <a:ext uri="{FF2B5EF4-FFF2-40B4-BE49-F238E27FC236}">
                <a16:creationId xmlns:a16="http://schemas.microsoft.com/office/drawing/2014/main" id="{330CAB0F-CC19-3544-8F90-F22D2D19CA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3403600"/>
            <a:ext cx="25654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D273E36-5D8F-CD48-9370-F5C3FCABB3C4}"/>
              </a:ext>
            </a:extLst>
          </p:cNvPr>
          <p:cNvSpPr>
            <a:spLocks noGrp="1" noChangeArrowheads="1"/>
          </p:cNvSpPr>
          <p:nvPr>
            <p:ph type="title"/>
          </p:nvPr>
        </p:nvSpPr>
        <p:spPr/>
        <p:txBody>
          <a:bodyPr/>
          <a:lstStyle/>
          <a:p>
            <a:pPr>
              <a:defRPr/>
            </a:pPr>
            <a:r>
              <a:rPr lang="en-US" altLang="zh-TW">
                <a:ea typeface="新細明體" charset="0"/>
              </a:rPr>
              <a:t>The C-instruction</a:t>
            </a:r>
            <a:endParaRPr lang="en-US" altLang="zh-TW" sz="1400">
              <a:ea typeface="新細明體" charset="0"/>
            </a:endParaRPr>
          </a:p>
        </p:txBody>
      </p:sp>
      <p:sp>
        <p:nvSpPr>
          <p:cNvPr id="46083" name="Text Box 6">
            <a:extLst>
              <a:ext uri="{FF2B5EF4-FFF2-40B4-BE49-F238E27FC236}">
                <a16:creationId xmlns:a16="http://schemas.microsoft.com/office/drawing/2014/main" id="{9C67B806-015D-8E4F-A223-E2CB0E385EAE}"/>
              </a:ext>
            </a:extLst>
          </p:cNvPr>
          <p:cNvSpPr txBox="1">
            <a:spLocks noChangeArrowheads="1"/>
          </p:cNvSpPr>
          <p:nvPr/>
        </p:nvSpPr>
        <p:spPr bwMode="auto">
          <a:xfrm>
            <a:off x="361950" y="1446213"/>
            <a:ext cx="33147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buSzPct val="85000"/>
              <a:buFont typeface="Wingdings" charset="2"/>
              <a:buNone/>
              <a:defRPr/>
            </a:pPr>
            <a:r>
              <a:rPr lang="en-US" altLang="zh-TW" sz="2400" b="1" i="1">
                <a:solidFill>
                  <a:srgbClr val="C00000"/>
                </a:solidFill>
                <a:latin typeface="Times New Roman" charset="0"/>
                <a:ea typeface="新細明體" charset="0"/>
                <a:cs typeface="Times New Roman" charset="0"/>
              </a:rPr>
              <a:t>dest</a:t>
            </a:r>
            <a:r>
              <a:rPr lang="en-US" altLang="zh-TW" sz="2400" b="1">
                <a:solidFill>
                  <a:srgbClr val="000099"/>
                </a:solidFill>
                <a:latin typeface="Courier New" charset="0"/>
                <a:ea typeface="新細明體" charset="0"/>
                <a:cs typeface="Times New Roman" charset="0"/>
              </a:rPr>
              <a:t> = </a:t>
            </a:r>
            <a:r>
              <a:rPr lang="en-US" altLang="zh-TW" sz="2400" b="1" i="1">
                <a:solidFill>
                  <a:srgbClr val="000099"/>
                </a:solidFill>
                <a:latin typeface="Times New Roman" charset="0"/>
                <a:ea typeface="新細明體" charset="0"/>
                <a:cs typeface="Times New Roman" charset="0"/>
              </a:rPr>
              <a:t>comp ; </a:t>
            </a:r>
            <a:r>
              <a:rPr lang="en-US" altLang="zh-TW" sz="2400" b="1" i="1">
                <a:solidFill>
                  <a:srgbClr val="006600"/>
                </a:solidFill>
                <a:latin typeface="Times New Roman" charset="0"/>
                <a:ea typeface="新細明體" charset="0"/>
                <a:cs typeface="Times New Roman" charset="0"/>
              </a:rPr>
              <a:t>jump</a:t>
            </a:r>
          </a:p>
        </p:txBody>
      </p:sp>
      <p:sp>
        <p:nvSpPr>
          <p:cNvPr id="46084" name="Text Box 3">
            <a:extLst>
              <a:ext uri="{FF2B5EF4-FFF2-40B4-BE49-F238E27FC236}">
                <a16:creationId xmlns:a16="http://schemas.microsoft.com/office/drawing/2014/main" id="{9ADE289F-5D6E-F144-8DED-D8901CB88102}"/>
              </a:ext>
            </a:extLst>
          </p:cNvPr>
          <p:cNvSpPr txBox="1">
            <a:spLocks noChangeArrowheads="1"/>
          </p:cNvSpPr>
          <p:nvPr/>
        </p:nvSpPr>
        <p:spPr bwMode="auto">
          <a:xfrm>
            <a:off x="4648200" y="1463675"/>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sp>
        <p:nvSpPr>
          <p:cNvPr id="17" name="Rectangle 4">
            <a:extLst>
              <a:ext uri="{FF2B5EF4-FFF2-40B4-BE49-F238E27FC236}">
                <a16:creationId xmlns:a16="http://schemas.microsoft.com/office/drawing/2014/main" id="{A23BCA64-FD06-5F48-BE6D-0ECE5C149D3D}"/>
              </a:ext>
            </a:extLst>
          </p:cNvPr>
          <p:cNvSpPr>
            <a:spLocks noChangeArrowheads="1"/>
          </p:cNvSpPr>
          <p:nvPr/>
        </p:nvSpPr>
        <p:spPr bwMode="auto">
          <a:xfrm>
            <a:off x="12192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symbolic</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18" name="Rectangle 4">
            <a:extLst>
              <a:ext uri="{FF2B5EF4-FFF2-40B4-BE49-F238E27FC236}">
                <a16:creationId xmlns:a16="http://schemas.microsoft.com/office/drawing/2014/main" id="{C3F8A0C1-9C3E-444D-A53A-F86F7A9C0C76}"/>
              </a:ext>
            </a:extLst>
          </p:cNvPr>
          <p:cNvSpPr>
            <a:spLocks noChangeArrowheads="1"/>
          </p:cNvSpPr>
          <p:nvPr/>
        </p:nvSpPr>
        <p:spPr bwMode="auto">
          <a:xfrm>
            <a:off x="6248400" y="876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binary</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grpSp>
        <p:nvGrpSpPr>
          <p:cNvPr id="29" name="群組 28">
            <a:extLst>
              <a:ext uri="{FF2B5EF4-FFF2-40B4-BE49-F238E27FC236}">
                <a16:creationId xmlns:a16="http://schemas.microsoft.com/office/drawing/2014/main" id="{50C8B90D-8635-4B47-A38D-26C1695164B6}"/>
              </a:ext>
            </a:extLst>
          </p:cNvPr>
          <p:cNvGrpSpPr>
            <a:grpSpLocks/>
          </p:cNvGrpSpPr>
          <p:nvPr/>
        </p:nvGrpSpPr>
        <p:grpSpPr bwMode="auto">
          <a:xfrm>
            <a:off x="4479925" y="2012950"/>
            <a:ext cx="855663" cy="928688"/>
            <a:chOff x="4479424" y="2013397"/>
            <a:chExt cx="856325" cy="928815"/>
          </a:xfrm>
        </p:grpSpPr>
        <p:cxnSp>
          <p:nvCxnSpPr>
            <p:cNvPr id="24598" name="直線單箭頭接點 3">
              <a:extLst>
                <a:ext uri="{FF2B5EF4-FFF2-40B4-BE49-F238E27FC236}">
                  <a16:creationId xmlns:a16="http://schemas.microsoft.com/office/drawing/2014/main" id="{5D4AECF3-EB6C-3444-AD9E-9DAB85E0FE14}"/>
                </a:ext>
              </a:extLst>
            </p:cNvPr>
            <p:cNvCxnSpPr>
              <a:cxnSpLocks noChangeShapeType="1"/>
            </p:cNvCxnSpPr>
            <p:nvPr/>
          </p:nvCxnSpPr>
          <p:spPr bwMode="auto">
            <a:xfrm flipV="1">
              <a:off x="4907587" y="2013397"/>
              <a:ext cx="0" cy="61403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9" name="文字方塊 5">
              <a:extLst>
                <a:ext uri="{FF2B5EF4-FFF2-40B4-BE49-F238E27FC236}">
                  <a16:creationId xmlns:a16="http://schemas.microsoft.com/office/drawing/2014/main" id="{577F7749-AE4F-1741-B1A1-25766EFD6CB9}"/>
                </a:ext>
              </a:extLst>
            </p:cNvPr>
            <p:cNvSpPr txBox="1">
              <a:spLocks noChangeArrowheads="1"/>
            </p:cNvSpPr>
            <p:nvPr/>
          </p:nvSpPr>
          <p:spPr bwMode="auto">
            <a:xfrm>
              <a:off x="4479424" y="2603658"/>
              <a:ext cx="85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latin typeface="Arial" panose="020B0604020202020204" pitchFamily="34" charset="0"/>
                  <a:ea typeface="新細明體" panose="02020500000000000000" pitchFamily="18" charset="-120"/>
                </a:rPr>
                <a:t>opcode</a:t>
              </a:r>
              <a:endParaRPr lang="zh-TW" altLang="en-US" sz="1600">
                <a:latin typeface="Arial" panose="020B0604020202020204" pitchFamily="34" charset="0"/>
                <a:ea typeface="新細明體" panose="02020500000000000000" pitchFamily="18" charset="-120"/>
              </a:endParaRPr>
            </a:p>
          </p:txBody>
        </p:sp>
      </p:grpSp>
      <p:grpSp>
        <p:nvGrpSpPr>
          <p:cNvPr id="28" name="群組 27">
            <a:extLst>
              <a:ext uri="{FF2B5EF4-FFF2-40B4-BE49-F238E27FC236}">
                <a16:creationId xmlns:a16="http://schemas.microsoft.com/office/drawing/2014/main" id="{11327828-77CF-3C45-80D7-EB03B0F38598}"/>
              </a:ext>
            </a:extLst>
          </p:cNvPr>
          <p:cNvGrpSpPr>
            <a:grpSpLocks/>
          </p:cNvGrpSpPr>
          <p:nvPr/>
        </p:nvGrpSpPr>
        <p:grpSpPr bwMode="auto">
          <a:xfrm>
            <a:off x="4845050" y="2012950"/>
            <a:ext cx="1366838" cy="614363"/>
            <a:chOff x="4845301" y="2013397"/>
            <a:chExt cx="1366793" cy="614036"/>
          </a:xfrm>
        </p:grpSpPr>
        <p:grpSp>
          <p:nvGrpSpPr>
            <p:cNvPr id="24594" name="群組 26">
              <a:extLst>
                <a:ext uri="{FF2B5EF4-FFF2-40B4-BE49-F238E27FC236}">
                  <a16:creationId xmlns:a16="http://schemas.microsoft.com/office/drawing/2014/main" id="{1BF0DEB9-99F1-144E-B230-4316A28165C7}"/>
                </a:ext>
              </a:extLst>
            </p:cNvPr>
            <p:cNvGrpSpPr>
              <a:grpSpLocks/>
            </p:cNvGrpSpPr>
            <p:nvPr/>
          </p:nvGrpSpPr>
          <p:grpSpPr bwMode="auto">
            <a:xfrm>
              <a:off x="4845301" y="2013397"/>
              <a:ext cx="553998" cy="310703"/>
              <a:chOff x="4845301" y="2013397"/>
              <a:chExt cx="553998" cy="310703"/>
            </a:xfrm>
          </p:grpSpPr>
          <p:sp>
            <p:nvSpPr>
              <p:cNvPr id="24596" name="文字方塊 10">
                <a:extLst>
                  <a:ext uri="{FF2B5EF4-FFF2-40B4-BE49-F238E27FC236}">
                    <a16:creationId xmlns:a16="http://schemas.microsoft.com/office/drawing/2014/main" id="{E14FC0A8-CB8B-4348-9074-0012ABE33A66}"/>
                  </a:ext>
                </a:extLst>
              </p:cNvPr>
              <p:cNvSpPr txBox="1">
                <a:spLocks noChangeArrowheads="1"/>
              </p:cNvSpPr>
              <p:nvPr/>
            </p:nvSpPr>
            <p:spPr bwMode="auto">
              <a:xfrm>
                <a:off x="4845301" y="2013397"/>
                <a:ext cx="553998" cy="17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endParaRPr lang="zh-TW" altLang="en-US" sz="2400">
                  <a:latin typeface="Arial" panose="020B0604020202020204" pitchFamily="34" charset="0"/>
                  <a:ea typeface="新細明體" panose="02020500000000000000" pitchFamily="18" charset="-120"/>
                </a:endParaRPr>
              </a:p>
            </p:txBody>
          </p:sp>
          <p:cxnSp>
            <p:nvCxnSpPr>
              <p:cNvPr id="24597" name="直線單箭頭接點 20">
                <a:extLst>
                  <a:ext uri="{FF2B5EF4-FFF2-40B4-BE49-F238E27FC236}">
                    <a16:creationId xmlns:a16="http://schemas.microsoft.com/office/drawing/2014/main" id="{85FE1A1C-B047-774A-B68C-6DDD467641F9}"/>
                  </a:ext>
                </a:extLst>
              </p:cNvPr>
              <p:cNvCxnSpPr>
                <a:cxnSpLocks noChangeShapeType="1"/>
              </p:cNvCxnSpPr>
              <p:nvPr/>
            </p:nvCxnSpPr>
            <p:spPr bwMode="auto">
              <a:xfrm flipV="1">
                <a:off x="5085471" y="2111327"/>
                <a:ext cx="0" cy="21277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4595" name="文字方塊 23">
              <a:extLst>
                <a:ext uri="{FF2B5EF4-FFF2-40B4-BE49-F238E27FC236}">
                  <a16:creationId xmlns:a16="http://schemas.microsoft.com/office/drawing/2014/main" id="{CC4C606E-CA0B-6746-8EBF-B19653E705CC}"/>
                </a:ext>
              </a:extLst>
            </p:cNvPr>
            <p:cNvSpPr txBox="1">
              <a:spLocks noChangeArrowheads="1"/>
            </p:cNvSpPr>
            <p:nvPr/>
          </p:nvSpPr>
          <p:spPr bwMode="auto">
            <a:xfrm>
              <a:off x="4864058" y="2288879"/>
              <a:ext cx="1348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latin typeface="Arial" panose="020B0604020202020204" pitchFamily="34" charset="0"/>
                  <a:ea typeface="新細明體" panose="02020500000000000000" pitchFamily="18" charset="-120"/>
                </a:rPr>
                <a:t>not used</a:t>
              </a:r>
              <a:endParaRPr lang="zh-TW" altLang="en-US" sz="1600">
                <a:latin typeface="Arial" panose="020B0604020202020204" pitchFamily="34" charset="0"/>
                <a:ea typeface="新細明體" panose="02020500000000000000" pitchFamily="18" charset="-120"/>
              </a:endParaRPr>
            </a:p>
          </p:txBody>
        </p:sp>
      </p:grpSp>
      <p:grpSp>
        <p:nvGrpSpPr>
          <p:cNvPr id="43" name="群組 42">
            <a:extLst>
              <a:ext uri="{FF2B5EF4-FFF2-40B4-BE49-F238E27FC236}">
                <a16:creationId xmlns:a16="http://schemas.microsoft.com/office/drawing/2014/main" id="{22E273A4-4B37-B240-BC83-AFBE566D9F7A}"/>
              </a:ext>
            </a:extLst>
          </p:cNvPr>
          <p:cNvGrpSpPr>
            <a:grpSpLocks/>
          </p:cNvGrpSpPr>
          <p:nvPr/>
        </p:nvGrpSpPr>
        <p:grpSpPr bwMode="auto">
          <a:xfrm>
            <a:off x="5335588" y="2054225"/>
            <a:ext cx="1611312" cy="338138"/>
            <a:chOff x="5335749" y="2054494"/>
            <a:chExt cx="1611101" cy="338554"/>
          </a:xfrm>
        </p:grpSpPr>
        <p:cxnSp>
          <p:nvCxnSpPr>
            <p:cNvPr id="24592" name="直線接點 31">
              <a:extLst>
                <a:ext uri="{FF2B5EF4-FFF2-40B4-BE49-F238E27FC236}">
                  <a16:creationId xmlns:a16="http://schemas.microsoft.com/office/drawing/2014/main" id="{085B3C1B-13B0-A642-BDD0-15615B8B9ADF}"/>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24593" name="文字方塊 32">
              <a:extLst>
                <a:ext uri="{FF2B5EF4-FFF2-40B4-BE49-F238E27FC236}">
                  <a16:creationId xmlns:a16="http://schemas.microsoft.com/office/drawing/2014/main" id="{1568888F-D841-264C-9215-077515EDDFDA}"/>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0" name="群組 39">
            <a:extLst>
              <a:ext uri="{FF2B5EF4-FFF2-40B4-BE49-F238E27FC236}">
                <a16:creationId xmlns:a16="http://schemas.microsoft.com/office/drawing/2014/main" id="{96F4A49D-E0FB-4B49-BAE9-28CC7F60DCA5}"/>
              </a:ext>
            </a:extLst>
          </p:cNvPr>
          <p:cNvGrpSpPr>
            <a:grpSpLocks/>
          </p:cNvGrpSpPr>
          <p:nvPr/>
        </p:nvGrpSpPr>
        <p:grpSpPr bwMode="auto">
          <a:xfrm>
            <a:off x="7075488" y="2106613"/>
            <a:ext cx="773112" cy="338137"/>
            <a:chOff x="7075699" y="2106389"/>
            <a:chExt cx="772901" cy="338554"/>
          </a:xfrm>
        </p:grpSpPr>
        <p:cxnSp>
          <p:nvCxnSpPr>
            <p:cNvPr id="24590" name="直線接點 35">
              <a:extLst>
                <a:ext uri="{FF2B5EF4-FFF2-40B4-BE49-F238E27FC236}">
                  <a16:creationId xmlns:a16="http://schemas.microsoft.com/office/drawing/2014/main" id="{4B413146-3E4A-B14C-BC19-9DFB281F5D36}"/>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24591" name="文字方塊 40">
              <a:extLst>
                <a:ext uri="{FF2B5EF4-FFF2-40B4-BE49-F238E27FC236}">
                  <a16:creationId xmlns:a16="http://schemas.microsoft.com/office/drawing/2014/main" id="{A73C2A3E-4FF3-E147-8D9C-979ECF2AAF0F}"/>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39" name="群組 38">
            <a:extLst>
              <a:ext uri="{FF2B5EF4-FFF2-40B4-BE49-F238E27FC236}">
                <a16:creationId xmlns:a16="http://schemas.microsoft.com/office/drawing/2014/main" id="{28E09780-146A-1441-B335-0563C7CAC971}"/>
              </a:ext>
            </a:extLst>
          </p:cNvPr>
          <p:cNvGrpSpPr>
            <a:grpSpLocks/>
          </p:cNvGrpSpPr>
          <p:nvPr/>
        </p:nvGrpSpPr>
        <p:grpSpPr bwMode="auto">
          <a:xfrm>
            <a:off x="7904163" y="2111375"/>
            <a:ext cx="630237" cy="349250"/>
            <a:chOff x="7904504" y="2111186"/>
            <a:chExt cx="629896" cy="348722"/>
          </a:xfrm>
        </p:grpSpPr>
        <p:cxnSp>
          <p:nvCxnSpPr>
            <p:cNvPr id="24588" name="直線接點 37">
              <a:extLst>
                <a:ext uri="{FF2B5EF4-FFF2-40B4-BE49-F238E27FC236}">
                  <a16:creationId xmlns:a16="http://schemas.microsoft.com/office/drawing/2014/main" id="{4DECB126-B9D1-FC4F-A7F7-CDA3C7D2F3FF}"/>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24589" name="文字方塊 41">
              <a:extLst>
                <a:ext uri="{FF2B5EF4-FFF2-40B4-BE49-F238E27FC236}">
                  <a16:creationId xmlns:a16="http://schemas.microsoft.com/office/drawing/2014/main" id="{2518D3F1-3D3E-5343-81E8-CE4350EF1FF8}"/>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30334D8-A745-574C-A845-46EEFC81AF0E}"/>
              </a:ext>
            </a:extLst>
          </p:cNvPr>
          <p:cNvSpPr>
            <a:spLocks noGrp="1" noChangeArrowheads="1"/>
          </p:cNvSpPr>
          <p:nvPr>
            <p:ph type="title" idx="4294967295"/>
          </p:nvPr>
        </p:nvSpPr>
        <p:spPr/>
        <p:txBody>
          <a:bodyPr/>
          <a:lstStyle/>
          <a:p>
            <a:pPr>
              <a:defRPr/>
            </a:pPr>
            <a:r>
              <a:rPr lang="en-US" altLang="zh-TW">
                <a:ea typeface="新細明體" charset="0"/>
              </a:rPr>
              <a:t>Memory: </a:t>
            </a:r>
            <a:r>
              <a:rPr lang="en-US" altLang="zh-TW" sz="2000">
                <a:ea typeface="新細明體" charset="0"/>
              </a:rPr>
              <a:t>conceptual / programmer’s view</a:t>
            </a:r>
            <a:endParaRPr lang="en-US" altLang="zh-TW" sz="1400">
              <a:ea typeface="新細明體" charset="0"/>
            </a:endParaRPr>
          </a:p>
        </p:txBody>
      </p:sp>
      <p:sp>
        <p:nvSpPr>
          <p:cNvPr id="371716" name="Rectangle 4">
            <a:extLst>
              <a:ext uri="{FF2B5EF4-FFF2-40B4-BE49-F238E27FC236}">
                <a16:creationId xmlns:a16="http://schemas.microsoft.com/office/drawing/2014/main" id="{FE322CB0-7F2A-174E-B4A2-8E28C1AC98A7}"/>
              </a:ext>
            </a:extLst>
          </p:cNvPr>
          <p:cNvSpPr>
            <a:spLocks noGrp="1" noChangeArrowheads="1"/>
          </p:cNvSpPr>
          <p:nvPr>
            <p:ph type="body" idx="4294967295"/>
          </p:nvPr>
        </p:nvSpPr>
        <p:spPr>
          <a:xfrm>
            <a:off x="274638" y="4724400"/>
            <a:ext cx="8640762" cy="1706563"/>
          </a:xfrm>
        </p:spPr>
        <p:txBody>
          <a:bodyPr/>
          <a:lstStyle/>
          <a:p>
            <a:pPr>
              <a:spcBef>
                <a:spcPct val="50000"/>
              </a:spcBef>
              <a:buFont typeface="Wingdings" charset="2"/>
              <a:buNone/>
              <a:defRPr/>
            </a:pPr>
            <a:r>
              <a:rPr lang="en-US" altLang="zh-TW" sz="1600" u="sng">
                <a:ea typeface="新細明體" charset="0"/>
              </a:rPr>
              <a:t>Using the memory:</a:t>
            </a:r>
          </a:p>
          <a:p>
            <a:pPr>
              <a:spcBef>
                <a:spcPct val="50000"/>
              </a:spcBef>
              <a:buSzPct val="80000"/>
              <a:buFont typeface="Wingdings" charset="2"/>
              <a:buChar char="q"/>
              <a:defRPr/>
            </a:pPr>
            <a:r>
              <a:rPr lang="en-US" altLang="zh-TW" sz="1600">
                <a:ea typeface="新細明體" charset="0"/>
              </a:rPr>
              <a:t>To record or recall values (e.g. variables, objects, arrays), use the first 16K words of the memory</a:t>
            </a:r>
          </a:p>
          <a:p>
            <a:pPr>
              <a:spcBef>
                <a:spcPct val="50000"/>
              </a:spcBef>
              <a:buSzPct val="80000"/>
              <a:buFont typeface="Wingdings" charset="2"/>
              <a:buChar char="q"/>
              <a:defRPr/>
            </a:pPr>
            <a:r>
              <a:rPr lang="en-US" altLang="zh-TW" sz="1600">
                <a:ea typeface="新細明體" charset="0"/>
              </a:rPr>
              <a:t>To write to the screen (or read the screen), use the next 8K words of the memory</a:t>
            </a:r>
          </a:p>
          <a:p>
            <a:pPr>
              <a:spcBef>
                <a:spcPct val="50000"/>
              </a:spcBef>
              <a:buSzPct val="80000"/>
              <a:buFont typeface="Wingdings" charset="2"/>
              <a:buChar char="q"/>
              <a:defRPr/>
            </a:pPr>
            <a:r>
              <a:rPr lang="en-US" altLang="zh-TW" sz="1600">
                <a:ea typeface="新細明體" charset="0"/>
              </a:rPr>
              <a:t>To read which key is currently pressed, use the next word of the memory.</a:t>
            </a:r>
          </a:p>
        </p:txBody>
      </p:sp>
      <p:sp>
        <p:nvSpPr>
          <p:cNvPr id="90116" name="AutoShape 5">
            <a:extLst>
              <a:ext uri="{FF2B5EF4-FFF2-40B4-BE49-F238E27FC236}">
                <a16:creationId xmlns:a16="http://schemas.microsoft.com/office/drawing/2014/main" id="{DE97825E-7640-F142-8EEB-D43368C89968}"/>
              </a:ext>
            </a:extLst>
          </p:cNvPr>
          <p:cNvSpPr>
            <a:spLocks noChangeAspect="1" noChangeArrowheads="1" noTextEdit="1"/>
          </p:cNvSpPr>
          <p:nvPr/>
        </p:nvSpPr>
        <p:spPr bwMode="auto">
          <a:xfrm>
            <a:off x="1600200" y="609600"/>
            <a:ext cx="578643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90117" name="Group 664">
            <a:extLst>
              <a:ext uri="{FF2B5EF4-FFF2-40B4-BE49-F238E27FC236}">
                <a16:creationId xmlns:a16="http://schemas.microsoft.com/office/drawing/2014/main" id="{D493372F-96AE-854F-90CE-533539504FEE}"/>
              </a:ext>
            </a:extLst>
          </p:cNvPr>
          <p:cNvGrpSpPr>
            <a:grpSpLocks/>
          </p:cNvGrpSpPr>
          <p:nvPr/>
        </p:nvGrpSpPr>
        <p:grpSpPr bwMode="auto">
          <a:xfrm>
            <a:off x="2362200" y="1270000"/>
            <a:ext cx="4146550" cy="3149600"/>
            <a:chOff x="2016" y="912"/>
            <a:chExt cx="2612" cy="1984"/>
          </a:xfrm>
        </p:grpSpPr>
        <p:sp>
          <p:nvSpPr>
            <p:cNvPr id="90118" name="Rectangle 665">
              <a:extLst>
                <a:ext uri="{FF2B5EF4-FFF2-40B4-BE49-F238E27FC236}">
                  <a16:creationId xmlns:a16="http://schemas.microsoft.com/office/drawing/2014/main" id="{B03FBD75-2E53-604F-84A6-B2F6E0076A81}"/>
                </a:ext>
              </a:extLst>
            </p:cNvPr>
            <p:cNvSpPr>
              <a:spLocks noChangeArrowheads="1"/>
            </p:cNvSpPr>
            <p:nvPr/>
          </p:nvSpPr>
          <p:spPr bwMode="auto">
            <a:xfrm>
              <a:off x="2016" y="1109"/>
              <a:ext cx="864" cy="955"/>
            </a:xfrm>
            <a:prstGeom prst="rect">
              <a:avLst/>
            </a:prstGeom>
            <a:solidFill>
              <a:schemeClr val="accent1"/>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119" name="Rectangle 666">
              <a:extLst>
                <a:ext uri="{FF2B5EF4-FFF2-40B4-BE49-F238E27FC236}">
                  <a16:creationId xmlns:a16="http://schemas.microsoft.com/office/drawing/2014/main" id="{9367F921-4824-DB43-B906-325B20D0B218}"/>
                </a:ext>
              </a:extLst>
            </p:cNvPr>
            <p:cNvSpPr>
              <a:spLocks noChangeArrowheads="1"/>
            </p:cNvSpPr>
            <p:nvPr/>
          </p:nvSpPr>
          <p:spPr bwMode="auto">
            <a:xfrm>
              <a:off x="2393" y="1428"/>
              <a:ext cx="1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Data</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30728" name="Rectangle 667">
              <a:extLst>
                <a:ext uri="{FF2B5EF4-FFF2-40B4-BE49-F238E27FC236}">
                  <a16:creationId xmlns:a16="http://schemas.microsoft.com/office/drawing/2014/main" id="{E4467D33-0F13-794F-A581-0DC18A33CA4F}"/>
                </a:ext>
              </a:extLst>
            </p:cNvPr>
            <p:cNvSpPr>
              <a:spLocks noChangeArrowheads="1"/>
            </p:cNvSpPr>
            <p:nvPr/>
          </p:nvSpPr>
          <p:spPr bwMode="auto">
            <a:xfrm>
              <a:off x="2016" y="2016"/>
              <a:ext cx="864" cy="432"/>
            </a:xfrm>
            <a:prstGeom prst="rect">
              <a:avLst/>
            </a:prstGeom>
            <a:solidFill>
              <a:schemeClr val="accent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0121" name="Rectangle 668">
              <a:extLst>
                <a:ext uri="{FF2B5EF4-FFF2-40B4-BE49-F238E27FC236}">
                  <a16:creationId xmlns:a16="http://schemas.microsoft.com/office/drawing/2014/main" id="{4E5B25CA-3638-8E45-9E3A-298A3151246B}"/>
                </a:ext>
              </a:extLst>
            </p:cNvPr>
            <p:cNvSpPr>
              <a:spLocks noChangeArrowheads="1"/>
            </p:cNvSpPr>
            <p:nvPr/>
          </p:nvSpPr>
          <p:spPr bwMode="auto">
            <a:xfrm>
              <a:off x="2256" y="2064"/>
              <a:ext cx="43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 memory map</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30730" name="Rectangle 669">
              <a:extLst>
                <a:ext uri="{FF2B5EF4-FFF2-40B4-BE49-F238E27FC236}">
                  <a16:creationId xmlns:a16="http://schemas.microsoft.com/office/drawing/2014/main" id="{72B5F8BD-903C-164A-9059-01DF7AF31F4A}"/>
                </a:ext>
              </a:extLst>
            </p:cNvPr>
            <p:cNvSpPr>
              <a:spLocks noChangeArrowheads="1"/>
            </p:cNvSpPr>
            <p:nvPr/>
          </p:nvSpPr>
          <p:spPr bwMode="auto">
            <a:xfrm>
              <a:off x="2016" y="2448"/>
              <a:ext cx="864" cy="258"/>
            </a:xfrm>
            <a:prstGeom prst="rect">
              <a:avLst/>
            </a:prstGeom>
            <a:solidFill>
              <a:schemeClr val="accent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0123" name="Rectangle 670">
              <a:extLst>
                <a:ext uri="{FF2B5EF4-FFF2-40B4-BE49-F238E27FC236}">
                  <a16:creationId xmlns:a16="http://schemas.microsoft.com/office/drawing/2014/main" id="{047FB612-7446-D34F-B78F-32B97044B230}"/>
                </a:ext>
              </a:extLst>
            </p:cNvPr>
            <p:cNvSpPr>
              <a:spLocks noChangeArrowheads="1"/>
            </p:cNvSpPr>
            <p:nvPr/>
          </p:nvSpPr>
          <p:spPr bwMode="auto">
            <a:xfrm>
              <a:off x="2194" y="2515"/>
              <a:ext cx="5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 map</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90124" name="Freeform 671">
              <a:extLst>
                <a:ext uri="{FF2B5EF4-FFF2-40B4-BE49-F238E27FC236}">
                  <a16:creationId xmlns:a16="http://schemas.microsoft.com/office/drawing/2014/main" id="{FEDF5956-BD7F-F34A-9E48-E5524CDB5580}"/>
                </a:ext>
              </a:extLst>
            </p:cNvPr>
            <p:cNvSpPr>
              <a:spLocks/>
            </p:cNvSpPr>
            <p:nvPr/>
          </p:nvSpPr>
          <p:spPr bwMode="auto">
            <a:xfrm>
              <a:off x="4419" y="1982"/>
              <a:ext cx="66" cy="389"/>
            </a:xfrm>
            <a:custGeom>
              <a:avLst/>
              <a:gdLst>
                <a:gd name="T0" fmla="*/ 0 w 66"/>
                <a:gd name="T1" fmla="*/ 389 h 389"/>
                <a:gd name="T2" fmla="*/ 49 w 66"/>
                <a:gd name="T3" fmla="*/ 339 h 389"/>
                <a:gd name="T4" fmla="*/ 49 w 66"/>
                <a:gd name="T5" fmla="*/ 248 h 389"/>
                <a:gd name="T6" fmla="*/ 66 w 66"/>
                <a:gd name="T7" fmla="*/ 199 h 389"/>
                <a:gd name="T8" fmla="*/ 66 w 66"/>
                <a:gd name="T9" fmla="*/ 0 h 389"/>
                <a:gd name="T10" fmla="*/ 0 w 66"/>
                <a:gd name="T11" fmla="*/ 67 h 389"/>
                <a:gd name="T12" fmla="*/ 0 w 66"/>
                <a:gd name="T13" fmla="*/ 389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389">
                  <a:moveTo>
                    <a:pt x="0" y="389"/>
                  </a:moveTo>
                  <a:lnTo>
                    <a:pt x="49" y="339"/>
                  </a:lnTo>
                  <a:lnTo>
                    <a:pt x="49" y="248"/>
                  </a:lnTo>
                  <a:lnTo>
                    <a:pt x="66" y="199"/>
                  </a:lnTo>
                  <a:lnTo>
                    <a:pt x="66" y="0"/>
                  </a:lnTo>
                  <a:lnTo>
                    <a:pt x="0" y="67"/>
                  </a:lnTo>
                  <a:lnTo>
                    <a:pt x="0" y="38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5" name="Freeform 672">
              <a:extLst>
                <a:ext uri="{FF2B5EF4-FFF2-40B4-BE49-F238E27FC236}">
                  <a16:creationId xmlns:a16="http://schemas.microsoft.com/office/drawing/2014/main" id="{913883F4-307C-F544-8913-EF81582A77CF}"/>
                </a:ext>
              </a:extLst>
            </p:cNvPr>
            <p:cNvSpPr>
              <a:spLocks/>
            </p:cNvSpPr>
            <p:nvPr/>
          </p:nvSpPr>
          <p:spPr bwMode="auto">
            <a:xfrm>
              <a:off x="4028" y="1982"/>
              <a:ext cx="457" cy="67"/>
            </a:xfrm>
            <a:custGeom>
              <a:avLst/>
              <a:gdLst>
                <a:gd name="T0" fmla="*/ 457 w 457"/>
                <a:gd name="T1" fmla="*/ 0 h 67"/>
                <a:gd name="T2" fmla="*/ 65 w 457"/>
                <a:gd name="T3" fmla="*/ 0 h 67"/>
                <a:gd name="T4" fmla="*/ 0 w 457"/>
                <a:gd name="T5" fmla="*/ 67 h 67"/>
                <a:gd name="T6" fmla="*/ 391 w 457"/>
                <a:gd name="T7" fmla="*/ 67 h 67"/>
                <a:gd name="T8" fmla="*/ 457 w 457"/>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67">
                  <a:moveTo>
                    <a:pt x="457" y="0"/>
                  </a:moveTo>
                  <a:lnTo>
                    <a:pt x="65" y="0"/>
                  </a:lnTo>
                  <a:lnTo>
                    <a:pt x="0" y="67"/>
                  </a:lnTo>
                  <a:lnTo>
                    <a:pt x="391" y="67"/>
                  </a:lnTo>
                  <a:lnTo>
                    <a:pt x="45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6" name="Rectangle 673">
              <a:extLst>
                <a:ext uri="{FF2B5EF4-FFF2-40B4-BE49-F238E27FC236}">
                  <a16:creationId xmlns:a16="http://schemas.microsoft.com/office/drawing/2014/main" id="{07FE5989-BDD3-F246-92F4-6ABB0509E69D}"/>
                </a:ext>
              </a:extLst>
            </p:cNvPr>
            <p:cNvSpPr>
              <a:spLocks noChangeArrowheads="1"/>
            </p:cNvSpPr>
            <p:nvPr/>
          </p:nvSpPr>
          <p:spPr bwMode="auto">
            <a:xfrm>
              <a:off x="4028" y="2049"/>
              <a:ext cx="391" cy="321"/>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127" name="Freeform 674">
              <a:extLst>
                <a:ext uri="{FF2B5EF4-FFF2-40B4-BE49-F238E27FC236}">
                  <a16:creationId xmlns:a16="http://schemas.microsoft.com/office/drawing/2014/main" id="{047DD1BE-46BD-B34C-8350-675D05F8A4FE}"/>
                </a:ext>
              </a:extLst>
            </p:cNvPr>
            <p:cNvSpPr>
              <a:spLocks noEditPoints="1"/>
            </p:cNvSpPr>
            <p:nvPr/>
          </p:nvSpPr>
          <p:spPr bwMode="auto">
            <a:xfrm>
              <a:off x="4084" y="2098"/>
              <a:ext cx="279" cy="199"/>
            </a:xfrm>
            <a:custGeom>
              <a:avLst/>
              <a:gdLst>
                <a:gd name="T0" fmla="*/ 0 w 279"/>
                <a:gd name="T1" fmla="*/ 0 h 199"/>
                <a:gd name="T2" fmla="*/ 279 w 279"/>
                <a:gd name="T3" fmla="*/ 0 h 199"/>
                <a:gd name="T4" fmla="*/ 279 w 279"/>
                <a:gd name="T5" fmla="*/ 199 h 199"/>
                <a:gd name="T6" fmla="*/ 0 w 279"/>
                <a:gd name="T7" fmla="*/ 199 h 199"/>
                <a:gd name="T8" fmla="*/ 0 w 279"/>
                <a:gd name="T9" fmla="*/ 0 h 199"/>
                <a:gd name="T10" fmla="*/ 0 w 279"/>
                <a:gd name="T11" fmla="*/ 0 h 199"/>
                <a:gd name="T12" fmla="*/ 276 w 279"/>
                <a:gd name="T13" fmla="*/ 0 h 199"/>
                <a:gd name="T14" fmla="*/ 276 w 279"/>
                <a:gd name="T15" fmla="*/ 197 h 199"/>
                <a:gd name="T16" fmla="*/ 0 w 279"/>
                <a:gd name="T17" fmla="*/ 197 h 199"/>
                <a:gd name="T18" fmla="*/ 0 w 279"/>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199">
                  <a:moveTo>
                    <a:pt x="0" y="0"/>
                  </a:moveTo>
                  <a:lnTo>
                    <a:pt x="279" y="0"/>
                  </a:lnTo>
                  <a:lnTo>
                    <a:pt x="279" y="199"/>
                  </a:lnTo>
                  <a:lnTo>
                    <a:pt x="0" y="199"/>
                  </a:lnTo>
                  <a:lnTo>
                    <a:pt x="0" y="0"/>
                  </a:lnTo>
                  <a:close/>
                  <a:moveTo>
                    <a:pt x="0" y="0"/>
                  </a:moveTo>
                  <a:lnTo>
                    <a:pt x="276" y="0"/>
                  </a:lnTo>
                  <a:lnTo>
                    <a:pt x="276" y="197"/>
                  </a:lnTo>
                  <a:lnTo>
                    <a:pt x="0" y="197"/>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8" name="Freeform 675">
              <a:extLst>
                <a:ext uri="{FF2B5EF4-FFF2-40B4-BE49-F238E27FC236}">
                  <a16:creationId xmlns:a16="http://schemas.microsoft.com/office/drawing/2014/main" id="{E4C93733-F745-7A4D-A790-4C80E42B6086}"/>
                </a:ext>
              </a:extLst>
            </p:cNvPr>
            <p:cNvSpPr>
              <a:spLocks noEditPoints="1"/>
            </p:cNvSpPr>
            <p:nvPr/>
          </p:nvSpPr>
          <p:spPr bwMode="auto">
            <a:xfrm>
              <a:off x="4084" y="2098"/>
              <a:ext cx="276" cy="197"/>
            </a:xfrm>
            <a:custGeom>
              <a:avLst/>
              <a:gdLst>
                <a:gd name="T0" fmla="*/ 0 w 276"/>
                <a:gd name="T1" fmla="*/ 0 h 197"/>
                <a:gd name="T2" fmla="*/ 276 w 276"/>
                <a:gd name="T3" fmla="*/ 0 h 197"/>
                <a:gd name="T4" fmla="*/ 276 w 276"/>
                <a:gd name="T5" fmla="*/ 197 h 197"/>
                <a:gd name="T6" fmla="*/ 0 w 276"/>
                <a:gd name="T7" fmla="*/ 197 h 197"/>
                <a:gd name="T8" fmla="*/ 0 w 276"/>
                <a:gd name="T9" fmla="*/ 0 h 197"/>
                <a:gd name="T10" fmla="*/ 0 w 276"/>
                <a:gd name="T11" fmla="*/ 0 h 197"/>
                <a:gd name="T12" fmla="*/ 274 w 276"/>
                <a:gd name="T13" fmla="*/ 0 h 197"/>
                <a:gd name="T14" fmla="*/ 274 w 276"/>
                <a:gd name="T15" fmla="*/ 195 h 197"/>
                <a:gd name="T16" fmla="*/ 0 w 276"/>
                <a:gd name="T17" fmla="*/ 195 h 197"/>
                <a:gd name="T18" fmla="*/ 0 w 276"/>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6" h="197">
                  <a:moveTo>
                    <a:pt x="0" y="0"/>
                  </a:moveTo>
                  <a:lnTo>
                    <a:pt x="276" y="0"/>
                  </a:lnTo>
                  <a:lnTo>
                    <a:pt x="276" y="197"/>
                  </a:lnTo>
                  <a:lnTo>
                    <a:pt x="0" y="197"/>
                  </a:lnTo>
                  <a:lnTo>
                    <a:pt x="0" y="0"/>
                  </a:lnTo>
                  <a:close/>
                  <a:moveTo>
                    <a:pt x="0" y="0"/>
                  </a:moveTo>
                  <a:lnTo>
                    <a:pt x="274" y="0"/>
                  </a:lnTo>
                  <a:lnTo>
                    <a:pt x="274" y="195"/>
                  </a:lnTo>
                  <a:lnTo>
                    <a:pt x="0" y="195"/>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9" name="Freeform 676">
              <a:extLst>
                <a:ext uri="{FF2B5EF4-FFF2-40B4-BE49-F238E27FC236}">
                  <a16:creationId xmlns:a16="http://schemas.microsoft.com/office/drawing/2014/main" id="{3A7E4DA4-673D-0945-A816-FDFA88C3862D}"/>
                </a:ext>
              </a:extLst>
            </p:cNvPr>
            <p:cNvSpPr>
              <a:spLocks noEditPoints="1"/>
            </p:cNvSpPr>
            <p:nvPr/>
          </p:nvSpPr>
          <p:spPr bwMode="auto">
            <a:xfrm>
              <a:off x="4084" y="2098"/>
              <a:ext cx="274" cy="195"/>
            </a:xfrm>
            <a:custGeom>
              <a:avLst/>
              <a:gdLst>
                <a:gd name="T0" fmla="*/ 0 w 274"/>
                <a:gd name="T1" fmla="*/ 0 h 195"/>
                <a:gd name="T2" fmla="*/ 274 w 274"/>
                <a:gd name="T3" fmla="*/ 0 h 195"/>
                <a:gd name="T4" fmla="*/ 274 w 274"/>
                <a:gd name="T5" fmla="*/ 195 h 195"/>
                <a:gd name="T6" fmla="*/ 0 w 274"/>
                <a:gd name="T7" fmla="*/ 195 h 195"/>
                <a:gd name="T8" fmla="*/ 0 w 274"/>
                <a:gd name="T9" fmla="*/ 0 h 195"/>
                <a:gd name="T10" fmla="*/ 0 w 274"/>
                <a:gd name="T11" fmla="*/ 0 h 195"/>
                <a:gd name="T12" fmla="*/ 272 w 274"/>
                <a:gd name="T13" fmla="*/ 0 h 195"/>
                <a:gd name="T14" fmla="*/ 272 w 274"/>
                <a:gd name="T15" fmla="*/ 194 h 195"/>
                <a:gd name="T16" fmla="*/ 0 w 274"/>
                <a:gd name="T17" fmla="*/ 194 h 195"/>
                <a:gd name="T18" fmla="*/ 0 w 274"/>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 h="195">
                  <a:moveTo>
                    <a:pt x="0" y="0"/>
                  </a:moveTo>
                  <a:lnTo>
                    <a:pt x="274" y="0"/>
                  </a:lnTo>
                  <a:lnTo>
                    <a:pt x="274" y="195"/>
                  </a:lnTo>
                  <a:lnTo>
                    <a:pt x="0" y="195"/>
                  </a:lnTo>
                  <a:lnTo>
                    <a:pt x="0" y="0"/>
                  </a:lnTo>
                  <a:close/>
                  <a:moveTo>
                    <a:pt x="0" y="0"/>
                  </a:moveTo>
                  <a:lnTo>
                    <a:pt x="272" y="0"/>
                  </a:lnTo>
                  <a:lnTo>
                    <a:pt x="272" y="194"/>
                  </a:lnTo>
                  <a:lnTo>
                    <a:pt x="0" y="194"/>
                  </a:lnTo>
                  <a:lnTo>
                    <a:pt x="0" y="0"/>
                  </a:lnTo>
                  <a:close/>
                </a:path>
              </a:pathLst>
            </a:custGeom>
            <a:solidFill>
              <a:srgbClr val="8C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0" name="Freeform 677">
              <a:extLst>
                <a:ext uri="{FF2B5EF4-FFF2-40B4-BE49-F238E27FC236}">
                  <a16:creationId xmlns:a16="http://schemas.microsoft.com/office/drawing/2014/main" id="{C4334799-82C0-8347-ACA2-548BD0FB32E7}"/>
                </a:ext>
              </a:extLst>
            </p:cNvPr>
            <p:cNvSpPr>
              <a:spLocks noEditPoints="1"/>
            </p:cNvSpPr>
            <p:nvPr/>
          </p:nvSpPr>
          <p:spPr bwMode="auto">
            <a:xfrm>
              <a:off x="4084" y="2098"/>
              <a:ext cx="272" cy="194"/>
            </a:xfrm>
            <a:custGeom>
              <a:avLst/>
              <a:gdLst>
                <a:gd name="T0" fmla="*/ 0 w 272"/>
                <a:gd name="T1" fmla="*/ 0 h 194"/>
                <a:gd name="T2" fmla="*/ 272 w 272"/>
                <a:gd name="T3" fmla="*/ 0 h 194"/>
                <a:gd name="T4" fmla="*/ 272 w 272"/>
                <a:gd name="T5" fmla="*/ 194 h 194"/>
                <a:gd name="T6" fmla="*/ 0 w 272"/>
                <a:gd name="T7" fmla="*/ 194 h 194"/>
                <a:gd name="T8" fmla="*/ 0 w 272"/>
                <a:gd name="T9" fmla="*/ 0 h 194"/>
                <a:gd name="T10" fmla="*/ 0 w 272"/>
                <a:gd name="T11" fmla="*/ 0 h 194"/>
                <a:gd name="T12" fmla="*/ 270 w 272"/>
                <a:gd name="T13" fmla="*/ 0 h 194"/>
                <a:gd name="T14" fmla="*/ 270 w 272"/>
                <a:gd name="T15" fmla="*/ 192 h 194"/>
                <a:gd name="T16" fmla="*/ 0 w 272"/>
                <a:gd name="T17" fmla="*/ 192 h 194"/>
                <a:gd name="T18" fmla="*/ 0 w 272"/>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194">
                  <a:moveTo>
                    <a:pt x="0" y="0"/>
                  </a:moveTo>
                  <a:lnTo>
                    <a:pt x="272" y="0"/>
                  </a:lnTo>
                  <a:lnTo>
                    <a:pt x="272" y="194"/>
                  </a:lnTo>
                  <a:lnTo>
                    <a:pt x="0" y="194"/>
                  </a:lnTo>
                  <a:lnTo>
                    <a:pt x="0" y="0"/>
                  </a:lnTo>
                  <a:close/>
                  <a:moveTo>
                    <a:pt x="0" y="0"/>
                  </a:moveTo>
                  <a:lnTo>
                    <a:pt x="270" y="0"/>
                  </a:lnTo>
                  <a:lnTo>
                    <a:pt x="270" y="192"/>
                  </a:lnTo>
                  <a:lnTo>
                    <a:pt x="0" y="192"/>
                  </a:lnTo>
                  <a:lnTo>
                    <a:pt x="0" y="0"/>
                  </a:lnTo>
                  <a:close/>
                </a:path>
              </a:pathLst>
            </a:custGeom>
            <a:solidFill>
              <a:srgbClr val="8D8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1" name="Freeform 678">
              <a:extLst>
                <a:ext uri="{FF2B5EF4-FFF2-40B4-BE49-F238E27FC236}">
                  <a16:creationId xmlns:a16="http://schemas.microsoft.com/office/drawing/2014/main" id="{EFB5B3E6-9152-7544-81AA-70EEE4B6759A}"/>
                </a:ext>
              </a:extLst>
            </p:cNvPr>
            <p:cNvSpPr>
              <a:spLocks noEditPoints="1"/>
            </p:cNvSpPr>
            <p:nvPr/>
          </p:nvSpPr>
          <p:spPr bwMode="auto">
            <a:xfrm>
              <a:off x="4084" y="2098"/>
              <a:ext cx="270" cy="192"/>
            </a:xfrm>
            <a:custGeom>
              <a:avLst/>
              <a:gdLst>
                <a:gd name="T0" fmla="*/ 0 w 270"/>
                <a:gd name="T1" fmla="*/ 0 h 192"/>
                <a:gd name="T2" fmla="*/ 270 w 270"/>
                <a:gd name="T3" fmla="*/ 0 h 192"/>
                <a:gd name="T4" fmla="*/ 270 w 270"/>
                <a:gd name="T5" fmla="*/ 192 h 192"/>
                <a:gd name="T6" fmla="*/ 0 w 270"/>
                <a:gd name="T7" fmla="*/ 192 h 192"/>
                <a:gd name="T8" fmla="*/ 0 w 270"/>
                <a:gd name="T9" fmla="*/ 0 h 192"/>
                <a:gd name="T10" fmla="*/ 0 w 270"/>
                <a:gd name="T11" fmla="*/ 0 h 192"/>
                <a:gd name="T12" fmla="*/ 266 w 270"/>
                <a:gd name="T13" fmla="*/ 0 h 192"/>
                <a:gd name="T14" fmla="*/ 266 w 270"/>
                <a:gd name="T15" fmla="*/ 191 h 192"/>
                <a:gd name="T16" fmla="*/ 0 w 270"/>
                <a:gd name="T17" fmla="*/ 191 h 192"/>
                <a:gd name="T18" fmla="*/ 0 w 270"/>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192">
                  <a:moveTo>
                    <a:pt x="0" y="0"/>
                  </a:moveTo>
                  <a:lnTo>
                    <a:pt x="270" y="0"/>
                  </a:lnTo>
                  <a:lnTo>
                    <a:pt x="270" y="192"/>
                  </a:lnTo>
                  <a:lnTo>
                    <a:pt x="0" y="192"/>
                  </a:lnTo>
                  <a:lnTo>
                    <a:pt x="0" y="0"/>
                  </a:lnTo>
                  <a:close/>
                  <a:moveTo>
                    <a:pt x="0" y="0"/>
                  </a:moveTo>
                  <a:lnTo>
                    <a:pt x="266" y="0"/>
                  </a:lnTo>
                  <a:lnTo>
                    <a:pt x="266" y="191"/>
                  </a:lnTo>
                  <a:lnTo>
                    <a:pt x="0" y="191"/>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2" name="Freeform 679">
              <a:extLst>
                <a:ext uri="{FF2B5EF4-FFF2-40B4-BE49-F238E27FC236}">
                  <a16:creationId xmlns:a16="http://schemas.microsoft.com/office/drawing/2014/main" id="{EB827C6D-63E9-9B4C-9CDC-3F5E24148D49}"/>
                </a:ext>
              </a:extLst>
            </p:cNvPr>
            <p:cNvSpPr>
              <a:spLocks noEditPoints="1"/>
            </p:cNvSpPr>
            <p:nvPr/>
          </p:nvSpPr>
          <p:spPr bwMode="auto">
            <a:xfrm>
              <a:off x="4084" y="2098"/>
              <a:ext cx="266" cy="191"/>
            </a:xfrm>
            <a:custGeom>
              <a:avLst/>
              <a:gdLst>
                <a:gd name="T0" fmla="*/ 0 w 266"/>
                <a:gd name="T1" fmla="*/ 0 h 191"/>
                <a:gd name="T2" fmla="*/ 266 w 266"/>
                <a:gd name="T3" fmla="*/ 0 h 191"/>
                <a:gd name="T4" fmla="*/ 266 w 266"/>
                <a:gd name="T5" fmla="*/ 191 h 191"/>
                <a:gd name="T6" fmla="*/ 0 w 266"/>
                <a:gd name="T7" fmla="*/ 191 h 191"/>
                <a:gd name="T8" fmla="*/ 0 w 266"/>
                <a:gd name="T9" fmla="*/ 0 h 191"/>
                <a:gd name="T10" fmla="*/ 0 w 266"/>
                <a:gd name="T11" fmla="*/ 0 h 191"/>
                <a:gd name="T12" fmla="*/ 264 w 266"/>
                <a:gd name="T13" fmla="*/ 0 h 191"/>
                <a:gd name="T14" fmla="*/ 264 w 266"/>
                <a:gd name="T15" fmla="*/ 188 h 191"/>
                <a:gd name="T16" fmla="*/ 0 w 266"/>
                <a:gd name="T17" fmla="*/ 188 h 191"/>
                <a:gd name="T18" fmla="*/ 0 w 26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191">
                  <a:moveTo>
                    <a:pt x="0" y="0"/>
                  </a:moveTo>
                  <a:lnTo>
                    <a:pt x="266" y="0"/>
                  </a:lnTo>
                  <a:lnTo>
                    <a:pt x="266" y="191"/>
                  </a:lnTo>
                  <a:lnTo>
                    <a:pt x="0" y="191"/>
                  </a:lnTo>
                  <a:lnTo>
                    <a:pt x="0" y="0"/>
                  </a:lnTo>
                  <a:close/>
                  <a:moveTo>
                    <a:pt x="0" y="0"/>
                  </a:moveTo>
                  <a:lnTo>
                    <a:pt x="264" y="0"/>
                  </a:lnTo>
                  <a:lnTo>
                    <a:pt x="264" y="188"/>
                  </a:lnTo>
                  <a:lnTo>
                    <a:pt x="0" y="188"/>
                  </a:lnTo>
                  <a:lnTo>
                    <a:pt x="0" y="0"/>
                  </a:lnTo>
                  <a:close/>
                </a:path>
              </a:pathLst>
            </a:custGeom>
            <a:solidFill>
              <a:srgbClr val="8F8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3" name="Freeform 680">
              <a:extLst>
                <a:ext uri="{FF2B5EF4-FFF2-40B4-BE49-F238E27FC236}">
                  <a16:creationId xmlns:a16="http://schemas.microsoft.com/office/drawing/2014/main" id="{CEFF035D-2094-2942-92EE-EBED1A98309A}"/>
                </a:ext>
              </a:extLst>
            </p:cNvPr>
            <p:cNvSpPr>
              <a:spLocks noEditPoints="1"/>
            </p:cNvSpPr>
            <p:nvPr/>
          </p:nvSpPr>
          <p:spPr bwMode="auto">
            <a:xfrm>
              <a:off x="4084" y="2098"/>
              <a:ext cx="264" cy="188"/>
            </a:xfrm>
            <a:custGeom>
              <a:avLst/>
              <a:gdLst>
                <a:gd name="T0" fmla="*/ 0 w 264"/>
                <a:gd name="T1" fmla="*/ 0 h 188"/>
                <a:gd name="T2" fmla="*/ 264 w 264"/>
                <a:gd name="T3" fmla="*/ 0 h 188"/>
                <a:gd name="T4" fmla="*/ 264 w 264"/>
                <a:gd name="T5" fmla="*/ 188 h 188"/>
                <a:gd name="T6" fmla="*/ 0 w 264"/>
                <a:gd name="T7" fmla="*/ 188 h 188"/>
                <a:gd name="T8" fmla="*/ 0 w 264"/>
                <a:gd name="T9" fmla="*/ 0 h 188"/>
                <a:gd name="T10" fmla="*/ 0 w 264"/>
                <a:gd name="T11" fmla="*/ 0 h 188"/>
                <a:gd name="T12" fmla="*/ 262 w 264"/>
                <a:gd name="T13" fmla="*/ 0 h 188"/>
                <a:gd name="T14" fmla="*/ 262 w 264"/>
                <a:gd name="T15" fmla="*/ 186 h 188"/>
                <a:gd name="T16" fmla="*/ 0 w 264"/>
                <a:gd name="T17" fmla="*/ 186 h 188"/>
                <a:gd name="T18" fmla="*/ 0 w 264"/>
                <a:gd name="T19" fmla="*/ 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88">
                  <a:moveTo>
                    <a:pt x="0" y="0"/>
                  </a:moveTo>
                  <a:lnTo>
                    <a:pt x="264" y="0"/>
                  </a:lnTo>
                  <a:lnTo>
                    <a:pt x="264" y="188"/>
                  </a:lnTo>
                  <a:lnTo>
                    <a:pt x="0" y="188"/>
                  </a:lnTo>
                  <a:lnTo>
                    <a:pt x="0" y="0"/>
                  </a:lnTo>
                  <a:close/>
                  <a:moveTo>
                    <a:pt x="0" y="0"/>
                  </a:moveTo>
                  <a:lnTo>
                    <a:pt x="262" y="0"/>
                  </a:lnTo>
                  <a:lnTo>
                    <a:pt x="262" y="186"/>
                  </a:lnTo>
                  <a:lnTo>
                    <a:pt x="0" y="186"/>
                  </a:lnTo>
                  <a:lnTo>
                    <a:pt x="0" y="0"/>
                  </a:lnTo>
                  <a:close/>
                </a:path>
              </a:pathLst>
            </a:custGeom>
            <a:solidFill>
              <a:srgbClr val="909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4" name="Freeform 681">
              <a:extLst>
                <a:ext uri="{FF2B5EF4-FFF2-40B4-BE49-F238E27FC236}">
                  <a16:creationId xmlns:a16="http://schemas.microsoft.com/office/drawing/2014/main" id="{5921CCC8-E65C-2246-A931-6A7DC13FD8BA}"/>
                </a:ext>
              </a:extLst>
            </p:cNvPr>
            <p:cNvSpPr>
              <a:spLocks noEditPoints="1"/>
            </p:cNvSpPr>
            <p:nvPr/>
          </p:nvSpPr>
          <p:spPr bwMode="auto">
            <a:xfrm>
              <a:off x="4084" y="2098"/>
              <a:ext cx="262" cy="186"/>
            </a:xfrm>
            <a:custGeom>
              <a:avLst/>
              <a:gdLst>
                <a:gd name="T0" fmla="*/ 0 w 262"/>
                <a:gd name="T1" fmla="*/ 0 h 186"/>
                <a:gd name="T2" fmla="*/ 262 w 262"/>
                <a:gd name="T3" fmla="*/ 0 h 186"/>
                <a:gd name="T4" fmla="*/ 262 w 262"/>
                <a:gd name="T5" fmla="*/ 186 h 186"/>
                <a:gd name="T6" fmla="*/ 0 w 262"/>
                <a:gd name="T7" fmla="*/ 186 h 186"/>
                <a:gd name="T8" fmla="*/ 0 w 262"/>
                <a:gd name="T9" fmla="*/ 0 h 186"/>
                <a:gd name="T10" fmla="*/ 0 w 262"/>
                <a:gd name="T11" fmla="*/ 0 h 186"/>
                <a:gd name="T12" fmla="*/ 259 w 262"/>
                <a:gd name="T13" fmla="*/ 0 h 186"/>
                <a:gd name="T14" fmla="*/ 259 w 262"/>
                <a:gd name="T15" fmla="*/ 185 h 186"/>
                <a:gd name="T16" fmla="*/ 0 w 262"/>
                <a:gd name="T17" fmla="*/ 185 h 186"/>
                <a:gd name="T18" fmla="*/ 0 w 262"/>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86">
                  <a:moveTo>
                    <a:pt x="0" y="0"/>
                  </a:moveTo>
                  <a:lnTo>
                    <a:pt x="262" y="0"/>
                  </a:lnTo>
                  <a:lnTo>
                    <a:pt x="262" y="186"/>
                  </a:lnTo>
                  <a:lnTo>
                    <a:pt x="0" y="186"/>
                  </a:lnTo>
                  <a:lnTo>
                    <a:pt x="0" y="0"/>
                  </a:lnTo>
                  <a:close/>
                  <a:moveTo>
                    <a:pt x="0" y="0"/>
                  </a:moveTo>
                  <a:lnTo>
                    <a:pt x="259" y="0"/>
                  </a:lnTo>
                  <a:lnTo>
                    <a:pt x="259" y="185"/>
                  </a:lnTo>
                  <a:lnTo>
                    <a:pt x="0" y="185"/>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5" name="Freeform 682">
              <a:extLst>
                <a:ext uri="{FF2B5EF4-FFF2-40B4-BE49-F238E27FC236}">
                  <a16:creationId xmlns:a16="http://schemas.microsoft.com/office/drawing/2014/main" id="{A31520E0-801D-7549-AA4B-5B169D2DDDF1}"/>
                </a:ext>
              </a:extLst>
            </p:cNvPr>
            <p:cNvSpPr>
              <a:spLocks noEditPoints="1"/>
            </p:cNvSpPr>
            <p:nvPr/>
          </p:nvSpPr>
          <p:spPr bwMode="auto">
            <a:xfrm>
              <a:off x="4084" y="2098"/>
              <a:ext cx="259" cy="185"/>
            </a:xfrm>
            <a:custGeom>
              <a:avLst/>
              <a:gdLst>
                <a:gd name="T0" fmla="*/ 0 w 259"/>
                <a:gd name="T1" fmla="*/ 0 h 185"/>
                <a:gd name="T2" fmla="*/ 259 w 259"/>
                <a:gd name="T3" fmla="*/ 0 h 185"/>
                <a:gd name="T4" fmla="*/ 259 w 259"/>
                <a:gd name="T5" fmla="*/ 185 h 185"/>
                <a:gd name="T6" fmla="*/ 0 w 259"/>
                <a:gd name="T7" fmla="*/ 185 h 185"/>
                <a:gd name="T8" fmla="*/ 0 w 259"/>
                <a:gd name="T9" fmla="*/ 0 h 185"/>
                <a:gd name="T10" fmla="*/ 0 w 259"/>
                <a:gd name="T11" fmla="*/ 0 h 185"/>
                <a:gd name="T12" fmla="*/ 257 w 259"/>
                <a:gd name="T13" fmla="*/ 0 h 185"/>
                <a:gd name="T14" fmla="*/ 257 w 259"/>
                <a:gd name="T15" fmla="*/ 183 h 185"/>
                <a:gd name="T16" fmla="*/ 0 w 259"/>
                <a:gd name="T17" fmla="*/ 183 h 185"/>
                <a:gd name="T18" fmla="*/ 0 w 259"/>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 h="185">
                  <a:moveTo>
                    <a:pt x="0" y="0"/>
                  </a:moveTo>
                  <a:lnTo>
                    <a:pt x="259" y="0"/>
                  </a:lnTo>
                  <a:lnTo>
                    <a:pt x="259" y="185"/>
                  </a:lnTo>
                  <a:lnTo>
                    <a:pt x="0" y="185"/>
                  </a:lnTo>
                  <a:lnTo>
                    <a:pt x="0" y="0"/>
                  </a:lnTo>
                  <a:close/>
                  <a:moveTo>
                    <a:pt x="0" y="0"/>
                  </a:moveTo>
                  <a:lnTo>
                    <a:pt x="257" y="0"/>
                  </a:lnTo>
                  <a:lnTo>
                    <a:pt x="257" y="183"/>
                  </a:lnTo>
                  <a:lnTo>
                    <a:pt x="0" y="183"/>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6" name="Freeform 683">
              <a:extLst>
                <a:ext uri="{FF2B5EF4-FFF2-40B4-BE49-F238E27FC236}">
                  <a16:creationId xmlns:a16="http://schemas.microsoft.com/office/drawing/2014/main" id="{B89B0256-BC74-1A45-9CFE-9D302135E709}"/>
                </a:ext>
              </a:extLst>
            </p:cNvPr>
            <p:cNvSpPr>
              <a:spLocks noEditPoints="1"/>
            </p:cNvSpPr>
            <p:nvPr/>
          </p:nvSpPr>
          <p:spPr bwMode="auto">
            <a:xfrm>
              <a:off x="4084" y="2098"/>
              <a:ext cx="257" cy="183"/>
            </a:xfrm>
            <a:custGeom>
              <a:avLst/>
              <a:gdLst>
                <a:gd name="T0" fmla="*/ 0 w 257"/>
                <a:gd name="T1" fmla="*/ 0 h 183"/>
                <a:gd name="T2" fmla="*/ 257 w 257"/>
                <a:gd name="T3" fmla="*/ 0 h 183"/>
                <a:gd name="T4" fmla="*/ 257 w 257"/>
                <a:gd name="T5" fmla="*/ 183 h 183"/>
                <a:gd name="T6" fmla="*/ 0 w 257"/>
                <a:gd name="T7" fmla="*/ 183 h 183"/>
                <a:gd name="T8" fmla="*/ 0 w 257"/>
                <a:gd name="T9" fmla="*/ 0 h 183"/>
                <a:gd name="T10" fmla="*/ 0 w 257"/>
                <a:gd name="T11" fmla="*/ 0 h 183"/>
                <a:gd name="T12" fmla="*/ 255 w 257"/>
                <a:gd name="T13" fmla="*/ 0 h 183"/>
                <a:gd name="T14" fmla="*/ 255 w 257"/>
                <a:gd name="T15" fmla="*/ 182 h 183"/>
                <a:gd name="T16" fmla="*/ 0 w 257"/>
                <a:gd name="T17" fmla="*/ 182 h 183"/>
                <a:gd name="T18" fmla="*/ 0 w 257"/>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183">
                  <a:moveTo>
                    <a:pt x="0" y="0"/>
                  </a:moveTo>
                  <a:lnTo>
                    <a:pt x="257" y="0"/>
                  </a:lnTo>
                  <a:lnTo>
                    <a:pt x="257" y="183"/>
                  </a:lnTo>
                  <a:lnTo>
                    <a:pt x="0" y="183"/>
                  </a:lnTo>
                  <a:lnTo>
                    <a:pt x="0" y="0"/>
                  </a:lnTo>
                  <a:close/>
                  <a:moveTo>
                    <a:pt x="0" y="0"/>
                  </a:moveTo>
                  <a:lnTo>
                    <a:pt x="255" y="0"/>
                  </a:lnTo>
                  <a:lnTo>
                    <a:pt x="255" y="182"/>
                  </a:lnTo>
                  <a:lnTo>
                    <a:pt x="0" y="182"/>
                  </a:lnTo>
                  <a:lnTo>
                    <a:pt x="0" y="0"/>
                  </a:lnTo>
                  <a:close/>
                </a:path>
              </a:pathLst>
            </a:custGeom>
            <a:solidFill>
              <a:srgbClr val="939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7" name="Freeform 684">
              <a:extLst>
                <a:ext uri="{FF2B5EF4-FFF2-40B4-BE49-F238E27FC236}">
                  <a16:creationId xmlns:a16="http://schemas.microsoft.com/office/drawing/2014/main" id="{7B146ED1-0AA6-2C48-9CB5-1CFB7573E4C9}"/>
                </a:ext>
              </a:extLst>
            </p:cNvPr>
            <p:cNvSpPr>
              <a:spLocks noEditPoints="1"/>
            </p:cNvSpPr>
            <p:nvPr/>
          </p:nvSpPr>
          <p:spPr bwMode="auto">
            <a:xfrm>
              <a:off x="4084" y="2098"/>
              <a:ext cx="255" cy="182"/>
            </a:xfrm>
            <a:custGeom>
              <a:avLst/>
              <a:gdLst>
                <a:gd name="T0" fmla="*/ 0 w 255"/>
                <a:gd name="T1" fmla="*/ 0 h 182"/>
                <a:gd name="T2" fmla="*/ 255 w 255"/>
                <a:gd name="T3" fmla="*/ 0 h 182"/>
                <a:gd name="T4" fmla="*/ 255 w 255"/>
                <a:gd name="T5" fmla="*/ 182 h 182"/>
                <a:gd name="T6" fmla="*/ 0 w 255"/>
                <a:gd name="T7" fmla="*/ 182 h 182"/>
                <a:gd name="T8" fmla="*/ 0 w 255"/>
                <a:gd name="T9" fmla="*/ 0 h 182"/>
                <a:gd name="T10" fmla="*/ 0 w 255"/>
                <a:gd name="T11" fmla="*/ 0 h 182"/>
                <a:gd name="T12" fmla="*/ 253 w 255"/>
                <a:gd name="T13" fmla="*/ 0 h 182"/>
                <a:gd name="T14" fmla="*/ 253 w 255"/>
                <a:gd name="T15" fmla="*/ 180 h 182"/>
                <a:gd name="T16" fmla="*/ 0 w 255"/>
                <a:gd name="T17" fmla="*/ 180 h 182"/>
                <a:gd name="T18" fmla="*/ 0 w 25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82">
                  <a:moveTo>
                    <a:pt x="0" y="0"/>
                  </a:moveTo>
                  <a:lnTo>
                    <a:pt x="255" y="0"/>
                  </a:lnTo>
                  <a:lnTo>
                    <a:pt x="255" y="182"/>
                  </a:lnTo>
                  <a:lnTo>
                    <a:pt x="0" y="182"/>
                  </a:lnTo>
                  <a:lnTo>
                    <a:pt x="0" y="0"/>
                  </a:lnTo>
                  <a:close/>
                  <a:moveTo>
                    <a:pt x="0" y="0"/>
                  </a:moveTo>
                  <a:lnTo>
                    <a:pt x="253" y="0"/>
                  </a:lnTo>
                  <a:lnTo>
                    <a:pt x="253" y="180"/>
                  </a:lnTo>
                  <a:lnTo>
                    <a:pt x="0" y="180"/>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8" name="Freeform 685">
              <a:extLst>
                <a:ext uri="{FF2B5EF4-FFF2-40B4-BE49-F238E27FC236}">
                  <a16:creationId xmlns:a16="http://schemas.microsoft.com/office/drawing/2014/main" id="{7E0950D3-80EC-CF44-9323-C146F90A6C59}"/>
                </a:ext>
              </a:extLst>
            </p:cNvPr>
            <p:cNvSpPr>
              <a:spLocks noEditPoints="1"/>
            </p:cNvSpPr>
            <p:nvPr/>
          </p:nvSpPr>
          <p:spPr bwMode="auto">
            <a:xfrm>
              <a:off x="4084" y="2098"/>
              <a:ext cx="253" cy="180"/>
            </a:xfrm>
            <a:custGeom>
              <a:avLst/>
              <a:gdLst>
                <a:gd name="T0" fmla="*/ 0 w 253"/>
                <a:gd name="T1" fmla="*/ 0 h 180"/>
                <a:gd name="T2" fmla="*/ 253 w 253"/>
                <a:gd name="T3" fmla="*/ 0 h 180"/>
                <a:gd name="T4" fmla="*/ 253 w 253"/>
                <a:gd name="T5" fmla="*/ 180 h 180"/>
                <a:gd name="T6" fmla="*/ 0 w 253"/>
                <a:gd name="T7" fmla="*/ 180 h 180"/>
                <a:gd name="T8" fmla="*/ 0 w 253"/>
                <a:gd name="T9" fmla="*/ 0 h 180"/>
                <a:gd name="T10" fmla="*/ 0 w 253"/>
                <a:gd name="T11" fmla="*/ 0 h 180"/>
                <a:gd name="T12" fmla="*/ 250 w 253"/>
                <a:gd name="T13" fmla="*/ 0 h 180"/>
                <a:gd name="T14" fmla="*/ 250 w 253"/>
                <a:gd name="T15" fmla="*/ 178 h 180"/>
                <a:gd name="T16" fmla="*/ 0 w 253"/>
                <a:gd name="T17" fmla="*/ 178 h 180"/>
                <a:gd name="T18" fmla="*/ 0 w 253"/>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80">
                  <a:moveTo>
                    <a:pt x="0" y="0"/>
                  </a:moveTo>
                  <a:lnTo>
                    <a:pt x="253" y="0"/>
                  </a:lnTo>
                  <a:lnTo>
                    <a:pt x="253" y="180"/>
                  </a:lnTo>
                  <a:lnTo>
                    <a:pt x="0" y="180"/>
                  </a:lnTo>
                  <a:lnTo>
                    <a:pt x="0" y="0"/>
                  </a:lnTo>
                  <a:close/>
                  <a:moveTo>
                    <a:pt x="0" y="0"/>
                  </a:moveTo>
                  <a:lnTo>
                    <a:pt x="250" y="0"/>
                  </a:lnTo>
                  <a:lnTo>
                    <a:pt x="250" y="178"/>
                  </a:lnTo>
                  <a:lnTo>
                    <a:pt x="0" y="178"/>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9" name="Freeform 686">
              <a:extLst>
                <a:ext uri="{FF2B5EF4-FFF2-40B4-BE49-F238E27FC236}">
                  <a16:creationId xmlns:a16="http://schemas.microsoft.com/office/drawing/2014/main" id="{C89B5CF7-920C-EB42-8719-178B8F5D156F}"/>
                </a:ext>
              </a:extLst>
            </p:cNvPr>
            <p:cNvSpPr>
              <a:spLocks noEditPoints="1"/>
            </p:cNvSpPr>
            <p:nvPr/>
          </p:nvSpPr>
          <p:spPr bwMode="auto">
            <a:xfrm>
              <a:off x="4084" y="2098"/>
              <a:ext cx="250" cy="178"/>
            </a:xfrm>
            <a:custGeom>
              <a:avLst/>
              <a:gdLst>
                <a:gd name="T0" fmla="*/ 0 w 250"/>
                <a:gd name="T1" fmla="*/ 0 h 178"/>
                <a:gd name="T2" fmla="*/ 250 w 250"/>
                <a:gd name="T3" fmla="*/ 0 h 178"/>
                <a:gd name="T4" fmla="*/ 250 w 250"/>
                <a:gd name="T5" fmla="*/ 178 h 178"/>
                <a:gd name="T6" fmla="*/ 0 w 250"/>
                <a:gd name="T7" fmla="*/ 178 h 178"/>
                <a:gd name="T8" fmla="*/ 0 w 250"/>
                <a:gd name="T9" fmla="*/ 0 h 178"/>
                <a:gd name="T10" fmla="*/ 0 w 250"/>
                <a:gd name="T11" fmla="*/ 0 h 178"/>
                <a:gd name="T12" fmla="*/ 248 w 250"/>
                <a:gd name="T13" fmla="*/ 0 h 178"/>
                <a:gd name="T14" fmla="*/ 248 w 250"/>
                <a:gd name="T15" fmla="*/ 177 h 178"/>
                <a:gd name="T16" fmla="*/ 0 w 250"/>
                <a:gd name="T17" fmla="*/ 177 h 178"/>
                <a:gd name="T18" fmla="*/ 0 w 250"/>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78">
                  <a:moveTo>
                    <a:pt x="0" y="0"/>
                  </a:moveTo>
                  <a:lnTo>
                    <a:pt x="250" y="0"/>
                  </a:lnTo>
                  <a:lnTo>
                    <a:pt x="250" y="178"/>
                  </a:lnTo>
                  <a:lnTo>
                    <a:pt x="0" y="178"/>
                  </a:lnTo>
                  <a:lnTo>
                    <a:pt x="0" y="0"/>
                  </a:lnTo>
                  <a:close/>
                  <a:moveTo>
                    <a:pt x="0" y="0"/>
                  </a:moveTo>
                  <a:lnTo>
                    <a:pt x="248" y="0"/>
                  </a:lnTo>
                  <a:lnTo>
                    <a:pt x="248" y="177"/>
                  </a:lnTo>
                  <a:lnTo>
                    <a:pt x="0" y="177"/>
                  </a:lnTo>
                  <a:lnTo>
                    <a:pt x="0" y="0"/>
                  </a:lnTo>
                  <a:close/>
                </a:path>
              </a:pathLst>
            </a:custGeom>
            <a:solidFill>
              <a:srgbClr val="969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0" name="Freeform 687">
              <a:extLst>
                <a:ext uri="{FF2B5EF4-FFF2-40B4-BE49-F238E27FC236}">
                  <a16:creationId xmlns:a16="http://schemas.microsoft.com/office/drawing/2014/main" id="{E27AF0BB-BA4B-AE4E-A27E-FAB6CCB9D943}"/>
                </a:ext>
              </a:extLst>
            </p:cNvPr>
            <p:cNvSpPr>
              <a:spLocks noEditPoints="1"/>
            </p:cNvSpPr>
            <p:nvPr/>
          </p:nvSpPr>
          <p:spPr bwMode="auto">
            <a:xfrm>
              <a:off x="4084" y="2098"/>
              <a:ext cx="248" cy="177"/>
            </a:xfrm>
            <a:custGeom>
              <a:avLst/>
              <a:gdLst>
                <a:gd name="T0" fmla="*/ 0 w 248"/>
                <a:gd name="T1" fmla="*/ 0 h 177"/>
                <a:gd name="T2" fmla="*/ 248 w 248"/>
                <a:gd name="T3" fmla="*/ 0 h 177"/>
                <a:gd name="T4" fmla="*/ 248 w 248"/>
                <a:gd name="T5" fmla="*/ 177 h 177"/>
                <a:gd name="T6" fmla="*/ 0 w 248"/>
                <a:gd name="T7" fmla="*/ 177 h 177"/>
                <a:gd name="T8" fmla="*/ 0 w 248"/>
                <a:gd name="T9" fmla="*/ 0 h 177"/>
                <a:gd name="T10" fmla="*/ 0 w 248"/>
                <a:gd name="T11" fmla="*/ 0 h 177"/>
                <a:gd name="T12" fmla="*/ 246 w 248"/>
                <a:gd name="T13" fmla="*/ 0 h 177"/>
                <a:gd name="T14" fmla="*/ 246 w 248"/>
                <a:gd name="T15" fmla="*/ 175 h 177"/>
                <a:gd name="T16" fmla="*/ 0 w 248"/>
                <a:gd name="T17" fmla="*/ 175 h 177"/>
                <a:gd name="T18" fmla="*/ 0 w 248"/>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77">
                  <a:moveTo>
                    <a:pt x="0" y="0"/>
                  </a:moveTo>
                  <a:lnTo>
                    <a:pt x="248" y="0"/>
                  </a:lnTo>
                  <a:lnTo>
                    <a:pt x="248" y="177"/>
                  </a:lnTo>
                  <a:lnTo>
                    <a:pt x="0" y="177"/>
                  </a:lnTo>
                  <a:lnTo>
                    <a:pt x="0" y="0"/>
                  </a:lnTo>
                  <a:close/>
                  <a:moveTo>
                    <a:pt x="0" y="0"/>
                  </a:moveTo>
                  <a:lnTo>
                    <a:pt x="246" y="0"/>
                  </a:lnTo>
                  <a:lnTo>
                    <a:pt x="246" y="175"/>
                  </a:lnTo>
                  <a:lnTo>
                    <a:pt x="0" y="175"/>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1" name="Freeform 688">
              <a:extLst>
                <a:ext uri="{FF2B5EF4-FFF2-40B4-BE49-F238E27FC236}">
                  <a16:creationId xmlns:a16="http://schemas.microsoft.com/office/drawing/2014/main" id="{90A62F6B-2B25-D441-9503-592E81A7B6E1}"/>
                </a:ext>
              </a:extLst>
            </p:cNvPr>
            <p:cNvSpPr>
              <a:spLocks noEditPoints="1"/>
            </p:cNvSpPr>
            <p:nvPr/>
          </p:nvSpPr>
          <p:spPr bwMode="auto">
            <a:xfrm>
              <a:off x="4084" y="2098"/>
              <a:ext cx="246" cy="175"/>
            </a:xfrm>
            <a:custGeom>
              <a:avLst/>
              <a:gdLst>
                <a:gd name="T0" fmla="*/ 0 w 246"/>
                <a:gd name="T1" fmla="*/ 0 h 175"/>
                <a:gd name="T2" fmla="*/ 246 w 246"/>
                <a:gd name="T3" fmla="*/ 0 h 175"/>
                <a:gd name="T4" fmla="*/ 246 w 246"/>
                <a:gd name="T5" fmla="*/ 175 h 175"/>
                <a:gd name="T6" fmla="*/ 0 w 246"/>
                <a:gd name="T7" fmla="*/ 175 h 175"/>
                <a:gd name="T8" fmla="*/ 0 w 246"/>
                <a:gd name="T9" fmla="*/ 0 h 175"/>
                <a:gd name="T10" fmla="*/ 0 w 246"/>
                <a:gd name="T11" fmla="*/ 0 h 175"/>
                <a:gd name="T12" fmla="*/ 242 w 246"/>
                <a:gd name="T13" fmla="*/ 0 h 175"/>
                <a:gd name="T14" fmla="*/ 242 w 246"/>
                <a:gd name="T15" fmla="*/ 174 h 175"/>
                <a:gd name="T16" fmla="*/ 0 w 246"/>
                <a:gd name="T17" fmla="*/ 174 h 175"/>
                <a:gd name="T18" fmla="*/ 0 w 246"/>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 h="175">
                  <a:moveTo>
                    <a:pt x="0" y="0"/>
                  </a:moveTo>
                  <a:lnTo>
                    <a:pt x="246" y="0"/>
                  </a:lnTo>
                  <a:lnTo>
                    <a:pt x="246" y="175"/>
                  </a:lnTo>
                  <a:lnTo>
                    <a:pt x="0" y="175"/>
                  </a:lnTo>
                  <a:lnTo>
                    <a:pt x="0" y="0"/>
                  </a:lnTo>
                  <a:close/>
                  <a:moveTo>
                    <a:pt x="0" y="0"/>
                  </a:moveTo>
                  <a:lnTo>
                    <a:pt x="242" y="0"/>
                  </a:lnTo>
                  <a:lnTo>
                    <a:pt x="242" y="174"/>
                  </a:lnTo>
                  <a:lnTo>
                    <a:pt x="0" y="174"/>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2" name="Freeform 689">
              <a:extLst>
                <a:ext uri="{FF2B5EF4-FFF2-40B4-BE49-F238E27FC236}">
                  <a16:creationId xmlns:a16="http://schemas.microsoft.com/office/drawing/2014/main" id="{64E19AA0-D462-6440-BBD8-18721F806301}"/>
                </a:ext>
              </a:extLst>
            </p:cNvPr>
            <p:cNvSpPr>
              <a:spLocks noEditPoints="1"/>
            </p:cNvSpPr>
            <p:nvPr/>
          </p:nvSpPr>
          <p:spPr bwMode="auto">
            <a:xfrm>
              <a:off x="4084" y="2098"/>
              <a:ext cx="242" cy="174"/>
            </a:xfrm>
            <a:custGeom>
              <a:avLst/>
              <a:gdLst>
                <a:gd name="T0" fmla="*/ 0 w 242"/>
                <a:gd name="T1" fmla="*/ 0 h 174"/>
                <a:gd name="T2" fmla="*/ 242 w 242"/>
                <a:gd name="T3" fmla="*/ 0 h 174"/>
                <a:gd name="T4" fmla="*/ 242 w 242"/>
                <a:gd name="T5" fmla="*/ 174 h 174"/>
                <a:gd name="T6" fmla="*/ 0 w 242"/>
                <a:gd name="T7" fmla="*/ 174 h 174"/>
                <a:gd name="T8" fmla="*/ 0 w 242"/>
                <a:gd name="T9" fmla="*/ 0 h 174"/>
                <a:gd name="T10" fmla="*/ 0 w 242"/>
                <a:gd name="T11" fmla="*/ 0 h 174"/>
                <a:gd name="T12" fmla="*/ 240 w 242"/>
                <a:gd name="T13" fmla="*/ 0 h 174"/>
                <a:gd name="T14" fmla="*/ 240 w 242"/>
                <a:gd name="T15" fmla="*/ 172 h 174"/>
                <a:gd name="T16" fmla="*/ 0 w 242"/>
                <a:gd name="T17" fmla="*/ 172 h 174"/>
                <a:gd name="T18" fmla="*/ 0 w 242"/>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74">
                  <a:moveTo>
                    <a:pt x="0" y="0"/>
                  </a:moveTo>
                  <a:lnTo>
                    <a:pt x="242" y="0"/>
                  </a:lnTo>
                  <a:lnTo>
                    <a:pt x="242" y="174"/>
                  </a:lnTo>
                  <a:lnTo>
                    <a:pt x="0" y="174"/>
                  </a:lnTo>
                  <a:lnTo>
                    <a:pt x="0" y="0"/>
                  </a:lnTo>
                  <a:close/>
                  <a:moveTo>
                    <a:pt x="0" y="0"/>
                  </a:moveTo>
                  <a:lnTo>
                    <a:pt x="240" y="0"/>
                  </a:lnTo>
                  <a:lnTo>
                    <a:pt x="240" y="172"/>
                  </a:lnTo>
                  <a:lnTo>
                    <a:pt x="0" y="172"/>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3" name="Freeform 690">
              <a:extLst>
                <a:ext uri="{FF2B5EF4-FFF2-40B4-BE49-F238E27FC236}">
                  <a16:creationId xmlns:a16="http://schemas.microsoft.com/office/drawing/2014/main" id="{88C18418-E59F-F646-9449-55567EE34895}"/>
                </a:ext>
              </a:extLst>
            </p:cNvPr>
            <p:cNvSpPr>
              <a:spLocks noEditPoints="1"/>
            </p:cNvSpPr>
            <p:nvPr/>
          </p:nvSpPr>
          <p:spPr bwMode="auto">
            <a:xfrm>
              <a:off x="4084" y="2098"/>
              <a:ext cx="240" cy="172"/>
            </a:xfrm>
            <a:custGeom>
              <a:avLst/>
              <a:gdLst>
                <a:gd name="T0" fmla="*/ 0 w 240"/>
                <a:gd name="T1" fmla="*/ 0 h 172"/>
                <a:gd name="T2" fmla="*/ 240 w 240"/>
                <a:gd name="T3" fmla="*/ 0 h 172"/>
                <a:gd name="T4" fmla="*/ 240 w 240"/>
                <a:gd name="T5" fmla="*/ 172 h 172"/>
                <a:gd name="T6" fmla="*/ 0 w 240"/>
                <a:gd name="T7" fmla="*/ 172 h 172"/>
                <a:gd name="T8" fmla="*/ 0 w 240"/>
                <a:gd name="T9" fmla="*/ 0 h 172"/>
                <a:gd name="T10" fmla="*/ 0 w 240"/>
                <a:gd name="T11" fmla="*/ 0 h 172"/>
                <a:gd name="T12" fmla="*/ 238 w 240"/>
                <a:gd name="T13" fmla="*/ 0 h 172"/>
                <a:gd name="T14" fmla="*/ 238 w 240"/>
                <a:gd name="T15" fmla="*/ 169 h 172"/>
                <a:gd name="T16" fmla="*/ 0 w 240"/>
                <a:gd name="T17" fmla="*/ 169 h 172"/>
                <a:gd name="T18" fmla="*/ 0 w 240"/>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172">
                  <a:moveTo>
                    <a:pt x="0" y="0"/>
                  </a:moveTo>
                  <a:lnTo>
                    <a:pt x="240" y="0"/>
                  </a:lnTo>
                  <a:lnTo>
                    <a:pt x="240" y="172"/>
                  </a:lnTo>
                  <a:lnTo>
                    <a:pt x="0" y="172"/>
                  </a:lnTo>
                  <a:lnTo>
                    <a:pt x="0" y="0"/>
                  </a:lnTo>
                  <a:close/>
                  <a:moveTo>
                    <a:pt x="0" y="0"/>
                  </a:moveTo>
                  <a:lnTo>
                    <a:pt x="238" y="0"/>
                  </a:lnTo>
                  <a:lnTo>
                    <a:pt x="238" y="169"/>
                  </a:lnTo>
                  <a:lnTo>
                    <a:pt x="0" y="169"/>
                  </a:lnTo>
                  <a:lnTo>
                    <a:pt x="0"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4" name="Freeform 691">
              <a:extLst>
                <a:ext uri="{FF2B5EF4-FFF2-40B4-BE49-F238E27FC236}">
                  <a16:creationId xmlns:a16="http://schemas.microsoft.com/office/drawing/2014/main" id="{5DC7CF68-61BD-7F45-8A0E-A6DA57B1FC21}"/>
                </a:ext>
              </a:extLst>
            </p:cNvPr>
            <p:cNvSpPr>
              <a:spLocks noEditPoints="1"/>
            </p:cNvSpPr>
            <p:nvPr/>
          </p:nvSpPr>
          <p:spPr bwMode="auto">
            <a:xfrm>
              <a:off x="4084" y="2098"/>
              <a:ext cx="238" cy="169"/>
            </a:xfrm>
            <a:custGeom>
              <a:avLst/>
              <a:gdLst>
                <a:gd name="T0" fmla="*/ 0 w 238"/>
                <a:gd name="T1" fmla="*/ 0 h 169"/>
                <a:gd name="T2" fmla="*/ 238 w 238"/>
                <a:gd name="T3" fmla="*/ 0 h 169"/>
                <a:gd name="T4" fmla="*/ 238 w 238"/>
                <a:gd name="T5" fmla="*/ 169 h 169"/>
                <a:gd name="T6" fmla="*/ 0 w 238"/>
                <a:gd name="T7" fmla="*/ 169 h 169"/>
                <a:gd name="T8" fmla="*/ 0 w 238"/>
                <a:gd name="T9" fmla="*/ 0 h 169"/>
                <a:gd name="T10" fmla="*/ 0 w 238"/>
                <a:gd name="T11" fmla="*/ 0 h 169"/>
                <a:gd name="T12" fmla="*/ 236 w 238"/>
                <a:gd name="T13" fmla="*/ 0 h 169"/>
                <a:gd name="T14" fmla="*/ 236 w 238"/>
                <a:gd name="T15" fmla="*/ 168 h 169"/>
                <a:gd name="T16" fmla="*/ 0 w 238"/>
                <a:gd name="T17" fmla="*/ 168 h 169"/>
                <a:gd name="T18" fmla="*/ 0 w 23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69">
                  <a:moveTo>
                    <a:pt x="0" y="0"/>
                  </a:moveTo>
                  <a:lnTo>
                    <a:pt x="238" y="0"/>
                  </a:lnTo>
                  <a:lnTo>
                    <a:pt x="238" y="169"/>
                  </a:lnTo>
                  <a:lnTo>
                    <a:pt x="0" y="169"/>
                  </a:lnTo>
                  <a:lnTo>
                    <a:pt x="0" y="0"/>
                  </a:lnTo>
                  <a:close/>
                  <a:moveTo>
                    <a:pt x="0" y="0"/>
                  </a:moveTo>
                  <a:lnTo>
                    <a:pt x="236" y="0"/>
                  </a:lnTo>
                  <a:lnTo>
                    <a:pt x="236" y="168"/>
                  </a:lnTo>
                  <a:lnTo>
                    <a:pt x="0" y="168"/>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5" name="Freeform 692">
              <a:extLst>
                <a:ext uri="{FF2B5EF4-FFF2-40B4-BE49-F238E27FC236}">
                  <a16:creationId xmlns:a16="http://schemas.microsoft.com/office/drawing/2014/main" id="{D4A83D05-07B6-004F-9D6B-4ABECFAE51F6}"/>
                </a:ext>
              </a:extLst>
            </p:cNvPr>
            <p:cNvSpPr>
              <a:spLocks noEditPoints="1"/>
            </p:cNvSpPr>
            <p:nvPr/>
          </p:nvSpPr>
          <p:spPr bwMode="auto">
            <a:xfrm>
              <a:off x="4084" y="2098"/>
              <a:ext cx="236" cy="168"/>
            </a:xfrm>
            <a:custGeom>
              <a:avLst/>
              <a:gdLst>
                <a:gd name="T0" fmla="*/ 0 w 236"/>
                <a:gd name="T1" fmla="*/ 0 h 168"/>
                <a:gd name="T2" fmla="*/ 236 w 236"/>
                <a:gd name="T3" fmla="*/ 0 h 168"/>
                <a:gd name="T4" fmla="*/ 236 w 236"/>
                <a:gd name="T5" fmla="*/ 168 h 168"/>
                <a:gd name="T6" fmla="*/ 0 w 236"/>
                <a:gd name="T7" fmla="*/ 168 h 168"/>
                <a:gd name="T8" fmla="*/ 0 w 236"/>
                <a:gd name="T9" fmla="*/ 0 h 168"/>
                <a:gd name="T10" fmla="*/ 0 w 236"/>
                <a:gd name="T11" fmla="*/ 0 h 168"/>
                <a:gd name="T12" fmla="*/ 233 w 236"/>
                <a:gd name="T13" fmla="*/ 0 h 168"/>
                <a:gd name="T14" fmla="*/ 233 w 236"/>
                <a:gd name="T15" fmla="*/ 166 h 168"/>
                <a:gd name="T16" fmla="*/ 0 w 236"/>
                <a:gd name="T17" fmla="*/ 166 h 168"/>
                <a:gd name="T18" fmla="*/ 0 w 236"/>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 h="168">
                  <a:moveTo>
                    <a:pt x="0" y="0"/>
                  </a:moveTo>
                  <a:lnTo>
                    <a:pt x="236" y="0"/>
                  </a:lnTo>
                  <a:lnTo>
                    <a:pt x="236" y="168"/>
                  </a:lnTo>
                  <a:lnTo>
                    <a:pt x="0" y="168"/>
                  </a:lnTo>
                  <a:lnTo>
                    <a:pt x="0" y="0"/>
                  </a:lnTo>
                  <a:close/>
                  <a:moveTo>
                    <a:pt x="0" y="0"/>
                  </a:moveTo>
                  <a:lnTo>
                    <a:pt x="233" y="0"/>
                  </a:lnTo>
                  <a:lnTo>
                    <a:pt x="233" y="166"/>
                  </a:lnTo>
                  <a:lnTo>
                    <a:pt x="0" y="166"/>
                  </a:lnTo>
                  <a:lnTo>
                    <a:pt x="0" y="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6" name="Freeform 693">
              <a:extLst>
                <a:ext uri="{FF2B5EF4-FFF2-40B4-BE49-F238E27FC236}">
                  <a16:creationId xmlns:a16="http://schemas.microsoft.com/office/drawing/2014/main" id="{F5E9FDCF-CE15-E34B-BF20-06FC8A1DE778}"/>
                </a:ext>
              </a:extLst>
            </p:cNvPr>
            <p:cNvSpPr>
              <a:spLocks noEditPoints="1"/>
            </p:cNvSpPr>
            <p:nvPr/>
          </p:nvSpPr>
          <p:spPr bwMode="auto">
            <a:xfrm>
              <a:off x="4084" y="2098"/>
              <a:ext cx="233" cy="166"/>
            </a:xfrm>
            <a:custGeom>
              <a:avLst/>
              <a:gdLst>
                <a:gd name="T0" fmla="*/ 0 w 233"/>
                <a:gd name="T1" fmla="*/ 0 h 166"/>
                <a:gd name="T2" fmla="*/ 233 w 233"/>
                <a:gd name="T3" fmla="*/ 0 h 166"/>
                <a:gd name="T4" fmla="*/ 233 w 233"/>
                <a:gd name="T5" fmla="*/ 166 h 166"/>
                <a:gd name="T6" fmla="*/ 0 w 233"/>
                <a:gd name="T7" fmla="*/ 166 h 166"/>
                <a:gd name="T8" fmla="*/ 0 w 233"/>
                <a:gd name="T9" fmla="*/ 0 h 166"/>
                <a:gd name="T10" fmla="*/ 0 w 233"/>
                <a:gd name="T11" fmla="*/ 0 h 166"/>
                <a:gd name="T12" fmla="*/ 231 w 233"/>
                <a:gd name="T13" fmla="*/ 0 h 166"/>
                <a:gd name="T14" fmla="*/ 231 w 233"/>
                <a:gd name="T15" fmla="*/ 164 h 166"/>
                <a:gd name="T16" fmla="*/ 0 w 233"/>
                <a:gd name="T17" fmla="*/ 164 h 166"/>
                <a:gd name="T18" fmla="*/ 0 w 233"/>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66">
                  <a:moveTo>
                    <a:pt x="0" y="0"/>
                  </a:moveTo>
                  <a:lnTo>
                    <a:pt x="233" y="0"/>
                  </a:lnTo>
                  <a:lnTo>
                    <a:pt x="233" y="166"/>
                  </a:lnTo>
                  <a:lnTo>
                    <a:pt x="0" y="166"/>
                  </a:lnTo>
                  <a:lnTo>
                    <a:pt x="0" y="0"/>
                  </a:lnTo>
                  <a:close/>
                  <a:moveTo>
                    <a:pt x="0" y="0"/>
                  </a:moveTo>
                  <a:lnTo>
                    <a:pt x="231" y="0"/>
                  </a:lnTo>
                  <a:lnTo>
                    <a:pt x="231" y="164"/>
                  </a:lnTo>
                  <a:lnTo>
                    <a:pt x="0" y="164"/>
                  </a:lnTo>
                  <a:lnTo>
                    <a:pt x="0" y="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7" name="Freeform 694">
              <a:extLst>
                <a:ext uri="{FF2B5EF4-FFF2-40B4-BE49-F238E27FC236}">
                  <a16:creationId xmlns:a16="http://schemas.microsoft.com/office/drawing/2014/main" id="{76C6DB5F-DE36-0C4F-B7E1-B8E94C65B266}"/>
                </a:ext>
              </a:extLst>
            </p:cNvPr>
            <p:cNvSpPr>
              <a:spLocks noEditPoints="1"/>
            </p:cNvSpPr>
            <p:nvPr/>
          </p:nvSpPr>
          <p:spPr bwMode="auto">
            <a:xfrm>
              <a:off x="4084" y="2098"/>
              <a:ext cx="231" cy="164"/>
            </a:xfrm>
            <a:custGeom>
              <a:avLst/>
              <a:gdLst>
                <a:gd name="T0" fmla="*/ 0 w 231"/>
                <a:gd name="T1" fmla="*/ 0 h 164"/>
                <a:gd name="T2" fmla="*/ 231 w 231"/>
                <a:gd name="T3" fmla="*/ 0 h 164"/>
                <a:gd name="T4" fmla="*/ 231 w 231"/>
                <a:gd name="T5" fmla="*/ 164 h 164"/>
                <a:gd name="T6" fmla="*/ 0 w 231"/>
                <a:gd name="T7" fmla="*/ 164 h 164"/>
                <a:gd name="T8" fmla="*/ 0 w 231"/>
                <a:gd name="T9" fmla="*/ 0 h 164"/>
                <a:gd name="T10" fmla="*/ 0 w 231"/>
                <a:gd name="T11" fmla="*/ 0 h 164"/>
                <a:gd name="T12" fmla="*/ 229 w 231"/>
                <a:gd name="T13" fmla="*/ 0 h 164"/>
                <a:gd name="T14" fmla="*/ 229 w 231"/>
                <a:gd name="T15" fmla="*/ 163 h 164"/>
                <a:gd name="T16" fmla="*/ 0 w 231"/>
                <a:gd name="T17" fmla="*/ 163 h 164"/>
                <a:gd name="T18" fmla="*/ 0 w 231"/>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64">
                  <a:moveTo>
                    <a:pt x="0" y="0"/>
                  </a:moveTo>
                  <a:lnTo>
                    <a:pt x="231" y="0"/>
                  </a:lnTo>
                  <a:lnTo>
                    <a:pt x="231" y="164"/>
                  </a:lnTo>
                  <a:lnTo>
                    <a:pt x="0" y="164"/>
                  </a:lnTo>
                  <a:lnTo>
                    <a:pt x="0" y="0"/>
                  </a:lnTo>
                  <a:close/>
                  <a:moveTo>
                    <a:pt x="0" y="0"/>
                  </a:moveTo>
                  <a:lnTo>
                    <a:pt x="229" y="0"/>
                  </a:lnTo>
                  <a:lnTo>
                    <a:pt x="229" y="163"/>
                  </a:lnTo>
                  <a:lnTo>
                    <a:pt x="0" y="163"/>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8" name="Freeform 695">
              <a:extLst>
                <a:ext uri="{FF2B5EF4-FFF2-40B4-BE49-F238E27FC236}">
                  <a16:creationId xmlns:a16="http://schemas.microsoft.com/office/drawing/2014/main" id="{F7A312B9-BBB8-5144-B392-4695BC2D306D}"/>
                </a:ext>
              </a:extLst>
            </p:cNvPr>
            <p:cNvSpPr>
              <a:spLocks noEditPoints="1"/>
            </p:cNvSpPr>
            <p:nvPr/>
          </p:nvSpPr>
          <p:spPr bwMode="auto">
            <a:xfrm>
              <a:off x="4084" y="2098"/>
              <a:ext cx="229" cy="163"/>
            </a:xfrm>
            <a:custGeom>
              <a:avLst/>
              <a:gdLst>
                <a:gd name="T0" fmla="*/ 0 w 229"/>
                <a:gd name="T1" fmla="*/ 0 h 163"/>
                <a:gd name="T2" fmla="*/ 229 w 229"/>
                <a:gd name="T3" fmla="*/ 0 h 163"/>
                <a:gd name="T4" fmla="*/ 229 w 229"/>
                <a:gd name="T5" fmla="*/ 163 h 163"/>
                <a:gd name="T6" fmla="*/ 0 w 229"/>
                <a:gd name="T7" fmla="*/ 163 h 163"/>
                <a:gd name="T8" fmla="*/ 0 w 229"/>
                <a:gd name="T9" fmla="*/ 0 h 163"/>
                <a:gd name="T10" fmla="*/ 0 w 229"/>
                <a:gd name="T11" fmla="*/ 0 h 163"/>
                <a:gd name="T12" fmla="*/ 227 w 229"/>
                <a:gd name="T13" fmla="*/ 0 h 163"/>
                <a:gd name="T14" fmla="*/ 227 w 229"/>
                <a:gd name="T15" fmla="*/ 161 h 163"/>
                <a:gd name="T16" fmla="*/ 0 w 229"/>
                <a:gd name="T17" fmla="*/ 161 h 163"/>
                <a:gd name="T18" fmla="*/ 0 w 229"/>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163">
                  <a:moveTo>
                    <a:pt x="0" y="0"/>
                  </a:moveTo>
                  <a:lnTo>
                    <a:pt x="229" y="0"/>
                  </a:lnTo>
                  <a:lnTo>
                    <a:pt x="229" y="163"/>
                  </a:lnTo>
                  <a:lnTo>
                    <a:pt x="0" y="163"/>
                  </a:lnTo>
                  <a:lnTo>
                    <a:pt x="0" y="0"/>
                  </a:lnTo>
                  <a:close/>
                  <a:moveTo>
                    <a:pt x="0" y="0"/>
                  </a:moveTo>
                  <a:lnTo>
                    <a:pt x="227" y="0"/>
                  </a:lnTo>
                  <a:lnTo>
                    <a:pt x="227" y="161"/>
                  </a:lnTo>
                  <a:lnTo>
                    <a:pt x="0" y="161"/>
                  </a:lnTo>
                  <a:lnTo>
                    <a:pt x="0" y="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9" name="Freeform 696">
              <a:extLst>
                <a:ext uri="{FF2B5EF4-FFF2-40B4-BE49-F238E27FC236}">
                  <a16:creationId xmlns:a16="http://schemas.microsoft.com/office/drawing/2014/main" id="{A3AF6407-88B3-4A49-8528-E1AA1FEB2CCC}"/>
                </a:ext>
              </a:extLst>
            </p:cNvPr>
            <p:cNvSpPr>
              <a:spLocks noEditPoints="1"/>
            </p:cNvSpPr>
            <p:nvPr/>
          </p:nvSpPr>
          <p:spPr bwMode="auto">
            <a:xfrm>
              <a:off x="4084" y="2098"/>
              <a:ext cx="227" cy="161"/>
            </a:xfrm>
            <a:custGeom>
              <a:avLst/>
              <a:gdLst>
                <a:gd name="T0" fmla="*/ 0 w 227"/>
                <a:gd name="T1" fmla="*/ 0 h 161"/>
                <a:gd name="T2" fmla="*/ 227 w 227"/>
                <a:gd name="T3" fmla="*/ 0 h 161"/>
                <a:gd name="T4" fmla="*/ 227 w 227"/>
                <a:gd name="T5" fmla="*/ 161 h 161"/>
                <a:gd name="T6" fmla="*/ 0 w 227"/>
                <a:gd name="T7" fmla="*/ 161 h 161"/>
                <a:gd name="T8" fmla="*/ 0 w 227"/>
                <a:gd name="T9" fmla="*/ 0 h 161"/>
                <a:gd name="T10" fmla="*/ 0 w 227"/>
                <a:gd name="T11" fmla="*/ 0 h 161"/>
                <a:gd name="T12" fmla="*/ 224 w 227"/>
                <a:gd name="T13" fmla="*/ 0 h 161"/>
                <a:gd name="T14" fmla="*/ 224 w 227"/>
                <a:gd name="T15" fmla="*/ 160 h 161"/>
                <a:gd name="T16" fmla="*/ 0 w 227"/>
                <a:gd name="T17" fmla="*/ 160 h 161"/>
                <a:gd name="T18" fmla="*/ 0 w 22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61">
                  <a:moveTo>
                    <a:pt x="0" y="0"/>
                  </a:moveTo>
                  <a:lnTo>
                    <a:pt x="227" y="0"/>
                  </a:lnTo>
                  <a:lnTo>
                    <a:pt x="227" y="161"/>
                  </a:lnTo>
                  <a:lnTo>
                    <a:pt x="0" y="161"/>
                  </a:lnTo>
                  <a:lnTo>
                    <a:pt x="0" y="0"/>
                  </a:lnTo>
                  <a:close/>
                  <a:moveTo>
                    <a:pt x="0" y="0"/>
                  </a:moveTo>
                  <a:lnTo>
                    <a:pt x="224" y="0"/>
                  </a:lnTo>
                  <a:lnTo>
                    <a:pt x="224" y="160"/>
                  </a:lnTo>
                  <a:lnTo>
                    <a:pt x="0" y="160"/>
                  </a:lnTo>
                  <a:lnTo>
                    <a:pt x="0" y="0"/>
                  </a:lnTo>
                  <a:close/>
                </a:path>
              </a:pathLst>
            </a:custGeom>
            <a:solidFill>
              <a:srgbClr val="A2A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0" name="Freeform 697">
              <a:extLst>
                <a:ext uri="{FF2B5EF4-FFF2-40B4-BE49-F238E27FC236}">
                  <a16:creationId xmlns:a16="http://schemas.microsoft.com/office/drawing/2014/main" id="{E0885C5F-9037-5040-8D0E-D8236BBC7B42}"/>
                </a:ext>
              </a:extLst>
            </p:cNvPr>
            <p:cNvSpPr>
              <a:spLocks noEditPoints="1"/>
            </p:cNvSpPr>
            <p:nvPr/>
          </p:nvSpPr>
          <p:spPr bwMode="auto">
            <a:xfrm>
              <a:off x="4084" y="2098"/>
              <a:ext cx="224" cy="160"/>
            </a:xfrm>
            <a:custGeom>
              <a:avLst/>
              <a:gdLst>
                <a:gd name="T0" fmla="*/ 0 w 224"/>
                <a:gd name="T1" fmla="*/ 0 h 160"/>
                <a:gd name="T2" fmla="*/ 224 w 224"/>
                <a:gd name="T3" fmla="*/ 0 h 160"/>
                <a:gd name="T4" fmla="*/ 224 w 224"/>
                <a:gd name="T5" fmla="*/ 160 h 160"/>
                <a:gd name="T6" fmla="*/ 0 w 224"/>
                <a:gd name="T7" fmla="*/ 160 h 160"/>
                <a:gd name="T8" fmla="*/ 0 w 224"/>
                <a:gd name="T9" fmla="*/ 0 h 160"/>
                <a:gd name="T10" fmla="*/ 0 w 224"/>
                <a:gd name="T11" fmla="*/ 0 h 160"/>
                <a:gd name="T12" fmla="*/ 222 w 224"/>
                <a:gd name="T13" fmla="*/ 0 h 160"/>
                <a:gd name="T14" fmla="*/ 222 w 224"/>
                <a:gd name="T15" fmla="*/ 158 h 160"/>
                <a:gd name="T16" fmla="*/ 0 w 224"/>
                <a:gd name="T17" fmla="*/ 158 h 160"/>
                <a:gd name="T18" fmla="*/ 0 w 22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160">
                  <a:moveTo>
                    <a:pt x="0" y="0"/>
                  </a:moveTo>
                  <a:lnTo>
                    <a:pt x="224" y="0"/>
                  </a:lnTo>
                  <a:lnTo>
                    <a:pt x="224" y="160"/>
                  </a:lnTo>
                  <a:lnTo>
                    <a:pt x="0" y="160"/>
                  </a:lnTo>
                  <a:lnTo>
                    <a:pt x="0" y="0"/>
                  </a:lnTo>
                  <a:close/>
                  <a:moveTo>
                    <a:pt x="0" y="0"/>
                  </a:moveTo>
                  <a:lnTo>
                    <a:pt x="222" y="0"/>
                  </a:lnTo>
                  <a:lnTo>
                    <a:pt x="222" y="158"/>
                  </a:lnTo>
                  <a:lnTo>
                    <a:pt x="0" y="158"/>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1" name="Freeform 698">
              <a:extLst>
                <a:ext uri="{FF2B5EF4-FFF2-40B4-BE49-F238E27FC236}">
                  <a16:creationId xmlns:a16="http://schemas.microsoft.com/office/drawing/2014/main" id="{C98B33A2-6CD8-E44B-8BC0-F10108D20990}"/>
                </a:ext>
              </a:extLst>
            </p:cNvPr>
            <p:cNvSpPr>
              <a:spLocks noEditPoints="1"/>
            </p:cNvSpPr>
            <p:nvPr/>
          </p:nvSpPr>
          <p:spPr bwMode="auto">
            <a:xfrm>
              <a:off x="4084" y="2098"/>
              <a:ext cx="222" cy="158"/>
            </a:xfrm>
            <a:custGeom>
              <a:avLst/>
              <a:gdLst>
                <a:gd name="T0" fmla="*/ 0 w 222"/>
                <a:gd name="T1" fmla="*/ 0 h 158"/>
                <a:gd name="T2" fmla="*/ 222 w 222"/>
                <a:gd name="T3" fmla="*/ 0 h 158"/>
                <a:gd name="T4" fmla="*/ 222 w 222"/>
                <a:gd name="T5" fmla="*/ 158 h 158"/>
                <a:gd name="T6" fmla="*/ 0 w 222"/>
                <a:gd name="T7" fmla="*/ 158 h 158"/>
                <a:gd name="T8" fmla="*/ 0 w 222"/>
                <a:gd name="T9" fmla="*/ 0 h 158"/>
                <a:gd name="T10" fmla="*/ 0 w 222"/>
                <a:gd name="T11" fmla="*/ 0 h 158"/>
                <a:gd name="T12" fmla="*/ 219 w 222"/>
                <a:gd name="T13" fmla="*/ 0 h 158"/>
                <a:gd name="T14" fmla="*/ 219 w 222"/>
                <a:gd name="T15" fmla="*/ 156 h 158"/>
                <a:gd name="T16" fmla="*/ 0 w 222"/>
                <a:gd name="T17" fmla="*/ 156 h 158"/>
                <a:gd name="T18" fmla="*/ 0 w 22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58">
                  <a:moveTo>
                    <a:pt x="0" y="0"/>
                  </a:moveTo>
                  <a:lnTo>
                    <a:pt x="222" y="0"/>
                  </a:lnTo>
                  <a:lnTo>
                    <a:pt x="222" y="158"/>
                  </a:lnTo>
                  <a:lnTo>
                    <a:pt x="0" y="158"/>
                  </a:lnTo>
                  <a:lnTo>
                    <a:pt x="0" y="0"/>
                  </a:lnTo>
                  <a:close/>
                  <a:moveTo>
                    <a:pt x="0" y="0"/>
                  </a:moveTo>
                  <a:lnTo>
                    <a:pt x="219" y="0"/>
                  </a:lnTo>
                  <a:lnTo>
                    <a:pt x="219" y="156"/>
                  </a:lnTo>
                  <a:lnTo>
                    <a:pt x="0" y="156"/>
                  </a:lnTo>
                  <a:lnTo>
                    <a:pt x="0"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2" name="Freeform 699">
              <a:extLst>
                <a:ext uri="{FF2B5EF4-FFF2-40B4-BE49-F238E27FC236}">
                  <a16:creationId xmlns:a16="http://schemas.microsoft.com/office/drawing/2014/main" id="{57C743A6-2452-7D44-AF46-E12473974DBF}"/>
                </a:ext>
              </a:extLst>
            </p:cNvPr>
            <p:cNvSpPr>
              <a:spLocks noEditPoints="1"/>
            </p:cNvSpPr>
            <p:nvPr/>
          </p:nvSpPr>
          <p:spPr bwMode="auto">
            <a:xfrm>
              <a:off x="4084" y="2098"/>
              <a:ext cx="219" cy="156"/>
            </a:xfrm>
            <a:custGeom>
              <a:avLst/>
              <a:gdLst>
                <a:gd name="T0" fmla="*/ 0 w 219"/>
                <a:gd name="T1" fmla="*/ 0 h 156"/>
                <a:gd name="T2" fmla="*/ 219 w 219"/>
                <a:gd name="T3" fmla="*/ 0 h 156"/>
                <a:gd name="T4" fmla="*/ 219 w 219"/>
                <a:gd name="T5" fmla="*/ 156 h 156"/>
                <a:gd name="T6" fmla="*/ 0 w 219"/>
                <a:gd name="T7" fmla="*/ 156 h 156"/>
                <a:gd name="T8" fmla="*/ 0 w 219"/>
                <a:gd name="T9" fmla="*/ 0 h 156"/>
                <a:gd name="T10" fmla="*/ 0 w 219"/>
                <a:gd name="T11" fmla="*/ 0 h 156"/>
                <a:gd name="T12" fmla="*/ 216 w 219"/>
                <a:gd name="T13" fmla="*/ 0 h 156"/>
                <a:gd name="T14" fmla="*/ 216 w 219"/>
                <a:gd name="T15" fmla="*/ 155 h 156"/>
                <a:gd name="T16" fmla="*/ 0 w 219"/>
                <a:gd name="T17" fmla="*/ 155 h 156"/>
                <a:gd name="T18" fmla="*/ 0 w 219"/>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156">
                  <a:moveTo>
                    <a:pt x="0" y="0"/>
                  </a:moveTo>
                  <a:lnTo>
                    <a:pt x="219" y="0"/>
                  </a:lnTo>
                  <a:lnTo>
                    <a:pt x="219" y="156"/>
                  </a:lnTo>
                  <a:lnTo>
                    <a:pt x="0" y="156"/>
                  </a:lnTo>
                  <a:lnTo>
                    <a:pt x="0" y="0"/>
                  </a:lnTo>
                  <a:close/>
                  <a:moveTo>
                    <a:pt x="0" y="0"/>
                  </a:moveTo>
                  <a:lnTo>
                    <a:pt x="216" y="0"/>
                  </a:lnTo>
                  <a:lnTo>
                    <a:pt x="216" y="155"/>
                  </a:lnTo>
                  <a:lnTo>
                    <a:pt x="0" y="155"/>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3" name="Freeform 700">
              <a:extLst>
                <a:ext uri="{FF2B5EF4-FFF2-40B4-BE49-F238E27FC236}">
                  <a16:creationId xmlns:a16="http://schemas.microsoft.com/office/drawing/2014/main" id="{FDDB5118-2DD3-F04F-9CDB-552E167BE464}"/>
                </a:ext>
              </a:extLst>
            </p:cNvPr>
            <p:cNvSpPr>
              <a:spLocks noEditPoints="1"/>
            </p:cNvSpPr>
            <p:nvPr/>
          </p:nvSpPr>
          <p:spPr bwMode="auto">
            <a:xfrm>
              <a:off x="4084" y="2098"/>
              <a:ext cx="216" cy="155"/>
            </a:xfrm>
            <a:custGeom>
              <a:avLst/>
              <a:gdLst>
                <a:gd name="T0" fmla="*/ 0 w 216"/>
                <a:gd name="T1" fmla="*/ 0 h 155"/>
                <a:gd name="T2" fmla="*/ 216 w 216"/>
                <a:gd name="T3" fmla="*/ 0 h 155"/>
                <a:gd name="T4" fmla="*/ 216 w 216"/>
                <a:gd name="T5" fmla="*/ 155 h 155"/>
                <a:gd name="T6" fmla="*/ 0 w 216"/>
                <a:gd name="T7" fmla="*/ 155 h 155"/>
                <a:gd name="T8" fmla="*/ 0 w 216"/>
                <a:gd name="T9" fmla="*/ 0 h 155"/>
                <a:gd name="T10" fmla="*/ 0 w 216"/>
                <a:gd name="T11" fmla="*/ 0 h 155"/>
                <a:gd name="T12" fmla="*/ 214 w 216"/>
                <a:gd name="T13" fmla="*/ 0 h 155"/>
                <a:gd name="T14" fmla="*/ 214 w 216"/>
                <a:gd name="T15" fmla="*/ 153 h 155"/>
                <a:gd name="T16" fmla="*/ 0 w 216"/>
                <a:gd name="T17" fmla="*/ 153 h 155"/>
                <a:gd name="T18" fmla="*/ 0 w 216"/>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55">
                  <a:moveTo>
                    <a:pt x="0" y="0"/>
                  </a:moveTo>
                  <a:lnTo>
                    <a:pt x="216" y="0"/>
                  </a:lnTo>
                  <a:lnTo>
                    <a:pt x="216" y="155"/>
                  </a:lnTo>
                  <a:lnTo>
                    <a:pt x="0" y="155"/>
                  </a:lnTo>
                  <a:lnTo>
                    <a:pt x="0" y="0"/>
                  </a:lnTo>
                  <a:close/>
                  <a:moveTo>
                    <a:pt x="0" y="0"/>
                  </a:moveTo>
                  <a:lnTo>
                    <a:pt x="214" y="0"/>
                  </a:lnTo>
                  <a:lnTo>
                    <a:pt x="214" y="153"/>
                  </a:lnTo>
                  <a:lnTo>
                    <a:pt x="0" y="153"/>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4" name="Freeform 701">
              <a:extLst>
                <a:ext uri="{FF2B5EF4-FFF2-40B4-BE49-F238E27FC236}">
                  <a16:creationId xmlns:a16="http://schemas.microsoft.com/office/drawing/2014/main" id="{27D53B24-DC3F-1E44-810D-0FBD212C5AD8}"/>
                </a:ext>
              </a:extLst>
            </p:cNvPr>
            <p:cNvSpPr>
              <a:spLocks noEditPoints="1"/>
            </p:cNvSpPr>
            <p:nvPr/>
          </p:nvSpPr>
          <p:spPr bwMode="auto">
            <a:xfrm>
              <a:off x="4084" y="2098"/>
              <a:ext cx="214" cy="153"/>
            </a:xfrm>
            <a:custGeom>
              <a:avLst/>
              <a:gdLst>
                <a:gd name="T0" fmla="*/ 0 w 214"/>
                <a:gd name="T1" fmla="*/ 0 h 153"/>
                <a:gd name="T2" fmla="*/ 214 w 214"/>
                <a:gd name="T3" fmla="*/ 0 h 153"/>
                <a:gd name="T4" fmla="*/ 214 w 214"/>
                <a:gd name="T5" fmla="*/ 153 h 153"/>
                <a:gd name="T6" fmla="*/ 0 w 214"/>
                <a:gd name="T7" fmla="*/ 153 h 153"/>
                <a:gd name="T8" fmla="*/ 0 w 214"/>
                <a:gd name="T9" fmla="*/ 0 h 153"/>
                <a:gd name="T10" fmla="*/ 0 w 214"/>
                <a:gd name="T11" fmla="*/ 0 h 153"/>
                <a:gd name="T12" fmla="*/ 212 w 214"/>
                <a:gd name="T13" fmla="*/ 0 h 153"/>
                <a:gd name="T14" fmla="*/ 212 w 214"/>
                <a:gd name="T15" fmla="*/ 152 h 153"/>
                <a:gd name="T16" fmla="*/ 0 w 214"/>
                <a:gd name="T17" fmla="*/ 152 h 153"/>
                <a:gd name="T18" fmla="*/ 0 w 214"/>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53">
                  <a:moveTo>
                    <a:pt x="0" y="0"/>
                  </a:moveTo>
                  <a:lnTo>
                    <a:pt x="214" y="0"/>
                  </a:lnTo>
                  <a:lnTo>
                    <a:pt x="214" y="153"/>
                  </a:lnTo>
                  <a:lnTo>
                    <a:pt x="0" y="153"/>
                  </a:lnTo>
                  <a:lnTo>
                    <a:pt x="0" y="0"/>
                  </a:lnTo>
                  <a:close/>
                  <a:moveTo>
                    <a:pt x="0" y="0"/>
                  </a:moveTo>
                  <a:lnTo>
                    <a:pt x="212" y="0"/>
                  </a:lnTo>
                  <a:lnTo>
                    <a:pt x="212" y="152"/>
                  </a:lnTo>
                  <a:lnTo>
                    <a:pt x="0" y="152"/>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5" name="Freeform 702">
              <a:extLst>
                <a:ext uri="{FF2B5EF4-FFF2-40B4-BE49-F238E27FC236}">
                  <a16:creationId xmlns:a16="http://schemas.microsoft.com/office/drawing/2014/main" id="{247692F5-ADFE-D84A-B598-1320A832C42B}"/>
                </a:ext>
              </a:extLst>
            </p:cNvPr>
            <p:cNvSpPr>
              <a:spLocks noEditPoints="1"/>
            </p:cNvSpPr>
            <p:nvPr/>
          </p:nvSpPr>
          <p:spPr bwMode="auto">
            <a:xfrm>
              <a:off x="4084" y="2098"/>
              <a:ext cx="212" cy="152"/>
            </a:xfrm>
            <a:custGeom>
              <a:avLst/>
              <a:gdLst>
                <a:gd name="T0" fmla="*/ 0 w 212"/>
                <a:gd name="T1" fmla="*/ 0 h 152"/>
                <a:gd name="T2" fmla="*/ 212 w 212"/>
                <a:gd name="T3" fmla="*/ 0 h 152"/>
                <a:gd name="T4" fmla="*/ 212 w 212"/>
                <a:gd name="T5" fmla="*/ 152 h 152"/>
                <a:gd name="T6" fmla="*/ 0 w 212"/>
                <a:gd name="T7" fmla="*/ 152 h 152"/>
                <a:gd name="T8" fmla="*/ 0 w 212"/>
                <a:gd name="T9" fmla="*/ 0 h 152"/>
                <a:gd name="T10" fmla="*/ 0 w 212"/>
                <a:gd name="T11" fmla="*/ 0 h 152"/>
                <a:gd name="T12" fmla="*/ 210 w 212"/>
                <a:gd name="T13" fmla="*/ 0 h 152"/>
                <a:gd name="T14" fmla="*/ 210 w 212"/>
                <a:gd name="T15" fmla="*/ 149 h 152"/>
                <a:gd name="T16" fmla="*/ 0 w 212"/>
                <a:gd name="T17" fmla="*/ 149 h 152"/>
                <a:gd name="T18" fmla="*/ 0 w 212"/>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152">
                  <a:moveTo>
                    <a:pt x="0" y="0"/>
                  </a:moveTo>
                  <a:lnTo>
                    <a:pt x="212" y="0"/>
                  </a:lnTo>
                  <a:lnTo>
                    <a:pt x="212" y="152"/>
                  </a:lnTo>
                  <a:lnTo>
                    <a:pt x="0" y="152"/>
                  </a:lnTo>
                  <a:lnTo>
                    <a:pt x="0" y="0"/>
                  </a:lnTo>
                  <a:close/>
                  <a:moveTo>
                    <a:pt x="0" y="0"/>
                  </a:moveTo>
                  <a:lnTo>
                    <a:pt x="210" y="0"/>
                  </a:lnTo>
                  <a:lnTo>
                    <a:pt x="210" y="149"/>
                  </a:lnTo>
                  <a:lnTo>
                    <a:pt x="0" y="149"/>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6" name="Freeform 703">
              <a:extLst>
                <a:ext uri="{FF2B5EF4-FFF2-40B4-BE49-F238E27FC236}">
                  <a16:creationId xmlns:a16="http://schemas.microsoft.com/office/drawing/2014/main" id="{1602C5EA-5AD5-F343-AB67-D277D1132ED9}"/>
                </a:ext>
              </a:extLst>
            </p:cNvPr>
            <p:cNvSpPr>
              <a:spLocks noEditPoints="1"/>
            </p:cNvSpPr>
            <p:nvPr/>
          </p:nvSpPr>
          <p:spPr bwMode="auto">
            <a:xfrm>
              <a:off x="4084" y="2098"/>
              <a:ext cx="210" cy="149"/>
            </a:xfrm>
            <a:custGeom>
              <a:avLst/>
              <a:gdLst>
                <a:gd name="T0" fmla="*/ 0 w 210"/>
                <a:gd name="T1" fmla="*/ 0 h 149"/>
                <a:gd name="T2" fmla="*/ 210 w 210"/>
                <a:gd name="T3" fmla="*/ 0 h 149"/>
                <a:gd name="T4" fmla="*/ 210 w 210"/>
                <a:gd name="T5" fmla="*/ 149 h 149"/>
                <a:gd name="T6" fmla="*/ 0 w 210"/>
                <a:gd name="T7" fmla="*/ 149 h 149"/>
                <a:gd name="T8" fmla="*/ 0 w 210"/>
                <a:gd name="T9" fmla="*/ 0 h 149"/>
                <a:gd name="T10" fmla="*/ 0 w 210"/>
                <a:gd name="T11" fmla="*/ 0 h 149"/>
                <a:gd name="T12" fmla="*/ 207 w 210"/>
                <a:gd name="T13" fmla="*/ 0 h 149"/>
                <a:gd name="T14" fmla="*/ 207 w 210"/>
                <a:gd name="T15" fmla="*/ 147 h 149"/>
                <a:gd name="T16" fmla="*/ 0 w 210"/>
                <a:gd name="T17" fmla="*/ 147 h 149"/>
                <a:gd name="T18" fmla="*/ 0 w 210"/>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49">
                  <a:moveTo>
                    <a:pt x="0" y="0"/>
                  </a:moveTo>
                  <a:lnTo>
                    <a:pt x="210" y="0"/>
                  </a:lnTo>
                  <a:lnTo>
                    <a:pt x="210" y="149"/>
                  </a:lnTo>
                  <a:lnTo>
                    <a:pt x="0" y="149"/>
                  </a:lnTo>
                  <a:lnTo>
                    <a:pt x="0" y="0"/>
                  </a:lnTo>
                  <a:close/>
                  <a:moveTo>
                    <a:pt x="0" y="0"/>
                  </a:moveTo>
                  <a:lnTo>
                    <a:pt x="207" y="0"/>
                  </a:lnTo>
                  <a:lnTo>
                    <a:pt x="207" y="147"/>
                  </a:lnTo>
                  <a:lnTo>
                    <a:pt x="0" y="147"/>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7" name="Freeform 704">
              <a:extLst>
                <a:ext uri="{FF2B5EF4-FFF2-40B4-BE49-F238E27FC236}">
                  <a16:creationId xmlns:a16="http://schemas.microsoft.com/office/drawing/2014/main" id="{52A9B55D-3CD6-3C45-A9BE-4F4F4767A201}"/>
                </a:ext>
              </a:extLst>
            </p:cNvPr>
            <p:cNvSpPr>
              <a:spLocks noEditPoints="1"/>
            </p:cNvSpPr>
            <p:nvPr/>
          </p:nvSpPr>
          <p:spPr bwMode="auto">
            <a:xfrm>
              <a:off x="4084" y="2098"/>
              <a:ext cx="207" cy="147"/>
            </a:xfrm>
            <a:custGeom>
              <a:avLst/>
              <a:gdLst>
                <a:gd name="T0" fmla="*/ 0 w 207"/>
                <a:gd name="T1" fmla="*/ 0 h 147"/>
                <a:gd name="T2" fmla="*/ 207 w 207"/>
                <a:gd name="T3" fmla="*/ 0 h 147"/>
                <a:gd name="T4" fmla="*/ 207 w 207"/>
                <a:gd name="T5" fmla="*/ 147 h 147"/>
                <a:gd name="T6" fmla="*/ 0 w 207"/>
                <a:gd name="T7" fmla="*/ 147 h 147"/>
                <a:gd name="T8" fmla="*/ 0 w 207"/>
                <a:gd name="T9" fmla="*/ 0 h 147"/>
                <a:gd name="T10" fmla="*/ 0 w 207"/>
                <a:gd name="T11" fmla="*/ 0 h 147"/>
                <a:gd name="T12" fmla="*/ 205 w 207"/>
                <a:gd name="T13" fmla="*/ 0 h 147"/>
                <a:gd name="T14" fmla="*/ 205 w 207"/>
                <a:gd name="T15" fmla="*/ 146 h 147"/>
                <a:gd name="T16" fmla="*/ 0 w 207"/>
                <a:gd name="T17" fmla="*/ 146 h 147"/>
                <a:gd name="T18" fmla="*/ 0 w 20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147">
                  <a:moveTo>
                    <a:pt x="0" y="0"/>
                  </a:moveTo>
                  <a:lnTo>
                    <a:pt x="207" y="0"/>
                  </a:lnTo>
                  <a:lnTo>
                    <a:pt x="207" y="147"/>
                  </a:lnTo>
                  <a:lnTo>
                    <a:pt x="0" y="147"/>
                  </a:lnTo>
                  <a:lnTo>
                    <a:pt x="0" y="0"/>
                  </a:lnTo>
                  <a:close/>
                  <a:moveTo>
                    <a:pt x="0" y="0"/>
                  </a:moveTo>
                  <a:lnTo>
                    <a:pt x="205" y="0"/>
                  </a:lnTo>
                  <a:lnTo>
                    <a:pt x="205" y="146"/>
                  </a:lnTo>
                  <a:lnTo>
                    <a:pt x="0" y="146"/>
                  </a:lnTo>
                  <a:lnTo>
                    <a:pt x="0" y="0"/>
                  </a:lnTo>
                  <a:close/>
                </a:path>
              </a:pathLst>
            </a:custGeom>
            <a:solidFill>
              <a:srgbClr val="ADA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8" name="Freeform 705">
              <a:extLst>
                <a:ext uri="{FF2B5EF4-FFF2-40B4-BE49-F238E27FC236}">
                  <a16:creationId xmlns:a16="http://schemas.microsoft.com/office/drawing/2014/main" id="{97068B75-F626-D14E-9066-D2484F0136C9}"/>
                </a:ext>
              </a:extLst>
            </p:cNvPr>
            <p:cNvSpPr>
              <a:spLocks noEditPoints="1"/>
            </p:cNvSpPr>
            <p:nvPr/>
          </p:nvSpPr>
          <p:spPr bwMode="auto">
            <a:xfrm>
              <a:off x="4084" y="2098"/>
              <a:ext cx="205" cy="146"/>
            </a:xfrm>
            <a:custGeom>
              <a:avLst/>
              <a:gdLst>
                <a:gd name="T0" fmla="*/ 0 w 205"/>
                <a:gd name="T1" fmla="*/ 0 h 146"/>
                <a:gd name="T2" fmla="*/ 205 w 205"/>
                <a:gd name="T3" fmla="*/ 0 h 146"/>
                <a:gd name="T4" fmla="*/ 205 w 205"/>
                <a:gd name="T5" fmla="*/ 146 h 146"/>
                <a:gd name="T6" fmla="*/ 0 w 205"/>
                <a:gd name="T7" fmla="*/ 146 h 146"/>
                <a:gd name="T8" fmla="*/ 0 w 205"/>
                <a:gd name="T9" fmla="*/ 0 h 146"/>
                <a:gd name="T10" fmla="*/ 0 w 205"/>
                <a:gd name="T11" fmla="*/ 0 h 146"/>
                <a:gd name="T12" fmla="*/ 203 w 205"/>
                <a:gd name="T13" fmla="*/ 0 h 146"/>
                <a:gd name="T14" fmla="*/ 203 w 205"/>
                <a:gd name="T15" fmla="*/ 144 h 146"/>
                <a:gd name="T16" fmla="*/ 0 w 205"/>
                <a:gd name="T17" fmla="*/ 144 h 146"/>
                <a:gd name="T18" fmla="*/ 0 w 205"/>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146">
                  <a:moveTo>
                    <a:pt x="0" y="0"/>
                  </a:moveTo>
                  <a:lnTo>
                    <a:pt x="205" y="0"/>
                  </a:lnTo>
                  <a:lnTo>
                    <a:pt x="205" y="146"/>
                  </a:lnTo>
                  <a:lnTo>
                    <a:pt x="0" y="146"/>
                  </a:lnTo>
                  <a:lnTo>
                    <a:pt x="0" y="0"/>
                  </a:lnTo>
                  <a:close/>
                  <a:moveTo>
                    <a:pt x="0" y="0"/>
                  </a:moveTo>
                  <a:lnTo>
                    <a:pt x="203" y="0"/>
                  </a:lnTo>
                  <a:lnTo>
                    <a:pt x="203" y="144"/>
                  </a:lnTo>
                  <a:lnTo>
                    <a:pt x="0" y="144"/>
                  </a:lnTo>
                  <a:lnTo>
                    <a:pt x="0"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9" name="Freeform 706">
              <a:extLst>
                <a:ext uri="{FF2B5EF4-FFF2-40B4-BE49-F238E27FC236}">
                  <a16:creationId xmlns:a16="http://schemas.microsoft.com/office/drawing/2014/main" id="{F826F6E3-00C0-0E41-A54E-9491C28F33A7}"/>
                </a:ext>
              </a:extLst>
            </p:cNvPr>
            <p:cNvSpPr>
              <a:spLocks noEditPoints="1"/>
            </p:cNvSpPr>
            <p:nvPr/>
          </p:nvSpPr>
          <p:spPr bwMode="auto">
            <a:xfrm>
              <a:off x="4084" y="2098"/>
              <a:ext cx="203" cy="144"/>
            </a:xfrm>
            <a:custGeom>
              <a:avLst/>
              <a:gdLst>
                <a:gd name="T0" fmla="*/ 0 w 203"/>
                <a:gd name="T1" fmla="*/ 0 h 144"/>
                <a:gd name="T2" fmla="*/ 203 w 203"/>
                <a:gd name="T3" fmla="*/ 0 h 144"/>
                <a:gd name="T4" fmla="*/ 203 w 203"/>
                <a:gd name="T5" fmla="*/ 144 h 144"/>
                <a:gd name="T6" fmla="*/ 0 w 203"/>
                <a:gd name="T7" fmla="*/ 144 h 144"/>
                <a:gd name="T8" fmla="*/ 0 w 203"/>
                <a:gd name="T9" fmla="*/ 0 h 144"/>
                <a:gd name="T10" fmla="*/ 0 w 203"/>
                <a:gd name="T11" fmla="*/ 0 h 144"/>
                <a:gd name="T12" fmla="*/ 201 w 203"/>
                <a:gd name="T13" fmla="*/ 0 h 144"/>
                <a:gd name="T14" fmla="*/ 201 w 203"/>
                <a:gd name="T15" fmla="*/ 143 h 144"/>
                <a:gd name="T16" fmla="*/ 0 w 203"/>
                <a:gd name="T17" fmla="*/ 143 h 144"/>
                <a:gd name="T18" fmla="*/ 0 w 203"/>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144">
                  <a:moveTo>
                    <a:pt x="0" y="0"/>
                  </a:moveTo>
                  <a:lnTo>
                    <a:pt x="203" y="0"/>
                  </a:lnTo>
                  <a:lnTo>
                    <a:pt x="203" y="144"/>
                  </a:lnTo>
                  <a:lnTo>
                    <a:pt x="0" y="144"/>
                  </a:lnTo>
                  <a:lnTo>
                    <a:pt x="0" y="0"/>
                  </a:lnTo>
                  <a:close/>
                  <a:moveTo>
                    <a:pt x="0" y="0"/>
                  </a:moveTo>
                  <a:lnTo>
                    <a:pt x="201" y="0"/>
                  </a:lnTo>
                  <a:lnTo>
                    <a:pt x="201" y="143"/>
                  </a:lnTo>
                  <a:lnTo>
                    <a:pt x="0" y="143"/>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0" name="Freeform 707">
              <a:extLst>
                <a:ext uri="{FF2B5EF4-FFF2-40B4-BE49-F238E27FC236}">
                  <a16:creationId xmlns:a16="http://schemas.microsoft.com/office/drawing/2014/main" id="{ABE13666-C90B-D14F-890F-0260735780C9}"/>
                </a:ext>
              </a:extLst>
            </p:cNvPr>
            <p:cNvSpPr>
              <a:spLocks noEditPoints="1"/>
            </p:cNvSpPr>
            <p:nvPr/>
          </p:nvSpPr>
          <p:spPr bwMode="auto">
            <a:xfrm>
              <a:off x="4084" y="2098"/>
              <a:ext cx="201" cy="143"/>
            </a:xfrm>
            <a:custGeom>
              <a:avLst/>
              <a:gdLst>
                <a:gd name="T0" fmla="*/ 0 w 201"/>
                <a:gd name="T1" fmla="*/ 0 h 143"/>
                <a:gd name="T2" fmla="*/ 201 w 201"/>
                <a:gd name="T3" fmla="*/ 0 h 143"/>
                <a:gd name="T4" fmla="*/ 201 w 201"/>
                <a:gd name="T5" fmla="*/ 143 h 143"/>
                <a:gd name="T6" fmla="*/ 0 w 201"/>
                <a:gd name="T7" fmla="*/ 143 h 143"/>
                <a:gd name="T8" fmla="*/ 0 w 201"/>
                <a:gd name="T9" fmla="*/ 0 h 143"/>
                <a:gd name="T10" fmla="*/ 0 w 201"/>
                <a:gd name="T11" fmla="*/ 0 h 143"/>
                <a:gd name="T12" fmla="*/ 198 w 201"/>
                <a:gd name="T13" fmla="*/ 0 h 143"/>
                <a:gd name="T14" fmla="*/ 198 w 201"/>
                <a:gd name="T15" fmla="*/ 141 h 143"/>
                <a:gd name="T16" fmla="*/ 0 w 201"/>
                <a:gd name="T17" fmla="*/ 141 h 143"/>
                <a:gd name="T18" fmla="*/ 0 w 201"/>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143">
                  <a:moveTo>
                    <a:pt x="0" y="0"/>
                  </a:moveTo>
                  <a:lnTo>
                    <a:pt x="201" y="0"/>
                  </a:lnTo>
                  <a:lnTo>
                    <a:pt x="201" y="143"/>
                  </a:lnTo>
                  <a:lnTo>
                    <a:pt x="0" y="143"/>
                  </a:lnTo>
                  <a:lnTo>
                    <a:pt x="0" y="0"/>
                  </a:lnTo>
                  <a:close/>
                  <a:moveTo>
                    <a:pt x="0" y="0"/>
                  </a:moveTo>
                  <a:lnTo>
                    <a:pt x="198" y="0"/>
                  </a:lnTo>
                  <a:lnTo>
                    <a:pt x="198" y="141"/>
                  </a:lnTo>
                  <a:lnTo>
                    <a:pt x="0" y="141"/>
                  </a:lnTo>
                  <a:lnTo>
                    <a:pt x="0" y="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1" name="Freeform 708">
              <a:extLst>
                <a:ext uri="{FF2B5EF4-FFF2-40B4-BE49-F238E27FC236}">
                  <a16:creationId xmlns:a16="http://schemas.microsoft.com/office/drawing/2014/main" id="{88FD3110-1450-6C43-BB5B-7F7949AC860A}"/>
                </a:ext>
              </a:extLst>
            </p:cNvPr>
            <p:cNvSpPr>
              <a:spLocks noEditPoints="1"/>
            </p:cNvSpPr>
            <p:nvPr/>
          </p:nvSpPr>
          <p:spPr bwMode="auto">
            <a:xfrm>
              <a:off x="4084" y="2098"/>
              <a:ext cx="198" cy="141"/>
            </a:xfrm>
            <a:custGeom>
              <a:avLst/>
              <a:gdLst>
                <a:gd name="T0" fmla="*/ 0 w 198"/>
                <a:gd name="T1" fmla="*/ 0 h 141"/>
                <a:gd name="T2" fmla="*/ 198 w 198"/>
                <a:gd name="T3" fmla="*/ 0 h 141"/>
                <a:gd name="T4" fmla="*/ 198 w 198"/>
                <a:gd name="T5" fmla="*/ 141 h 141"/>
                <a:gd name="T6" fmla="*/ 0 w 198"/>
                <a:gd name="T7" fmla="*/ 141 h 141"/>
                <a:gd name="T8" fmla="*/ 0 w 198"/>
                <a:gd name="T9" fmla="*/ 0 h 141"/>
                <a:gd name="T10" fmla="*/ 0 w 198"/>
                <a:gd name="T11" fmla="*/ 0 h 141"/>
                <a:gd name="T12" fmla="*/ 195 w 198"/>
                <a:gd name="T13" fmla="*/ 0 h 141"/>
                <a:gd name="T14" fmla="*/ 195 w 198"/>
                <a:gd name="T15" fmla="*/ 139 h 141"/>
                <a:gd name="T16" fmla="*/ 0 w 198"/>
                <a:gd name="T17" fmla="*/ 139 h 141"/>
                <a:gd name="T18" fmla="*/ 0 w 198"/>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41">
                  <a:moveTo>
                    <a:pt x="0" y="0"/>
                  </a:moveTo>
                  <a:lnTo>
                    <a:pt x="198" y="0"/>
                  </a:lnTo>
                  <a:lnTo>
                    <a:pt x="198" y="141"/>
                  </a:lnTo>
                  <a:lnTo>
                    <a:pt x="0" y="141"/>
                  </a:lnTo>
                  <a:lnTo>
                    <a:pt x="0" y="0"/>
                  </a:lnTo>
                  <a:close/>
                  <a:moveTo>
                    <a:pt x="0" y="0"/>
                  </a:moveTo>
                  <a:lnTo>
                    <a:pt x="195" y="0"/>
                  </a:lnTo>
                  <a:lnTo>
                    <a:pt x="195" y="139"/>
                  </a:lnTo>
                  <a:lnTo>
                    <a:pt x="0" y="139"/>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2" name="Freeform 709">
              <a:extLst>
                <a:ext uri="{FF2B5EF4-FFF2-40B4-BE49-F238E27FC236}">
                  <a16:creationId xmlns:a16="http://schemas.microsoft.com/office/drawing/2014/main" id="{C6F3BA9A-2C02-DF4D-BBB3-EF4742EB312A}"/>
                </a:ext>
              </a:extLst>
            </p:cNvPr>
            <p:cNvSpPr>
              <a:spLocks noEditPoints="1"/>
            </p:cNvSpPr>
            <p:nvPr/>
          </p:nvSpPr>
          <p:spPr bwMode="auto">
            <a:xfrm>
              <a:off x="4084" y="2098"/>
              <a:ext cx="195" cy="139"/>
            </a:xfrm>
            <a:custGeom>
              <a:avLst/>
              <a:gdLst>
                <a:gd name="T0" fmla="*/ 0 w 195"/>
                <a:gd name="T1" fmla="*/ 0 h 139"/>
                <a:gd name="T2" fmla="*/ 195 w 195"/>
                <a:gd name="T3" fmla="*/ 0 h 139"/>
                <a:gd name="T4" fmla="*/ 195 w 195"/>
                <a:gd name="T5" fmla="*/ 139 h 139"/>
                <a:gd name="T6" fmla="*/ 0 w 195"/>
                <a:gd name="T7" fmla="*/ 139 h 139"/>
                <a:gd name="T8" fmla="*/ 0 w 195"/>
                <a:gd name="T9" fmla="*/ 0 h 139"/>
                <a:gd name="T10" fmla="*/ 0 w 195"/>
                <a:gd name="T11" fmla="*/ 0 h 139"/>
                <a:gd name="T12" fmla="*/ 193 w 195"/>
                <a:gd name="T13" fmla="*/ 0 h 139"/>
                <a:gd name="T14" fmla="*/ 193 w 195"/>
                <a:gd name="T15" fmla="*/ 138 h 139"/>
                <a:gd name="T16" fmla="*/ 0 w 195"/>
                <a:gd name="T17" fmla="*/ 138 h 139"/>
                <a:gd name="T18" fmla="*/ 0 w 195"/>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139">
                  <a:moveTo>
                    <a:pt x="0" y="0"/>
                  </a:moveTo>
                  <a:lnTo>
                    <a:pt x="195" y="0"/>
                  </a:lnTo>
                  <a:lnTo>
                    <a:pt x="195" y="139"/>
                  </a:lnTo>
                  <a:lnTo>
                    <a:pt x="0" y="139"/>
                  </a:lnTo>
                  <a:lnTo>
                    <a:pt x="0" y="0"/>
                  </a:lnTo>
                  <a:close/>
                  <a:moveTo>
                    <a:pt x="0" y="0"/>
                  </a:moveTo>
                  <a:lnTo>
                    <a:pt x="193" y="0"/>
                  </a:lnTo>
                  <a:lnTo>
                    <a:pt x="193" y="138"/>
                  </a:lnTo>
                  <a:lnTo>
                    <a:pt x="0" y="138"/>
                  </a:lnTo>
                  <a:lnTo>
                    <a:pt x="0" y="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3" name="Freeform 710">
              <a:extLst>
                <a:ext uri="{FF2B5EF4-FFF2-40B4-BE49-F238E27FC236}">
                  <a16:creationId xmlns:a16="http://schemas.microsoft.com/office/drawing/2014/main" id="{AC626977-7D2F-2D40-87C9-2297ECC9A035}"/>
                </a:ext>
              </a:extLst>
            </p:cNvPr>
            <p:cNvSpPr>
              <a:spLocks noEditPoints="1"/>
            </p:cNvSpPr>
            <p:nvPr/>
          </p:nvSpPr>
          <p:spPr bwMode="auto">
            <a:xfrm>
              <a:off x="4084" y="2098"/>
              <a:ext cx="193" cy="138"/>
            </a:xfrm>
            <a:custGeom>
              <a:avLst/>
              <a:gdLst>
                <a:gd name="T0" fmla="*/ 0 w 193"/>
                <a:gd name="T1" fmla="*/ 0 h 138"/>
                <a:gd name="T2" fmla="*/ 193 w 193"/>
                <a:gd name="T3" fmla="*/ 0 h 138"/>
                <a:gd name="T4" fmla="*/ 193 w 193"/>
                <a:gd name="T5" fmla="*/ 138 h 138"/>
                <a:gd name="T6" fmla="*/ 0 w 193"/>
                <a:gd name="T7" fmla="*/ 138 h 138"/>
                <a:gd name="T8" fmla="*/ 0 w 193"/>
                <a:gd name="T9" fmla="*/ 0 h 138"/>
                <a:gd name="T10" fmla="*/ 0 w 193"/>
                <a:gd name="T11" fmla="*/ 0 h 138"/>
                <a:gd name="T12" fmla="*/ 190 w 193"/>
                <a:gd name="T13" fmla="*/ 0 h 138"/>
                <a:gd name="T14" fmla="*/ 190 w 193"/>
                <a:gd name="T15" fmla="*/ 136 h 138"/>
                <a:gd name="T16" fmla="*/ 0 w 193"/>
                <a:gd name="T17" fmla="*/ 136 h 138"/>
                <a:gd name="T18" fmla="*/ 0 w 193"/>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38">
                  <a:moveTo>
                    <a:pt x="0" y="0"/>
                  </a:moveTo>
                  <a:lnTo>
                    <a:pt x="193" y="0"/>
                  </a:lnTo>
                  <a:lnTo>
                    <a:pt x="193" y="138"/>
                  </a:lnTo>
                  <a:lnTo>
                    <a:pt x="0" y="138"/>
                  </a:lnTo>
                  <a:lnTo>
                    <a:pt x="0" y="0"/>
                  </a:lnTo>
                  <a:close/>
                  <a:moveTo>
                    <a:pt x="0" y="0"/>
                  </a:moveTo>
                  <a:lnTo>
                    <a:pt x="190" y="0"/>
                  </a:lnTo>
                  <a:lnTo>
                    <a:pt x="190" y="136"/>
                  </a:lnTo>
                  <a:lnTo>
                    <a:pt x="0" y="136"/>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4" name="Freeform 711">
              <a:extLst>
                <a:ext uri="{FF2B5EF4-FFF2-40B4-BE49-F238E27FC236}">
                  <a16:creationId xmlns:a16="http://schemas.microsoft.com/office/drawing/2014/main" id="{E6661DE4-A8EA-2B49-8B86-F455E6A41A8D}"/>
                </a:ext>
              </a:extLst>
            </p:cNvPr>
            <p:cNvSpPr>
              <a:spLocks noEditPoints="1"/>
            </p:cNvSpPr>
            <p:nvPr/>
          </p:nvSpPr>
          <p:spPr bwMode="auto">
            <a:xfrm>
              <a:off x="4084" y="2098"/>
              <a:ext cx="190" cy="136"/>
            </a:xfrm>
            <a:custGeom>
              <a:avLst/>
              <a:gdLst>
                <a:gd name="T0" fmla="*/ 0 w 190"/>
                <a:gd name="T1" fmla="*/ 0 h 136"/>
                <a:gd name="T2" fmla="*/ 190 w 190"/>
                <a:gd name="T3" fmla="*/ 0 h 136"/>
                <a:gd name="T4" fmla="*/ 190 w 190"/>
                <a:gd name="T5" fmla="*/ 136 h 136"/>
                <a:gd name="T6" fmla="*/ 0 w 190"/>
                <a:gd name="T7" fmla="*/ 136 h 136"/>
                <a:gd name="T8" fmla="*/ 0 w 190"/>
                <a:gd name="T9" fmla="*/ 0 h 136"/>
                <a:gd name="T10" fmla="*/ 0 w 190"/>
                <a:gd name="T11" fmla="*/ 0 h 136"/>
                <a:gd name="T12" fmla="*/ 188 w 190"/>
                <a:gd name="T13" fmla="*/ 0 h 136"/>
                <a:gd name="T14" fmla="*/ 188 w 190"/>
                <a:gd name="T15" fmla="*/ 135 h 136"/>
                <a:gd name="T16" fmla="*/ 0 w 190"/>
                <a:gd name="T17" fmla="*/ 135 h 136"/>
                <a:gd name="T18" fmla="*/ 0 w 19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36">
                  <a:moveTo>
                    <a:pt x="0" y="0"/>
                  </a:moveTo>
                  <a:lnTo>
                    <a:pt x="190" y="0"/>
                  </a:lnTo>
                  <a:lnTo>
                    <a:pt x="190" y="136"/>
                  </a:lnTo>
                  <a:lnTo>
                    <a:pt x="0" y="136"/>
                  </a:lnTo>
                  <a:lnTo>
                    <a:pt x="0" y="0"/>
                  </a:lnTo>
                  <a:close/>
                  <a:moveTo>
                    <a:pt x="0" y="0"/>
                  </a:moveTo>
                  <a:lnTo>
                    <a:pt x="188" y="0"/>
                  </a:lnTo>
                  <a:lnTo>
                    <a:pt x="188" y="135"/>
                  </a:lnTo>
                  <a:lnTo>
                    <a:pt x="0" y="135"/>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5" name="Freeform 712">
              <a:extLst>
                <a:ext uri="{FF2B5EF4-FFF2-40B4-BE49-F238E27FC236}">
                  <a16:creationId xmlns:a16="http://schemas.microsoft.com/office/drawing/2014/main" id="{79FED105-BAEB-CD49-A8E1-2C11FAED2137}"/>
                </a:ext>
              </a:extLst>
            </p:cNvPr>
            <p:cNvSpPr>
              <a:spLocks noEditPoints="1"/>
            </p:cNvSpPr>
            <p:nvPr/>
          </p:nvSpPr>
          <p:spPr bwMode="auto">
            <a:xfrm>
              <a:off x="4084" y="2098"/>
              <a:ext cx="188" cy="135"/>
            </a:xfrm>
            <a:custGeom>
              <a:avLst/>
              <a:gdLst>
                <a:gd name="T0" fmla="*/ 0 w 188"/>
                <a:gd name="T1" fmla="*/ 0 h 135"/>
                <a:gd name="T2" fmla="*/ 188 w 188"/>
                <a:gd name="T3" fmla="*/ 0 h 135"/>
                <a:gd name="T4" fmla="*/ 188 w 188"/>
                <a:gd name="T5" fmla="*/ 135 h 135"/>
                <a:gd name="T6" fmla="*/ 0 w 188"/>
                <a:gd name="T7" fmla="*/ 135 h 135"/>
                <a:gd name="T8" fmla="*/ 0 w 188"/>
                <a:gd name="T9" fmla="*/ 0 h 135"/>
                <a:gd name="T10" fmla="*/ 0 w 188"/>
                <a:gd name="T11" fmla="*/ 0 h 135"/>
                <a:gd name="T12" fmla="*/ 186 w 188"/>
                <a:gd name="T13" fmla="*/ 0 h 135"/>
                <a:gd name="T14" fmla="*/ 186 w 188"/>
                <a:gd name="T15" fmla="*/ 132 h 135"/>
                <a:gd name="T16" fmla="*/ 0 w 188"/>
                <a:gd name="T17" fmla="*/ 132 h 135"/>
                <a:gd name="T18" fmla="*/ 0 w 188"/>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35">
                  <a:moveTo>
                    <a:pt x="0" y="0"/>
                  </a:moveTo>
                  <a:lnTo>
                    <a:pt x="188" y="0"/>
                  </a:lnTo>
                  <a:lnTo>
                    <a:pt x="188" y="135"/>
                  </a:lnTo>
                  <a:lnTo>
                    <a:pt x="0" y="135"/>
                  </a:lnTo>
                  <a:lnTo>
                    <a:pt x="0" y="0"/>
                  </a:lnTo>
                  <a:close/>
                  <a:moveTo>
                    <a:pt x="0" y="0"/>
                  </a:moveTo>
                  <a:lnTo>
                    <a:pt x="186" y="0"/>
                  </a:lnTo>
                  <a:lnTo>
                    <a:pt x="186" y="132"/>
                  </a:lnTo>
                  <a:lnTo>
                    <a:pt x="0" y="132"/>
                  </a:lnTo>
                  <a:lnTo>
                    <a:pt x="0" y="0"/>
                  </a:lnTo>
                  <a:close/>
                </a:path>
              </a:pathLst>
            </a:custGeom>
            <a:solidFill>
              <a:srgbClr val="B9B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6" name="Freeform 713">
              <a:extLst>
                <a:ext uri="{FF2B5EF4-FFF2-40B4-BE49-F238E27FC236}">
                  <a16:creationId xmlns:a16="http://schemas.microsoft.com/office/drawing/2014/main" id="{3FE73A67-95F4-7B44-8EA5-F850AC89419A}"/>
                </a:ext>
              </a:extLst>
            </p:cNvPr>
            <p:cNvSpPr>
              <a:spLocks noEditPoints="1"/>
            </p:cNvSpPr>
            <p:nvPr/>
          </p:nvSpPr>
          <p:spPr bwMode="auto">
            <a:xfrm>
              <a:off x="4084" y="2098"/>
              <a:ext cx="186" cy="132"/>
            </a:xfrm>
            <a:custGeom>
              <a:avLst/>
              <a:gdLst>
                <a:gd name="T0" fmla="*/ 0 w 186"/>
                <a:gd name="T1" fmla="*/ 0 h 132"/>
                <a:gd name="T2" fmla="*/ 186 w 186"/>
                <a:gd name="T3" fmla="*/ 0 h 132"/>
                <a:gd name="T4" fmla="*/ 186 w 186"/>
                <a:gd name="T5" fmla="*/ 132 h 132"/>
                <a:gd name="T6" fmla="*/ 0 w 186"/>
                <a:gd name="T7" fmla="*/ 132 h 132"/>
                <a:gd name="T8" fmla="*/ 0 w 186"/>
                <a:gd name="T9" fmla="*/ 0 h 132"/>
                <a:gd name="T10" fmla="*/ 0 w 186"/>
                <a:gd name="T11" fmla="*/ 0 h 132"/>
                <a:gd name="T12" fmla="*/ 184 w 186"/>
                <a:gd name="T13" fmla="*/ 0 h 132"/>
                <a:gd name="T14" fmla="*/ 184 w 186"/>
                <a:gd name="T15" fmla="*/ 130 h 132"/>
                <a:gd name="T16" fmla="*/ 0 w 186"/>
                <a:gd name="T17" fmla="*/ 130 h 132"/>
                <a:gd name="T18" fmla="*/ 0 w 186"/>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6" h="132">
                  <a:moveTo>
                    <a:pt x="0" y="0"/>
                  </a:moveTo>
                  <a:lnTo>
                    <a:pt x="186" y="0"/>
                  </a:lnTo>
                  <a:lnTo>
                    <a:pt x="186" y="132"/>
                  </a:lnTo>
                  <a:lnTo>
                    <a:pt x="0" y="132"/>
                  </a:lnTo>
                  <a:lnTo>
                    <a:pt x="0" y="0"/>
                  </a:lnTo>
                  <a:close/>
                  <a:moveTo>
                    <a:pt x="0" y="0"/>
                  </a:moveTo>
                  <a:lnTo>
                    <a:pt x="184" y="0"/>
                  </a:lnTo>
                  <a:lnTo>
                    <a:pt x="184" y="130"/>
                  </a:lnTo>
                  <a:lnTo>
                    <a:pt x="0" y="130"/>
                  </a:lnTo>
                  <a:lnTo>
                    <a:pt x="0" y="0"/>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7" name="Freeform 714">
              <a:extLst>
                <a:ext uri="{FF2B5EF4-FFF2-40B4-BE49-F238E27FC236}">
                  <a16:creationId xmlns:a16="http://schemas.microsoft.com/office/drawing/2014/main" id="{8E8084DB-87C7-7040-B7BF-BCF34FAFC610}"/>
                </a:ext>
              </a:extLst>
            </p:cNvPr>
            <p:cNvSpPr>
              <a:spLocks noEditPoints="1"/>
            </p:cNvSpPr>
            <p:nvPr/>
          </p:nvSpPr>
          <p:spPr bwMode="auto">
            <a:xfrm>
              <a:off x="4084" y="2098"/>
              <a:ext cx="184" cy="130"/>
            </a:xfrm>
            <a:custGeom>
              <a:avLst/>
              <a:gdLst>
                <a:gd name="T0" fmla="*/ 0 w 184"/>
                <a:gd name="T1" fmla="*/ 0 h 130"/>
                <a:gd name="T2" fmla="*/ 184 w 184"/>
                <a:gd name="T3" fmla="*/ 0 h 130"/>
                <a:gd name="T4" fmla="*/ 184 w 184"/>
                <a:gd name="T5" fmla="*/ 130 h 130"/>
                <a:gd name="T6" fmla="*/ 0 w 184"/>
                <a:gd name="T7" fmla="*/ 130 h 130"/>
                <a:gd name="T8" fmla="*/ 0 w 184"/>
                <a:gd name="T9" fmla="*/ 0 h 130"/>
                <a:gd name="T10" fmla="*/ 0 w 184"/>
                <a:gd name="T11" fmla="*/ 0 h 130"/>
                <a:gd name="T12" fmla="*/ 181 w 184"/>
                <a:gd name="T13" fmla="*/ 0 h 130"/>
                <a:gd name="T14" fmla="*/ 181 w 184"/>
                <a:gd name="T15" fmla="*/ 129 h 130"/>
                <a:gd name="T16" fmla="*/ 0 w 184"/>
                <a:gd name="T17" fmla="*/ 129 h 130"/>
                <a:gd name="T18" fmla="*/ 0 w 184"/>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 h="130">
                  <a:moveTo>
                    <a:pt x="0" y="0"/>
                  </a:moveTo>
                  <a:lnTo>
                    <a:pt x="184" y="0"/>
                  </a:lnTo>
                  <a:lnTo>
                    <a:pt x="184" y="130"/>
                  </a:lnTo>
                  <a:lnTo>
                    <a:pt x="0" y="130"/>
                  </a:lnTo>
                  <a:lnTo>
                    <a:pt x="0" y="0"/>
                  </a:lnTo>
                  <a:close/>
                  <a:moveTo>
                    <a:pt x="0" y="0"/>
                  </a:moveTo>
                  <a:lnTo>
                    <a:pt x="181" y="0"/>
                  </a:lnTo>
                  <a:lnTo>
                    <a:pt x="181" y="129"/>
                  </a:lnTo>
                  <a:lnTo>
                    <a:pt x="0" y="129"/>
                  </a:lnTo>
                  <a:lnTo>
                    <a:pt x="0" y="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8" name="Freeform 715">
              <a:extLst>
                <a:ext uri="{FF2B5EF4-FFF2-40B4-BE49-F238E27FC236}">
                  <a16:creationId xmlns:a16="http://schemas.microsoft.com/office/drawing/2014/main" id="{2430A429-AEBD-3347-A1F8-F3B56366E992}"/>
                </a:ext>
              </a:extLst>
            </p:cNvPr>
            <p:cNvSpPr>
              <a:spLocks noEditPoints="1"/>
            </p:cNvSpPr>
            <p:nvPr/>
          </p:nvSpPr>
          <p:spPr bwMode="auto">
            <a:xfrm>
              <a:off x="4084" y="2098"/>
              <a:ext cx="181" cy="129"/>
            </a:xfrm>
            <a:custGeom>
              <a:avLst/>
              <a:gdLst>
                <a:gd name="T0" fmla="*/ 0 w 181"/>
                <a:gd name="T1" fmla="*/ 0 h 129"/>
                <a:gd name="T2" fmla="*/ 181 w 181"/>
                <a:gd name="T3" fmla="*/ 0 h 129"/>
                <a:gd name="T4" fmla="*/ 181 w 181"/>
                <a:gd name="T5" fmla="*/ 129 h 129"/>
                <a:gd name="T6" fmla="*/ 0 w 181"/>
                <a:gd name="T7" fmla="*/ 129 h 129"/>
                <a:gd name="T8" fmla="*/ 0 w 181"/>
                <a:gd name="T9" fmla="*/ 0 h 129"/>
                <a:gd name="T10" fmla="*/ 0 w 181"/>
                <a:gd name="T11" fmla="*/ 0 h 129"/>
                <a:gd name="T12" fmla="*/ 179 w 181"/>
                <a:gd name="T13" fmla="*/ 0 h 129"/>
                <a:gd name="T14" fmla="*/ 179 w 181"/>
                <a:gd name="T15" fmla="*/ 127 h 129"/>
                <a:gd name="T16" fmla="*/ 0 w 181"/>
                <a:gd name="T17" fmla="*/ 127 h 129"/>
                <a:gd name="T18" fmla="*/ 0 w 181"/>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29">
                  <a:moveTo>
                    <a:pt x="0" y="0"/>
                  </a:moveTo>
                  <a:lnTo>
                    <a:pt x="181" y="0"/>
                  </a:lnTo>
                  <a:lnTo>
                    <a:pt x="181" y="129"/>
                  </a:lnTo>
                  <a:lnTo>
                    <a:pt x="0" y="129"/>
                  </a:lnTo>
                  <a:lnTo>
                    <a:pt x="0" y="0"/>
                  </a:lnTo>
                  <a:close/>
                  <a:moveTo>
                    <a:pt x="0" y="0"/>
                  </a:moveTo>
                  <a:lnTo>
                    <a:pt x="179" y="0"/>
                  </a:lnTo>
                  <a:lnTo>
                    <a:pt x="179" y="127"/>
                  </a:lnTo>
                  <a:lnTo>
                    <a:pt x="0" y="127"/>
                  </a:lnTo>
                  <a:lnTo>
                    <a:pt x="0" y="0"/>
                  </a:lnTo>
                  <a:close/>
                </a:path>
              </a:pathLst>
            </a:custGeom>
            <a:solidFill>
              <a:srgbClr val="BE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9" name="Freeform 716">
              <a:extLst>
                <a:ext uri="{FF2B5EF4-FFF2-40B4-BE49-F238E27FC236}">
                  <a16:creationId xmlns:a16="http://schemas.microsoft.com/office/drawing/2014/main" id="{0A45B5C6-3F91-6040-9FDC-7812AC400790}"/>
                </a:ext>
              </a:extLst>
            </p:cNvPr>
            <p:cNvSpPr>
              <a:spLocks noEditPoints="1"/>
            </p:cNvSpPr>
            <p:nvPr/>
          </p:nvSpPr>
          <p:spPr bwMode="auto">
            <a:xfrm>
              <a:off x="4084" y="2098"/>
              <a:ext cx="179" cy="127"/>
            </a:xfrm>
            <a:custGeom>
              <a:avLst/>
              <a:gdLst>
                <a:gd name="T0" fmla="*/ 0 w 179"/>
                <a:gd name="T1" fmla="*/ 0 h 127"/>
                <a:gd name="T2" fmla="*/ 179 w 179"/>
                <a:gd name="T3" fmla="*/ 0 h 127"/>
                <a:gd name="T4" fmla="*/ 179 w 179"/>
                <a:gd name="T5" fmla="*/ 127 h 127"/>
                <a:gd name="T6" fmla="*/ 0 w 179"/>
                <a:gd name="T7" fmla="*/ 127 h 127"/>
                <a:gd name="T8" fmla="*/ 0 w 179"/>
                <a:gd name="T9" fmla="*/ 0 h 127"/>
                <a:gd name="T10" fmla="*/ 0 w 179"/>
                <a:gd name="T11" fmla="*/ 0 h 127"/>
                <a:gd name="T12" fmla="*/ 177 w 179"/>
                <a:gd name="T13" fmla="*/ 0 h 127"/>
                <a:gd name="T14" fmla="*/ 177 w 179"/>
                <a:gd name="T15" fmla="*/ 126 h 127"/>
                <a:gd name="T16" fmla="*/ 0 w 179"/>
                <a:gd name="T17" fmla="*/ 126 h 127"/>
                <a:gd name="T18" fmla="*/ 0 w 179"/>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27">
                  <a:moveTo>
                    <a:pt x="0" y="0"/>
                  </a:moveTo>
                  <a:lnTo>
                    <a:pt x="179" y="0"/>
                  </a:lnTo>
                  <a:lnTo>
                    <a:pt x="179" y="127"/>
                  </a:lnTo>
                  <a:lnTo>
                    <a:pt x="0" y="127"/>
                  </a:lnTo>
                  <a:lnTo>
                    <a:pt x="0" y="0"/>
                  </a:lnTo>
                  <a:close/>
                  <a:moveTo>
                    <a:pt x="0" y="0"/>
                  </a:moveTo>
                  <a:lnTo>
                    <a:pt x="177" y="0"/>
                  </a:lnTo>
                  <a:lnTo>
                    <a:pt x="177" y="126"/>
                  </a:lnTo>
                  <a:lnTo>
                    <a:pt x="0" y="126"/>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0" name="Freeform 717">
              <a:extLst>
                <a:ext uri="{FF2B5EF4-FFF2-40B4-BE49-F238E27FC236}">
                  <a16:creationId xmlns:a16="http://schemas.microsoft.com/office/drawing/2014/main" id="{CEF58D91-A85F-5A4D-A656-A79D68BDB2A1}"/>
                </a:ext>
              </a:extLst>
            </p:cNvPr>
            <p:cNvSpPr>
              <a:spLocks noEditPoints="1"/>
            </p:cNvSpPr>
            <p:nvPr/>
          </p:nvSpPr>
          <p:spPr bwMode="auto">
            <a:xfrm>
              <a:off x="4084" y="2098"/>
              <a:ext cx="177" cy="126"/>
            </a:xfrm>
            <a:custGeom>
              <a:avLst/>
              <a:gdLst>
                <a:gd name="T0" fmla="*/ 0 w 177"/>
                <a:gd name="T1" fmla="*/ 0 h 126"/>
                <a:gd name="T2" fmla="*/ 177 w 177"/>
                <a:gd name="T3" fmla="*/ 0 h 126"/>
                <a:gd name="T4" fmla="*/ 177 w 177"/>
                <a:gd name="T5" fmla="*/ 126 h 126"/>
                <a:gd name="T6" fmla="*/ 0 w 177"/>
                <a:gd name="T7" fmla="*/ 126 h 126"/>
                <a:gd name="T8" fmla="*/ 0 w 177"/>
                <a:gd name="T9" fmla="*/ 0 h 126"/>
                <a:gd name="T10" fmla="*/ 0 w 177"/>
                <a:gd name="T11" fmla="*/ 0 h 126"/>
                <a:gd name="T12" fmla="*/ 174 w 177"/>
                <a:gd name="T13" fmla="*/ 0 h 126"/>
                <a:gd name="T14" fmla="*/ 174 w 177"/>
                <a:gd name="T15" fmla="*/ 124 h 126"/>
                <a:gd name="T16" fmla="*/ 0 w 177"/>
                <a:gd name="T17" fmla="*/ 124 h 126"/>
                <a:gd name="T18" fmla="*/ 0 w 177"/>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26">
                  <a:moveTo>
                    <a:pt x="0" y="0"/>
                  </a:moveTo>
                  <a:lnTo>
                    <a:pt x="177" y="0"/>
                  </a:lnTo>
                  <a:lnTo>
                    <a:pt x="177" y="126"/>
                  </a:lnTo>
                  <a:lnTo>
                    <a:pt x="0" y="126"/>
                  </a:lnTo>
                  <a:lnTo>
                    <a:pt x="0" y="0"/>
                  </a:lnTo>
                  <a:close/>
                  <a:moveTo>
                    <a:pt x="0" y="0"/>
                  </a:moveTo>
                  <a:lnTo>
                    <a:pt x="174" y="0"/>
                  </a:lnTo>
                  <a:lnTo>
                    <a:pt x="174" y="124"/>
                  </a:lnTo>
                  <a:lnTo>
                    <a:pt x="0" y="124"/>
                  </a:lnTo>
                  <a:lnTo>
                    <a:pt x="0" y="0"/>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1" name="Freeform 718">
              <a:extLst>
                <a:ext uri="{FF2B5EF4-FFF2-40B4-BE49-F238E27FC236}">
                  <a16:creationId xmlns:a16="http://schemas.microsoft.com/office/drawing/2014/main" id="{63313ECE-182B-D047-A57C-B9630470D7F7}"/>
                </a:ext>
              </a:extLst>
            </p:cNvPr>
            <p:cNvSpPr>
              <a:spLocks noEditPoints="1"/>
            </p:cNvSpPr>
            <p:nvPr/>
          </p:nvSpPr>
          <p:spPr bwMode="auto">
            <a:xfrm>
              <a:off x="4084" y="2098"/>
              <a:ext cx="174" cy="124"/>
            </a:xfrm>
            <a:custGeom>
              <a:avLst/>
              <a:gdLst>
                <a:gd name="T0" fmla="*/ 0 w 174"/>
                <a:gd name="T1" fmla="*/ 0 h 124"/>
                <a:gd name="T2" fmla="*/ 174 w 174"/>
                <a:gd name="T3" fmla="*/ 0 h 124"/>
                <a:gd name="T4" fmla="*/ 174 w 174"/>
                <a:gd name="T5" fmla="*/ 124 h 124"/>
                <a:gd name="T6" fmla="*/ 0 w 174"/>
                <a:gd name="T7" fmla="*/ 124 h 124"/>
                <a:gd name="T8" fmla="*/ 0 w 174"/>
                <a:gd name="T9" fmla="*/ 0 h 124"/>
                <a:gd name="T10" fmla="*/ 0 w 174"/>
                <a:gd name="T11" fmla="*/ 0 h 124"/>
                <a:gd name="T12" fmla="*/ 171 w 174"/>
                <a:gd name="T13" fmla="*/ 0 h 124"/>
                <a:gd name="T14" fmla="*/ 171 w 174"/>
                <a:gd name="T15" fmla="*/ 122 h 124"/>
                <a:gd name="T16" fmla="*/ 0 w 174"/>
                <a:gd name="T17" fmla="*/ 122 h 124"/>
                <a:gd name="T18" fmla="*/ 0 w 17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24">
                  <a:moveTo>
                    <a:pt x="0" y="0"/>
                  </a:moveTo>
                  <a:lnTo>
                    <a:pt x="174" y="0"/>
                  </a:lnTo>
                  <a:lnTo>
                    <a:pt x="174" y="124"/>
                  </a:lnTo>
                  <a:lnTo>
                    <a:pt x="0" y="124"/>
                  </a:lnTo>
                  <a:lnTo>
                    <a:pt x="0" y="0"/>
                  </a:lnTo>
                  <a:close/>
                  <a:moveTo>
                    <a:pt x="0" y="0"/>
                  </a:moveTo>
                  <a:lnTo>
                    <a:pt x="171" y="0"/>
                  </a:lnTo>
                  <a:lnTo>
                    <a:pt x="171" y="122"/>
                  </a:lnTo>
                  <a:lnTo>
                    <a:pt x="0" y="122"/>
                  </a:lnTo>
                  <a:lnTo>
                    <a:pt x="0" y="0"/>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2" name="Freeform 719">
              <a:extLst>
                <a:ext uri="{FF2B5EF4-FFF2-40B4-BE49-F238E27FC236}">
                  <a16:creationId xmlns:a16="http://schemas.microsoft.com/office/drawing/2014/main" id="{1B85B25E-9203-2844-863D-43FB4D7BE3FA}"/>
                </a:ext>
              </a:extLst>
            </p:cNvPr>
            <p:cNvSpPr>
              <a:spLocks noEditPoints="1"/>
            </p:cNvSpPr>
            <p:nvPr/>
          </p:nvSpPr>
          <p:spPr bwMode="auto">
            <a:xfrm>
              <a:off x="4084" y="2098"/>
              <a:ext cx="171" cy="122"/>
            </a:xfrm>
            <a:custGeom>
              <a:avLst/>
              <a:gdLst>
                <a:gd name="T0" fmla="*/ 0 w 171"/>
                <a:gd name="T1" fmla="*/ 0 h 122"/>
                <a:gd name="T2" fmla="*/ 171 w 171"/>
                <a:gd name="T3" fmla="*/ 0 h 122"/>
                <a:gd name="T4" fmla="*/ 171 w 171"/>
                <a:gd name="T5" fmla="*/ 122 h 122"/>
                <a:gd name="T6" fmla="*/ 0 w 171"/>
                <a:gd name="T7" fmla="*/ 122 h 122"/>
                <a:gd name="T8" fmla="*/ 0 w 171"/>
                <a:gd name="T9" fmla="*/ 0 h 122"/>
                <a:gd name="T10" fmla="*/ 0 w 171"/>
                <a:gd name="T11" fmla="*/ 0 h 122"/>
                <a:gd name="T12" fmla="*/ 169 w 171"/>
                <a:gd name="T13" fmla="*/ 0 h 122"/>
                <a:gd name="T14" fmla="*/ 169 w 171"/>
                <a:gd name="T15" fmla="*/ 121 h 122"/>
                <a:gd name="T16" fmla="*/ 0 w 171"/>
                <a:gd name="T17" fmla="*/ 121 h 122"/>
                <a:gd name="T18" fmla="*/ 0 w 17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22">
                  <a:moveTo>
                    <a:pt x="0" y="0"/>
                  </a:moveTo>
                  <a:lnTo>
                    <a:pt x="171" y="0"/>
                  </a:lnTo>
                  <a:lnTo>
                    <a:pt x="171" y="122"/>
                  </a:lnTo>
                  <a:lnTo>
                    <a:pt x="0" y="122"/>
                  </a:lnTo>
                  <a:lnTo>
                    <a:pt x="0" y="0"/>
                  </a:lnTo>
                  <a:close/>
                  <a:moveTo>
                    <a:pt x="0" y="0"/>
                  </a:moveTo>
                  <a:lnTo>
                    <a:pt x="169" y="0"/>
                  </a:lnTo>
                  <a:lnTo>
                    <a:pt x="169" y="121"/>
                  </a:lnTo>
                  <a:lnTo>
                    <a:pt x="0" y="121"/>
                  </a:lnTo>
                  <a:lnTo>
                    <a:pt x="0"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3" name="Freeform 720">
              <a:extLst>
                <a:ext uri="{FF2B5EF4-FFF2-40B4-BE49-F238E27FC236}">
                  <a16:creationId xmlns:a16="http://schemas.microsoft.com/office/drawing/2014/main" id="{466BF36A-8745-B745-86D5-C5351F93AB6B}"/>
                </a:ext>
              </a:extLst>
            </p:cNvPr>
            <p:cNvSpPr>
              <a:spLocks noEditPoints="1"/>
            </p:cNvSpPr>
            <p:nvPr/>
          </p:nvSpPr>
          <p:spPr bwMode="auto">
            <a:xfrm>
              <a:off x="4084" y="2098"/>
              <a:ext cx="169" cy="121"/>
            </a:xfrm>
            <a:custGeom>
              <a:avLst/>
              <a:gdLst>
                <a:gd name="T0" fmla="*/ 0 w 169"/>
                <a:gd name="T1" fmla="*/ 0 h 121"/>
                <a:gd name="T2" fmla="*/ 169 w 169"/>
                <a:gd name="T3" fmla="*/ 0 h 121"/>
                <a:gd name="T4" fmla="*/ 169 w 169"/>
                <a:gd name="T5" fmla="*/ 121 h 121"/>
                <a:gd name="T6" fmla="*/ 0 w 169"/>
                <a:gd name="T7" fmla="*/ 121 h 121"/>
                <a:gd name="T8" fmla="*/ 0 w 169"/>
                <a:gd name="T9" fmla="*/ 0 h 121"/>
                <a:gd name="T10" fmla="*/ 0 w 169"/>
                <a:gd name="T11" fmla="*/ 0 h 121"/>
                <a:gd name="T12" fmla="*/ 167 w 169"/>
                <a:gd name="T13" fmla="*/ 0 h 121"/>
                <a:gd name="T14" fmla="*/ 167 w 169"/>
                <a:gd name="T15" fmla="*/ 119 h 121"/>
                <a:gd name="T16" fmla="*/ 0 w 169"/>
                <a:gd name="T17" fmla="*/ 119 h 121"/>
                <a:gd name="T18" fmla="*/ 0 w 1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121">
                  <a:moveTo>
                    <a:pt x="0" y="0"/>
                  </a:moveTo>
                  <a:lnTo>
                    <a:pt x="169" y="0"/>
                  </a:lnTo>
                  <a:lnTo>
                    <a:pt x="169" y="121"/>
                  </a:lnTo>
                  <a:lnTo>
                    <a:pt x="0" y="121"/>
                  </a:lnTo>
                  <a:lnTo>
                    <a:pt x="0" y="0"/>
                  </a:lnTo>
                  <a:close/>
                  <a:moveTo>
                    <a:pt x="0" y="0"/>
                  </a:moveTo>
                  <a:lnTo>
                    <a:pt x="167" y="0"/>
                  </a:lnTo>
                  <a:lnTo>
                    <a:pt x="167" y="119"/>
                  </a:lnTo>
                  <a:lnTo>
                    <a:pt x="0" y="119"/>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4" name="Freeform 721">
              <a:extLst>
                <a:ext uri="{FF2B5EF4-FFF2-40B4-BE49-F238E27FC236}">
                  <a16:creationId xmlns:a16="http://schemas.microsoft.com/office/drawing/2014/main" id="{1B199119-BA3B-F24F-830F-8A7681452BC9}"/>
                </a:ext>
              </a:extLst>
            </p:cNvPr>
            <p:cNvSpPr>
              <a:spLocks noEditPoints="1"/>
            </p:cNvSpPr>
            <p:nvPr/>
          </p:nvSpPr>
          <p:spPr bwMode="auto">
            <a:xfrm>
              <a:off x="4084" y="2098"/>
              <a:ext cx="167" cy="119"/>
            </a:xfrm>
            <a:custGeom>
              <a:avLst/>
              <a:gdLst>
                <a:gd name="T0" fmla="*/ 0 w 167"/>
                <a:gd name="T1" fmla="*/ 0 h 119"/>
                <a:gd name="T2" fmla="*/ 167 w 167"/>
                <a:gd name="T3" fmla="*/ 0 h 119"/>
                <a:gd name="T4" fmla="*/ 167 w 167"/>
                <a:gd name="T5" fmla="*/ 119 h 119"/>
                <a:gd name="T6" fmla="*/ 0 w 167"/>
                <a:gd name="T7" fmla="*/ 119 h 119"/>
                <a:gd name="T8" fmla="*/ 0 w 167"/>
                <a:gd name="T9" fmla="*/ 0 h 119"/>
                <a:gd name="T10" fmla="*/ 0 w 167"/>
                <a:gd name="T11" fmla="*/ 0 h 119"/>
                <a:gd name="T12" fmla="*/ 164 w 167"/>
                <a:gd name="T13" fmla="*/ 0 h 119"/>
                <a:gd name="T14" fmla="*/ 164 w 167"/>
                <a:gd name="T15" fmla="*/ 118 h 119"/>
                <a:gd name="T16" fmla="*/ 0 w 167"/>
                <a:gd name="T17" fmla="*/ 118 h 119"/>
                <a:gd name="T18" fmla="*/ 0 w 167"/>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19">
                  <a:moveTo>
                    <a:pt x="0" y="0"/>
                  </a:moveTo>
                  <a:lnTo>
                    <a:pt x="167" y="0"/>
                  </a:lnTo>
                  <a:lnTo>
                    <a:pt x="167" y="119"/>
                  </a:lnTo>
                  <a:lnTo>
                    <a:pt x="0" y="119"/>
                  </a:lnTo>
                  <a:lnTo>
                    <a:pt x="0" y="0"/>
                  </a:lnTo>
                  <a:close/>
                  <a:moveTo>
                    <a:pt x="0" y="0"/>
                  </a:moveTo>
                  <a:lnTo>
                    <a:pt x="164" y="0"/>
                  </a:lnTo>
                  <a:lnTo>
                    <a:pt x="164" y="118"/>
                  </a:lnTo>
                  <a:lnTo>
                    <a:pt x="0" y="118"/>
                  </a:lnTo>
                  <a:lnTo>
                    <a:pt x="0"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5" name="Freeform 722">
              <a:extLst>
                <a:ext uri="{FF2B5EF4-FFF2-40B4-BE49-F238E27FC236}">
                  <a16:creationId xmlns:a16="http://schemas.microsoft.com/office/drawing/2014/main" id="{E521B9D6-0BF3-7D4B-8485-D1A1575CC922}"/>
                </a:ext>
              </a:extLst>
            </p:cNvPr>
            <p:cNvSpPr>
              <a:spLocks noEditPoints="1"/>
            </p:cNvSpPr>
            <p:nvPr/>
          </p:nvSpPr>
          <p:spPr bwMode="auto">
            <a:xfrm>
              <a:off x="4084" y="2098"/>
              <a:ext cx="164" cy="118"/>
            </a:xfrm>
            <a:custGeom>
              <a:avLst/>
              <a:gdLst>
                <a:gd name="T0" fmla="*/ 0 w 164"/>
                <a:gd name="T1" fmla="*/ 0 h 118"/>
                <a:gd name="T2" fmla="*/ 164 w 164"/>
                <a:gd name="T3" fmla="*/ 0 h 118"/>
                <a:gd name="T4" fmla="*/ 164 w 164"/>
                <a:gd name="T5" fmla="*/ 118 h 118"/>
                <a:gd name="T6" fmla="*/ 0 w 164"/>
                <a:gd name="T7" fmla="*/ 118 h 118"/>
                <a:gd name="T8" fmla="*/ 0 w 164"/>
                <a:gd name="T9" fmla="*/ 0 h 118"/>
                <a:gd name="T10" fmla="*/ 0 w 164"/>
                <a:gd name="T11" fmla="*/ 0 h 118"/>
                <a:gd name="T12" fmla="*/ 162 w 164"/>
                <a:gd name="T13" fmla="*/ 0 h 118"/>
                <a:gd name="T14" fmla="*/ 162 w 164"/>
                <a:gd name="T15" fmla="*/ 116 h 118"/>
                <a:gd name="T16" fmla="*/ 0 w 164"/>
                <a:gd name="T17" fmla="*/ 116 h 118"/>
                <a:gd name="T18" fmla="*/ 0 w 16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18">
                  <a:moveTo>
                    <a:pt x="0" y="0"/>
                  </a:moveTo>
                  <a:lnTo>
                    <a:pt x="164" y="0"/>
                  </a:lnTo>
                  <a:lnTo>
                    <a:pt x="164" y="118"/>
                  </a:lnTo>
                  <a:lnTo>
                    <a:pt x="0" y="118"/>
                  </a:lnTo>
                  <a:lnTo>
                    <a:pt x="0" y="0"/>
                  </a:lnTo>
                  <a:close/>
                  <a:moveTo>
                    <a:pt x="0" y="0"/>
                  </a:moveTo>
                  <a:lnTo>
                    <a:pt x="162" y="0"/>
                  </a:lnTo>
                  <a:lnTo>
                    <a:pt x="162" y="116"/>
                  </a:lnTo>
                  <a:lnTo>
                    <a:pt x="0" y="116"/>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6" name="Freeform 723">
              <a:extLst>
                <a:ext uri="{FF2B5EF4-FFF2-40B4-BE49-F238E27FC236}">
                  <a16:creationId xmlns:a16="http://schemas.microsoft.com/office/drawing/2014/main" id="{C687DBD5-A0C8-8E44-AEB7-ABB0E5CB0BC1}"/>
                </a:ext>
              </a:extLst>
            </p:cNvPr>
            <p:cNvSpPr>
              <a:spLocks noEditPoints="1"/>
            </p:cNvSpPr>
            <p:nvPr/>
          </p:nvSpPr>
          <p:spPr bwMode="auto">
            <a:xfrm>
              <a:off x="4084" y="2098"/>
              <a:ext cx="162" cy="116"/>
            </a:xfrm>
            <a:custGeom>
              <a:avLst/>
              <a:gdLst>
                <a:gd name="T0" fmla="*/ 0 w 162"/>
                <a:gd name="T1" fmla="*/ 0 h 116"/>
                <a:gd name="T2" fmla="*/ 162 w 162"/>
                <a:gd name="T3" fmla="*/ 0 h 116"/>
                <a:gd name="T4" fmla="*/ 162 w 162"/>
                <a:gd name="T5" fmla="*/ 116 h 116"/>
                <a:gd name="T6" fmla="*/ 0 w 162"/>
                <a:gd name="T7" fmla="*/ 116 h 116"/>
                <a:gd name="T8" fmla="*/ 0 w 162"/>
                <a:gd name="T9" fmla="*/ 0 h 116"/>
                <a:gd name="T10" fmla="*/ 0 w 162"/>
                <a:gd name="T11" fmla="*/ 0 h 116"/>
                <a:gd name="T12" fmla="*/ 160 w 162"/>
                <a:gd name="T13" fmla="*/ 0 h 116"/>
                <a:gd name="T14" fmla="*/ 160 w 162"/>
                <a:gd name="T15" fmla="*/ 113 h 116"/>
                <a:gd name="T16" fmla="*/ 0 w 162"/>
                <a:gd name="T17" fmla="*/ 113 h 116"/>
                <a:gd name="T18" fmla="*/ 0 w 162"/>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16">
                  <a:moveTo>
                    <a:pt x="0" y="0"/>
                  </a:moveTo>
                  <a:lnTo>
                    <a:pt x="162" y="0"/>
                  </a:lnTo>
                  <a:lnTo>
                    <a:pt x="162" y="116"/>
                  </a:lnTo>
                  <a:lnTo>
                    <a:pt x="0" y="116"/>
                  </a:lnTo>
                  <a:lnTo>
                    <a:pt x="0" y="0"/>
                  </a:lnTo>
                  <a:close/>
                  <a:moveTo>
                    <a:pt x="0" y="0"/>
                  </a:moveTo>
                  <a:lnTo>
                    <a:pt x="160" y="0"/>
                  </a:lnTo>
                  <a:lnTo>
                    <a:pt x="160" y="113"/>
                  </a:lnTo>
                  <a:lnTo>
                    <a:pt x="0" y="113"/>
                  </a:lnTo>
                  <a:lnTo>
                    <a:pt x="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7" name="Freeform 724">
              <a:extLst>
                <a:ext uri="{FF2B5EF4-FFF2-40B4-BE49-F238E27FC236}">
                  <a16:creationId xmlns:a16="http://schemas.microsoft.com/office/drawing/2014/main" id="{AED5CFD9-ECB7-B249-A046-05B7F7C3BE44}"/>
                </a:ext>
              </a:extLst>
            </p:cNvPr>
            <p:cNvSpPr>
              <a:spLocks noEditPoints="1"/>
            </p:cNvSpPr>
            <p:nvPr/>
          </p:nvSpPr>
          <p:spPr bwMode="auto">
            <a:xfrm>
              <a:off x="4084" y="2098"/>
              <a:ext cx="160" cy="113"/>
            </a:xfrm>
            <a:custGeom>
              <a:avLst/>
              <a:gdLst>
                <a:gd name="T0" fmla="*/ 0 w 160"/>
                <a:gd name="T1" fmla="*/ 0 h 113"/>
                <a:gd name="T2" fmla="*/ 160 w 160"/>
                <a:gd name="T3" fmla="*/ 0 h 113"/>
                <a:gd name="T4" fmla="*/ 160 w 160"/>
                <a:gd name="T5" fmla="*/ 113 h 113"/>
                <a:gd name="T6" fmla="*/ 0 w 160"/>
                <a:gd name="T7" fmla="*/ 113 h 113"/>
                <a:gd name="T8" fmla="*/ 0 w 160"/>
                <a:gd name="T9" fmla="*/ 0 h 113"/>
                <a:gd name="T10" fmla="*/ 0 w 160"/>
                <a:gd name="T11" fmla="*/ 0 h 113"/>
                <a:gd name="T12" fmla="*/ 158 w 160"/>
                <a:gd name="T13" fmla="*/ 0 h 113"/>
                <a:gd name="T14" fmla="*/ 158 w 160"/>
                <a:gd name="T15" fmla="*/ 112 h 113"/>
                <a:gd name="T16" fmla="*/ 0 w 160"/>
                <a:gd name="T17" fmla="*/ 112 h 113"/>
                <a:gd name="T18" fmla="*/ 0 w 16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13">
                  <a:moveTo>
                    <a:pt x="0" y="0"/>
                  </a:moveTo>
                  <a:lnTo>
                    <a:pt x="160" y="0"/>
                  </a:lnTo>
                  <a:lnTo>
                    <a:pt x="160" y="113"/>
                  </a:lnTo>
                  <a:lnTo>
                    <a:pt x="0" y="113"/>
                  </a:lnTo>
                  <a:lnTo>
                    <a:pt x="0" y="0"/>
                  </a:lnTo>
                  <a:close/>
                  <a:moveTo>
                    <a:pt x="0" y="0"/>
                  </a:moveTo>
                  <a:lnTo>
                    <a:pt x="158" y="0"/>
                  </a:lnTo>
                  <a:lnTo>
                    <a:pt x="158" y="112"/>
                  </a:lnTo>
                  <a:lnTo>
                    <a:pt x="0" y="112"/>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8" name="Freeform 725">
              <a:extLst>
                <a:ext uri="{FF2B5EF4-FFF2-40B4-BE49-F238E27FC236}">
                  <a16:creationId xmlns:a16="http://schemas.microsoft.com/office/drawing/2014/main" id="{9C2B9AF8-2F47-8543-96E6-750D51096015}"/>
                </a:ext>
              </a:extLst>
            </p:cNvPr>
            <p:cNvSpPr>
              <a:spLocks noEditPoints="1"/>
            </p:cNvSpPr>
            <p:nvPr/>
          </p:nvSpPr>
          <p:spPr bwMode="auto">
            <a:xfrm>
              <a:off x="4084" y="2098"/>
              <a:ext cx="158" cy="112"/>
            </a:xfrm>
            <a:custGeom>
              <a:avLst/>
              <a:gdLst>
                <a:gd name="T0" fmla="*/ 0 w 158"/>
                <a:gd name="T1" fmla="*/ 0 h 112"/>
                <a:gd name="T2" fmla="*/ 158 w 158"/>
                <a:gd name="T3" fmla="*/ 0 h 112"/>
                <a:gd name="T4" fmla="*/ 158 w 158"/>
                <a:gd name="T5" fmla="*/ 112 h 112"/>
                <a:gd name="T6" fmla="*/ 0 w 158"/>
                <a:gd name="T7" fmla="*/ 112 h 112"/>
                <a:gd name="T8" fmla="*/ 0 w 158"/>
                <a:gd name="T9" fmla="*/ 0 h 112"/>
                <a:gd name="T10" fmla="*/ 0 w 158"/>
                <a:gd name="T11" fmla="*/ 0 h 112"/>
                <a:gd name="T12" fmla="*/ 155 w 158"/>
                <a:gd name="T13" fmla="*/ 0 h 112"/>
                <a:gd name="T14" fmla="*/ 155 w 158"/>
                <a:gd name="T15" fmla="*/ 110 h 112"/>
                <a:gd name="T16" fmla="*/ 0 w 158"/>
                <a:gd name="T17" fmla="*/ 110 h 112"/>
                <a:gd name="T18" fmla="*/ 0 w 158"/>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12">
                  <a:moveTo>
                    <a:pt x="0" y="0"/>
                  </a:moveTo>
                  <a:lnTo>
                    <a:pt x="158" y="0"/>
                  </a:lnTo>
                  <a:lnTo>
                    <a:pt x="158" y="112"/>
                  </a:lnTo>
                  <a:lnTo>
                    <a:pt x="0" y="112"/>
                  </a:lnTo>
                  <a:lnTo>
                    <a:pt x="0" y="0"/>
                  </a:lnTo>
                  <a:close/>
                  <a:moveTo>
                    <a:pt x="0" y="0"/>
                  </a:moveTo>
                  <a:lnTo>
                    <a:pt x="155" y="0"/>
                  </a:lnTo>
                  <a:lnTo>
                    <a:pt x="155" y="110"/>
                  </a:lnTo>
                  <a:lnTo>
                    <a:pt x="0" y="110"/>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9" name="Freeform 726">
              <a:extLst>
                <a:ext uri="{FF2B5EF4-FFF2-40B4-BE49-F238E27FC236}">
                  <a16:creationId xmlns:a16="http://schemas.microsoft.com/office/drawing/2014/main" id="{B3D99845-9B62-DB41-BDB9-7EE7CA2D1471}"/>
                </a:ext>
              </a:extLst>
            </p:cNvPr>
            <p:cNvSpPr>
              <a:spLocks noEditPoints="1"/>
            </p:cNvSpPr>
            <p:nvPr/>
          </p:nvSpPr>
          <p:spPr bwMode="auto">
            <a:xfrm>
              <a:off x="4084" y="2098"/>
              <a:ext cx="155" cy="110"/>
            </a:xfrm>
            <a:custGeom>
              <a:avLst/>
              <a:gdLst>
                <a:gd name="T0" fmla="*/ 0 w 155"/>
                <a:gd name="T1" fmla="*/ 0 h 110"/>
                <a:gd name="T2" fmla="*/ 155 w 155"/>
                <a:gd name="T3" fmla="*/ 0 h 110"/>
                <a:gd name="T4" fmla="*/ 155 w 155"/>
                <a:gd name="T5" fmla="*/ 110 h 110"/>
                <a:gd name="T6" fmla="*/ 0 w 155"/>
                <a:gd name="T7" fmla="*/ 110 h 110"/>
                <a:gd name="T8" fmla="*/ 0 w 155"/>
                <a:gd name="T9" fmla="*/ 0 h 110"/>
                <a:gd name="T10" fmla="*/ 0 w 155"/>
                <a:gd name="T11" fmla="*/ 0 h 110"/>
                <a:gd name="T12" fmla="*/ 153 w 155"/>
                <a:gd name="T13" fmla="*/ 0 h 110"/>
                <a:gd name="T14" fmla="*/ 153 w 155"/>
                <a:gd name="T15" fmla="*/ 108 h 110"/>
                <a:gd name="T16" fmla="*/ 0 w 155"/>
                <a:gd name="T17" fmla="*/ 108 h 110"/>
                <a:gd name="T18" fmla="*/ 0 w 15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0">
                  <a:moveTo>
                    <a:pt x="0" y="0"/>
                  </a:moveTo>
                  <a:lnTo>
                    <a:pt x="155" y="0"/>
                  </a:lnTo>
                  <a:lnTo>
                    <a:pt x="155" y="110"/>
                  </a:lnTo>
                  <a:lnTo>
                    <a:pt x="0" y="110"/>
                  </a:lnTo>
                  <a:lnTo>
                    <a:pt x="0" y="0"/>
                  </a:lnTo>
                  <a:close/>
                  <a:moveTo>
                    <a:pt x="0" y="0"/>
                  </a:moveTo>
                  <a:lnTo>
                    <a:pt x="153" y="0"/>
                  </a:lnTo>
                  <a:lnTo>
                    <a:pt x="153" y="108"/>
                  </a:lnTo>
                  <a:lnTo>
                    <a:pt x="0" y="108"/>
                  </a:lnTo>
                  <a:lnTo>
                    <a:pt x="0" y="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0" name="Freeform 727">
              <a:extLst>
                <a:ext uri="{FF2B5EF4-FFF2-40B4-BE49-F238E27FC236}">
                  <a16:creationId xmlns:a16="http://schemas.microsoft.com/office/drawing/2014/main" id="{4AF5633B-14B0-6845-B64D-099355146ECC}"/>
                </a:ext>
              </a:extLst>
            </p:cNvPr>
            <p:cNvSpPr>
              <a:spLocks noEditPoints="1"/>
            </p:cNvSpPr>
            <p:nvPr/>
          </p:nvSpPr>
          <p:spPr bwMode="auto">
            <a:xfrm>
              <a:off x="4084" y="2098"/>
              <a:ext cx="153" cy="108"/>
            </a:xfrm>
            <a:custGeom>
              <a:avLst/>
              <a:gdLst>
                <a:gd name="T0" fmla="*/ 0 w 153"/>
                <a:gd name="T1" fmla="*/ 0 h 108"/>
                <a:gd name="T2" fmla="*/ 153 w 153"/>
                <a:gd name="T3" fmla="*/ 0 h 108"/>
                <a:gd name="T4" fmla="*/ 153 w 153"/>
                <a:gd name="T5" fmla="*/ 108 h 108"/>
                <a:gd name="T6" fmla="*/ 0 w 153"/>
                <a:gd name="T7" fmla="*/ 108 h 108"/>
                <a:gd name="T8" fmla="*/ 0 w 153"/>
                <a:gd name="T9" fmla="*/ 0 h 108"/>
                <a:gd name="T10" fmla="*/ 0 w 153"/>
                <a:gd name="T11" fmla="*/ 0 h 108"/>
                <a:gd name="T12" fmla="*/ 151 w 153"/>
                <a:gd name="T13" fmla="*/ 0 h 108"/>
                <a:gd name="T14" fmla="*/ 151 w 153"/>
                <a:gd name="T15" fmla="*/ 107 h 108"/>
                <a:gd name="T16" fmla="*/ 0 w 153"/>
                <a:gd name="T17" fmla="*/ 107 h 108"/>
                <a:gd name="T18" fmla="*/ 0 w 153"/>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108">
                  <a:moveTo>
                    <a:pt x="0" y="0"/>
                  </a:moveTo>
                  <a:lnTo>
                    <a:pt x="153" y="0"/>
                  </a:lnTo>
                  <a:lnTo>
                    <a:pt x="153" y="108"/>
                  </a:lnTo>
                  <a:lnTo>
                    <a:pt x="0" y="108"/>
                  </a:lnTo>
                  <a:lnTo>
                    <a:pt x="0" y="0"/>
                  </a:lnTo>
                  <a:close/>
                  <a:moveTo>
                    <a:pt x="0" y="0"/>
                  </a:moveTo>
                  <a:lnTo>
                    <a:pt x="151" y="0"/>
                  </a:lnTo>
                  <a:lnTo>
                    <a:pt x="151" y="107"/>
                  </a:lnTo>
                  <a:lnTo>
                    <a:pt x="0" y="107"/>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1" name="Freeform 728">
              <a:extLst>
                <a:ext uri="{FF2B5EF4-FFF2-40B4-BE49-F238E27FC236}">
                  <a16:creationId xmlns:a16="http://schemas.microsoft.com/office/drawing/2014/main" id="{7961949D-96BA-1544-B04F-0A98975B5E7C}"/>
                </a:ext>
              </a:extLst>
            </p:cNvPr>
            <p:cNvSpPr>
              <a:spLocks noEditPoints="1"/>
            </p:cNvSpPr>
            <p:nvPr/>
          </p:nvSpPr>
          <p:spPr bwMode="auto">
            <a:xfrm>
              <a:off x="4084" y="2098"/>
              <a:ext cx="151" cy="107"/>
            </a:xfrm>
            <a:custGeom>
              <a:avLst/>
              <a:gdLst>
                <a:gd name="T0" fmla="*/ 0 w 151"/>
                <a:gd name="T1" fmla="*/ 0 h 107"/>
                <a:gd name="T2" fmla="*/ 151 w 151"/>
                <a:gd name="T3" fmla="*/ 0 h 107"/>
                <a:gd name="T4" fmla="*/ 151 w 151"/>
                <a:gd name="T5" fmla="*/ 107 h 107"/>
                <a:gd name="T6" fmla="*/ 0 w 151"/>
                <a:gd name="T7" fmla="*/ 107 h 107"/>
                <a:gd name="T8" fmla="*/ 0 w 151"/>
                <a:gd name="T9" fmla="*/ 0 h 107"/>
                <a:gd name="T10" fmla="*/ 0 w 151"/>
                <a:gd name="T11" fmla="*/ 0 h 107"/>
                <a:gd name="T12" fmla="*/ 147 w 151"/>
                <a:gd name="T13" fmla="*/ 0 h 107"/>
                <a:gd name="T14" fmla="*/ 147 w 151"/>
                <a:gd name="T15" fmla="*/ 105 h 107"/>
                <a:gd name="T16" fmla="*/ 0 w 151"/>
                <a:gd name="T17" fmla="*/ 105 h 107"/>
                <a:gd name="T18" fmla="*/ 0 w 15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7">
                  <a:moveTo>
                    <a:pt x="0" y="0"/>
                  </a:moveTo>
                  <a:lnTo>
                    <a:pt x="151" y="0"/>
                  </a:lnTo>
                  <a:lnTo>
                    <a:pt x="151" y="107"/>
                  </a:lnTo>
                  <a:lnTo>
                    <a:pt x="0" y="107"/>
                  </a:lnTo>
                  <a:lnTo>
                    <a:pt x="0" y="0"/>
                  </a:lnTo>
                  <a:close/>
                  <a:moveTo>
                    <a:pt x="0" y="0"/>
                  </a:moveTo>
                  <a:lnTo>
                    <a:pt x="147" y="0"/>
                  </a:lnTo>
                  <a:lnTo>
                    <a:pt x="147" y="105"/>
                  </a:lnTo>
                  <a:lnTo>
                    <a:pt x="0" y="105"/>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2" name="Freeform 729">
              <a:extLst>
                <a:ext uri="{FF2B5EF4-FFF2-40B4-BE49-F238E27FC236}">
                  <a16:creationId xmlns:a16="http://schemas.microsoft.com/office/drawing/2014/main" id="{B9BEB7CD-775B-EA47-A7DD-6A458BCDC73A}"/>
                </a:ext>
              </a:extLst>
            </p:cNvPr>
            <p:cNvSpPr>
              <a:spLocks noEditPoints="1"/>
            </p:cNvSpPr>
            <p:nvPr/>
          </p:nvSpPr>
          <p:spPr bwMode="auto">
            <a:xfrm>
              <a:off x="4084" y="2098"/>
              <a:ext cx="147" cy="105"/>
            </a:xfrm>
            <a:custGeom>
              <a:avLst/>
              <a:gdLst>
                <a:gd name="T0" fmla="*/ 0 w 147"/>
                <a:gd name="T1" fmla="*/ 0 h 105"/>
                <a:gd name="T2" fmla="*/ 147 w 147"/>
                <a:gd name="T3" fmla="*/ 0 h 105"/>
                <a:gd name="T4" fmla="*/ 147 w 147"/>
                <a:gd name="T5" fmla="*/ 105 h 105"/>
                <a:gd name="T6" fmla="*/ 0 w 147"/>
                <a:gd name="T7" fmla="*/ 105 h 105"/>
                <a:gd name="T8" fmla="*/ 0 w 147"/>
                <a:gd name="T9" fmla="*/ 0 h 105"/>
                <a:gd name="T10" fmla="*/ 0 w 147"/>
                <a:gd name="T11" fmla="*/ 0 h 105"/>
                <a:gd name="T12" fmla="*/ 145 w 147"/>
                <a:gd name="T13" fmla="*/ 0 h 105"/>
                <a:gd name="T14" fmla="*/ 145 w 147"/>
                <a:gd name="T15" fmla="*/ 104 h 105"/>
                <a:gd name="T16" fmla="*/ 0 w 147"/>
                <a:gd name="T17" fmla="*/ 104 h 105"/>
                <a:gd name="T18" fmla="*/ 0 w 14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5">
                  <a:moveTo>
                    <a:pt x="0" y="0"/>
                  </a:moveTo>
                  <a:lnTo>
                    <a:pt x="147" y="0"/>
                  </a:lnTo>
                  <a:lnTo>
                    <a:pt x="147" y="105"/>
                  </a:lnTo>
                  <a:lnTo>
                    <a:pt x="0" y="105"/>
                  </a:lnTo>
                  <a:lnTo>
                    <a:pt x="0" y="0"/>
                  </a:lnTo>
                  <a:close/>
                  <a:moveTo>
                    <a:pt x="0" y="0"/>
                  </a:moveTo>
                  <a:lnTo>
                    <a:pt x="145" y="0"/>
                  </a:lnTo>
                  <a:lnTo>
                    <a:pt x="145" y="104"/>
                  </a:lnTo>
                  <a:lnTo>
                    <a:pt x="0" y="104"/>
                  </a:lnTo>
                  <a:lnTo>
                    <a:pt x="0" y="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3" name="Freeform 730">
              <a:extLst>
                <a:ext uri="{FF2B5EF4-FFF2-40B4-BE49-F238E27FC236}">
                  <a16:creationId xmlns:a16="http://schemas.microsoft.com/office/drawing/2014/main" id="{8197FED8-58DF-9F46-B4AE-07B2A1B2FF3E}"/>
                </a:ext>
              </a:extLst>
            </p:cNvPr>
            <p:cNvSpPr>
              <a:spLocks noEditPoints="1"/>
            </p:cNvSpPr>
            <p:nvPr/>
          </p:nvSpPr>
          <p:spPr bwMode="auto">
            <a:xfrm>
              <a:off x="4084" y="2098"/>
              <a:ext cx="145" cy="104"/>
            </a:xfrm>
            <a:custGeom>
              <a:avLst/>
              <a:gdLst>
                <a:gd name="T0" fmla="*/ 0 w 145"/>
                <a:gd name="T1" fmla="*/ 0 h 104"/>
                <a:gd name="T2" fmla="*/ 145 w 145"/>
                <a:gd name="T3" fmla="*/ 0 h 104"/>
                <a:gd name="T4" fmla="*/ 145 w 145"/>
                <a:gd name="T5" fmla="*/ 104 h 104"/>
                <a:gd name="T6" fmla="*/ 0 w 145"/>
                <a:gd name="T7" fmla="*/ 104 h 104"/>
                <a:gd name="T8" fmla="*/ 0 w 145"/>
                <a:gd name="T9" fmla="*/ 0 h 104"/>
                <a:gd name="T10" fmla="*/ 0 w 145"/>
                <a:gd name="T11" fmla="*/ 0 h 104"/>
                <a:gd name="T12" fmla="*/ 143 w 145"/>
                <a:gd name="T13" fmla="*/ 0 h 104"/>
                <a:gd name="T14" fmla="*/ 143 w 145"/>
                <a:gd name="T15" fmla="*/ 102 h 104"/>
                <a:gd name="T16" fmla="*/ 0 w 145"/>
                <a:gd name="T17" fmla="*/ 102 h 104"/>
                <a:gd name="T18" fmla="*/ 0 w 145"/>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4">
                  <a:moveTo>
                    <a:pt x="0" y="0"/>
                  </a:moveTo>
                  <a:lnTo>
                    <a:pt x="145" y="0"/>
                  </a:lnTo>
                  <a:lnTo>
                    <a:pt x="145" y="104"/>
                  </a:lnTo>
                  <a:lnTo>
                    <a:pt x="0" y="104"/>
                  </a:lnTo>
                  <a:lnTo>
                    <a:pt x="0" y="0"/>
                  </a:lnTo>
                  <a:close/>
                  <a:moveTo>
                    <a:pt x="0" y="0"/>
                  </a:moveTo>
                  <a:lnTo>
                    <a:pt x="143" y="0"/>
                  </a:lnTo>
                  <a:lnTo>
                    <a:pt x="143" y="102"/>
                  </a:lnTo>
                  <a:lnTo>
                    <a:pt x="0" y="102"/>
                  </a:lnTo>
                  <a:lnTo>
                    <a:pt x="0" y="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4" name="Freeform 731">
              <a:extLst>
                <a:ext uri="{FF2B5EF4-FFF2-40B4-BE49-F238E27FC236}">
                  <a16:creationId xmlns:a16="http://schemas.microsoft.com/office/drawing/2014/main" id="{8858688F-8F6E-6944-A910-4B00C6418CCA}"/>
                </a:ext>
              </a:extLst>
            </p:cNvPr>
            <p:cNvSpPr>
              <a:spLocks noEditPoints="1"/>
            </p:cNvSpPr>
            <p:nvPr/>
          </p:nvSpPr>
          <p:spPr bwMode="auto">
            <a:xfrm>
              <a:off x="4084" y="2098"/>
              <a:ext cx="143" cy="102"/>
            </a:xfrm>
            <a:custGeom>
              <a:avLst/>
              <a:gdLst>
                <a:gd name="T0" fmla="*/ 0 w 143"/>
                <a:gd name="T1" fmla="*/ 0 h 102"/>
                <a:gd name="T2" fmla="*/ 143 w 143"/>
                <a:gd name="T3" fmla="*/ 0 h 102"/>
                <a:gd name="T4" fmla="*/ 143 w 143"/>
                <a:gd name="T5" fmla="*/ 102 h 102"/>
                <a:gd name="T6" fmla="*/ 0 w 143"/>
                <a:gd name="T7" fmla="*/ 102 h 102"/>
                <a:gd name="T8" fmla="*/ 0 w 143"/>
                <a:gd name="T9" fmla="*/ 0 h 102"/>
                <a:gd name="T10" fmla="*/ 0 w 143"/>
                <a:gd name="T11" fmla="*/ 0 h 102"/>
                <a:gd name="T12" fmla="*/ 141 w 143"/>
                <a:gd name="T13" fmla="*/ 0 h 102"/>
                <a:gd name="T14" fmla="*/ 141 w 143"/>
                <a:gd name="T15" fmla="*/ 100 h 102"/>
                <a:gd name="T16" fmla="*/ 0 w 143"/>
                <a:gd name="T17" fmla="*/ 100 h 102"/>
                <a:gd name="T18" fmla="*/ 0 w 14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2">
                  <a:moveTo>
                    <a:pt x="0" y="0"/>
                  </a:moveTo>
                  <a:lnTo>
                    <a:pt x="143" y="0"/>
                  </a:lnTo>
                  <a:lnTo>
                    <a:pt x="143" y="102"/>
                  </a:lnTo>
                  <a:lnTo>
                    <a:pt x="0" y="102"/>
                  </a:lnTo>
                  <a:lnTo>
                    <a:pt x="0" y="0"/>
                  </a:lnTo>
                  <a:close/>
                  <a:moveTo>
                    <a:pt x="0" y="0"/>
                  </a:moveTo>
                  <a:lnTo>
                    <a:pt x="141" y="0"/>
                  </a:lnTo>
                  <a:lnTo>
                    <a:pt x="141" y="100"/>
                  </a:lnTo>
                  <a:lnTo>
                    <a:pt x="0" y="100"/>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5" name="Freeform 732">
              <a:extLst>
                <a:ext uri="{FF2B5EF4-FFF2-40B4-BE49-F238E27FC236}">
                  <a16:creationId xmlns:a16="http://schemas.microsoft.com/office/drawing/2014/main" id="{E0D08150-7294-D340-9E31-E19576CC343D}"/>
                </a:ext>
              </a:extLst>
            </p:cNvPr>
            <p:cNvSpPr>
              <a:spLocks noEditPoints="1"/>
            </p:cNvSpPr>
            <p:nvPr/>
          </p:nvSpPr>
          <p:spPr bwMode="auto">
            <a:xfrm>
              <a:off x="4084" y="2098"/>
              <a:ext cx="141" cy="100"/>
            </a:xfrm>
            <a:custGeom>
              <a:avLst/>
              <a:gdLst>
                <a:gd name="T0" fmla="*/ 0 w 141"/>
                <a:gd name="T1" fmla="*/ 0 h 100"/>
                <a:gd name="T2" fmla="*/ 141 w 141"/>
                <a:gd name="T3" fmla="*/ 0 h 100"/>
                <a:gd name="T4" fmla="*/ 141 w 141"/>
                <a:gd name="T5" fmla="*/ 100 h 100"/>
                <a:gd name="T6" fmla="*/ 0 w 141"/>
                <a:gd name="T7" fmla="*/ 100 h 100"/>
                <a:gd name="T8" fmla="*/ 0 w 141"/>
                <a:gd name="T9" fmla="*/ 0 h 100"/>
                <a:gd name="T10" fmla="*/ 0 w 141"/>
                <a:gd name="T11" fmla="*/ 0 h 100"/>
                <a:gd name="T12" fmla="*/ 138 w 141"/>
                <a:gd name="T13" fmla="*/ 0 h 100"/>
                <a:gd name="T14" fmla="*/ 138 w 141"/>
                <a:gd name="T15" fmla="*/ 99 h 100"/>
                <a:gd name="T16" fmla="*/ 0 w 141"/>
                <a:gd name="T17" fmla="*/ 99 h 100"/>
                <a:gd name="T18" fmla="*/ 0 w 14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0">
                  <a:moveTo>
                    <a:pt x="0" y="0"/>
                  </a:moveTo>
                  <a:lnTo>
                    <a:pt x="141" y="0"/>
                  </a:lnTo>
                  <a:lnTo>
                    <a:pt x="141" y="100"/>
                  </a:lnTo>
                  <a:lnTo>
                    <a:pt x="0" y="100"/>
                  </a:lnTo>
                  <a:lnTo>
                    <a:pt x="0" y="0"/>
                  </a:lnTo>
                  <a:close/>
                  <a:moveTo>
                    <a:pt x="0" y="0"/>
                  </a:moveTo>
                  <a:lnTo>
                    <a:pt x="138" y="0"/>
                  </a:lnTo>
                  <a:lnTo>
                    <a:pt x="138" y="99"/>
                  </a:lnTo>
                  <a:lnTo>
                    <a:pt x="0" y="99"/>
                  </a:lnTo>
                  <a:lnTo>
                    <a:pt x="0"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6" name="Freeform 733">
              <a:extLst>
                <a:ext uri="{FF2B5EF4-FFF2-40B4-BE49-F238E27FC236}">
                  <a16:creationId xmlns:a16="http://schemas.microsoft.com/office/drawing/2014/main" id="{94CBCF37-6BAC-2343-AAD2-00DB13DDD2DB}"/>
                </a:ext>
              </a:extLst>
            </p:cNvPr>
            <p:cNvSpPr>
              <a:spLocks noEditPoints="1"/>
            </p:cNvSpPr>
            <p:nvPr/>
          </p:nvSpPr>
          <p:spPr bwMode="auto">
            <a:xfrm>
              <a:off x="4084" y="2098"/>
              <a:ext cx="138" cy="99"/>
            </a:xfrm>
            <a:custGeom>
              <a:avLst/>
              <a:gdLst>
                <a:gd name="T0" fmla="*/ 0 w 138"/>
                <a:gd name="T1" fmla="*/ 0 h 99"/>
                <a:gd name="T2" fmla="*/ 138 w 138"/>
                <a:gd name="T3" fmla="*/ 0 h 99"/>
                <a:gd name="T4" fmla="*/ 138 w 138"/>
                <a:gd name="T5" fmla="*/ 99 h 99"/>
                <a:gd name="T6" fmla="*/ 0 w 138"/>
                <a:gd name="T7" fmla="*/ 99 h 99"/>
                <a:gd name="T8" fmla="*/ 0 w 138"/>
                <a:gd name="T9" fmla="*/ 0 h 99"/>
                <a:gd name="T10" fmla="*/ 0 w 138"/>
                <a:gd name="T11" fmla="*/ 0 h 99"/>
                <a:gd name="T12" fmla="*/ 136 w 138"/>
                <a:gd name="T13" fmla="*/ 0 h 99"/>
                <a:gd name="T14" fmla="*/ 136 w 138"/>
                <a:gd name="T15" fmla="*/ 97 h 99"/>
                <a:gd name="T16" fmla="*/ 0 w 138"/>
                <a:gd name="T17" fmla="*/ 97 h 99"/>
                <a:gd name="T18" fmla="*/ 0 w 13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9">
                  <a:moveTo>
                    <a:pt x="0" y="0"/>
                  </a:moveTo>
                  <a:lnTo>
                    <a:pt x="138" y="0"/>
                  </a:lnTo>
                  <a:lnTo>
                    <a:pt x="138" y="99"/>
                  </a:lnTo>
                  <a:lnTo>
                    <a:pt x="0" y="99"/>
                  </a:lnTo>
                  <a:lnTo>
                    <a:pt x="0" y="0"/>
                  </a:lnTo>
                  <a:close/>
                  <a:moveTo>
                    <a:pt x="0" y="0"/>
                  </a:moveTo>
                  <a:lnTo>
                    <a:pt x="136" y="0"/>
                  </a:lnTo>
                  <a:lnTo>
                    <a:pt x="136" y="97"/>
                  </a:lnTo>
                  <a:lnTo>
                    <a:pt x="0" y="97"/>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7" name="Freeform 734">
              <a:extLst>
                <a:ext uri="{FF2B5EF4-FFF2-40B4-BE49-F238E27FC236}">
                  <a16:creationId xmlns:a16="http://schemas.microsoft.com/office/drawing/2014/main" id="{620C6471-8A0F-E745-824C-6CA46483A011}"/>
                </a:ext>
              </a:extLst>
            </p:cNvPr>
            <p:cNvSpPr>
              <a:spLocks noEditPoints="1"/>
            </p:cNvSpPr>
            <p:nvPr/>
          </p:nvSpPr>
          <p:spPr bwMode="auto">
            <a:xfrm>
              <a:off x="4084" y="2098"/>
              <a:ext cx="136" cy="97"/>
            </a:xfrm>
            <a:custGeom>
              <a:avLst/>
              <a:gdLst>
                <a:gd name="T0" fmla="*/ 0 w 136"/>
                <a:gd name="T1" fmla="*/ 0 h 97"/>
                <a:gd name="T2" fmla="*/ 136 w 136"/>
                <a:gd name="T3" fmla="*/ 0 h 97"/>
                <a:gd name="T4" fmla="*/ 136 w 136"/>
                <a:gd name="T5" fmla="*/ 97 h 97"/>
                <a:gd name="T6" fmla="*/ 0 w 136"/>
                <a:gd name="T7" fmla="*/ 97 h 97"/>
                <a:gd name="T8" fmla="*/ 0 w 136"/>
                <a:gd name="T9" fmla="*/ 0 h 97"/>
                <a:gd name="T10" fmla="*/ 0 w 136"/>
                <a:gd name="T11" fmla="*/ 0 h 97"/>
                <a:gd name="T12" fmla="*/ 134 w 136"/>
                <a:gd name="T13" fmla="*/ 0 h 97"/>
                <a:gd name="T14" fmla="*/ 134 w 136"/>
                <a:gd name="T15" fmla="*/ 96 h 97"/>
                <a:gd name="T16" fmla="*/ 0 w 136"/>
                <a:gd name="T17" fmla="*/ 96 h 97"/>
                <a:gd name="T18" fmla="*/ 0 w 136"/>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97">
                  <a:moveTo>
                    <a:pt x="0" y="0"/>
                  </a:moveTo>
                  <a:lnTo>
                    <a:pt x="136" y="0"/>
                  </a:lnTo>
                  <a:lnTo>
                    <a:pt x="136" y="97"/>
                  </a:lnTo>
                  <a:lnTo>
                    <a:pt x="0" y="97"/>
                  </a:lnTo>
                  <a:lnTo>
                    <a:pt x="0" y="0"/>
                  </a:lnTo>
                  <a:close/>
                  <a:moveTo>
                    <a:pt x="0" y="0"/>
                  </a:moveTo>
                  <a:lnTo>
                    <a:pt x="134" y="0"/>
                  </a:lnTo>
                  <a:lnTo>
                    <a:pt x="134" y="96"/>
                  </a:lnTo>
                  <a:lnTo>
                    <a:pt x="0" y="96"/>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8" name="Freeform 735">
              <a:extLst>
                <a:ext uri="{FF2B5EF4-FFF2-40B4-BE49-F238E27FC236}">
                  <a16:creationId xmlns:a16="http://schemas.microsoft.com/office/drawing/2014/main" id="{4160D35D-542D-704A-A546-8003CB1A9BCC}"/>
                </a:ext>
              </a:extLst>
            </p:cNvPr>
            <p:cNvSpPr>
              <a:spLocks noEditPoints="1"/>
            </p:cNvSpPr>
            <p:nvPr/>
          </p:nvSpPr>
          <p:spPr bwMode="auto">
            <a:xfrm>
              <a:off x="4084" y="2098"/>
              <a:ext cx="134" cy="96"/>
            </a:xfrm>
            <a:custGeom>
              <a:avLst/>
              <a:gdLst>
                <a:gd name="T0" fmla="*/ 0 w 134"/>
                <a:gd name="T1" fmla="*/ 0 h 96"/>
                <a:gd name="T2" fmla="*/ 134 w 134"/>
                <a:gd name="T3" fmla="*/ 0 h 96"/>
                <a:gd name="T4" fmla="*/ 134 w 134"/>
                <a:gd name="T5" fmla="*/ 96 h 96"/>
                <a:gd name="T6" fmla="*/ 0 w 134"/>
                <a:gd name="T7" fmla="*/ 96 h 96"/>
                <a:gd name="T8" fmla="*/ 0 w 134"/>
                <a:gd name="T9" fmla="*/ 0 h 96"/>
                <a:gd name="T10" fmla="*/ 0 w 134"/>
                <a:gd name="T11" fmla="*/ 0 h 96"/>
                <a:gd name="T12" fmla="*/ 132 w 134"/>
                <a:gd name="T13" fmla="*/ 0 h 96"/>
                <a:gd name="T14" fmla="*/ 132 w 134"/>
                <a:gd name="T15" fmla="*/ 93 h 96"/>
                <a:gd name="T16" fmla="*/ 0 w 134"/>
                <a:gd name="T17" fmla="*/ 93 h 96"/>
                <a:gd name="T18" fmla="*/ 0 w 13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6">
                  <a:moveTo>
                    <a:pt x="0" y="0"/>
                  </a:moveTo>
                  <a:lnTo>
                    <a:pt x="134" y="0"/>
                  </a:lnTo>
                  <a:lnTo>
                    <a:pt x="134" y="96"/>
                  </a:lnTo>
                  <a:lnTo>
                    <a:pt x="0" y="96"/>
                  </a:lnTo>
                  <a:lnTo>
                    <a:pt x="0" y="0"/>
                  </a:lnTo>
                  <a:close/>
                  <a:moveTo>
                    <a:pt x="0" y="0"/>
                  </a:moveTo>
                  <a:lnTo>
                    <a:pt x="132" y="0"/>
                  </a:lnTo>
                  <a:lnTo>
                    <a:pt x="132" y="93"/>
                  </a:lnTo>
                  <a:lnTo>
                    <a:pt x="0" y="93"/>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9" name="Freeform 736">
              <a:extLst>
                <a:ext uri="{FF2B5EF4-FFF2-40B4-BE49-F238E27FC236}">
                  <a16:creationId xmlns:a16="http://schemas.microsoft.com/office/drawing/2014/main" id="{D08F903D-4ACE-254B-9AF1-CA3BA9238DB3}"/>
                </a:ext>
              </a:extLst>
            </p:cNvPr>
            <p:cNvSpPr>
              <a:spLocks noEditPoints="1"/>
            </p:cNvSpPr>
            <p:nvPr/>
          </p:nvSpPr>
          <p:spPr bwMode="auto">
            <a:xfrm>
              <a:off x="4084" y="2098"/>
              <a:ext cx="132" cy="93"/>
            </a:xfrm>
            <a:custGeom>
              <a:avLst/>
              <a:gdLst>
                <a:gd name="T0" fmla="*/ 0 w 132"/>
                <a:gd name="T1" fmla="*/ 0 h 93"/>
                <a:gd name="T2" fmla="*/ 132 w 132"/>
                <a:gd name="T3" fmla="*/ 0 h 93"/>
                <a:gd name="T4" fmla="*/ 132 w 132"/>
                <a:gd name="T5" fmla="*/ 93 h 93"/>
                <a:gd name="T6" fmla="*/ 0 w 132"/>
                <a:gd name="T7" fmla="*/ 93 h 93"/>
                <a:gd name="T8" fmla="*/ 0 w 132"/>
                <a:gd name="T9" fmla="*/ 0 h 93"/>
                <a:gd name="T10" fmla="*/ 0 w 132"/>
                <a:gd name="T11" fmla="*/ 0 h 93"/>
                <a:gd name="T12" fmla="*/ 129 w 132"/>
                <a:gd name="T13" fmla="*/ 0 h 93"/>
                <a:gd name="T14" fmla="*/ 129 w 132"/>
                <a:gd name="T15" fmla="*/ 91 h 93"/>
                <a:gd name="T16" fmla="*/ 0 w 132"/>
                <a:gd name="T17" fmla="*/ 91 h 93"/>
                <a:gd name="T18" fmla="*/ 0 w 13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3">
                  <a:moveTo>
                    <a:pt x="0" y="0"/>
                  </a:moveTo>
                  <a:lnTo>
                    <a:pt x="132" y="0"/>
                  </a:lnTo>
                  <a:lnTo>
                    <a:pt x="132" y="93"/>
                  </a:lnTo>
                  <a:lnTo>
                    <a:pt x="0" y="93"/>
                  </a:lnTo>
                  <a:lnTo>
                    <a:pt x="0" y="0"/>
                  </a:lnTo>
                  <a:close/>
                  <a:moveTo>
                    <a:pt x="0" y="0"/>
                  </a:moveTo>
                  <a:lnTo>
                    <a:pt x="129" y="0"/>
                  </a:lnTo>
                  <a:lnTo>
                    <a:pt x="129" y="91"/>
                  </a:lnTo>
                  <a:lnTo>
                    <a:pt x="0" y="91"/>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0" name="Freeform 737">
              <a:extLst>
                <a:ext uri="{FF2B5EF4-FFF2-40B4-BE49-F238E27FC236}">
                  <a16:creationId xmlns:a16="http://schemas.microsoft.com/office/drawing/2014/main" id="{957D358A-730B-C146-BB7C-8655664B2E28}"/>
                </a:ext>
              </a:extLst>
            </p:cNvPr>
            <p:cNvSpPr>
              <a:spLocks noEditPoints="1"/>
            </p:cNvSpPr>
            <p:nvPr/>
          </p:nvSpPr>
          <p:spPr bwMode="auto">
            <a:xfrm>
              <a:off x="4084" y="2098"/>
              <a:ext cx="129" cy="91"/>
            </a:xfrm>
            <a:custGeom>
              <a:avLst/>
              <a:gdLst>
                <a:gd name="T0" fmla="*/ 0 w 129"/>
                <a:gd name="T1" fmla="*/ 0 h 91"/>
                <a:gd name="T2" fmla="*/ 129 w 129"/>
                <a:gd name="T3" fmla="*/ 0 h 91"/>
                <a:gd name="T4" fmla="*/ 129 w 129"/>
                <a:gd name="T5" fmla="*/ 91 h 91"/>
                <a:gd name="T6" fmla="*/ 0 w 129"/>
                <a:gd name="T7" fmla="*/ 91 h 91"/>
                <a:gd name="T8" fmla="*/ 0 w 129"/>
                <a:gd name="T9" fmla="*/ 0 h 91"/>
                <a:gd name="T10" fmla="*/ 0 w 129"/>
                <a:gd name="T11" fmla="*/ 0 h 91"/>
                <a:gd name="T12" fmla="*/ 127 w 129"/>
                <a:gd name="T13" fmla="*/ 0 h 91"/>
                <a:gd name="T14" fmla="*/ 127 w 129"/>
                <a:gd name="T15" fmla="*/ 90 h 91"/>
                <a:gd name="T16" fmla="*/ 0 w 129"/>
                <a:gd name="T17" fmla="*/ 90 h 91"/>
                <a:gd name="T18" fmla="*/ 0 w 12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1">
                  <a:moveTo>
                    <a:pt x="0" y="0"/>
                  </a:moveTo>
                  <a:lnTo>
                    <a:pt x="129" y="0"/>
                  </a:lnTo>
                  <a:lnTo>
                    <a:pt x="129" y="91"/>
                  </a:lnTo>
                  <a:lnTo>
                    <a:pt x="0" y="91"/>
                  </a:lnTo>
                  <a:lnTo>
                    <a:pt x="0" y="0"/>
                  </a:lnTo>
                  <a:close/>
                  <a:moveTo>
                    <a:pt x="0" y="0"/>
                  </a:moveTo>
                  <a:lnTo>
                    <a:pt x="127" y="0"/>
                  </a:lnTo>
                  <a:lnTo>
                    <a:pt x="127" y="90"/>
                  </a:lnTo>
                  <a:lnTo>
                    <a:pt x="0" y="90"/>
                  </a:lnTo>
                  <a:lnTo>
                    <a:pt x="0" y="0"/>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1" name="Freeform 738">
              <a:extLst>
                <a:ext uri="{FF2B5EF4-FFF2-40B4-BE49-F238E27FC236}">
                  <a16:creationId xmlns:a16="http://schemas.microsoft.com/office/drawing/2014/main" id="{AE61D86C-06C5-A54E-8DED-D4D84230269A}"/>
                </a:ext>
              </a:extLst>
            </p:cNvPr>
            <p:cNvSpPr>
              <a:spLocks noEditPoints="1"/>
            </p:cNvSpPr>
            <p:nvPr/>
          </p:nvSpPr>
          <p:spPr bwMode="auto">
            <a:xfrm>
              <a:off x="4084" y="2098"/>
              <a:ext cx="127" cy="90"/>
            </a:xfrm>
            <a:custGeom>
              <a:avLst/>
              <a:gdLst>
                <a:gd name="T0" fmla="*/ 0 w 127"/>
                <a:gd name="T1" fmla="*/ 0 h 90"/>
                <a:gd name="T2" fmla="*/ 127 w 127"/>
                <a:gd name="T3" fmla="*/ 0 h 90"/>
                <a:gd name="T4" fmla="*/ 127 w 127"/>
                <a:gd name="T5" fmla="*/ 90 h 90"/>
                <a:gd name="T6" fmla="*/ 0 w 127"/>
                <a:gd name="T7" fmla="*/ 90 h 90"/>
                <a:gd name="T8" fmla="*/ 0 w 127"/>
                <a:gd name="T9" fmla="*/ 0 h 90"/>
                <a:gd name="T10" fmla="*/ 0 w 127"/>
                <a:gd name="T11" fmla="*/ 0 h 90"/>
                <a:gd name="T12" fmla="*/ 124 w 127"/>
                <a:gd name="T13" fmla="*/ 0 h 90"/>
                <a:gd name="T14" fmla="*/ 124 w 127"/>
                <a:gd name="T15" fmla="*/ 88 h 90"/>
                <a:gd name="T16" fmla="*/ 0 w 127"/>
                <a:gd name="T17" fmla="*/ 88 h 90"/>
                <a:gd name="T18" fmla="*/ 0 w 12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90">
                  <a:moveTo>
                    <a:pt x="0" y="0"/>
                  </a:moveTo>
                  <a:lnTo>
                    <a:pt x="127" y="0"/>
                  </a:lnTo>
                  <a:lnTo>
                    <a:pt x="127" y="90"/>
                  </a:lnTo>
                  <a:lnTo>
                    <a:pt x="0" y="90"/>
                  </a:lnTo>
                  <a:lnTo>
                    <a:pt x="0" y="0"/>
                  </a:lnTo>
                  <a:close/>
                  <a:moveTo>
                    <a:pt x="0" y="0"/>
                  </a:moveTo>
                  <a:lnTo>
                    <a:pt x="124" y="0"/>
                  </a:lnTo>
                  <a:lnTo>
                    <a:pt x="124" y="88"/>
                  </a:lnTo>
                  <a:lnTo>
                    <a:pt x="0" y="88"/>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2" name="Freeform 739">
              <a:extLst>
                <a:ext uri="{FF2B5EF4-FFF2-40B4-BE49-F238E27FC236}">
                  <a16:creationId xmlns:a16="http://schemas.microsoft.com/office/drawing/2014/main" id="{CFF40AAF-EEE3-8246-9959-1BC7DFD8CD5E}"/>
                </a:ext>
              </a:extLst>
            </p:cNvPr>
            <p:cNvSpPr>
              <a:spLocks noEditPoints="1"/>
            </p:cNvSpPr>
            <p:nvPr/>
          </p:nvSpPr>
          <p:spPr bwMode="auto">
            <a:xfrm>
              <a:off x="4084" y="2098"/>
              <a:ext cx="124" cy="88"/>
            </a:xfrm>
            <a:custGeom>
              <a:avLst/>
              <a:gdLst>
                <a:gd name="T0" fmla="*/ 0 w 124"/>
                <a:gd name="T1" fmla="*/ 0 h 88"/>
                <a:gd name="T2" fmla="*/ 124 w 124"/>
                <a:gd name="T3" fmla="*/ 0 h 88"/>
                <a:gd name="T4" fmla="*/ 124 w 124"/>
                <a:gd name="T5" fmla="*/ 88 h 88"/>
                <a:gd name="T6" fmla="*/ 0 w 124"/>
                <a:gd name="T7" fmla="*/ 88 h 88"/>
                <a:gd name="T8" fmla="*/ 0 w 124"/>
                <a:gd name="T9" fmla="*/ 0 h 88"/>
                <a:gd name="T10" fmla="*/ 0 w 124"/>
                <a:gd name="T11" fmla="*/ 0 h 88"/>
                <a:gd name="T12" fmla="*/ 121 w 124"/>
                <a:gd name="T13" fmla="*/ 0 h 88"/>
                <a:gd name="T14" fmla="*/ 121 w 124"/>
                <a:gd name="T15" fmla="*/ 87 h 88"/>
                <a:gd name="T16" fmla="*/ 0 w 124"/>
                <a:gd name="T17" fmla="*/ 87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8">
                  <a:moveTo>
                    <a:pt x="0" y="0"/>
                  </a:moveTo>
                  <a:lnTo>
                    <a:pt x="124" y="0"/>
                  </a:lnTo>
                  <a:lnTo>
                    <a:pt x="124" y="88"/>
                  </a:lnTo>
                  <a:lnTo>
                    <a:pt x="0" y="88"/>
                  </a:lnTo>
                  <a:lnTo>
                    <a:pt x="0" y="0"/>
                  </a:lnTo>
                  <a:close/>
                  <a:moveTo>
                    <a:pt x="0" y="0"/>
                  </a:moveTo>
                  <a:lnTo>
                    <a:pt x="121" y="0"/>
                  </a:lnTo>
                  <a:lnTo>
                    <a:pt x="121" y="87"/>
                  </a:lnTo>
                  <a:lnTo>
                    <a:pt x="0" y="87"/>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3" name="Freeform 740">
              <a:extLst>
                <a:ext uri="{FF2B5EF4-FFF2-40B4-BE49-F238E27FC236}">
                  <a16:creationId xmlns:a16="http://schemas.microsoft.com/office/drawing/2014/main" id="{6773522F-9BF9-4440-92B4-3CC6D39C6E78}"/>
                </a:ext>
              </a:extLst>
            </p:cNvPr>
            <p:cNvSpPr>
              <a:spLocks noEditPoints="1"/>
            </p:cNvSpPr>
            <p:nvPr/>
          </p:nvSpPr>
          <p:spPr bwMode="auto">
            <a:xfrm>
              <a:off x="4084" y="2098"/>
              <a:ext cx="121" cy="87"/>
            </a:xfrm>
            <a:custGeom>
              <a:avLst/>
              <a:gdLst>
                <a:gd name="T0" fmla="*/ 0 w 121"/>
                <a:gd name="T1" fmla="*/ 0 h 87"/>
                <a:gd name="T2" fmla="*/ 121 w 121"/>
                <a:gd name="T3" fmla="*/ 0 h 87"/>
                <a:gd name="T4" fmla="*/ 121 w 121"/>
                <a:gd name="T5" fmla="*/ 87 h 87"/>
                <a:gd name="T6" fmla="*/ 0 w 121"/>
                <a:gd name="T7" fmla="*/ 87 h 87"/>
                <a:gd name="T8" fmla="*/ 0 w 121"/>
                <a:gd name="T9" fmla="*/ 0 h 87"/>
                <a:gd name="T10" fmla="*/ 0 w 121"/>
                <a:gd name="T11" fmla="*/ 0 h 87"/>
                <a:gd name="T12" fmla="*/ 119 w 121"/>
                <a:gd name="T13" fmla="*/ 0 h 87"/>
                <a:gd name="T14" fmla="*/ 119 w 121"/>
                <a:gd name="T15" fmla="*/ 85 h 87"/>
                <a:gd name="T16" fmla="*/ 0 w 121"/>
                <a:gd name="T17" fmla="*/ 85 h 87"/>
                <a:gd name="T18" fmla="*/ 0 w 12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7">
                  <a:moveTo>
                    <a:pt x="0" y="0"/>
                  </a:moveTo>
                  <a:lnTo>
                    <a:pt x="121" y="0"/>
                  </a:lnTo>
                  <a:lnTo>
                    <a:pt x="121" y="87"/>
                  </a:lnTo>
                  <a:lnTo>
                    <a:pt x="0" y="87"/>
                  </a:lnTo>
                  <a:lnTo>
                    <a:pt x="0" y="0"/>
                  </a:lnTo>
                  <a:close/>
                  <a:moveTo>
                    <a:pt x="0" y="0"/>
                  </a:moveTo>
                  <a:lnTo>
                    <a:pt x="119" y="0"/>
                  </a:lnTo>
                  <a:lnTo>
                    <a:pt x="119" y="85"/>
                  </a:lnTo>
                  <a:lnTo>
                    <a:pt x="0" y="85"/>
                  </a:lnTo>
                  <a:lnTo>
                    <a:pt x="0" y="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4" name="Freeform 741">
              <a:extLst>
                <a:ext uri="{FF2B5EF4-FFF2-40B4-BE49-F238E27FC236}">
                  <a16:creationId xmlns:a16="http://schemas.microsoft.com/office/drawing/2014/main" id="{8A8931A6-64B5-0744-87AF-0082694178A8}"/>
                </a:ext>
              </a:extLst>
            </p:cNvPr>
            <p:cNvSpPr>
              <a:spLocks noEditPoints="1"/>
            </p:cNvSpPr>
            <p:nvPr/>
          </p:nvSpPr>
          <p:spPr bwMode="auto">
            <a:xfrm>
              <a:off x="4084" y="2098"/>
              <a:ext cx="119" cy="85"/>
            </a:xfrm>
            <a:custGeom>
              <a:avLst/>
              <a:gdLst>
                <a:gd name="T0" fmla="*/ 0 w 119"/>
                <a:gd name="T1" fmla="*/ 0 h 85"/>
                <a:gd name="T2" fmla="*/ 119 w 119"/>
                <a:gd name="T3" fmla="*/ 0 h 85"/>
                <a:gd name="T4" fmla="*/ 119 w 119"/>
                <a:gd name="T5" fmla="*/ 85 h 85"/>
                <a:gd name="T6" fmla="*/ 0 w 119"/>
                <a:gd name="T7" fmla="*/ 85 h 85"/>
                <a:gd name="T8" fmla="*/ 0 w 119"/>
                <a:gd name="T9" fmla="*/ 0 h 85"/>
                <a:gd name="T10" fmla="*/ 0 w 119"/>
                <a:gd name="T11" fmla="*/ 0 h 85"/>
                <a:gd name="T12" fmla="*/ 117 w 119"/>
                <a:gd name="T13" fmla="*/ 0 h 85"/>
                <a:gd name="T14" fmla="*/ 117 w 119"/>
                <a:gd name="T15" fmla="*/ 83 h 85"/>
                <a:gd name="T16" fmla="*/ 0 w 119"/>
                <a:gd name="T17" fmla="*/ 83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5">
                  <a:moveTo>
                    <a:pt x="0" y="0"/>
                  </a:moveTo>
                  <a:lnTo>
                    <a:pt x="119" y="0"/>
                  </a:lnTo>
                  <a:lnTo>
                    <a:pt x="119" y="85"/>
                  </a:lnTo>
                  <a:lnTo>
                    <a:pt x="0" y="85"/>
                  </a:lnTo>
                  <a:lnTo>
                    <a:pt x="0" y="0"/>
                  </a:lnTo>
                  <a:close/>
                  <a:moveTo>
                    <a:pt x="0" y="0"/>
                  </a:moveTo>
                  <a:lnTo>
                    <a:pt x="117" y="0"/>
                  </a:lnTo>
                  <a:lnTo>
                    <a:pt x="117" y="83"/>
                  </a:lnTo>
                  <a:lnTo>
                    <a:pt x="0" y="83"/>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5" name="Freeform 742">
              <a:extLst>
                <a:ext uri="{FF2B5EF4-FFF2-40B4-BE49-F238E27FC236}">
                  <a16:creationId xmlns:a16="http://schemas.microsoft.com/office/drawing/2014/main" id="{AA0E9A95-5A72-BE43-AF7B-074CE489DC04}"/>
                </a:ext>
              </a:extLst>
            </p:cNvPr>
            <p:cNvSpPr>
              <a:spLocks noEditPoints="1"/>
            </p:cNvSpPr>
            <p:nvPr/>
          </p:nvSpPr>
          <p:spPr bwMode="auto">
            <a:xfrm>
              <a:off x="4084" y="2098"/>
              <a:ext cx="117" cy="83"/>
            </a:xfrm>
            <a:custGeom>
              <a:avLst/>
              <a:gdLst>
                <a:gd name="T0" fmla="*/ 0 w 117"/>
                <a:gd name="T1" fmla="*/ 0 h 83"/>
                <a:gd name="T2" fmla="*/ 117 w 117"/>
                <a:gd name="T3" fmla="*/ 0 h 83"/>
                <a:gd name="T4" fmla="*/ 117 w 117"/>
                <a:gd name="T5" fmla="*/ 83 h 83"/>
                <a:gd name="T6" fmla="*/ 0 w 117"/>
                <a:gd name="T7" fmla="*/ 83 h 83"/>
                <a:gd name="T8" fmla="*/ 0 w 117"/>
                <a:gd name="T9" fmla="*/ 0 h 83"/>
                <a:gd name="T10" fmla="*/ 0 w 117"/>
                <a:gd name="T11" fmla="*/ 0 h 83"/>
                <a:gd name="T12" fmla="*/ 115 w 117"/>
                <a:gd name="T13" fmla="*/ 0 h 83"/>
                <a:gd name="T14" fmla="*/ 115 w 117"/>
                <a:gd name="T15" fmla="*/ 82 h 83"/>
                <a:gd name="T16" fmla="*/ 0 w 117"/>
                <a:gd name="T17" fmla="*/ 82 h 83"/>
                <a:gd name="T18" fmla="*/ 0 w 11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3">
                  <a:moveTo>
                    <a:pt x="0" y="0"/>
                  </a:moveTo>
                  <a:lnTo>
                    <a:pt x="117" y="0"/>
                  </a:lnTo>
                  <a:lnTo>
                    <a:pt x="117" y="83"/>
                  </a:lnTo>
                  <a:lnTo>
                    <a:pt x="0" y="83"/>
                  </a:lnTo>
                  <a:lnTo>
                    <a:pt x="0" y="0"/>
                  </a:lnTo>
                  <a:close/>
                  <a:moveTo>
                    <a:pt x="0" y="0"/>
                  </a:moveTo>
                  <a:lnTo>
                    <a:pt x="115" y="0"/>
                  </a:lnTo>
                  <a:lnTo>
                    <a:pt x="115" y="82"/>
                  </a:lnTo>
                  <a:lnTo>
                    <a:pt x="0" y="82"/>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6" name="Freeform 743">
              <a:extLst>
                <a:ext uri="{FF2B5EF4-FFF2-40B4-BE49-F238E27FC236}">
                  <a16:creationId xmlns:a16="http://schemas.microsoft.com/office/drawing/2014/main" id="{1465053E-B592-0A49-8459-262C746865A1}"/>
                </a:ext>
              </a:extLst>
            </p:cNvPr>
            <p:cNvSpPr>
              <a:spLocks noEditPoints="1"/>
            </p:cNvSpPr>
            <p:nvPr/>
          </p:nvSpPr>
          <p:spPr bwMode="auto">
            <a:xfrm>
              <a:off x="4084" y="2098"/>
              <a:ext cx="115" cy="82"/>
            </a:xfrm>
            <a:custGeom>
              <a:avLst/>
              <a:gdLst>
                <a:gd name="T0" fmla="*/ 0 w 115"/>
                <a:gd name="T1" fmla="*/ 0 h 82"/>
                <a:gd name="T2" fmla="*/ 115 w 115"/>
                <a:gd name="T3" fmla="*/ 0 h 82"/>
                <a:gd name="T4" fmla="*/ 115 w 115"/>
                <a:gd name="T5" fmla="*/ 82 h 82"/>
                <a:gd name="T6" fmla="*/ 0 w 115"/>
                <a:gd name="T7" fmla="*/ 82 h 82"/>
                <a:gd name="T8" fmla="*/ 0 w 115"/>
                <a:gd name="T9" fmla="*/ 0 h 82"/>
                <a:gd name="T10" fmla="*/ 0 w 115"/>
                <a:gd name="T11" fmla="*/ 0 h 82"/>
                <a:gd name="T12" fmla="*/ 112 w 115"/>
                <a:gd name="T13" fmla="*/ 0 h 82"/>
                <a:gd name="T14" fmla="*/ 112 w 115"/>
                <a:gd name="T15" fmla="*/ 80 h 82"/>
                <a:gd name="T16" fmla="*/ 0 w 115"/>
                <a:gd name="T17" fmla="*/ 80 h 82"/>
                <a:gd name="T18" fmla="*/ 0 w 11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2">
                  <a:moveTo>
                    <a:pt x="0" y="0"/>
                  </a:moveTo>
                  <a:lnTo>
                    <a:pt x="115" y="0"/>
                  </a:lnTo>
                  <a:lnTo>
                    <a:pt x="115" y="82"/>
                  </a:lnTo>
                  <a:lnTo>
                    <a:pt x="0" y="82"/>
                  </a:lnTo>
                  <a:lnTo>
                    <a:pt x="0" y="0"/>
                  </a:lnTo>
                  <a:close/>
                  <a:moveTo>
                    <a:pt x="0" y="0"/>
                  </a:moveTo>
                  <a:lnTo>
                    <a:pt x="112" y="0"/>
                  </a:lnTo>
                  <a:lnTo>
                    <a:pt x="112" y="80"/>
                  </a:lnTo>
                  <a:lnTo>
                    <a:pt x="0" y="80"/>
                  </a:lnTo>
                  <a:lnTo>
                    <a:pt x="0" y="0"/>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7" name="Freeform 744">
              <a:extLst>
                <a:ext uri="{FF2B5EF4-FFF2-40B4-BE49-F238E27FC236}">
                  <a16:creationId xmlns:a16="http://schemas.microsoft.com/office/drawing/2014/main" id="{012C1256-86A0-F045-9E65-BE52636E8F4D}"/>
                </a:ext>
              </a:extLst>
            </p:cNvPr>
            <p:cNvSpPr>
              <a:spLocks noEditPoints="1"/>
            </p:cNvSpPr>
            <p:nvPr/>
          </p:nvSpPr>
          <p:spPr bwMode="auto">
            <a:xfrm>
              <a:off x="4084" y="2098"/>
              <a:ext cx="112" cy="80"/>
            </a:xfrm>
            <a:custGeom>
              <a:avLst/>
              <a:gdLst>
                <a:gd name="T0" fmla="*/ 0 w 112"/>
                <a:gd name="T1" fmla="*/ 0 h 80"/>
                <a:gd name="T2" fmla="*/ 112 w 112"/>
                <a:gd name="T3" fmla="*/ 0 h 80"/>
                <a:gd name="T4" fmla="*/ 112 w 112"/>
                <a:gd name="T5" fmla="*/ 80 h 80"/>
                <a:gd name="T6" fmla="*/ 0 w 112"/>
                <a:gd name="T7" fmla="*/ 80 h 80"/>
                <a:gd name="T8" fmla="*/ 0 w 112"/>
                <a:gd name="T9" fmla="*/ 0 h 80"/>
                <a:gd name="T10" fmla="*/ 0 w 112"/>
                <a:gd name="T11" fmla="*/ 0 h 80"/>
                <a:gd name="T12" fmla="*/ 110 w 112"/>
                <a:gd name="T13" fmla="*/ 0 h 80"/>
                <a:gd name="T14" fmla="*/ 110 w 112"/>
                <a:gd name="T15" fmla="*/ 79 h 80"/>
                <a:gd name="T16" fmla="*/ 0 w 112"/>
                <a:gd name="T17" fmla="*/ 79 h 80"/>
                <a:gd name="T18" fmla="*/ 0 w 11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0">
                  <a:moveTo>
                    <a:pt x="0" y="0"/>
                  </a:moveTo>
                  <a:lnTo>
                    <a:pt x="112" y="0"/>
                  </a:lnTo>
                  <a:lnTo>
                    <a:pt x="112" y="80"/>
                  </a:lnTo>
                  <a:lnTo>
                    <a:pt x="0" y="80"/>
                  </a:lnTo>
                  <a:lnTo>
                    <a:pt x="0" y="0"/>
                  </a:lnTo>
                  <a:close/>
                  <a:moveTo>
                    <a:pt x="0" y="0"/>
                  </a:moveTo>
                  <a:lnTo>
                    <a:pt x="110" y="0"/>
                  </a:lnTo>
                  <a:lnTo>
                    <a:pt x="110" y="79"/>
                  </a:lnTo>
                  <a:lnTo>
                    <a:pt x="0" y="79"/>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8" name="Freeform 745">
              <a:extLst>
                <a:ext uri="{FF2B5EF4-FFF2-40B4-BE49-F238E27FC236}">
                  <a16:creationId xmlns:a16="http://schemas.microsoft.com/office/drawing/2014/main" id="{E4429DF0-D5CB-3040-A6A2-62CAF97A3169}"/>
                </a:ext>
              </a:extLst>
            </p:cNvPr>
            <p:cNvSpPr>
              <a:spLocks noEditPoints="1"/>
            </p:cNvSpPr>
            <p:nvPr/>
          </p:nvSpPr>
          <p:spPr bwMode="auto">
            <a:xfrm>
              <a:off x="4084" y="2098"/>
              <a:ext cx="110" cy="79"/>
            </a:xfrm>
            <a:custGeom>
              <a:avLst/>
              <a:gdLst>
                <a:gd name="T0" fmla="*/ 0 w 110"/>
                <a:gd name="T1" fmla="*/ 0 h 79"/>
                <a:gd name="T2" fmla="*/ 110 w 110"/>
                <a:gd name="T3" fmla="*/ 0 h 79"/>
                <a:gd name="T4" fmla="*/ 110 w 110"/>
                <a:gd name="T5" fmla="*/ 79 h 79"/>
                <a:gd name="T6" fmla="*/ 0 w 110"/>
                <a:gd name="T7" fmla="*/ 79 h 79"/>
                <a:gd name="T8" fmla="*/ 0 w 110"/>
                <a:gd name="T9" fmla="*/ 0 h 79"/>
                <a:gd name="T10" fmla="*/ 0 w 110"/>
                <a:gd name="T11" fmla="*/ 0 h 79"/>
                <a:gd name="T12" fmla="*/ 108 w 110"/>
                <a:gd name="T13" fmla="*/ 0 h 79"/>
                <a:gd name="T14" fmla="*/ 108 w 110"/>
                <a:gd name="T15" fmla="*/ 76 h 79"/>
                <a:gd name="T16" fmla="*/ 0 w 110"/>
                <a:gd name="T17" fmla="*/ 76 h 79"/>
                <a:gd name="T18" fmla="*/ 0 w 11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9">
                  <a:moveTo>
                    <a:pt x="0" y="0"/>
                  </a:moveTo>
                  <a:lnTo>
                    <a:pt x="110" y="0"/>
                  </a:lnTo>
                  <a:lnTo>
                    <a:pt x="110" y="79"/>
                  </a:lnTo>
                  <a:lnTo>
                    <a:pt x="0" y="79"/>
                  </a:lnTo>
                  <a:lnTo>
                    <a:pt x="0" y="0"/>
                  </a:lnTo>
                  <a:close/>
                  <a:moveTo>
                    <a:pt x="0" y="0"/>
                  </a:moveTo>
                  <a:lnTo>
                    <a:pt x="108" y="0"/>
                  </a:lnTo>
                  <a:lnTo>
                    <a:pt x="108" y="76"/>
                  </a:lnTo>
                  <a:lnTo>
                    <a:pt x="0" y="76"/>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9" name="Freeform 746">
              <a:extLst>
                <a:ext uri="{FF2B5EF4-FFF2-40B4-BE49-F238E27FC236}">
                  <a16:creationId xmlns:a16="http://schemas.microsoft.com/office/drawing/2014/main" id="{0C015B7E-8061-454C-B0A4-5D94C5C9F463}"/>
                </a:ext>
              </a:extLst>
            </p:cNvPr>
            <p:cNvSpPr>
              <a:spLocks noEditPoints="1"/>
            </p:cNvSpPr>
            <p:nvPr/>
          </p:nvSpPr>
          <p:spPr bwMode="auto">
            <a:xfrm>
              <a:off x="4084" y="2098"/>
              <a:ext cx="108" cy="76"/>
            </a:xfrm>
            <a:custGeom>
              <a:avLst/>
              <a:gdLst>
                <a:gd name="T0" fmla="*/ 0 w 108"/>
                <a:gd name="T1" fmla="*/ 0 h 76"/>
                <a:gd name="T2" fmla="*/ 108 w 108"/>
                <a:gd name="T3" fmla="*/ 0 h 76"/>
                <a:gd name="T4" fmla="*/ 108 w 108"/>
                <a:gd name="T5" fmla="*/ 76 h 76"/>
                <a:gd name="T6" fmla="*/ 0 w 108"/>
                <a:gd name="T7" fmla="*/ 76 h 76"/>
                <a:gd name="T8" fmla="*/ 0 w 108"/>
                <a:gd name="T9" fmla="*/ 0 h 76"/>
                <a:gd name="T10" fmla="*/ 0 w 108"/>
                <a:gd name="T11" fmla="*/ 0 h 76"/>
                <a:gd name="T12" fmla="*/ 105 w 108"/>
                <a:gd name="T13" fmla="*/ 0 h 76"/>
                <a:gd name="T14" fmla="*/ 105 w 108"/>
                <a:gd name="T15" fmla="*/ 74 h 76"/>
                <a:gd name="T16" fmla="*/ 0 w 108"/>
                <a:gd name="T17" fmla="*/ 74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6">
                  <a:moveTo>
                    <a:pt x="0" y="0"/>
                  </a:moveTo>
                  <a:lnTo>
                    <a:pt x="108" y="0"/>
                  </a:lnTo>
                  <a:lnTo>
                    <a:pt x="108" y="76"/>
                  </a:lnTo>
                  <a:lnTo>
                    <a:pt x="0" y="76"/>
                  </a:lnTo>
                  <a:lnTo>
                    <a:pt x="0" y="0"/>
                  </a:lnTo>
                  <a:close/>
                  <a:moveTo>
                    <a:pt x="0" y="0"/>
                  </a:moveTo>
                  <a:lnTo>
                    <a:pt x="105" y="0"/>
                  </a:lnTo>
                  <a:lnTo>
                    <a:pt x="105" y="74"/>
                  </a:lnTo>
                  <a:lnTo>
                    <a:pt x="0" y="74"/>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0" name="Freeform 747">
              <a:extLst>
                <a:ext uri="{FF2B5EF4-FFF2-40B4-BE49-F238E27FC236}">
                  <a16:creationId xmlns:a16="http://schemas.microsoft.com/office/drawing/2014/main" id="{A9440F13-4687-0D4A-9A01-5E691C03F26E}"/>
                </a:ext>
              </a:extLst>
            </p:cNvPr>
            <p:cNvSpPr>
              <a:spLocks noEditPoints="1"/>
            </p:cNvSpPr>
            <p:nvPr/>
          </p:nvSpPr>
          <p:spPr bwMode="auto">
            <a:xfrm>
              <a:off x="4084" y="2098"/>
              <a:ext cx="105" cy="74"/>
            </a:xfrm>
            <a:custGeom>
              <a:avLst/>
              <a:gdLst>
                <a:gd name="T0" fmla="*/ 0 w 105"/>
                <a:gd name="T1" fmla="*/ 0 h 74"/>
                <a:gd name="T2" fmla="*/ 105 w 105"/>
                <a:gd name="T3" fmla="*/ 0 h 74"/>
                <a:gd name="T4" fmla="*/ 105 w 105"/>
                <a:gd name="T5" fmla="*/ 74 h 74"/>
                <a:gd name="T6" fmla="*/ 0 w 105"/>
                <a:gd name="T7" fmla="*/ 74 h 74"/>
                <a:gd name="T8" fmla="*/ 0 w 105"/>
                <a:gd name="T9" fmla="*/ 0 h 74"/>
                <a:gd name="T10" fmla="*/ 0 w 105"/>
                <a:gd name="T11" fmla="*/ 0 h 74"/>
                <a:gd name="T12" fmla="*/ 103 w 105"/>
                <a:gd name="T13" fmla="*/ 0 h 74"/>
                <a:gd name="T14" fmla="*/ 103 w 105"/>
                <a:gd name="T15" fmla="*/ 73 h 74"/>
                <a:gd name="T16" fmla="*/ 0 w 105"/>
                <a:gd name="T17" fmla="*/ 73 h 74"/>
                <a:gd name="T18" fmla="*/ 0 w 10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4">
                  <a:moveTo>
                    <a:pt x="0" y="0"/>
                  </a:moveTo>
                  <a:lnTo>
                    <a:pt x="105" y="0"/>
                  </a:lnTo>
                  <a:lnTo>
                    <a:pt x="105" y="74"/>
                  </a:lnTo>
                  <a:lnTo>
                    <a:pt x="0" y="74"/>
                  </a:lnTo>
                  <a:lnTo>
                    <a:pt x="0" y="0"/>
                  </a:lnTo>
                  <a:close/>
                  <a:moveTo>
                    <a:pt x="0" y="0"/>
                  </a:moveTo>
                  <a:lnTo>
                    <a:pt x="103" y="0"/>
                  </a:lnTo>
                  <a:lnTo>
                    <a:pt x="103" y="73"/>
                  </a:lnTo>
                  <a:lnTo>
                    <a:pt x="0" y="73"/>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1" name="Freeform 748">
              <a:extLst>
                <a:ext uri="{FF2B5EF4-FFF2-40B4-BE49-F238E27FC236}">
                  <a16:creationId xmlns:a16="http://schemas.microsoft.com/office/drawing/2014/main" id="{C924EDB3-56D0-B748-B1CE-AF1ED6945C92}"/>
                </a:ext>
              </a:extLst>
            </p:cNvPr>
            <p:cNvSpPr>
              <a:spLocks noEditPoints="1"/>
            </p:cNvSpPr>
            <p:nvPr/>
          </p:nvSpPr>
          <p:spPr bwMode="auto">
            <a:xfrm>
              <a:off x="4084" y="2098"/>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0 w 103"/>
                <a:gd name="T13" fmla="*/ 0 h 73"/>
                <a:gd name="T14" fmla="*/ 100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0" y="0"/>
                  </a:lnTo>
                  <a:lnTo>
                    <a:pt x="100" y="71"/>
                  </a:lnTo>
                  <a:lnTo>
                    <a:pt x="0" y="71"/>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2" name="Freeform 749">
              <a:extLst>
                <a:ext uri="{FF2B5EF4-FFF2-40B4-BE49-F238E27FC236}">
                  <a16:creationId xmlns:a16="http://schemas.microsoft.com/office/drawing/2014/main" id="{3F33C297-7B72-6C45-891E-75D9AE4FFB63}"/>
                </a:ext>
              </a:extLst>
            </p:cNvPr>
            <p:cNvSpPr>
              <a:spLocks noEditPoints="1"/>
            </p:cNvSpPr>
            <p:nvPr/>
          </p:nvSpPr>
          <p:spPr bwMode="auto">
            <a:xfrm>
              <a:off x="4084" y="2098"/>
              <a:ext cx="100" cy="71"/>
            </a:xfrm>
            <a:custGeom>
              <a:avLst/>
              <a:gdLst>
                <a:gd name="T0" fmla="*/ 0 w 100"/>
                <a:gd name="T1" fmla="*/ 0 h 71"/>
                <a:gd name="T2" fmla="*/ 100 w 100"/>
                <a:gd name="T3" fmla="*/ 0 h 71"/>
                <a:gd name="T4" fmla="*/ 100 w 100"/>
                <a:gd name="T5" fmla="*/ 71 h 71"/>
                <a:gd name="T6" fmla="*/ 0 w 100"/>
                <a:gd name="T7" fmla="*/ 71 h 71"/>
                <a:gd name="T8" fmla="*/ 0 w 100"/>
                <a:gd name="T9" fmla="*/ 0 h 71"/>
                <a:gd name="T10" fmla="*/ 0 w 100"/>
                <a:gd name="T11" fmla="*/ 0 h 71"/>
                <a:gd name="T12" fmla="*/ 98 w 100"/>
                <a:gd name="T13" fmla="*/ 0 h 71"/>
                <a:gd name="T14" fmla="*/ 98 w 100"/>
                <a:gd name="T15" fmla="*/ 70 h 71"/>
                <a:gd name="T16" fmla="*/ 0 w 100"/>
                <a:gd name="T17" fmla="*/ 7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8" y="0"/>
                  </a:lnTo>
                  <a:lnTo>
                    <a:pt x="98" y="70"/>
                  </a:lnTo>
                  <a:lnTo>
                    <a:pt x="0" y="70"/>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3" name="Freeform 750">
              <a:extLst>
                <a:ext uri="{FF2B5EF4-FFF2-40B4-BE49-F238E27FC236}">
                  <a16:creationId xmlns:a16="http://schemas.microsoft.com/office/drawing/2014/main" id="{FF4EAF47-25B9-954F-A4B5-C5FC93F5E777}"/>
                </a:ext>
              </a:extLst>
            </p:cNvPr>
            <p:cNvSpPr>
              <a:spLocks noEditPoints="1"/>
            </p:cNvSpPr>
            <p:nvPr/>
          </p:nvSpPr>
          <p:spPr bwMode="auto">
            <a:xfrm>
              <a:off x="4084" y="2098"/>
              <a:ext cx="98" cy="70"/>
            </a:xfrm>
            <a:custGeom>
              <a:avLst/>
              <a:gdLst>
                <a:gd name="T0" fmla="*/ 0 w 98"/>
                <a:gd name="T1" fmla="*/ 0 h 70"/>
                <a:gd name="T2" fmla="*/ 98 w 98"/>
                <a:gd name="T3" fmla="*/ 0 h 70"/>
                <a:gd name="T4" fmla="*/ 98 w 98"/>
                <a:gd name="T5" fmla="*/ 70 h 70"/>
                <a:gd name="T6" fmla="*/ 0 w 98"/>
                <a:gd name="T7" fmla="*/ 70 h 70"/>
                <a:gd name="T8" fmla="*/ 0 w 98"/>
                <a:gd name="T9" fmla="*/ 0 h 70"/>
                <a:gd name="T10" fmla="*/ 0 w 98"/>
                <a:gd name="T11" fmla="*/ 0 h 70"/>
                <a:gd name="T12" fmla="*/ 95 w 98"/>
                <a:gd name="T13" fmla="*/ 0 h 70"/>
                <a:gd name="T14" fmla="*/ 95 w 98"/>
                <a:gd name="T15" fmla="*/ 68 h 70"/>
                <a:gd name="T16" fmla="*/ 0 w 98"/>
                <a:gd name="T17" fmla="*/ 68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70">
                  <a:moveTo>
                    <a:pt x="0" y="0"/>
                  </a:moveTo>
                  <a:lnTo>
                    <a:pt x="98" y="0"/>
                  </a:lnTo>
                  <a:lnTo>
                    <a:pt x="98" y="70"/>
                  </a:lnTo>
                  <a:lnTo>
                    <a:pt x="0" y="70"/>
                  </a:lnTo>
                  <a:lnTo>
                    <a:pt x="0" y="0"/>
                  </a:lnTo>
                  <a:close/>
                  <a:moveTo>
                    <a:pt x="0" y="0"/>
                  </a:moveTo>
                  <a:lnTo>
                    <a:pt x="95" y="0"/>
                  </a:lnTo>
                  <a:lnTo>
                    <a:pt x="95" y="68"/>
                  </a:lnTo>
                  <a:lnTo>
                    <a:pt x="0" y="68"/>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4" name="Freeform 751">
              <a:extLst>
                <a:ext uri="{FF2B5EF4-FFF2-40B4-BE49-F238E27FC236}">
                  <a16:creationId xmlns:a16="http://schemas.microsoft.com/office/drawing/2014/main" id="{378E2120-FC92-8240-996D-26F05919741B}"/>
                </a:ext>
              </a:extLst>
            </p:cNvPr>
            <p:cNvSpPr>
              <a:spLocks noEditPoints="1"/>
            </p:cNvSpPr>
            <p:nvPr/>
          </p:nvSpPr>
          <p:spPr bwMode="auto">
            <a:xfrm>
              <a:off x="4084" y="2098"/>
              <a:ext cx="95" cy="68"/>
            </a:xfrm>
            <a:custGeom>
              <a:avLst/>
              <a:gdLst>
                <a:gd name="T0" fmla="*/ 0 w 95"/>
                <a:gd name="T1" fmla="*/ 0 h 68"/>
                <a:gd name="T2" fmla="*/ 95 w 95"/>
                <a:gd name="T3" fmla="*/ 0 h 68"/>
                <a:gd name="T4" fmla="*/ 95 w 95"/>
                <a:gd name="T5" fmla="*/ 68 h 68"/>
                <a:gd name="T6" fmla="*/ 0 w 95"/>
                <a:gd name="T7" fmla="*/ 68 h 68"/>
                <a:gd name="T8" fmla="*/ 0 w 95"/>
                <a:gd name="T9" fmla="*/ 0 h 68"/>
                <a:gd name="T10" fmla="*/ 0 w 95"/>
                <a:gd name="T11" fmla="*/ 0 h 68"/>
                <a:gd name="T12" fmla="*/ 93 w 95"/>
                <a:gd name="T13" fmla="*/ 0 h 68"/>
                <a:gd name="T14" fmla="*/ 93 w 95"/>
                <a:gd name="T15" fmla="*/ 66 h 68"/>
                <a:gd name="T16" fmla="*/ 0 w 95"/>
                <a:gd name="T17" fmla="*/ 66 h 68"/>
                <a:gd name="T18" fmla="*/ 0 w 9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68">
                  <a:moveTo>
                    <a:pt x="0" y="0"/>
                  </a:moveTo>
                  <a:lnTo>
                    <a:pt x="95" y="0"/>
                  </a:lnTo>
                  <a:lnTo>
                    <a:pt x="95" y="68"/>
                  </a:lnTo>
                  <a:lnTo>
                    <a:pt x="0" y="68"/>
                  </a:lnTo>
                  <a:lnTo>
                    <a:pt x="0" y="0"/>
                  </a:lnTo>
                  <a:close/>
                  <a:moveTo>
                    <a:pt x="0" y="0"/>
                  </a:moveTo>
                  <a:lnTo>
                    <a:pt x="93" y="0"/>
                  </a:lnTo>
                  <a:lnTo>
                    <a:pt x="93" y="66"/>
                  </a:lnTo>
                  <a:lnTo>
                    <a:pt x="0" y="66"/>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5" name="Freeform 752">
              <a:extLst>
                <a:ext uri="{FF2B5EF4-FFF2-40B4-BE49-F238E27FC236}">
                  <a16:creationId xmlns:a16="http://schemas.microsoft.com/office/drawing/2014/main" id="{5409A12F-5AB1-5D41-99D5-BEDD8CB1D5FA}"/>
                </a:ext>
              </a:extLst>
            </p:cNvPr>
            <p:cNvSpPr>
              <a:spLocks noEditPoints="1"/>
            </p:cNvSpPr>
            <p:nvPr/>
          </p:nvSpPr>
          <p:spPr bwMode="auto">
            <a:xfrm>
              <a:off x="4084" y="2098"/>
              <a:ext cx="93" cy="66"/>
            </a:xfrm>
            <a:custGeom>
              <a:avLst/>
              <a:gdLst>
                <a:gd name="T0" fmla="*/ 0 w 93"/>
                <a:gd name="T1" fmla="*/ 0 h 66"/>
                <a:gd name="T2" fmla="*/ 93 w 93"/>
                <a:gd name="T3" fmla="*/ 0 h 66"/>
                <a:gd name="T4" fmla="*/ 93 w 93"/>
                <a:gd name="T5" fmla="*/ 66 h 66"/>
                <a:gd name="T6" fmla="*/ 0 w 93"/>
                <a:gd name="T7" fmla="*/ 66 h 66"/>
                <a:gd name="T8" fmla="*/ 0 w 93"/>
                <a:gd name="T9" fmla="*/ 0 h 66"/>
                <a:gd name="T10" fmla="*/ 0 w 93"/>
                <a:gd name="T11" fmla="*/ 0 h 66"/>
                <a:gd name="T12" fmla="*/ 91 w 93"/>
                <a:gd name="T13" fmla="*/ 0 h 66"/>
                <a:gd name="T14" fmla="*/ 91 w 93"/>
                <a:gd name="T15" fmla="*/ 65 h 66"/>
                <a:gd name="T16" fmla="*/ 0 w 93"/>
                <a:gd name="T17" fmla="*/ 65 h 66"/>
                <a:gd name="T18" fmla="*/ 0 w 9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6">
                  <a:moveTo>
                    <a:pt x="0" y="0"/>
                  </a:moveTo>
                  <a:lnTo>
                    <a:pt x="93" y="0"/>
                  </a:lnTo>
                  <a:lnTo>
                    <a:pt x="93" y="66"/>
                  </a:lnTo>
                  <a:lnTo>
                    <a:pt x="0" y="66"/>
                  </a:lnTo>
                  <a:lnTo>
                    <a:pt x="0" y="0"/>
                  </a:lnTo>
                  <a:close/>
                  <a:moveTo>
                    <a:pt x="0" y="0"/>
                  </a:moveTo>
                  <a:lnTo>
                    <a:pt x="91" y="0"/>
                  </a:lnTo>
                  <a:lnTo>
                    <a:pt x="91" y="65"/>
                  </a:lnTo>
                  <a:lnTo>
                    <a:pt x="0" y="65"/>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6" name="Freeform 753">
              <a:extLst>
                <a:ext uri="{FF2B5EF4-FFF2-40B4-BE49-F238E27FC236}">
                  <a16:creationId xmlns:a16="http://schemas.microsoft.com/office/drawing/2014/main" id="{B4E87DB0-FCA1-EB44-8149-1230522195A8}"/>
                </a:ext>
              </a:extLst>
            </p:cNvPr>
            <p:cNvSpPr>
              <a:spLocks noEditPoints="1"/>
            </p:cNvSpPr>
            <p:nvPr/>
          </p:nvSpPr>
          <p:spPr bwMode="auto">
            <a:xfrm>
              <a:off x="4084" y="2098"/>
              <a:ext cx="91" cy="65"/>
            </a:xfrm>
            <a:custGeom>
              <a:avLst/>
              <a:gdLst>
                <a:gd name="T0" fmla="*/ 0 w 91"/>
                <a:gd name="T1" fmla="*/ 0 h 65"/>
                <a:gd name="T2" fmla="*/ 91 w 91"/>
                <a:gd name="T3" fmla="*/ 0 h 65"/>
                <a:gd name="T4" fmla="*/ 91 w 91"/>
                <a:gd name="T5" fmla="*/ 65 h 65"/>
                <a:gd name="T6" fmla="*/ 0 w 91"/>
                <a:gd name="T7" fmla="*/ 65 h 65"/>
                <a:gd name="T8" fmla="*/ 0 w 91"/>
                <a:gd name="T9" fmla="*/ 0 h 65"/>
                <a:gd name="T10" fmla="*/ 0 w 91"/>
                <a:gd name="T11" fmla="*/ 0 h 65"/>
                <a:gd name="T12" fmla="*/ 89 w 91"/>
                <a:gd name="T13" fmla="*/ 0 h 65"/>
                <a:gd name="T14" fmla="*/ 89 w 91"/>
                <a:gd name="T15" fmla="*/ 63 h 65"/>
                <a:gd name="T16" fmla="*/ 0 w 91"/>
                <a:gd name="T17" fmla="*/ 63 h 65"/>
                <a:gd name="T18" fmla="*/ 0 w 9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5">
                  <a:moveTo>
                    <a:pt x="0" y="0"/>
                  </a:moveTo>
                  <a:lnTo>
                    <a:pt x="91" y="0"/>
                  </a:lnTo>
                  <a:lnTo>
                    <a:pt x="91" y="65"/>
                  </a:lnTo>
                  <a:lnTo>
                    <a:pt x="0" y="65"/>
                  </a:lnTo>
                  <a:lnTo>
                    <a:pt x="0" y="0"/>
                  </a:lnTo>
                  <a:close/>
                  <a:moveTo>
                    <a:pt x="0" y="0"/>
                  </a:moveTo>
                  <a:lnTo>
                    <a:pt x="89" y="0"/>
                  </a:lnTo>
                  <a:lnTo>
                    <a:pt x="89" y="63"/>
                  </a:lnTo>
                  <a:lnTo>
                    <a:pt x="0" y="63"/>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7" name="Freeform 754">
              <a:extLst>
                <a:ext uri="{FF2B5EF4-FFF2-40B4-BE49-F238E27FC236}">
                  <a16:creationId xmlns:a16="http://schemas.microsoft.com/office/drawing/2014/main" id="{998928C7-AF53-B34D-A626-F42B9E57CCD6}"/>
                </a:ext>
              </a:extLst>
            </p:cNvPr>
            <p:cNvSpPr>
              <a:spLocks noEditPoints="1"/>
            </p:cNvSpPr>
            <p:nvPr/>
          </p:nvSpPr>
          <p:spPr bwMode="auto">
            <a:xfrm>
              <a:off x="4084" y="2098"/>
              <a:ext cx="89" cy="63"/>
            </a:xfrm>
            <a:custGeom>
              <a:avLst/>
              <a:gdLst>
                <a:gd name="T0" fmla="*/ 0 w 89"/>
                <a:gd name="T1" fmla="*/ 0 h 63"/>
                <a:gd name="T2" fmla="*/ 89 w 89"/>
                <a:gd name="T3" fmla="*/ 0 h 63"/>
                <a:gd name="T4" fmla="*/ 89 w 89"/>
                <a:gd name="T5" fmla="*/ 63 h 63"/>
                <a:gd name="T6" fmla="*/ 0 w 89"/>
                <a:gd name="T7" fmla="*/ 63 h 63"/>
                <a:gd name="T8" fmla="*/ 0 w 89"/>
                <a:gd name="T9" fmla="*/ 0 h 63"/>
                <a:gd name="T10" fmla="*/ 0 w 89"/>
                <a:gd name="T11" fmla="*/ 0 h 63"/>
                <a:gd name="T12" fmla="*/ 86 w 89"/>
                <a:gd name="T13" fmla="*/ 0 h 63"/>
                <a:gd name="T14" fmla="*/ 86 w 89"/>
                <a:gd name="T15" fmla="*/ 61 h 63"/>
                <a:gd name="T16" fmla="*/ 0 w 89"/>
                <a:gd name="T17" fmla="*/ 61 h 63"/>
                <a:gd name="T18" fmla="*/ 0 w 8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3">
                  <a:moveTo>
                    <a:pt x="0" y="0"/>
                  </a:moveTo>
                  <a:lnTo>
                    <a:pt x="89" y="0"/>
                  </a:lnTo>
                  <a:lnTo>
                    <a:pt x="89" y="63"/>
                  </a:lnTo>
                  <a:lnTo>
                    <a:pt x="0" y="63"/>
                  </a:lnTo>
                  <a:lnTo>
                    <a:pt x="0" y="0"/>
                  </a:lnTo>
                  <a:close/>
                  <a:moveTo>
                    <a:pt x="0" y="0"/>
                  </a:moveTo>
                  <a:lnTo>
                    <a:pt x="86" y="0"/>
                  </a:lnTo>
                  <a:lnTo>
                    <a:pt x="86" y="61"/>
                  </a:lnTo>
                  <a:lnTo>
                    <a:pt x="0" y="6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8" name="Freeform 755">
              <a:extLst>
                <a:ext uri="{FF2B5EF4-FFF2-40B4-BE49-F238E27FC236}">
                  <a16:creationId xmlns:a16="http://schemas.microsoft.com/office/drawing/2014/main" id="{3F822CFB-DAEC-C040-9025-683050CE0373}"/>
                </a:ext>
              </a:extLst>
            </p:cNvPr>
            <p:cNvSpPr>
              <a:spLocks noEditPoints="1"/>
            </p:cNvSpPr>
            <p:nvPr/>
          </p:nvSpPr>
          <p:spPr bwMode="auto">
            <a:xfrm>
              <a:off x="4084" y="2098"/>
              <a:ext cx="86" cy="61"/>
            </a:xfrm>
            <a:custGeom>
              <a:avLst/>
              <a:gdLst>
                <a:gd name="T0" fmla="*/ 0 w 86"/>
                <a:gd name="T1" fmla="*/ 0 h 61"/>
                <a:gd name="T2" fmla="*/ 86 w 86"/>
                <a:gd name="T3" fmla="*/ 0 h 61"/>
                <a:gd name="T4" fmla="*/ 86 w 86"/>
                <a:gd name="T5" fmla="*/ 61 h 61"/>
                <a:gd name="T6" fmla="*/ 0 w 86"/>
                <a:gd name="T7" fmla="*/ 61 h 61"/>
                <a:gd name="T8" fmla="*/ 0 w 86"/>
                <a:gd name="T9" fmla="*/ 0 h 61"/>
                <a:gd name="T10" fmla="*/ 0 w 86"/>
                <a:gd name="T11" fmla="*/ 0 h 61"/>
                <a:gd name="T12" fmla="*/ 84 w 86"/>
                <a:gd name="T13" fmla="*/ 0 h 61"/>
                <a:gd name="T14" fmla="*/ 84 w 86"/>
                <a:gd name="T15" fmla="*/ 60 h 61"/>
                <a:gd name="T16" fmla="*/ 0 w 86"/>
                <a:gd name="T17" fmla="*/ 60 h 61"/>
                <a:gd name="T18" fmla="*/ 0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1">
                  <a:moveTo>
                    <a:pt x="0" y="0"/>
                  </a:moveTo>
                  <a:lnTo>
                    <a:pt x="86" y="0"/>
                  </a:lnTo>
                  <a:lnTo>
                    <a:pt x="86" y="61"/>
                  </a:lnTo>
                  <a:lnTo>
                    <a:pt x="0" y="61"/>
                  </a:lnTo>
                  <a:lnTo>
                    <a:pt x="0" y="0"/>
                  </a:lnTo>
                  <a:close/>
                  <a:moveTo>
                    <a:pt x="0" y="0"/>
                  </a:moveTo>
                  <a:lnTo>
                    <a:pt x="84" y="0"/>
                  </a:lnTo>
                  <a:lnTo>
                    <a:pt x="84" y="60"/>
                  </a:lnTo>
                  <a:lnTo>
                    <a:pt x="0" y="60"/>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9" name="Freeform 756">
              <a:extLst>
                <a:ext uri="{FF2B5EF4-FFF2-40B4-BE49-F238E27FC236}">
                  <a16:creationId xmlns:a16="http://schemas.microsoft.com/office/drawing/2014/main" id="{2FA9B1AA-FE03-274B-95C6-17D44F9009A7}"/>
                </a:ext>
              </a:extLst>
            </p:cNvPr>
            <p:cNvSpPr>
              <a:spLocks noEditPoints="1"/>
            </p:cNvSpPr>
            <p:nvPr/>
          </p:nvSpPr>
          <p:spPr bwMode="auto">
            <a:xfrm>
              <a:off x="4084" y="2098"/>
              <a:ext cx="84" cy="60"/>
            </a:xfrm>
            <a:custGeom>
              <a:avLst/>
              <a:gdLst>
                <a:gd name="T0" fmla="*/ 0 w 84"/>
                <a:gd name="T1" fmla="*/ 0 h 60"/>
                <a:gd name="T2" fmla="*/ 84 w 84"/>
                <a:gd name="T3" fmla="*/ 0 h 60"/>
                <a:gd name="T4" fmla="*/ 84 w 84"/>
                <a:gd name="T5" fmla="*/ 60 h 60"/>
                <a:gd name="T6" fmla="*/ 0 w 84"/>
                <a:gd name="T7" fmla="*/ 60 h 60"/>
                <a:gd name="T8" fmla="*/ 0 w 84"/>
                <a:gd name="T9" fmla="*/ 0 h 60"/>
                <a:gd name="T10" fmla="*/ 0 w 84"/>
                <a:gd name="T11" fmla="*/ 0 h 60"/>
                <a:gd name="T12" fmla="*/ 82 w 84"/>
                <a:gd name="T13" fmla="*/ 0 h 60"/>
                <a:gd name="T14" fmla="*/ 82 w 84"/>
                <a:gd name="T15" fmla="*/ 57 h 60"/>
                <a:gd name="T16" fmla="*/ 0 w 84"/>
                <a:gd name="T17" fmla="*/ 57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0">
                  <a:moveTo>
                    <a:pt x="0" y="0"/>
                  </a:moveTo>
                  <a:lnTo>
                    <a:pt x="84" y="0"/>
                  </a:lnTo>
                  <a:lnTo>
                    <a:pt x="84" y="60"/>
                  </a:lnTo>
                  <a:lnTo>
                    <a:pt x="0" y="60"/>
                  </a:lnTo>
                  <a:lnTo>
                    <a:pt x="0" y="0"/>
                  </a:lnTo>
                  <a:close/>
                  <a:moveTo>
                    <a:pt x="0" y="0"/>
                  </a:moveTo>
                  <a:lnTo>
                    <a:pt x="82" y="0"/>
                  </a:lnTo>
                  <a:lnTo>
                    <a:pt x="82" y="57"/>
                  </a:lnTo>
                  <a:lnTo>
                    <a:pt x="0" y="57"/>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0" name="Freeform 757">
              <a:extLst>
                <a:ext uri="{FF2B5EF4-FFF2-40B4-BE49-F238E27FC236}">
                  <a16:creationId xmlns:a16="http://schemas.microsoft.com/office/drawing/2014/main" id="{84DDB146-7CA6-B647-9474-35DB2B8C6861}"/>
                </a:ext>
              </a:extLst>
            </p:cNvPr>
            <p:cNvSpPr>
              <a:spLocks noEditPoints="1"/>
            </p:cNvSpPr>
            <p:nvPr/>
          </p:nvSpPr>
          <p:spPr bwMode="auto">
            <a:xfrm>
              <a:off x="4084" y="2098"/>
              <a:ext cx="82" cy="57"/>
            </a:xfrm>
            <a:custGeom>
              <a:avLst/>
              <a:gdLst>
                <a:gd name="T0" fmla="*/ 0 w 82"/>
                <a:gd name="T1" fmla="*/ 0 h 57"/>
                <a:gd name="T2" fmla="*/ 82 w 82"/>
                <a:gd name="T3" fmla="*/ 0 h 57"/>
                <a:gd name="T4" fmla="*/ 82 w 82"/>
                <a:gd name="T5" fmla="*/ 57 h 57"/>
                <a:gd name="T6" fmla="*/ 0 w 82"/>
                <a:gd name="T7" fmla="*/ 57 h 57"/>
                <a:gd name="T8" fmla="*/ 0 w 82"/>
                <a:gd name="T9" fmla="*/ 0 h 57"/>
                <a:gd name="T10" fmla="*/ 0 w 82"/>
                <a:gd name="T11" fmla="*/ 0 h 57"/>
                <a:gd name="T12" fmla="*/ 79 w 82"/>
                <a:gd name="T13" fmla="*/ 0 h 57"/>
                <a:gd name="T14" fmla="*/ 79 w 82"/>
                <a:gd name="T15" fmla="*/ 56 h 57"/>
                <a:gd name="T16" fmla="*/ 0 w 82"/>
                <a:gd name="T17" fmla="*/ 56 h 57"/>
                <a:gd name="T18" fmla="*/ 0 w 8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7">
                  <a:moveTo>
                    <a:pt x="0" y="0"/>
                  </a:moveTo>
                  <a:lnTo>
                    <a:pt x="82" y="0"/>
                  </a:lnTo>
                  <a:lnTo>
                    <a:pt x="82" y="57"/>
                  </a:lnTo>
                  <a:lnTo>
                    <a:pt x="0" y="57"/>
                  </a:lnTo>
                  <a:lnTo>
                    <a:pt x="0" y="0"/>
                  </a:lnTo>
                  <a:close/>
                  <a:moveTo>
                    <a:pt x="0" y="0"/>
                  </a:moveTo>
                  <a:lnTo>
                    <a:pt x="79" y="0"/>
                  </a:lnTo>
                  <a:lnTo>
                    <a:pt x="79" y="56"/>
                  </a:lnTo>
                  <a:lnTo>
                    <a:pt x="0" y="56"/>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1" name="Freeform 758">
              <a:extLst>
                <a:ext uri="{FF2B5EF4-FFF2-40B4-BE49-F238E27FC236}">
                  <a16:creationId xmlns:a16="http://schemas.microsoft.com/office/drawing/2014/main" id="{A912CCB5-A4E1-F543-839D-567134F067AF}"/>
                </a:ext>
              </a:extLst>
            </p:cNvPr>
            <p:cNvSpPr>
              <a:spLocks noEditPoints="1"/>
            </p:cNvSpPr>
            <p:nvPr/>
          </p:nvSpPr>
          <p:spPr bwMode="auto">
            <a:xfrm>
              <a:off x="4084" y="2098"/>
              <a:ext cx="79" cy="56"/>
            </a:xfrm>
            <a:custGeom>
              <a:avLst/>
              <a:gdLst>
                <a:gd name="T0" fmla="*/ 0 w 79"/>
                <a:gd name="T1" fmla="*/ 0 h 56"/>
                <a:gd name="T2" fmla="*/ 79 w 79"/>
                <a:gd name="T3" fmla="*/ 0 h 56"/>
                <a:gd name="T4" fmla="*/ 79 w 79"/>
                <a:gd name="T5" fmla="*/ 56 h 56"/>
                <a:gd name="T6" fmla="*/ 0 w 79"/>
                <a:gd name="T7" fmla="*/ 56 h 56"/>
                <a:gd name="T8" fmla="*/ 0 w 79"/>
                <a:gd name="T9" fmla="*/ 0 h 56"/>
                <a:gd name="T10" fmla="*/ 0 w 79"/>
                <a:gd name="T11" fmla="*/ 0 h 56"/>
                <a:gd name="T12" fmla="*/ 76 w 79"/>
                <a:gd name="T13" fmla="*/ 0 h 56"/>
                <a:gd name="T14" fmla="*/ 76 w 79"/>
                <a:gd name="T15" fmla="*/ 54 h 56"/>
                <a:gd name="T16" fmla="*/ 0 w 79"/>
                <a:gd name="T17" fmla="*/ 54 h 56"/>
                <a:gd name="T18" fmla="*/ 0 w 79"/>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6">
                  <a:moveTo>
                    <a:pt x="0" y="0"/>
                  </a:moveTo>
                  <a:lnTo>
                    <a:pt x="79" y="0"/>
                  </a:lnTo>
                  <a:lnTo>
                    <a:pt x="79" y="56"/>
                  </a:lnTo>
                  <a:lnTo>
                    <a:pt x="0" y="56"/>
                  </a:lnTo>
                  <a:lnTo>
                    <a:pt x="0" y="0"/>
                  </a:lnTo>
                  <a:close/>
                  <a:moveTo>
                    <a:pt x="0" y="0"/>
                  </a:moveTo>
                  <a:lnTo>
                    <a:pt x="76" y="0"/>
                  </a:lnTo>
                  <a:lnTo>
                    <a:pt x="76" y="54"/>
                  </a:lnTo>
                  <a:lnTo>
                    <a:pt x="0" y="54"/>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2" name="Freeform 759">
              <a:extLst>
                <a:ext uri="{FF2B5EF4-FFF2-40B4-BE49-F238E27FC236}">
                  <a16:creationId xmlns:a16="http://schemas.microsoft.com/office/drawing/2014/main" id="{B8C70F8B-10D0-4B4E-9574-1C0857B4BC57}"/>
                </a:ext>
              </a:extLst>
            </p:cNvPr>
            <p:cNvSpPr>
              <a:spLocks noEditPoints="1"/>
            </p:cNvSpPr>
            <p:nvPr/>
          </p:nvSpPr>
          <p:spPr bwMode="auto">
            <a:xfrm>
              <a:off x="4084" y="2098"/>
              <a:ext cx="76" cy="54"/>
            </a:xfrm>
            <a:custGeom>
              <a:avLst/>
              <a:gdLst>
                <a:gd name="T0" fmla="*/ 0 w 76"/>
                <a:gd name="T1" fmla="*/ 0 h 54"/>
                <a:gd name="T2" fmla="*/ 76 w 76"/>
                <a:gd name="T3" fmla="*/ 0 h 54"/>
                <a:gd name="T4" fmla="*/ 76 w 76"/>
                <a:gd name="T5" fmla="*/ 54 h 54"/>
                <a:gd name="T6" fmla="*/ 0 w 76"/>
                <a:gd name="T7" fmla="*/ 54 h 54"/>
                <a:gd name="T8" fmla="*/ 0 w 76"/>
                <a:gd name="T9" fmla="*/ 0 h 54"/>
                <a:gd name="T10" fmla="*/ 0 w 76"/>
                <a:gd name="T11" fmla="*/ 0 h 54"/>
                <a:gd name="T12" fmla="*/ 74 w 76"/>
                <a:gd name="T13" fmla="*/ 0 h 54"/>
                <a:gd name="T14" fmla="*/ 74 w 76"/>
                <a:gd name="T15" fmla="*/ 52 h 54"/>
                <a:gd name="T16" fmla="*/ 0 w 76"/>
                <a:gd name="T17" fmla="*/ 52 h 54"/>
                <a:gd name="T18" fmla="*/ 0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4">
                  <a:moveTo>
                    <a:pt x="0" y="0"/>
                  </a:moveTo>
                  <a:lnTo>
                    <a:pt x="76" y="0"/>
                  </a:lnTo>
                  <a:lnTo>
                    <a:pt x="76" y="54"/>
                  </a:lnTo>
                  <a:lnTo>
                    <a:pt x="0" y="54"/>
                  </a:lnTo>
                  <a:lnTo>
                    <a:pt x="0" y="0"/>
                  </a:lnTo>
                  <a:close/>
                  <a:moveTo>
                    <a:pt x="0" y="0"/>
                  </a:moveTo>
                  <a:lnTo>
                    <a:pt x="74" y="0"/>
                  </a:lnTo>
                  <a:lnTo>
                    <a:pt x="74" y="52"/>
                  </a:lnTo>
                  <a:lnTo>
                    <a:pt x="0" y="52"/>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3" name="Freeform 760">
              <a:extLst>
                <a:ext uri="{FF2B5EF4-FFF2-40B4-BE49-F238E27FC236}">
                  <a16:creationId xmlns:a16="http://schemas.microsoft.com/office/drawing/2014/main" id="{6E8E77E4-C2BE-614F-93D8-9D66678D4A39}"/>
                </a:ext>
              </a:extLst>
            </p:cNvPr>
            <p:cNvSpPr>
              <a:spLocks noEditPoints="1"/>
            </p:cNvSpPr>
            <p:nvPr/>
          </p:nvSpPr>
          <p:spPr bwMode="auto">
            <a:xfrm>
              <a:off x="4084" y="2098"/>
              <a:ext cx="74" cy="52"/>
            </a:xfrm>
            <a:custGeom>
              <a:avLst/>
              <a:gdLst>
                <a:gd name="T0" fmla="*/ 0 w 74"/>
                <a:gd name="T1" fmla="*/ 0 h 52"/>
                <a:gd name="T2" fmla="*/ 74 w 74"/>
                <a:gd name="T3" fmla="*/ 0 h 52"/>
                <a:gd name="T4" fmla="*/ 74 w 74"/>
                <a:gd name="T5" fmla="*/ 52 h 52"/>
                <a:gd name="T6" fmla="*/ 0 w 74"/>
                <a:gd name="T7" fmla="*/ 52 h 52"/>
                <a:gd name="T8" fmla="*/ 0 w 74"/>
                <a:gd name="T9" fmla="*/ 0 h 52"/>
                <a:gd name="T10" fmla="*/ 0 w 74"/>
                <a:gd name="T11" fmla="*/ 0 h 52"/>
                <a:gd name="T12" fmla="*/ 72 w 74"/>
                <a:gd name="T13" fmla="*/ 0 h 52"/>
                <a:gd name="T14" fmla="*/ 72 w 74"/>
                <a:gd name="T15" fmla="*/ 51 h 52"/>
                <a:gd name="T16" fmla="*/ 0 w 74"/>
                <a:gd name="T17" fmla="*/ 51 h 52"/>
                <a:gd name="T18" fmla="*/ 0 w 7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2">
                  <a:moveTo>
                    <a:pt x="0" y="0"/>
                  </a:moveTo>
                  <a:lnTo>
                    <a:pt x="74" y="0"/>
                  </a:lnTo>
                  <a:lnTo>
                    <a:pt x="74" y="52"/>
                  </a:lnTo>
                  <a:lnTo>
                    <a:pt x="0" y="52"/>
                  </a:lnTo>
                  <a:lnTo>
                    <a:pt x="0" y="0"/>
                  </a:lnTo>
                  <a:close/>
                  <a:moveTo>
                    <a:pt x="0" y="0"/>
                  </a:moveTo>
                  <a:lnTo>
                    <a:pt x="72" y="0"/>
                  </a:lnTo>
                  <a:lnTo>
                    <a:pt x="72" y="51"/>
                  </a:lnTo>
                  <a:lnTo>
                    <a:pt x="0" y="51"/>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4" name="Freeform 761">
              <a:extLst>
                <a:ext uri="{FF2B5EF4-FFF2-40B4-BE49-F238E27FC236}">
                  <a16:creationId xmlns:a16="http://schemas.microsoft.com/office/drawing/2014/main" id="{BD23971D-A96B-E041-9634-0094CDD8724D}"/>
                </a:ext>
              </a:extLst>
            </p:cNvPr>
            <p:cNvSpPr>
              <a:spLocks noEditPoints="1"/>
            </p:cNvSpPr>
            <p:nvPr/>
          </p:nvSpPr>
          <p:spPr bwMode="auto">
            <a:xfrm>
              <a:off x="4084" y="2098"/>
              <a:ext cx="72" cy="51"/>
            </a:xfrm>
            <a:custGeom>
              <a:avLst/>
              <a:gdLst>
                <a:gd name="T0" fmla="*/ 0 w 72"/>
                <a:gd name="T1" fmla="*/ 0 h 51"/>
                <a:gd name="T2" fmla="*/ 72 w 72"/>
                <a:gd name="T3" fmla="*/ 0 h 51"/>
                <a:gd name="T4" fmla="*/ 72 w 72"/>
                <a:gd name="T5" fmla="*/ 51 h 51"/>
                <a:gd name="T6" fmla="*/ 0 w 72"/>
                <a:gd name="T7" fmla="*/ 51 h 51"/>
                <a:gd name="T8" fmla="*/ 0 w 72"/>
                <a:gd name="T9" fmla="*/ 0 h 51"/>
                <a:gd name="T10" fmla="*/ 0 w 72"/>
                <a:gd name="T11" fmla="*/ 0 h 51"/>
                <a:gd name="T12" fmla="*/ 69 w 72"/>
                <a:gd name="T13" fmla="*/ 0 h 51"/>
                <a:gd name="T14" fmla="*/ 69 w 72"/>
                <a:gd name="T15" fmla="*/ 49 h 51"/>
                <a:gd name="T16" fmla="*/ 0 w 72"/>
                <a:gd name="T17" fmla="*/ 49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2" y="0"/>
                  </a:lnTo>
                  <a:lnTo>
                    <a:pt x="72" y="51"/>
                  </a:lnTo>
                  <a:lnTo>
                    <a:pt x="0" y="51"/>
                  </a:lnTo>
                  <a:lnTo>
                    <a:pt x="0" y="0"/>
                  </a:lnTo>
                  <a:close/>
                  <a:moveTo>
                    <a:pt x="0" y="0"/>
                  </a:moveTo>
                  <a:lnTo>
                    <a:pt x="69" y="0"/>
                  </a:lnTo>
                  <a:lnTo>
                    <a:pt x="69" y="49"/>
                  </a:lnTo>
                  <a:lnTo>
                    <a:pt x="0" y="49"/>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5" name="Freeform 762">
              <a:extLst>
                <a:ext uri="{FF2B5EF4-FFF2-40B4-BE49-F238E27FC236}">
                  <a16:creationId xmlns:a16="http://schemas.microsoft.com/office/drawing/2014/main" id="{A8EC4BB3-9DC2-7346-BD18-2B54AFCD414A}"/>
                </a:ext>
              </a:extLst>
            </p:cNvPr>
            <p:cNvSpPr>
              <a:spLocks noEditPoints="1"/>
            </p:cNvSpPr>
            <p:nvPr/>
          </p:nvSpPr>
          <p:spPr bwMode="auto">
            <a:xfrm>
              <a:off x="4084" y="2098"/>
              <a:ext cx="69" cy="49"/>
            </a:xfrm>
            <a:custGeom>
              <a:avLst/>
              <a:gdLst>
                <a:gd name="T0" fmla="*/ 0 w 69"/>
                <a:gd name="T1" fmla="*/ 0 h 49"/>
                <a:gd name="T2" fmla="*/ 69 w 69"/>
                <a:gd name="T3" fmla="*/ 0 h 49"/>
                <a:gd name="T4" fmla="*/ 69 w 69"/>
                <a:gd name="T5" fmla="*/ 49 h 49"/>
                <a:gd name="T6" fmla="*/ 0 w 69"/>
                <a:gd name="T7" fmla="*/ 49 h 49"/>
                <a:gd name="T8" fmla="*/ 0 w 69"/>
                <a:gd name="T9" fmla="*/ 0 h 49"/>
                <a:gd name="T10" fmla="*/ 0 w 69"/>
                <a:gd name="T11" fmla="*/ 0 h 49"/>
                <a:gd name="T12" fmla="*/ 67 w 69"/>
                <a:gd name="T13" fmla="*/ 0 h 49"/>
                <a:gd name="T14" fmla="*/ 67 w 69"/>
                <a:gd name="T15" fmla="*/ 48 h 49"/>
                <a:gd name="T16" fmla="*/ 0 w 69"/>
                <a:gd name="T17" fmla="*/ 48 h 49"/>
                <a:gd name="T18" fmla="*/ 0 w 6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9">
                  <a:moveTo>
                    <a:pt x="0" y="0"/>
                  </a:moveTo>
                  <a:lnTo>
                    <a:pt x="69" y="0"/>
                  </a:lnTo>
                  <a:lnTo>
                    <a:pt x="69" y="49"/>
                  </a:lnTo>
                  <a:lnTo>
                    <a:pt x="0" y="49"/>
                  </a:lnTo>
                  <a:lnTo>
                    <a:pt x="0" y="0"/>
                  </a:lnTo>
                  <a:close/>
                  <a:moveTo>
                    <a:pt x="0" y="0"/>
                  </a:moveTo>
                  <a:lnTo>
                    <a:pt x="67" y="0"/>
                  </a:lnTo>
                  <a:lnTo>
                    <a:pt x="67" y="48"/>
                  </a:lnTo>
                  <a:lnTo>
                    <a:pt x="0" y="48"/>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6" name="Freeform 763">
              <a:extLst>
                <a:ext uri="{FF2B5EF4-FFF2-40B4-BE49-F238E27FC236}">
                  <a16:creationId xmlns:a16="http://schemas.microsoft.com/office/drawing/2014/main" id="{6E12F87D-E5F9-634D-8CBB-84CBBF208BCA}"/>
                </a:ext>
              </a:extLst>
            </p:cNvPr>
            <p:cNvSpPr>
              <a:spLocks noEditPoints="1"/>
            </p:cNvSpPr>
            <p:nvPr/>
          </p:nvSpPr>
          <p:spPr bwMode="auto">
            <a:xfrm>
              <a:off x="4084" y="2098"/>
              <a:ext cx="67" cy="48"/>
            </a:xfrm>
            <a:custGeom>
              <a:avLst/>
              <a:gdLst>
                <a:gd name="T0" fmla="*/ 0 w 67"/>
                <a:gd name="T1" fmla="*/ 0 h 48"/>
                <a:gd name="T2" fmla="*/ 67 w 67"/>
                <a:gd name="T3" fmla="*/ 0 h 48"/>
                <a:gd name="T4" fmla="*/ 67 w 67"/>
                <a:gd name="T5" fmla="*/ 48 h 48"/>
                <a:gd name="T6" fmla="*/ 0 w 67"/>
                <a:gd name="T7" fmla="*/ 48 h 48"/>
                <a:gd name="T8" fmla="*/ 0 w 67"/>
                <a:gd name="T9" fmla="*/ 0 h 48"/>
                <a:gd name="T10" fmla="*/ 0 w 67"/>
                <a:gd name="T11" fmla="*/ 0 h 48"/>
                <a:gd name="T12" fmla="*/ 65 w 67"/>
                <a:gd name="T13" fmla="*/ 0 h 48"/>
                <a:gd name="T14" fmla="*/ 65 w 67"/>
                <a:gd name="T15" fmla="*/ 46 h 48"/>
                <a:gd name="T16" fmla="*/ 0 w 67"/>
                <a:gd name="T17" fmla="*/ 46 h 48"/>
                <a:gd name="T18" fmla="*/ 0 w 67"/>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8">
                  <a:moveTo>
                    <a:pt x="0" y="0"/>
                  </a:moveTo>
                  <a:lnTo>
                    <a:pt x="67" y="0"/>
                  </a:lnTo>
                  <a:lnTo>
                    <a:pt x="67" y="48"/>
                  </a:lnTo>
                  <a:lnTo>
                    <a:pt x="0" y="48"/>
                  </a:lnTo>
                  <a:lnTo>
                    <a:pt x="0" y="0"/>
                  </a:lnTo>
                  <a:close/>
                  <a:moveTo>
                    <a:pt x="0" y="0"/>
                  </a:moveTo>
                  <a:lnTo>
                    <a:pt x="65" y="0"/>
                  </a:lnTo>
                  <a:lnTo>
                    <a:pt x="65" y="46"/>
                  </a:lnTo>
                  <a:lnTo>
                    <a:pt x="0" y="46"/>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7" name="Freeform 764">
              <a:extLst>
                <a:ext uri="{FF2B5EF4-FFF2-40B4-BE49-F238E27FC236}">
                  <a16:creationId xmlns:a16="http://schemas.microsoft.com/office/drawing/2014/main" id="{5E57DE7D-BEB3-E045-9D1B-B99AA445128D}"/>
                </a:ext>
              </a:extLst>
            </p:cNvPr>
            <p:cNvSpPr>
              <a:spLocks noEditPoints="1"/>
            </p:cNvSpPr>
            <p:nvPr/>
          </p:nvSpPr>
          <p:spPr bwMode="auto">
            <a:xfrm>
              <a:off x="4084" y="2098"/>
              <a:ext cx="65" cy="46"/>
            </a:xfrm>
            <a:custGeom>
              <a:avLst/>
              <a:gdLst>
                <a:gd name="T0" fmla="*/ 0 w 65"/>
                <a:gd name="T1" fmla="*/ 0 h 46"/>
                <a:gd name="T2" fmla="*/ 65 w 65"/>
                <a:gd name="T3" fmla="*/ 0 h 46"/>
                <a:gd name="T4" fmla="*/ 65 w 65"/>
                <a:gd name="T5" fmla="*/ 46 h 46"/>
                <a:gd name="T6" fmla="*/ 0 w 65"/>
                <a:gd name="T7" fmla="*/ 46 h 46"/>
                <a:gd name="T8" fmla="*/ 0 w 65"/>
                <a:gd name="T9" fmla="*/ 0 h 46"/>
                <a:gd name="T10" fmla="*/ 0 w 65"/>
                <a:gd name="T11" fmla="*/ 0 h 46"/>
                <a:gd name="T12" fmla="*/ 63 w 65"/>
                <a:gd name="T13" fmla="*/ 0 h 46"/>
                <a:gd name="T14" fmla="*/ 63 w 65"/>
                <a:gd name="T15" fmla="*/ 44 h 46"/>
                <a:gd name="T16" fmla="*/ 0 w 65"/>
                <a:gd name="T17" fmla="*/ 44 h 46"/>
                <a:gd name="T18" fmla="*/ 0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6">
                  <a:moveTo>
                    <a:pt x="0" y="0"/>
                  </a:moveTo>
                  <a:lnTo>
                    <a:pt x="65" y="0"/>
                  </a:lnTo>
                  <a:lnTo>
                    <a:pt x="65" y="46"/>
                  </a:lnTo>
                  <a:lnTo>
                    <a:pt x="0" y="46"/>
                  </a:lnTo>
                  <a:lnTo>
                    <a:pt x="0" y="0"/>
                  </a:lnTo>
                  <a:close/>
                  <a:moveTo>
                    <a:pt x="0" y="0"/>
                  </a:moveTo>
                  <a:lnTo>
                    <a:pt x="63" y="0"/>
                  </a:lnTo>
                  <a:lnTo>
                    <a:pt x="63" y="44"/>
                  </a:lnTo>
                  <a:lnTo>
                    <a:pt x="0" y="44"/>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8" name="Freeform 765">
              <a:extLst>
                <a:ext uri="{FF2B5EF4-FFF2-40B4-BE49-F238E27FC236}">
                  <a16:creationId xmlns:a16="http://schemas.microsoft.com/office/drawing/2014/main" id="{3ABDF508-CA48-BD43-882F-5B55483D3A80}"/>
                </a:ext>
              </a:extLst>
            </p:cNvPr>
            <p:cNvSpPr>
              <a:spLocks noEditPoints="1"/>
            </p:cNvSpPr>
            <p:nvPr/>
          </p:nvSpPr>
          <p:spPr bwMode="auto">
            <a:xfrm>
              <a:off x="4084" y="2098"/>
              <a:ext cx="63" cy="44"/>
            </a:xfrm>
            <a:custGeom>
              <a:avLst/>
              <a:gdLst>
                <a:gd name="T0" fmla="*/ 0 w 63"/>
                <a:gd name="T1" fmla="*/ 0 h 44"/>
                <a:gd name="T2" fmla="*/ 63 w 63"/>
                <a:gd name="T3" fmla="*/ 0 h 44"/>
                <a:gd name="T4" fmla="*/ 63 w 63"/>
                <a:gd name="T5" fmla="*/ 44 h 44"/>
                <a:gd name="T6" fmla="*/ 0 w 63"/>
                <a:gd name="T7" fmla="*/ 44 h 44"/>
                <a:gd name="T8" fmla="*/ 0 w 63"/>
                <a:gd name="T9" fmla="*/ 0 h 44"/>
                <a:gd name="T10" fmla="*/ 0 w 63"/>
                <a:gd name="T11" fmla="*/ 0 h 44"/>
                <a:gd name="T12" fmla="*/ 60 w 63"/>
                <a:gd name="T13" fmla="*/ 0 h 44"/>
                <a:gd name="T14" fmla="*/ 60 w 63"/>
                <a:gd name="T15" fmla="*/ 43 h 44"/>
                <a:gd name="T16" fmla="*/ 0 w 63"/>
                <a:gd name="T17" fmla="*/ 43 h 44"/>
                <a:gd name="T18" fmla="*/ 0 w 6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4">
                  <a:moveTo>
                    <a:pt x="0" y="0"/>
                  </a:moveTo>
                  <a:lnTo>
                    <a:pt x="63" y="0"/>
                  </a:lnTo>
                  <a:lnTo>
                    <a:pt x="63" y="44"/>
                  </a:lnTo>
                  <a:lnTo>
                    <a:pt x="0" y="44"/>
                  </a:lnTo>
                  <a:lnTo>
                    <a:pt x="0" y="0"/>
                  </a:lnTo>
                  <a:close/>
                  <a:moveTo>
                    <a:pt x="0" y="0"/>
                  </a:moveTo>
                  <a:lnTo>
                    <a:pt x="60" y="0"/>
                  </a:lnTo>
                  <a:lnTo>
                    <a:pt x="60" y="43"/>
                  </a:lnTo>
                  <a:lnTo>
                    <a:pt x="0" y="43"/>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9" name="Freeform 766">
              <a:extLst>
                <a:ext uri="{FF2B5EF4-FFF2-40B4-BE49-F238E27FC236}">
                  <a16:creationId xmlns:a16="http://schemas.microsoft.com/office/drawing/2014/main" id="{59071E1E-0E0D-A445-ADDD-BAA438D42E14}"/>
                </a:ext>
              </a:extLst>
            </p:cNvPr>
            <p:cNvSpPr>
              <a:spLocks noEditPoints="1"/>
            </p:cNvSpPr>
            <p:nvPr/>
          </p:nvSpPr>
          <p:spPr bwMode="auto">
            <a:xfrm>
              <a:off x="4084" y="2098"/>
              <a:ext cx="60" cy="43"/>
            </a:xfrm>
            <a:custGeom>
              <a:avLst/>
              <a:gdLst>
                <a:gd name="T0" fmla="*/ 0 w 60"/>
                <a:gd name="T1" fmla="*/ 0 h 43"/>
                <a:gd name="T2" fmla="*/ 60 w 60"/>
                <a:gd name="T3" fmla="*/ 0 h 43"/>
                <a:gd name="T4" fmla="*/ 60 w 60"/>
                <a:gd name="T5" fmla="*/ 43 h 43"/>
                <a:gd name="T6" fmla="*/ 0 w 60"/>
                <a:gd name="T7" fmla="*/ 43 h 43"/>
                <a:gd name="T8" fmla="*/ 0 w 60"/>
                <a:gd name="T9" fmla="*/ 0 h 43"/>
                <a:gd name="T10" fmla="*/ 0 w 60"/>
                <a:gd name="T11" fmla="*/ 0 h 43"/>
                <a:gd name="T12" fmla="*/ 58 w 60"/>
                <a:gd name="T13" fmla="*/ 0 h 43"/>
                <a:gd name="T14" fmla="*/ 58 w 60"/>
                <a:gd name="T15" fmla="*/ 41 h 43"/>
                <a:gd name="T16" fmla="*/ 0 w 60"/>
                <a:gd name="T17" fmla="*/ 41 h 43"/>
                <a:gd name="T18" fmla="*/ 0 w 6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3">
                  <a:moveTo>
                    <a:pt x="0" y="0"/>
                  </a:moveTo>
                  <a:lnTo>
                    <a:pt x="60" y="0"/>
                  </a:lnTo>
                  <a:lnTo>
                    <a:pt x="60" y="43"/>
                  </a:lnTo>
                  <a:lnTo>
                    <a:pt x="0" y="43"/>
                  </a:lnTo>
                  <a:lnTo>
                    <a:pt x="0" y="0"/>
                  </a:lnTo>
                  <a:close/>
                  <a:moveTo>
                    <a:pt x="0" y="0"/>
                  </a:moveTo>
                  <a:lnTo>
                    <a:pt x="58" y="0"/>
                  </a:lnTo>
                  <a:lnTo>
                    <a:pt x="58" y="41"/>
                  </a:lnTo>
                  <a:lnTo>
                    <a:pt x="0" y="41"/>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0" name="Freeform 767">
              <a:extLst>
                <a:ext uri="{FF2B5EF4-FFF2-40B4-BE49-F238E27FC236}">
                  <a16:creationId xmlns:a16="http://schemas.microsoft.com/office/drawing/2014/main" id="{4E3E9724-B908-934C-AC62-080415EC6C3E}"/>
                </a:ext>
              </a:extLst>
            </p:cNvPr>
            <p:cNvSpPr>
              <a:spLocks noEditPoints="1"/>
            </p:cNvSpPr>
            <p:nvPr/>
          </p:nvSpPr>
          <p:spPr bwMode="auto">
            <a:xfrm>
              <a:off x="4084" y="2098"/>
              <a:ext cx="58" cy="41"/>
            </a:xfrm>
            <a:custGeom>
              <a:avLst/>
              <a:gdLst>
                <a:gd name="T0" fmla="*/ 0 w 58"/>
                <a:gd name="T1" fmla="*/ 0 h 41"/>
                <a:gd name="T2" fmla="*/ 58 w 58"/>
                <a:gd name="T3" fmla="*/ 0 h 41"/>
                <a:gd name="T4" fmla="*/ 58 w 58"/>
                <a:gd name="T5" fmla="*/ 41 h 41"/>
                <a:gd name="T6" fmla="*/ 0 w 58"/>
                <a:gd name="T7" fmla="*/ 41 h 41"/>
                <a:gd name="T8" fmla="*/ 0 w 58"/>
                <a:gd name="T9" fmla="*/ 0 h 41"/>
                <a:gd name="T10" fmla="*/ 0 w 58"/>
                <a:gd name="T11" fmla="*/ 0 h 41"/>
                <a:gd name="T12" fmla="*/ 56 w 58"/>
                <a:gd name="T13" fmla="*/ 0 h 41"/>
                <a:gd name="T14" fmla="*/ 56 w 58"/>
                <a:gd name="T15" fmla="*/ 40 h 41"/>
                <a:gd name="T16" fmla="*/ 0 w 58"/>
                <a:gd name="T17" fmla="*/ 40 h 41"/>
                <a:gd name="T18" fmla="*/ 0 w 5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0" y="0"/>
                  </a:moveTo>
                  <a:lnTo>
                    <a:pt x="58" y="0"/>
                  </a:lnTo>
                  <a:lnTo>
                    <a:pt x="58" y="41"/>
                  </a:lnTo>
                  <a:lnTo>
                    <a:pt x="0" y="41"/>
                  </a:lnTo>
                  <a:lnTo>
                    <a:pt x="0" y="0"/>
                  </a:lnTo>
                  <a:close/>
                  <a:moveTo>
                    <a:pt x="0" y="0"/>
                  </a:moveTo>
                  <a:lnTo>
                    <a:pt x="56" y="0"/>
                  </a:lnTo>
                  <a:lnTo>
                    <a:pt x="56" y="40"/>
                  </a:lnTo>
                  <a:lnTo>
                    <a:pt x="0" y="40"/>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1" name="Freeform 768">
              <a:extLst>
                <a:ext uri="{FF2B5EF4-FFF2-40B4-BE49-F238E27FC236}">
                  <a16:creationId xmlns:a16="http://schemas.microsoft.com/office/drawing/2014/main" id="{4D96F1BE-AF90-F342-AD81-C1C6BE5206FA}"/>
                </a:ext>
              </a:extLst>
            </p:cNvPr>
            <p:cNvSpPr>
              <a:spLocks noEditPoints="1"/>
            </p:cNvSpPr>
            <p:nvPr/>
          </p:nvSpPr>
          <p:spPr bwMode="auto">
            <a:xfrm>
              <a:off x="4084" y="2098"/>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0 w 56"/>
                <a:gd name="T11" fmla="*/ 0 h 40"/>
                <a:gd name="T12" fmla="*/ 52 w 56"/>
                <a:gd name="T13" fmla="*/ 0 h 40"/>
                <a:gd name="T14" fmla="*/ 52 w 56"/>
                <a:gd name="T15" fmla="*/ 37 h 40"/>
                <a:gd name="T16" fmla="*/ 0 w 56"/>
                <a:gd name="T17" fmla="*/ 37 h 40"/>
                <a:gd name="T18" fmla="*/ 0 w 5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0" y="0"/>
                  </a:moveTo>
                  <a:lnTo>
                    <a:pt x="52" y="0"/>
                  </a:lnTo>
                  <a:lnTo>
                    <a:pt x="52" y="37"/>
                  </a:lnTo>
                  <a:lnTo>
                    <a:pt x="0" y="37"/>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2" name="Freeform 769">
              <a:extLst>
                <a:ext uri="{FF2B5EF4-FFF2-40B4-BE49-F238E27FC236}">
                  <a16:creationId xmlns:a16="http://schemas.microsoft.com/office/drawing/2014/main" id="{03BBD336-E40C-004A-A767-F44A81373DD4}"/>
                </a:ext>
              </a:extLst>
            </p:cNvPr>
            <p:cNvSpPr>
              <a:spLocks noEditPoints="1"/>
            </p:cNvSpPr>
            <p:nvPr/>
          </p:nvSpPr>
          <p:spPr bwMode="auto">
            <a:xfrm>
              <a:off x="4084" y="2098"/>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0 w 52"/>
                <a:gd name="T13" fmla="*/ 0 h 37"/>
                <a:gd name="T14" fmla="*/ 50 w 52"/>
                <a:gd name="T15" fmla="*/ 35 h 37"/>
                <a:gd name="T16" fmla="*/ 0 w 52"/>
                <a:gd name="T17" fmla="*/ 35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0" y="0"/>
                  </a:lnTo>
                  <a:lnTo>
                    <a:pt x="50" y="35"/>
                  </a:lnTo>
                  <a:lnTo>
                    <a:pt x="0" y="35"/>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3" name="Freeform 770">
              <a:extLst>
                <a:ext uri="{FF2B5EF4-FFF2-40B4-BE49-F238E27FC236}">
                  <a16:creationId xmlns:a16="http://schemas.microsoft.com/office/drawing/2014/main" id="{9A864D91-803C-2747-AA19-4BE51620C459}"/>
                </a:ext>
              </a:extLst>
            </p:cNvPr>
            <p:cNvSpPr>
              <a:spLocks noEditPoints="1"/>
            </p:cNvSpPr>
            <p:nvPr/>
          </p:nvSpPr>
          <p:spPr bwMode="auto">
            <a:xfrm>
              <a:off x="4084" y="2098"/>
              <a:ext cx="50" cy="35"/>
            </a:xfrm>
            <a:custGeom>
              <a:avLst/>
              <a:gdLst>
                <a:gd name="T0" fmla="*/ 0 w 50"/>
                <a:gd name="T1" fmla="*/ 0 h 35"/>
                <a:gd name="T2" fmla="*/ 50 w 50"/>
                <a:gd name="T3" fmla="*/ 0 h 35"/>
                <a:gd name="T4" fmla="*/ 50 w 50"/>
                <a:gd name="T5" fmla="*/ 35 h 35"/>
                <a:gd name="T6" fmla="*/ 0 w 50"/>
                <a:gd name="T7" fmla="*/ 35 h 35"/>
                <a:gd name="T8" fmla="*/ 0 w 50"/>
                <a:gd name="T9" fmla="*/ 0 h 35"/>
                <a:gd name="T10" fmla="*/ 0 w 50"/>
                <a:gd name="T11" fmla="*/ 0 h 35"/>
                <a:gd name="T12" fmla="*/ 48 w 50"/>
                <a:gd name="T13" fmla="*/ 0 h 35"/>
                <a:gd name="T14" fmla="*/ 48 w 50"/>
                <a:gd name="T15" fmla="*/ 34 h 35"/>
                <a:gd name="T16" fmla="*/ 0 w 50"/>
                <a:gd name="T17" fmla="*/ 34 h 35"/>
                <a:gd name="T18" fmla="*/ 0 w 5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5">
                  <a:moveTo>
                    <a:pt x="0" y="0"/>
                  </a:moveTo>
                  <a:lnTo>
                    <a:pt x="50" y="0"/>
                  </a:lnTo>
                  <a:lnTo>
                    <a:pt x="50" y="35"/>
                  </a:lnTo>
                  <a:lnTo>
                    <a:pt x="0" y="35"/>
                  </a:lnTo>
                  <a:lnTo>
                    <a:pt x="0" y="0"/>
                  </a:lnTo>
                  <a:close/>
                  <a:moveTo>
                    <a:pt x="0" y="0"/>
                  </a:moveTo>
                  <a:lnTo>
                    <a:pt x="48" y="0"/>
                  </a:lnTo>
                  <a:lnTo>
                    <a:pt x="48" y="34"/>
                  </a:lnTo>
                  <a:lnTo>
                    <a:pt x="0" y="34"/>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4" name="Freeform 771">
              <a:extLst>
                <a:ext uri="{FF2B5EF4-FFF2-40B4-BE49-F238E27FC236}">
                  <a16:creationId xmlns:a16="http://schemas.microsoft.com/office/drawing/2014/main" id="{482C276C-CABD-324B-8DD3-5C822B2A797C}"/>
                </a:ext>
              </a:extLst>
            </p:cNvPr>
            <p:cNvSpPr>
              <a:spLocks noEditPoints="1"/>
            </p:cNvSpPr>
            <p:nvPr/>
          </p:nvSpPr>
          <p:spPr bwMode="auto">
            <a:xfrm>
              <a:off x="4084" y="2098"/>
              <a:ext cx="48" cy="34"/>
            </a:xfrm>
            <a:custGeom>
              <a:avLst/>
              <a:gdLst>
                <a:gd name="T0" fmla="*/ 0 w 48"/>
                <a:gd name="T1" fmla="*/ 0 h 34"/>
                <a:gd name="T2" fmla="*/ 48 w 48"/>
                <a:gd name="T3" fmla="*/ 0 h 34"/>
                <a:gd name="T4" fmla="*/ 48 w 48"/>
                <a:gd name="T5" fmla="*/ 34 h 34"/>
                <a:gd name="T6" fmla="*/ 0 w 48"/>
                <a:gd name="T7" fmla="*/ 34 h 34"/>
                <a:gd name="T8" fmla="*/ 0 w 48"/>
                <a:gd name="T9" fmla="*/ 0 h 34"/>
                <a:gd name="T10" fmla="*/ 0 w 48"/>
                <a:gd name="T11" fmla="*/ 0 h 34"/>
                <a:gd name="T12" fmla="*/ 46 w 48"/>
                <a:gd name="T13" fmla="*/ 0 h 34"/>
                <a:gd name="T14" fmla="*/ 46 w 48"/>
                <a:gd name="T15" fmla="*/ 32 h 34"/>
                <a:gd name="T16" fmla="*/ 0 w 48"/>
                <a:gd name="T17" fmla="*/ 32 h 34"/>
                <a:gd name="T18" fmla="*/ 0 w 4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4">
                  <a:moveTo>
                    <a:pt x="0" y="0"/>
                  </a:moveTo>
                  <a:lnTo>
                    <a:pt x="48" y="0"/>
                  </a:lnTo>
                  <a:lnTo>
                    <a:pt x="48" y="34"/>
                  </a:lnTo>
                  <a:lnTo>
                    <a:pt x="0" y="34"/>
                  </a:lnTo>
                  <a:lnTo>
                    <a:pt x="0" y="0"/>
                  </a:lnTo>
                  <a:close/>
                  <a:moveTo>
                    <a:pt x="0" y="0"/>
                  </a:moveTo>
                  <a:lnTo>
                    <a:pt x="46" y="0"/>
                  </a:lnTo>
                  <a:lnTo>
                    <a:pt x="46" y="32"/>
                  </a:lnTo>
                  <a:lnTo>
                    <a:pt x="0" y="32"/>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5" name="Freeform 772">
              <a:extLst>
                <a:ext uri="{FF2B5EF4-FFF2-40B4-BE49-F238E27FC236}">
                  <a16:creationId xmlns:a16="http://schemas.microsoft.com/office/drawing/2014/main" id="{4C4521DC-CF83-5B4B-AE14-C359D9879BAA}"/>
                </a:ext>
              </a:extLst>
            </p:cNvPr>
            <p:cNvSpPr>
              <a:spLocks noEditPoints="1"/>
            </p:cNvSpPr>
            <p:nvPr/>
          </p:nvSpPr>
          <p:spPr bwMode="auto">
            <a:xfrm>
              <a:off x="4084" y="2098"/>
              <a:ext cx="46" cy="32"/>
            </a:xfrm>
            <a:custGeom>
              <a:avLst/>
              <a:gdLst>
                <a:gd name="T0" fmla="*/ 0 w 46"/>
                <a:gd name="T1" fmla="*/ 0 h 32"/>
                <a:gd name="T2" fmla="*/ 46 w 46"/>
                <a:gd name="T3" fmla="*/ 0 h 32"/>
                <a:gd name="T4" fmla="*/ 46 w 46"/>
                <a:gd name="T5" fmla="*/ 32 h 32"/>
                <a:gd name="T6" fmla="*/ 0 w 46"/>
                <a:gd name="T7" fmla="*/ 32 h 32"/>
                <a:gd name="T8" fmla="*/ 0 w 46"/>
                <a:gd name="T9" fmla="*/ 0 h 32"/>
                <a:gd name="T10" fmla="*/ 0 w 46"/>
                <a:gd name="T11" fmla="*/ 0 h 32"/>
                <a:gd name="T12" fmla="*/ 43 w 46"/>
                <a:gd name="T13" fmla="*/ 0 h 32"/>
                <a:gd name="T14" fmla="*/ 43 w 46"/>
                <a:gd name="T15" fmla="*/ 31 h 32"/>
                <a:gd name="T16" fmla="*/ 0 w 46"/>
                <a:gd name="T17" fmla="*/ 31 h 32"/>
                <a:gd name="T18" fmla="*/ 0 w 4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2">
                  <a:moveTo>
                    <a:pt x="0" y="0"/>
                  </a:moveTo>
                  <a:lnTo>
                    <a:pt x="46" y="0"/>
                  </a:lnTo>
                  <a:lnTo>
                    <a:pt x="46" y="32"/>
                  </a:lnTo>
                  <a:lnTo>
                    <a:pt x="0" y="32"/>
                  </a:lnTo>
                  <a:lnTo>
                    <a:pt x="0" y="0"/>
                  </a:lnTo>
                  <a:close/>
                  <a:moveTo>
                    <a:pt x="0" y="0"/>
                  </a:moveTo>
                  <a:lnTo>
                    <a:pt x="43" y="0"/>
                  </a:lnTo>
                  <a:lnTo>
                    <a:pt x="43" y="31"/>
                  </a:lnTo>
                  <a:lnTo>
                    <a:pt x="0" y="31"/>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6" name="Freeform 773">
              <a:extLst>
                <a:ext uri="{FF2B5EF4-FFF2-40B4-BE49-F238E27FC236}">
                  <a16:creationId xmlns:a16="http://schemas.microsoft.com/office/drawing/2014/main" id="{2B81DBFC-49F0-1244-9345-B3722815DF69}"/>
                </a:ext>
              </a:extLst>
            </p:cNvPr>
            <p:cNvSpPr>
              <a:spLocks noEditPoints="1"/>
            </p:cNvSpPr>
            <p:nvPr/>
          </p:nvSpPr>
          <p:spPr bwMode="auto">
            <a:xfrm>
              <a:off x="4084" y="2098"/>
              <a:ext cx="43" cy="31"/>
            </a:xfrm>
            <a:custGeom>
              <a:avLst/>
              <a:gdLst>
                <a:gd name="T0" fmla="*/ 0 w 43"/>
                <a:gd name="T1" fmla="*/ 0 h 31"/>
                <a:gd name="T2" fmla="*/ 43 w 43"/>
                <a:gd name="T3" fmla="*/ 0 h 31"/>
                <a:gd name="T4" fmla="*/ 43 w 43"/>
                <a:gd name="T5" fmla="*/ 31 h 31"/>
                <a:gd name="T6" fmla="*/ 0 w 43"/>
                <a:gd name="T7" fmla="*/ 31 h 31"/>
                <a:gd name="T8" fmla="*/ 0 w 43"/>
                <a:gd name="T9" fmla="*/ 0 h 31"/>
                <a:gd name="T10" fmla="*/ 0 w 43"/>
                <a:gd name="T11" fmla="*/ 0 h 31"/>
                <a:gd name="T12" fmla="*/ 41 w 43"/>
                <a:gd name="T13" fmla="*/ 0 h 31"/>
                <a:gd name="T14" fmla="*/ 41 w 43"/>
                <a:gd name="T15" fmla="*/ 29 h 31"/>
                <a:gd name="T16" fmla="*/ 0 w 43"/>
                <a:gd name="T17" fmla="*/ 29 h 31"/>
                <a:gd name="T18" fmla="*/ 0 w 4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1">
                  <a:moveTo>
                    <a:pt x="0" y="0"/>
                  </a:moveTo>
                  <a:lnTo>
                    <a:pt x="43" y="0"/>
                  </a:lnTo>
                  <a:lnTo>
                    <a:pt x="43" y="31"/>
                  </a:lnTo>
                  <a:lnTo>
                    <a:pt x="0" y="31"/>
                  </a:lnTo>
                  <a:lnTo>
                    <a:pt x="0" y="0"/>
                  </a:lnTo>
                  <a:close/>
                  <a:moveTo>
                    <a:pt x="0" y="0"/>
                  </a:moveTo>
                  <a:lnTo>
                    <a:pt x="41" y="0"/>
                  </a:lnTo>
                  <a:lnTo>
                    <a:pt x="41" y="29"/>
                  </a:lnTo>
                  <a:lnTo>
                    <a:pt x="0" y="29"/>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7" name="Freeform 774">
              <a:extLst>
                <a:ext uri="{FF2B5EF4-FFF2-40B4-BE49-F238E27FC236}">
                  <a16:creationId xmlns:a16="http://schemas.microsoft.com/office/drawing/2014/main" id="{9C61C85A-DE9E-C546-8C79-E9F02CBD2A5E}"/>
                </a:ext>
              </a:extLst>
            </p:cNvPr>
            <p:cNvSpPr>
              <a:spLocks noEditPoints="1"/>
            </p:cNvSpPr>
            <p:nvPr/>
          </p:nvSpPr>
          <p:spPr bwMode="auto">
            <a:xfrm>
              <a:off x="4084" y="2098"/>
              <a:ext cx="41" cy="29"/>
            </a:xfrm>
            <a:custGeom>
              <a:avLst/>
              <a:gdLst>
                <a:gd name="T0" fmla="*/ 0 w 41"/>
                <a:gd name="T1" fmla="*/ 0 h 29"/>
                <a:gd name="T2" fmla="*/ 41 w 41"/>
                <a:gd name="T3" fmla="*/ 0 h 29"/>
                <a:gd name="T4" fmla="*/ 41 w 41"/>
                <a:gd name="T5" fmla="*/ 29 h 29"/>
                <a:gd name="T6" fmla="*/ 0 w 41"/>
                <a:gd name="T7" fmla="*/ 29 h 29"/>
                <a:gd name="T8" fmla="*/ 0 w 41"/>
                <a:gd name="T9" fmla="*/ 0 h 29"/>
                <a:gd name="T10" fmla="*/ 0 w 41"/>
                <a:gd name="T11" fmla="*/ 0 h 29"/>
                <a:gd name="T12" fmla="*/ 39 w 41"/>
                <a:gd name="T13" fmla="*/ 0 h 29"/>
                <a:gd name="T14" fmla="*/ 39 w 41"/>
                <a:gd name="T15" fmla="*/ 27 h 29"/>
                <a:gd name="T16" fmla="*/ 0 w 41"/>
                <a:gd name="T17" fmla="*/ 27 h 29"/>
                <a:gd name="T18" fmla="*/ 0 w 4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9">
                  <a:moveTo>
                    <a:pt x="0" y="0"/>
                  </a:moveTo>
                  <a:lnTo>
                    <a:pt x="41" y="0"/>
                  </a:lnTo>
                  <a:lnTo>
                    <a:pt x="41" y="29"/>
                  </a:lnTo>
                  <a:lnTo>
                    <a:pt x="0" y="29"/>
                  </a:lnTo>
                  <a:lnTo>
                    <a:pt x="0" y="0"/>
                  </a:lnTo>
                  <a:close/>
                  <a:moveTo>
                    <a:pt x="0" y="0"/>
                  </a:moveTo>
                  <a:lnTo>
                    <a:pt x="39" y="0"/>
                  </a:lnTo>
                  <a:lnTo>
                    <a:pt x="39" y="27"/>
                  </a:lnTo>
                  <a:lnTo>
                    <a:pt x="0" y="27"/>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8" name="Freeform 775">
              <a:extLst>
                <a:ext uri="{FF2B5EF4-FFF2-40B4-BE49-F238E27FC236}">
                  <a16:creationId xmlns:a16="http://schemas.microsoft.com/office/drawing/2014/main" id="{5493B0AF-834F-6248-8B08-86085ACAFCA3}"/>
                </a:ext>
              </a:extLst>
            </p:cNvPr>
            <p:cNvSpPr>
              <a:spLocks noEditPoints="1"/>
            </p:cNvSpPr>
            <p:nvPr/>
          </p:nvSpPr>
          <p:spPr bwMode="auto">
            <a:xfrm>
              <a:off x="4084" y="2098"/>
              <a:ext cx="39" cy="27"/>
            </a:xfrm>
            <a:custGeom>
              <a:avLst/>
              <a:gdLst>
                <a:gd name="T0" fmla="*/ 0 w 39"/>
                <a:gd name="T1" fmla="*/ 0 h 27"/>
                <a:gd name="T2" fmla="*/ 39 w 39"/>
                <a:gd name="T3" fmla="*/ 0 h 27"/>
                <a:gd name="T4" fmla="*/ 39 w 39"/>
                <a:gd name="T5" fmla="*/ 27 h 27"/>
                <a:gd name="T6" fmla="*/ 0 w 39"/>
                <a:gd name="T7" fmla="*/ 27 h 27"/>
                <a:gd name="T8" fmla="*/ 0 w 39"/>
                <a:gd name="T9" fmla="*/ 0 h 27"/>
                <a:gd name="T10" fmla="*/ 0 w 39"/>
                <a:gd name="T11" fmla="*/ 0 h 27"/>
                <a:gd name="T12" fmla="*/ 36 w 39"/>
                <a:gd name="T13" fmla="*/ 0 h 27"/>
                <a:gd name="T14" fmla="*/ 36 w 39"/>
                <a:gd name="T15" fmla="*/ 26 h 27"/>
                <a:gd name="T16" fmla="*/ 0 w 39"/>
                <a:gd name="T17" fmla="*/ 26 h 27"/>
                <a:gd name="T18" fmla="*/ 0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0" y="0"/>
                  </a:moveTo>
                  <a:lnTo>
                    <a:pt x="39" y="0"/>
                  </a:lnTo>
                  <a:lnTo>
                    <a:pt x="39" y="27"/>
                  </a:lnTo>
                  <a:lnTo>
                    <a:pt x="0" y="27"/>
                  </a:lnTo>
                  <a:lnTo>
                    <a:pt x="0" y="0"/>
                  </a:lnTo>
                  <a:close/>
                  <a:moveTo>
                    <a:pt x="0" y="0"/>
                  </a:moveTo>
                  <a:lnTo>
                    <a:pt x="36" y="0"/>
                  </a:lnTo>
                  <a:lnTo>
                    <a:pt x="3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9" name="Freeform 776">
              <a:extLst>
                <a:ext uri="{FF2B5EF4-FFF2-40B4-BE49-F238E27FC236}">
                  <a16:creationId xmlns:a16="http://schemas.microsoft.com/office/drawing/2014/main" id="{290F98F1-661F-304E-837B-85A4C186F817}"/>
                </a:ext>
              </a:extLst>
            </p:cNvPr>
            <p:cNvSpPr>
              <a:spLocks noEditPoints="1"/>
            </p:cNvSpPr>
            <p:nvPr/>
          </p:nvSpPr>
          <p:spPr bwMode="auto">
            <a:xfrm>
              <a:off x="4084" y="2098"/>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0 w 36"/>
                <a:gd name="T11" fmla="*/ 0 h 26"/>
                <a:gd name="T12" fmla="*/ 34 w 36"/>
                <a:gd name="T13" fmla="*/ 0 h 26"/>
                <a:gd name="T14" fmla="*/ 34 w 36"/>
                <a:gd name="T15" fmla="*/ 24 h 26"/>
                <a:gd name="T16" fmla="*/ 0 w 36"/>
                <a:gd name="T17" fmla="*/ 24 h 26"/>
                <a:gd name="T18" fmla="*/ 0 w 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0" y="0"/>
                  </a:moveTo>
                  <a:lnTo>
                    <a:pt x="34" y="0"/>
                  </a:lnTo>
                  <a:lnTo>
                    <a:pt x="34" y="24"/>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0" name="Freeform 777">
              <a:extLst>
                <a:ext uri="{FF2B5EF4-FFF2-40B4-BE49-F238E27FC236}">
                  <a16:creationId xmlns:a16="http://schemas.microsoft.com/office/drawing/2014/main" id="{E7F555DB-0FD5-594A-A750-2A269532A7E3}"/>
                </a:ext>
              </a:extLst>
            </p:cNvPr>
            <p:cNvSpPr>
              <a:spLocks noEditPoints="1"/>
            </p:cNvSpPr>
            <p:nvPr/>
          </p:nvSpPr>
          <p:spPr bwMode="auto">
            <a:xfrm>
              <a:off x="4084" y="2098"/>
              <a:ext cx="34" cy="24"/>
            </a:xfrm>
            <a:custGeom>
              <a:avLst/>
              <a:gdLst>
                <a:gd name="T0" fmla="*/ 0 w 34"/>
                <a:gd name="T1" fmla="*/ 0 h 24"/>
                <a:gd name="T2" fmla="*/ 34 w 34"/>
                <a:gd name="T3" fmla="*/ 0 h 24"/>
                <a:gd name="T4" fmla="*/ 34 w 34"/>
                <a:gd name="T5" fmla="*/ 24 h 24"/>
                <a:gd name="T6" fmla="*/ 0 w 34"/>
                <a:gd name="T7" fmla="*/ 24 h 24"/>
                <a:gd name="T8" fmla="*/ 0 w 34"/>
                <a:gd name="T9" fmla="*/ 0 h 24"/>
                <a:gd name="T10" fmla="*/ 0 w 34"/>
                <a:gd name="T11" fmla="*/ 0 h 24"/>
                <a:gd name="T12" fmla="*/ 32 w 34"/>
                <a:gd name="T13" fmla="*/ 0 h 24"/>
                <a:gd name="T14" fmla="*/ 32 w 34"/>
                <a:gd name="T15" fmla="*/ 23 h 24"/>
                <a:gd name="T16" fmla="*/ 0 w 34"/>
                <a:gd name="T17" fmla="*/ 23 h 24"/>
                <a:gd name="T18" fmla="*/ 0 w 3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4">
                  <a:moveTo>
                    <a:pt x="0" y="0"/>
                  </a:moveTo>
                  <a:lnTo>
                    <a:pt x="34" y="0"/>
                  </a:lnTo>
                  <a:lnTo>
                    <a:pt x="34" y="24"/>
                  </a:lnTo>
                  <a:lnTo>
                    <a:pt x="0" y="24"/>
                  </a:lnTo>
                  <a:lnTo>
                    <a:pt x="0" y="0"/>
                  </a:lnTo>
                  <a:close/>
                  <a:moveTo>
                    <a:pt x="0" y="0"/>
                  </a:moveTo>
                  <a:lnTo>
                    <a:pt x="32" y="0"/>
                  </a:lnTo>
                  <a:lnTo>
                    <a:pt x="32"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1" name="Freeform 778">
              <a:extLst>
                <a:ext uri="{FF2B5EF4-FFF2-40B4-BE49-F238E27FC236}">
                  <a16:creationId xmlns:a16="http://schemas.microsoft.com/office/drawing/2014/main" id="{6E150491-6BD6-0944-864E-93995EB28771}"/>
                </a:ext>
              </a:extLst>
            </p:cNvPr>
            <p:cNvSpPr>
              <a:spLocks noEditPoints="1"/>
            </p:cNvSpPr>
            <p:nvPr/>
          </p:nvSpPr>
          <p:spPr bwMode="auto">
            <a:xfrm>
              <a:off x="4084" y="2098"/>
              <a:ext cx="32" cy="23"/>
            </a:xfrm>
            <a:custGeom>
              <a:avLst/>
              <a:gdLst>
                <a:gd name="T0" fmla="*/ 0 w 32"/>
                <a:gd name="T1" fmla="*/ 0 h 23"/>
                <a:gd name="T2" fmla="*/ 32 w 32"/>
                <a:gd name="T3" fmla="*/ 0 h 23"/>
                <a:gd name="T4" fmla="*/ 32 w 32"/>
                <a:gd name="T5" fmla="*/ 23 h 23"/>
                <a:gd name="T6" fmla="*/ 0 w 32"/>
                <a:gd name="T7" fmla="*/ 23 h 23"/>
                <a:gd name="T8" fmla="*/ 0 w 32"/>
                <a:gd name="T9" fmla="*/ 0 h 23"/>
                <a:gd name="T10" fmla="*/ 0 w 32"/>
                <a:gd name="T11" fmla="*/ 0 h 23"/>
                <a:gd name="T12" fmla="*/ 29 w 32"/>
                <a:gd name="T13" fmla="*/ 0 h 23"/>
                <a:gd name="T14" fmla="*/ 29 w 32"/>
                <a:gd name="T15" fmla="*/ 20 h 23"/>
                <a:gd name="T16" fmla="*/ 0 w 32"/>
                <a:gd name="T17" fmla="*/ 20 h 23"/>
                <a:gd name="T18" fmla="*/ 0 w 3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3">
                  <a:moveTo>
                    <a:pt x="0" y="0"/>
                  </a:moveTo>
                  <a:lnTo>
                    <a:pt x="32" y="0"/>
                  </a:lnTo>
                  <a:lnTo>
                    <a:pt x="32" y="23"/>
                  </a:lnTo>
                  <a:lnTo>
                    <a:pt x="0" y="23"/>
                  </a:lnTo>
                  <a:lnTo>
                    <a:pt x="0" y="0"/>
                  </a:lnTo>
                  <a:close/>
                  <a:moveTo>
                    <a:pt x="0" y="0"/>
                  </a:moveTo>
                  <a:lnTo>
                    <a:pt x="29" y="0"/>
                  </a:lnTo>
                  <a:lnTo>
                    <a:pt x="29" y="20"/>
                  </a:lnTo>
                  <a:lnTo>
                    <a:pt x="0" y="2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2" name="Freeform 779">
              <a:extLst>
                <a:ext uri="{FF2B5EF4-FFF2-40B4-BE49-F238E27FC236}">
                  <a16:creationId xmlns:a16="http://schemas.microsoft.com/office/drawing/2014/main" id="{ECC55A40-EA2B-7540-9422-04B1993D8CE4}"/>
                </a:ext>
              </a:extLst>
            </p:cNvPr>
            <p:cNvSpPr>
              <a:spLocks noEditPoints="1"/>
            </p:cNvSpPr>
            <p:nvPr/>
          </p:nvSpPr>
          <p:spPr bwMode="auto">
            <a:xfrm>
              <a:off x="4084" y="2098"/>
              <a:ext cx="29" cy="20"/>
            </a:xfrm>
            <a:custGeom>
              <a:avLst/>
              <a:gdLst>
                <a:gd name="T0" fmla="*/ 0 w 29"/>
                <a:gd name="T1" fmla="*/ 0 h 20"/>
                <a:gd name="T2" fmla="*/ 29 w 29"/>
                <a:gd name="T3" fmla="*/ 0 h 20"/>
                <a:gd name="T4" fmla="*/ 29 w 29"/>
                <a:gd name="T5" fmla="*/ 20 h 20"/>
                <a:gd name="T6" fmla="*/ 0 w 29"/>
                <a:gd name="T7" fmla="*/ 20 h 20"/>
                <a:gd name="T8" fmla="*/ 0 w 29"/>
                <a:gd name="T9" fmla="*/ 0 h 20"/>
                <a:gd name="T10" fmla="*/ 0 w 29"/>
                <a:gd name="T11" fmla="*/ 0 h 20"/>
                <a:gd name="T12" fmla="*/ 26 w 29"/>
                <a:gd name="T13" fmla="*/ 0 h 20"/>
                <a:gd name="T14" fmla="*/ 26 w 29"/>
                <a:gd name="T15" fmla="*/ 18 h 20"/>
                <a:gd name="T16" fmla="*/ 0 w 29"/>
                <a:gd name="T17" fmla="*/ 18 h 20"/>
                <a:gd name="T18" fmla="*/ 0 w 29"/>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0">
                  <a:moveTo>
                    <a:pt x="0" y="0"/>
                  </a:moveTo>
                  <a:lnTo>
                    <a:pt x="29" y="0"/>
                  </a:lnTo>
                  <a:lnTo>
                    <a:pt x="29" y="20"/>
                  </a:lnTo>
                  <a:lnTo>
                    <a:pt x="0" y="20"/>
                  </a:lnTo>
                  <a:lnTo>
                    <a:pt x="0" y="0"/>
                  </a:lnTo>
                  <a:close/>
                  <a:moveTo>
                    <a:pt x="0" y="0"/>
                  </a:moveTo>
                  <a:lnTo>
                    <a:pt x="26" y="0"/>
                  </a:lnTo>
                  <a:lnTo>
                    <a:pt x="26"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3" name="Freeform 780">
              <a:extLst>
                <a:ext uri="{FF2B5EF4-FFF2-40B4-BE49-F238E27FC236}">
                  <a16:creationId xmlns:a16="http://schemas.microsoft.com/office/drawing/2014/main" id="{E8CDC440-BE28-734E-93BE-E79261AA5BFB}"/>
                </a:ext>
              </a:extLst>
            </p:cNvPr>
            <p:cNvSpPr>
              <a:spLocks noEditPoints="1"/>
            </p:cNvSpPr>
            <p:nvPr/>
          </p:nvSpPr>
          <p:spPr bwMode="auto">
            <a:xfrm>
              <a:off x="4084" y="2098"/>
              <a:ext cx="26" cy="18"/>
            </a:xfrm>
            <a:custGeom>
              <a:avLst/>
              <a:gdLst>
                <a:gd name="T0" fmla="*/ 0 w 26"/>
                <a:gd name="T1" fmla="*/ 0 h 18"/>
                <a:gd name="T2" fmla="*/ 26 w 26"/>
                <a:gd name="T3" fmla="*/ 0 h 18"/>
                <a:gd name="T4" fmla="*/ 26 w 26"/>
                <a:gd name="T5" fmla="*/ 18 h 18"/>
                <a:gd name="T6" fmla="*/ 0 w 26"/>
                <a:gd name="T7" fmla="*/ 18 h 18"/>
                <a:gd name="T8" fmla="*/ 0 w 26"/>
                <a:gd name="T9" fmla="*/ 0 h 18"/>
                <a:gd name="T10" fmla="*/ 0 w 26"/>
                <a:gd name="T11" fmla="*/ 0 h 18"/>
                <a:gd name="T12" fmla="*/ 24 w 26"/>
                <a:gd name="T13" fmla="*/ 0 h 18"/>
                <a:gd name="T14" fmla="*/ 24 w 26"/>
                <a:gd name="T15" fmla="*/ 17 h 18"/>
                <a:gd name="T16" fmla="*/ 0 w 26"/>
                <a:gd name="T17" fmla="*/ 17 h 18"/>
                <a:gd name="T18" fmla="*/ 0 w 2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8">
                  <a:moveTo>
                    <a:pt x="0" y="0"/>
                  </a:moveTo>
                  <a:lnTo>
                    <a:pt x="26" y="0"/>
                  </a:lnTo>
                  <a:lnTo>
                    <a:pt x="26" y="18"/>
                  </a:lnTo>
                  <a:lnTo>
                    <a:pt x="0" y="18"/>
                  </a:lnTo>
                  <a:lnTo>
                    <a:pt x="0" y="0"/>
                  </a:lnTo>
                  <a:close/>
                  <a:moveTo>
                    <a:pt x="0" y="0"/>
                  </a:moveTo>
                  <a:lnTo>
                    <a:pt x="24" y="0"/>
                  </a:lnTo>
                  <a:lnTo>
                    <a:pt x="24"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4" name="Freeform 781">
              <a:extLst>
                <a:ext uri="{FF2B5EF4-FFF2-40B4-BE49-F238E27FC236}">
                  <a16:creationId xmlns:a16="http://schemas.microsoft.com/office/drawing/2014/main" id="{E587006B-F93E-DE40-AC7B-D80010D0F920}"/>
                </a:ext>
              </a:extLst>
            </p:cNvPr>
            <p:cNvSpPr>
              <a:spLocks noEditPoints="1"/>
            </p:cNvSpPr>
            <p:nvPr/>
          </p:nvSpPr>
          <p:spPr bwMode="auto">
            <a:xfrm>
              <a:off x="4084" y="2098"/>
              <a:ext cx="24" cy="17"/>
            </a:xfrm>
            <a:custGeom>
              <a:avLst/>
              <a:gdLst>
                <a:gd name="T0" fmla="*/ 0 w 24"/>
                <a:gd name="T1" fmla="*/ 0 h 17"/>
                <a:gd name="T2" fmla="*/ 24 w 24"/>
                <a:gd name="T3" fmla="*/ 0 h 17"/>
                <a:gd name="T4" fmla="*/ 24 w 24"/>
                <a:gd name="T5" fmla="*/ 17 h 17"/>
                <a:gd name="T6" fmla="*/ 0 w 24"/>
                <a:gd name="T7" fmla="*/ 17 h 17"/>
                <a:gd name="T8" fmla="*/ 0 w 24"/>
                <a:gd name="T9" fmla="*/ 0 h 17"/>
                <a:gd name="T10" fmla="*/ 0 w 24"/>
                <a:gd name="T11" fmla="*/ 0 h 17"/>
                <a:gd name="T12" fmla="*/ 22 w 24"/>
                <a:gd name="T13" fmla="*/ 0 h 17"/>
                <a:gd name="T14" fmla="*/ 22 w 24"/>
                <a:gd name="T15" fmla="*/ 15 h 17"/>
                <a:gd name="T16" fmla="*/ 0 w 24"/>
                <a:gd name="T17" fmla="*/ 15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0" y="0"/>
                  </a:moveTo>
                  <a:lnTo>
                    <a:pt x="24" y="0"/>
                  </a:lnTo>
                  <a:lnTo>
                    <a:pt x="24" y="17"/>
                  </a:lnTo>
                  <a:lnTo>
                    <a:pt x="0" y="17"/>
                  </a:lnTo>
                  <a:lnTo>
                    <a:pt x="0" y="0"/>
                  </a:lnTo>
                  <a:close/>
                  <a:moveTo>
                    <a:pt x="0" y="0"/>
                  </a:moveTo>
                  <a:lnTo>
                    <a:pt x="22" y="0"/>
                  </a:lnTo>
                  <a:lnTo>
                    <a:pt x="2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5" name="Freeform 782">
              <a:extLst>
                <a:ext uri="{FF2B5EF4-FFF2-40B4-BE49-F238E27FC236}">
                  <a16:creationId xmlns:a16="http://schemas.microsoft.com/office/drawing/2014/main" id="{E8309DEE-C04C-634D-B5F1-E2FB081AE5B5}"/>
                </a:ext>
              </a:extLst>
            </p:cNvPr>
            <p:cNvSpPr>
              <a:spLocks noEditPoints="1"/>
            </p:cNvSpPr>
            <p:nvPr/>
          </p:nvSpPr>
          <p:spPr bwMode="auto">
            <a:xfrm>
              <a:off x="4084" y="2098"/>
              <a:ext cx="22" cy="15"/>
            </a:xfrm>
            <a:custGeom>
              <a:avLst/>
              <a:gdLst>
                <a:gd name="T0" fmla="*/ 0 w 22"/>
                <a:gd name="T1" fmla="*/ 0 h 15"/>
                <a:gd name="T2" fmla="*/ 22 w 22"/>
                <a:gd name="T3" fmla="*/ 0 h 15"/>
                <a:gd name="T4" fmla="*/ 22 w 22"/>
                <a:gd name="T5" fmla="*/ 15 h 15"/>
                <a:gd name="T6" fmla="*/ 0 w 22"/>
                <a:gd name="T7" fmla="*/ 15 h 15"/>
                <a:gd name="T8" fmla="*/ 0 w 22"/>
                <a:gd name="T9" fmla="*/ 0 h 15"/>
                <a:gd name="T10" fmla="*/ 0 w 22"/>
                <a:gd name="T11" fmla="*/ 0 h 15"/>
                <a:gd name="T12" fmla="*/ 20 w 22"/>
                <a:gd name="T13" fmla="*/ 0 h 15"/>
                <a:gd name="T14" fmla="*/ 20 w 22"/>
                <a:gd name="T15" fmla="*/ 14 h 15"/>
                <a:gd name="T16" fmla="*/ 0 w 22"/>
                <a:gd name="T17" fmla="*/ 14 h 15"/>
                <a:gd name="T18" fmla="*/ 0 w 2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5">
                  <a:moveTo>
                    <a:pt x="0" y="0"/>
                  </a:moveTo>
                  <a:lnTo>
                    <a:pt x="22" y="0"/>
                  </a:lnTo>
                  <a:lnTo>
                    <a:pt x="22" y="15"/>
                  </a:lnTo>
                  <a:lnTo>
                    <a:pt x="0" y="15"/>
                  </a:lnTo>
                  <a:lnTo>
                    <a:pt x="0" y="0"/>
                  </a:lnTo>
                  <a:close/>
                  <a:moveTo>
                    <a:pt x="0" y="0"/>
                  </a:moveTo>
                  <a:lnTo>
                    <a:pt x="20" y="0"/>
                  </a:lnTo>
                  <a:lnTo>
                    <a:pt x="20"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6" name="Freeform 783">
              <a:extLst>
                <a:ext uri="{FF2B5EF4-FFF2-40B4-BE49-F238E27FC236}">
                  <a16:creationId xmlns:a16="http://schemas.microsoft.com/office/drawing/2014/main" id="{4AB271E8-3DBB-C346-AB8A-B26B514045C4}"/>
                </a:ext>
              </a:extLst>
            </p:cNvPr>
            <p:cNvSpPr>
              <a:spLocks noEditPoints="1"/>
            </p:cNvSpPr>
            <p:nvPr/>
          </p:nvSpPr>
          <p:spPr bwMode="auto">
            <a:xfrm>
              <a:off x="4084" y="2098"/>
              <a:ext cx="20" cy="14"/>
            </a:xfrm>
            <a:custGeom>
              <a:avLst/>
              <a:gdLst>
                <a:gd name="T0" fmla="*/ 0 w 20"/>
                <a:gd name="T1" fmla="*/ 0 h 14"/>
                <a:gd name="T2" fmla="*/ 20 w 20"/>
                <a:gd name="T3" fmla="*/ 0 h 14"/>
                <a:gd name="T4" fmla="*/ 20 w 20"/>
                <a:gd name="T5" fmla="*/ 14 h 14"/>
                <a:gd name="T6" fmla="*/ 0 w 20"/>
                <a:gd name="T7" fmla="*/ 14 h 14"/>
                <a:gd name="T8" fmla="*/ 0 w 20"/>
                <a:gd name="T9" fmla="*/ 0 h 14"/>
                <a:gd name="T10" fmla="*/ 0 w 20"/>
                <a:gd name="T11" fmla="*/ 0 h 14"/>
                <a:gd name="T12" fmla="*/ 17 w 20"/>
                <a:gd name="T13" fmla="*/ 0 h 14"/>
                <a:gd name="T14" fmla="*/ 17 w 20"/>
                <a:gd name="T15" fmla="*/ 12 h 14"/>
                <a:gd name="T16" fmla="*/ 0 w 20"/>
                <a:gd name="T17" fmla="*/ 12 h 14"/>
                <a:gd name="T18" fmla="*/ 0 w 2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4">
                  <a:moveTo>
                    <a:pt x="0" y="0"/>
                  </a:moveTo>
                  <a:lnTo>
                    <a:pt x="20" y="0"/>
                  </a:lnTo>
                  <a:lnTo>
                    <a:pt x="20" y="14"/>
                  </a:lnTo>
                  <a:lnTo>
                    <a:pt x="0" y="14"/>
                  </a:lnTo>
                  <a:lnTo>
                    <a:pt x="0" y="0"/>
                  </a:lnTo>
                  <a:close/>
                  <a:moveTo>
                    <a:pt x="0" y="0"/>
                  </a:moveTo>
                  <a:lnTo>
                    <a:pt x="17" y="0"/>
                  </a:lnTo>
                  <a:lnTo>
                    <a:pt x="1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7" name="Freeform 784">
              <a:extLst>
                <a:ext uri="{FF2B5EF4-FFF2-40B4-BE49-F238E27FC236}">
                  <a16:creationId xmlns:a16="http://schemas.microsoft.com/office/drawing/2014/main" id="{A4BD34F3-F480-F847-A2E5-F2CEBD71EF17}"/>
                </a:ext>
              </a:extLst>
            </p:cNvPr>
            <p:cNvSpPr>
              <a:spLocks noEditPoints="1"/>
            </p:cNvSpPr>
            <p:nvPr/>
          </p:nvSpPr>
          <p:spPr bwMode="auto">
            <a:xfrm>
              <a:off x="4084" y="2098"/>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0 w 17"/>
                <a:gd name="T11" fmla="*/ 0 h 12"/>
                <a:gd name="T12" fmla="*/ 15 w 17"/>
                <a:gd name="T13" fmla="*/ 0 h 12"/>
                <a:gd name="T14" fmla="*/ 15 w 17"/>
                <a:gd name="T15" fmla="*/ 10 h 12"/>
                <a:gd name="T16" fmla="*/ 0 w 17"/>
                <a:gd name="T17" fmla="*/ 10 h 12"/>
                <a:gd name="T18" fmla="*/ 0 w 1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0" y="0"/>
                  </a:moveTo>
                  <a:lnTo>
                    <a:pt x="15" y="0"/>
                  </a:lnTo>
                  <a:lnTo>
                    <a:pt x="15"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8" name="Freeform 785">
              <a:extLst>
                <a:ext uri="{FF2B5EF4-FFF2-40B4-BE49-F238E27FC236}">
                  <a16:creationId xmlns:a16="http://schemas.microsoft.com/office/drawing/2014/main" id="{804B5874-D6E5-334F-A27B-4272AF5ABDA0}"/>
                </a:ext>
              </a:extLst>
            </p:cNvPr>
            <p:cNvSpPr>
              <a:spLocks noEditPoints="1"/>
            </p:cNvSpPr>
            <p:nvPr/>
          </p:nvSpPr>
          <p:spPr bwMode="auto">
            <a:xfrm>
              <a:off x="4084" y="2098"/>
              <a:ext cx="15" cy="10"/>
            </a:xfrm>
            <a:custGeom>
              <a:avLst/>
              <a:gdLst>
                <a:gd name="T0" fmla="*/ 0 w 15"/>
                <a:gd name="T1" fmla="*/ 0 h 10"/>
                <a:gd name="T2" fmla="*/ 15 w 15"/>
                <a:gd name="T3" fmla="*/ 0 h 10"/>
                <a:gd name="T4" fmla="*/ 15 w 15"/>
                <a:gd name="T5" fmla="*/ 10 h 10"/>
                <a:gd name="T6" fmla="*/ 0 w 15"/>
                <a:gd name="T7" fmla="*/ 10 h 10"/>
                <a:gd name="T8" fmla="*/ 0 w 15"/>
                <a:gd name="T9" fmla="*/ 0 h 10"/>
                <a:gd name="T10" fmla="*/ 0 w 15"/>
                <a:gd name="T11" fmla="*/ 0 h 10"/>
                <a:gd name="T12" fmla="*/ 13 w 15"/>
                <a:gd name="T13" fmla="*/ 0 h 10"/>
                <a:gd name="T14" fmla="*/ 13 w 15"/>
                <a:gd name="T15" fmla="*/ 9 h 10"/>
                <a:gd name="T16" fmla="*/ 0 w 15"/>
                <a:gd name="T17" fmla="*/ 9 h 10"/>
                <a:gd name="T18" fmla="*/ 0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
                  <a:moveTo>
                    <a:pt x="0" y="0"/>
                  </a:moveTo>
                  <a:lnTo>
                    <a:pt x="15" y="0"/>
                  </a:lnTo>
                  <a:lnTo>
                    <a:pt x="15" y="10"/>
                  </a:lnTo>
                  <a:lnTo>
                    <a:pt x="0" y="10"/>
                  </a:lnTo>
                  <a:lnTo>
                    <a:pt x="0" y="0"/>
                  </a:lnTo>
                  <a:close/>
                  <a:moveTo>
                    <a:pt x="0" y="0"/>
                  </a:moveTo>
                  <a:lnTo>
                    <a:pt x="13" y="0"/>
                  </a:lnTo>
                  <a:lnTo>
                    <a:pt x="13"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9" name="Freeform 786">
              <a:extLst>
                <a:ext uri="{FF2B5EF4-FFF2-40B4-BE49-F238E27FC236}">
                  <a16:creationId xmlns:a16="http://schemas.microsoft.com/office/drawing/2014/main" id="{DCFE7183-44E7-F947-9F73-0F42E2A94005}"/>
                </a:ext>
              </a:extLst>
            </p:cNvPr>
            <p:cNvSpPr>
              <a:spLocks noEditPoints="1"/>
            </p:cNvSpPr>
            <p:nvPr/>
          </p:nvSpPr>
          <p:spPr bwMode="auto">
            <a:xfrm>
              <a:off x="4084" y="2098"/>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0 w 13"/>
                <a:gd name="T11" fmla="*/ 0 h 9"/>
                <a:gd name="T12" fmla="*/ 10 w 13"/>
                <a:gd name="T13" fmla="*/ 0 h 9"/>
                <a:gd name="T14" fmla="*/ 10 w 13"/>
                <a:gd name="T15" fmla="*/ 7 h 9"/>
                <a:gd name="T16" fmla="*/ 0 w 13"/>
                <a:gd name="T17" fmla="*/ 7 h 9"/>
                <a:gd name="T18" fmla="*/ 0 w 1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0" y="0"/>
                  </a:moveTo>
                  <a:lnTo>
                    <a:pt x="10" y="0"/>
                  </a:lnTo>
                  <a:lnTo>
                    <a:pt x="1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0" name="Freeform 787">
              <a:extLst>
                <a:ext uri="{FF2B5EF4-FFF2-40B4-BE49-F238E27FC236}">
                  <a16:creationId xmlns:a16="http://schemas.microsoft.com/office/drawing/2014/main" id="{7A491A86-9E22-9747-8C05-EA0272CC9018}"/>
                </a:ext>
              </a:extLst>
            </p:cNvPr>
            <p:cNvSpPr>
              <a:spLocks noEditPoints="1"/>
            </p:cNvSpPr>
            <p:nvPr/>
          </p:nvSpPr>
          <p:spPr bwMode="auto">
            <a:xfrm>
              <a:off x="4084" y="2098"/>
              <a:ext cx="10" cy="7"/>
            </a:xfrm>
            <a:custGeom>
              <a:avLst/>
              <a:gdLst>
                <a:gd name="T0" fmla="*/ 0 w 10"/>
                <a:gd name="T1" fmla="*/ 0 h 7"/>
                <a:gd name="T2" fmla="*/ 10 w 10"/>
                <a:gd name="T3" fmla="*/ 0 h 7"/>
                <a:gd name="T4" fmla="*/ 10 w 10"/>
                <a:gd name="T5" fmla="*/ 7 h 7"/>
                <a:gd name="T6" fmla="*/ 0 w 10"/>
                <a:gd name="T7" fmla="*/ 7 h 7"/>
                <a:gd name="T8" fmla="*/ 0 w 10"/>
                <a:gd name="T9" fmla="*/ 0 h 7"/>
                <a:gd name="T10" fmla="*/ 0 w 10"/>
                <a:gd name="T11" fmla="*/ 0 h 7"/>
                <a:gd name="T12" fmla="*/ 8 w 10"/>
                <a:gd name="T13" fmla="*/ 0 h 7"/>
                <a:gd name="T14" fmla="*/ 8 w 10"/>
                <a:gd name="T15" fmla="*/ 5 h 7"/>
                <a:gd name="T16" fmla="*/ 0 w 10"/>
                <a:gd name="T17" fmla="*/ 5 h 7"/>
                <a:gd name="T18" fmla="*/ 0 w 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7">
                  <a:moveTo>
                    <a:pt x="0" y="0"/>
                  </a:moveTo>
                  <a:lnTo>
                    <a:pt x="10" y="0"/>
                  </a:lnTo>
                  <a:lnTo>
                    <a:pt x="10" y="7"/>
                  </a:lnTo>
                  <a:lnTo>
                    <a:pt x="0" y="7"/>
                  </a:lnTo>
                  <a:lnTo>
                    <a:pt x="0" y="0"/>
                  </a:lnTo>
                  <a:close/>
                  <a:moveTo>
                    <a:pt x="0" y="0"/>
                  </a:moveTo>
                  <a:lnTo>
                    <a:pt x="8" y="0"/>
                  </a:lnTo>
                  <a:lnTo>
                    <a:pt x="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1" name="Freeform 788">
              <a:extLst>
                <a:ext uri="{FF2B5EF4-FFF2-40B4-BE49-F238E27FC236}">
                  <a16:creationId xmlns:a16="http://schemas.microsoft.com/office/drawing/2014/main" id="{B172BED8-8900-B948-A649-F4C903B71619}"/>
                </a:ext>
              </a:extLst>
            </p:cNvPr>
            <p:cNvSpPr>
              <a:spLocks noEditPoints="1"/>
            </p:cNvSpPr>
            <p:nvPr/>
          </p:nvSpPr>
          <p:spPr bwMode="auto">
            <a:xfrm>
              <a:off x="4084" y="2098"/>
              <a:ext cx="8" cy="5"/>
            </a:xfrm>
            <a:custGeom>
              <a:avLst/>
              <a:gdLst>
                <a:gd name="T0" fmla="*/ 0 w 8"/>
                <a:gd name="T1" fmla="*/ 0 h 5"/>
                <a:gd name="T2" fmla="*/ 8 w 8"/>
                <a:gd name="T3" fmla="*/ 0 h 5"/>
                <a:gd name="T4" fmla="*/ 8 w 8"/>
                <a:gd name="T5" fmla="*/ 5 h 5"/>
                <a:gd name="T6" fmla="*/ 0 w 8"/>
                <a:gd name="T7" fmla="*/ 5 h 5"/>
                <a:gd name="T8" fmla="*/ 0 w 8"/>
                <a:gd name="T9" fmla="*/ 0 h 5"/>
                <a:gd name="T10" fmla="*/ 0 w 8"/>
                <a:gd name="T11" fmla="*/ 0 h 5"/>
                <a:gd name="T12" fmla="*/ 5 w 8"/>
                <a:gd name="T13" fmla="*/ 0 h 5"/>
                <a:gd name="T14" fmla="*/ 5 w 8"/>
                <a:gd name="T15" fmla="*/ 4 h 5"/>
                <a:gd name="T16" fmla="*/ 0 w 8"/>
                <a:gd name="T17" fmla="*/ 4 h 5"/>
                <a:gd name="T18" fmla="*/ 0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5">
                  <a:moveTo>
                    <a:pt x="0" y="0"/>
                  </a:moveTo>
                  <a:lnTo>
                    <a:pt x="8" y="0"/>
                  </a:lnTo>
                  <a:lnTo>
                    <a:pt x="8" y="5"/>
                  </a:lnTo>
                  <a:lnTo>
                    <a:pt x="0" y="5"/>
                  </a:lnTo>
                  <a:lnTo>
                    <a:pt x="0" y="0"/>
                  </a:lnTo>
                  <a:close/>
                  <a:moveTo>
                    <a:pt x="0" y="0"/>
                  </a:moveTo>
                  <a:lnTo>
                    <a:pt x="5" y="0"/>
                  </a:lnTo>
                  <a:lnTo>
                    <a:pt x="5"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2" name="Freeform 789">
              <a:extLst>
                <a:ext uri="{FF2B5EF4-FFF2-40B4-BE49-F238E27FC236}">
                  <a16:creationId xmlns:a16="http://schemas.microsoft.com/office/drawing/2014/main" id="{7D50D259-CC4F-6D48-8C7B-F707CA1E5B2A}"/>
                </a:ext>
              </a:extLst>
            </p:cNvPr>
            <p:cNvSpPr>
              <a:spLocks noEditPoints="1"/>
            </p:cNvSpPr>
            <p:nvPr/>
          </p:nvSpPr>
          <p:spPr bwMode="auto">
            <a:xfrm>
              <a:off x="4084" y="2098"/>
              <a:ext cx="5" cy="4"/>
            </a:xfrm>
            <a:custGeom>
              <a:avLst/>
              <a:gdLst>
                <a:gd name="T0" fmla="*/ 0 w 5"/>
                <a:gd name="T1" fmla="*/ 0 h 4"/>
                <a:gd name="T2" fmla="*/ 5 w 5"/>
                <a:gd name="T3" fmla="*/ 0 h 4"/>
                <a:gd name="T4" fmla="*/ 5 w 5"/>
                <a:gd name="T5" fmla="*/ 4 h 4"/>
                <a:gd name="T6" fmla="*/ 0 w 5"/>
                <a:gd name="T7" fmla="*/ 4 h 4"/>
                <a:gd name="T8" fmla="*/ 0 w 5"/>
                <a:gd name="T9" fmla="*/ 0 h 4"/>
                <a:gd name="T10" fmla="*/ 0 w 5"/>
                <a:gd name="T11" fmla="*/ 0 h 4"/>
                <a:gd name="T12" fmla="*/ 3 w 5"/>
                <a:gd name="T13" fmla="*/ 0 h 4"/>
                <a:gd name="T14" fmla="*/ 3 w 5"/>
                <a:gd name="T15" fmla="*/ 1 h 4"/>
                <a:gd name="T16" fmla="*/ 0 w 5"/>
                <a:gd name="T17" fmla="*/ 1 h 4"/>
                <a:gd name="T18" fmla="*/ 0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0"/>
                  </a:moveTo>
                  <a:lnTo>
                    <a:pt x="5" y="0"/>
                  </a:lnTo>
                  <a:lnTo>
                    <a:pt x="5" y="4"/>
                  </a:lnTo>
                  <a:lnTo>
                    <a:pt x="0" y="4"/>
                  </a:lnTo>
                  <a:lnTo>
                    <a:pt x="0" y="0"/>
                  </a:lnTo>
                  <a:close/>
                  <a:moveTo>
                    <a:pt x="0" y="0"/>
                  </a:moveTo>
                  <a:lnTo>
                    <a:pt x="3" y="0"/>
                  </a:lnTo>
                  <a:lnTo>
                    <a:pt x="3"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3" name="Freeform 790">
              <a:extLst>
                <a:ext uri="{FF2B5EF4-FFF2-40B4-BE49-F238E27FC236}">
                  <a16:creationId xmlns:a16="http://schemas.microsoft.com/office/drawing/2014/main" id="{A7D80B38-8953-4147-9EFB-B7F1FA9B82A6}"/>
                </a:ext>
              </a:extLst>
            </p:cNvPr>
            <p:cNvSpPr>
              <a:spLocks noEditPoints="1"/>
            </p:cNvSpPr>
            <p:nvPr/>
          </p:nvSpPr>
          <p:spPr bwMode="auto">
            <a:xfrm>
              <a:off x="4084" y="2098"/>
              <a:ext cx="3" cy="1"/>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0 w 3"/>
                <a:gd name="T13" fmla="*/ 0 h 1"/>
                <a:gd name="T14" fmla="*/ 0 w 3"/>
                <a:gd name="T15" fmla="*/ 0 h 1"/>
                <a:gd name="T16" fmla="*/ 0 w 3"/>
                <a:gd name="T17" fmla="*/ 0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lnTo>
                    <a:pt x="3" y="0"/>
                  </a:lnTo>
                  <a:lnTo>
                    <a:pt x="3" y="1"/>
                  </a:lnTo>
                  <a:lnTo>
                    <a:pt x="0" y="1"/>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4" name="Freeform 791">
              <a:extLst>
                <a:ext uri="{FF2B5EF4-FFF2-40B4-BE49-F238E27FC236}">
                  <a16:creationId xmlns:a16="http://schemas.microsoft.com/office/drawing/2014/main" id="{1F82B018-985F-DB48-8CA4-E02362BB97B9}"/>
                </a:ext>
              </a:extLst>
            </p:cNvPr>
            <p:cNvSpPr>
              <a:spLocks noEditPoints="1"/>
            </p:cNvSpPr>
            <p:nvPr/>
          </p:nvSpPr>
          <p:spPr bwMode="auto">
            <a:xfrm>
              <a:off x="4084" y="209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r" b="b"/>
              <a:pathLst>
                <a:path>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5" name="Freeform 792">
              <a:extLst>
                <a:ext uri="{FF2B5EF4-FFF2-40B4-BE49-F238E27FC236}">
                  <a16:creationId xmlns:a16="http://schemas.microsoft.com/office/drawing/2014/main" id="{A6AC32EB-171C-7848-ACC9-6DCA8E42A71A}"/>
                </a:ext>
              </a:extLst>
            </p:cNvPr>
            <p:cNvSpPr>
              <a:spLocks noEditPoints="1"/>
            </p:cNvSpPr>
            <p:nvPr/>
          </p:nvSpPr>
          <p:spPr bwMode="auto">
            <a:xfrm>
              <a:off x="4064" y="2079"/>
              <a:ext cx="319" cy="241"/>
            </a:xfrm>
            <a:custGeom>
              <a:avLst/>
              <a:gdLst>
                <a:gd name="T0" fmla="*/ 0 w 319"/>
                <a:gd name="T1" fmla="*/ 0 h 241"/>
                <a:gd name="T2" fmla="*/ 319 w 319"/>
                <a:gd name="T3" fmla="*/ 0 h 241"/>
                <a:gd name="T4" fmla="*/ 319 w 319"/>
                <a:gd name="T5" fmla="*/ 241 h 241"/>
                <a:gd name="T6" fmla="*/ 0 w 319"/>
                <a:gd name="T7" fmla="*/ 241 h 241"/>
                <a:gd name="T8" fmla="*/ 0 w 319"/>
                <a:gd name="T9" fmla="*/ 0 h 241"/>
                <a:gd name="T10" fmla="*/ 5 w 319"/>
                <a:gd name="T11" fmla="*/ 4 h 241"/>
                <a:gd name="T12" fmla="*/ 319 w 319"/>
                <a:gd name="T13" fmla="*/ 4 h 241"/>
                <a:gd name="T14" fmla="*/ 319 w 319"/>
                <a:gd name="T15" fmla="*/ 241 h 241"/>
                <a:gd name="T16" fmla="*/ 5 w 319"/>
                <a:gd name="T17" fmla="*/ 241 h 241"/>
                <a:gd name="T18" fmla="*/ 5 w 319"/>
                <a:gd name="T19" fmla="*/ 4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9" h="241">
                  <a:moveTo>
                    <a:pt x="0" y="0"/>
                  </a:moveTo>
                  <a:lnTo>
                    <a:pt x="319" y="0"/>
                  </a:lnTo>
                  <a:lnTo>
                    <a:pt x="319" y="241"/>
                  </a:lnTo>
                  <a:lnTo>
                    <a:pt x="0" y="241"/>
                  </a:lnTo>
                  <a:lnTo>
                    <a:pt x="0" y="0"/>
                  </a:lnTo>
                  <a:close/>
                  <a:moveTo>
                    <a:pt x="5" y="4"/>
                  </a:moveTo>
                  <a:lnTo>
                    <a:pt x="319" y="4"/>
                  </a:lnTo>
                  <a:lnTo>
                    <a:pt x="319" y="241"/>
                  </a:lnTo>
                  <a:lnTo>
                    <a:pt x="5" y="241"/>
                  </a:lnTo>
                  <a:lnTo>
                    <a:pt x="5"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6" name="Freeform 793">
              <a:extLst>
                <a:ext uri="{FF2B5EF4-FFF2-40B4-BE49-F238E27FC236}">
                  <a16:creationId xmlns:a16="http://schemas.microsoft.com/office/drawing/2014/main" id="{9A085916-BA90-364A-8033-224DEEEFB0F8}"/>
                </a:ext>
              </a:extLst>
            </p:cNvPr>
            <p:cNvSpPr>
              <a:spLocks noEditPoints="1"/>
            </p:cNvSpPr>
            <p:nvPr/>
          </p:nvSpPr>
          <p:spPr bwMode="auto">
            <a:xfrm>
              <a:off x="4069" y="2083"/>
              <a:ext cx="314" cy="237"/>
            </a:xfrm>
            <a:custGeom>
              <a:avLst/>
              <a:gdLst>
                <a:gd name="T0" fmla="*/ 0 w 314"/>
                <a:gd name="T1" fmla="*/ 0 h 237"/>
                <a:gd name="T2" fmla="*/ 314 w 314"/>
                <a:gd name="T3" fmla="*/ 0 h 237"/>
                <a:gd name="T4" fmla="*/ 314 w 314"/>
                <a:gd name="T5" fmla="*/ 237 h 237"/>
                <a:gd name="T6" fmla="*/ 0 w 314"/>
                <a:gd name="T7" fmla="*/ 237 h 237"/>
                <a:gd name="T8" fmla="*/ 0 w 314"/>
                <a:gd name="T9" fmla="*/ 0 h 237"/>
                <a:gd name="T10" fmla="*/ 4 w 314"/>
                <a:gd name="T11" fmla="*/ 3 h 237"/>
                <a:gd name="T12" fmla="*/ 314 w 314"/>
                <a:gd name="T13" fmla="*/ 3 h 237"/>
                <a:gd name="T14" fmla="*/ 314 w 314"/>
                <a:gd name="T15" fmla="*/ 237 h 237"/>
                <a:gd name="T16" fmla="*/ 4 w 314"/>
                <a:gd name="T17" fmla="*/ 237 h 237"/>
                <a:gd name="T18" fmla="*/ 4 w 314"/>
                <a:gd name="T19" fmla="*/ 3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7">
                  <a:moveTo>
                    <a:pt x="0" y="0"/>
                  </a:moveTo>
                  <a:lnTo>
                    <a:pt x="314" y="0"/>
                  </a:lnTo>
                  <a:lnTo>
                    <a:pt x="314" y="237"/>
                  </a:lnTo>
                  <a:lnTo>
                    <a:pt x="0" y="237"/>
                  </a:lnTo>
                  <a:lnTo>
                    <a:pt x="0" y="0"/>
                  </a:lnTo>
                  <a:close/>
                  <a:moveTo>
                    <a:pt x="4" y="3"/>
                  </a:moveTo>
                  <a:lnTo>
                    <a:pt x="314" y="3"/>
                  </a:lnTo>
                  <a:lnTo>
                    <a:pt x="314" y="237"/>
                  </a:lnTo>
                  <a:lnTo>
                    <a:pt x="4" y="237"/>
                  </a:lnTo>
                  <a:lnTo>
                    <a:pt x="4"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7" name="Freeform 794">
              <a:extLst>
                <a:ext uri="{FF2B5EF4-FFF2-40B4-BE49-F238E27FC236}">
                  <a16:creationId xmlns:a16="http://schemas.microsoft.com/office/drawing/2014/main" id="{348745E8-DBEA-F841-B3B8-7A84B0FBC843}"/>
                </a:ext>
              </a:extLst>
            </p:cNvPr>
            <p:cNvSpPr>
              <a:spLocks noEditPoints="1"/>
            </p:cNvSpPr>
            <p:nvPr/>
          </p:nvSpPr>
          <p:spPr bwMode="auto">
            <a:xfrm>
              <a:off x="4073" y="2086"/>
              <a:ext cx="310" cy="234"/>
            </a:xfrm>
            <a:custGeom>
              <a:avLst/>
              <a:gdLst>
                <a:gd name="T0" fmla="*/ 0 w 310"/>
                <a:gd name="T1" fmla="*/ 0 h 234"/>
                <a:gd name="T2" fmla="*/ 310 w 310"/>
                <a:gd name="T3" fmla="*/ 0 h 234"/>
                <a:gd name="T4" fmla="*/ 310 w 310"/>
                <a:gd name="T5" fmla="*/ 234 h 234"/>
                <a:gd name="T6" fmla="*/ 0 w 310"/>
                <a:gd name="T7" fmla="*/ 234 h 234"/>
                <a:gd name="T8" fmla="*/ 0 w 310"/>
                <a:gd name="T9" fmla="*/ 0 h 234"/>
                <a:gd name="T10" fmla="*/ 4 w 310"/>
                <a:gd name="T11" fmla="*/ 3 h 234"/>
                <a:gd name="T12" fmla="*/ 310 w 310"/>
                <a:gd name="T13" fmla="*/ 3 h 234"/>
                <a:gd name="T14" fmla="*/ 310 w 310"/>
                <a:gd name="T15" fmla="*/ 234 h 234"/>
                <a:gd name="T16" fmla="*/ 4 w 310"/>
                <a:gd name="T17" fmla="*/ 234 h 234"/>
                <a:gd name="T18" fmla="*/ 4 w 310"/>
                <a:gd name="T19" fmla="*/ 3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234">
                  <a:moveTo>
                    <a:pt x="0" y="0"/>
                  </a:moveTo>
                  <a:lnTo>
                    <a:pt x="310" y="0"/>
                  </a:lnTo>
                  <a:lnTo>
                    <a:pt x="310" y="234"/>
                  </a:lnTo>
                  <a:lnTo>
                    <a:pt x="0" y="234"/>
                  </a:lnTo>
                  <a:lnTo>
                    <a:pt x="0" y="0"/>
                  </a:lnTo>
                  <a:close/>
                  <a:moveTo>
                    <a:pt x="4" y="3"/>
                  </a:moveTo>
                  <a:lnTo>
                    <a:pt x="310" y="3"/>
                  </a:lnTo>
                  <a:lnTo>
                    <a:pt x="310" y="234"/>
                  </a:lnTo>
                  <a:lnTo>
                    <a:pt x="4" y="234"/>
                  </a:lnTo>
                  <a:lnTo>
                    <a:pt x="4" y="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8" name="Freeform 795">
              <a:extLst>
                <a:ext uri="{FF2B5EF4-FFF2-40B4-BE49-F238E27FC236}">
                  <a16:creationId xmlns:a16="http://schemas.microsoft.com/office/drawing/2014/main" id="{8BE2F04E-F6DF-B347-B559-A2110F2AD340}"/>
                </a:ext>
              </a:extLst>
            </p:cNvPr>
            <p:cNvSpPr>
              <a:spLocks noEditPoints="1"/>
            </p:cNvSpPr>
            <p:nvPr/>
          </p:nvSpPr>
          <p:spPr bwMode="auto">
            <a:xfrm>
              <a:off x="4077" y="2089"/>
              <a:ext cx="306" cy="231"/>
            </a:xfrm>
            <a:custGeom>
              <a:avLst/>
              <a:gdLst>
                <a:gd name="T0" fmla="*/ 0 w 306"/>
                <a:gd name="T1" fmla="*/ 0 h 231"/>
                <a:gd name="T2" fmla="*/ 306 w 306"/>
                <a:gd name="T3" fmla="*/ 0 h 231"/>
                <a:gd name="T4" fmla="*/ 306 w 306"/>
                <a:gd name="T5" fmla="*/ 231 h 231"/>
                <a:gd name="T6" fmla="*/ 0 w 306"/>
                <a:gd name="T7" fmla="*/ 231 h 231"/>
                <a:gd name="T8" fmla="*/ 0 w 306"/>
                <a:gd name="T9" fmla="*/ 0 h 231"/>
                <a:gd name="T10" fmla="*/ 4 w 306"/>
                <a:gd name="T11" fmla="*/ 3 h 231"/>
                <a:gd name="T12" fmla="*/ 306 w 306"/>
                <a:gd name="T13" fmla="*/ 3 h 231"/>
                <a:gd name="T14" fmla="*/ 306 w 306"/>
                <a:gd name="T15" fmla="*/ 231 h 231"/>
                <a:gd name="T16" fmla="*/ 4 w 306"/>
                <a:gd name="T17" fmla="*/ 231 h 231"/>
                <a:gd name="T18" fmla="*/ 4 w 306"/>
                <a:gd name="T19" fmla="*/ 3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231">
                  <a:moveTo>
                    <a:pt x="0" y="0"/>
                  </a:moveTo>
                  <a:lnTo>
                    <a:pt x="306" y="0"/>
                  </a:lnTo>
                  <a:lnTo>
                    <a:pt x="306" y="231"/>
                  </a:lnTo>
                  <a:lnTo>
                    <a:pt x="0" y="231"/>
                  </a:lnTo>
                  <a:lnTo>
                    <a:pt x="0" y="0"/>
                  </a:lnTo>
                  <a:close/>
                  <a:moveTo>
                    <a:pt x="4" y="3"/>
                  </a:moveTo>
                  <a:lnTo>
                    <a:pt x="306" y="3"/>
                  </a:lnTo>
                  <a:lnTo>
                    <a:pt x="306" y="231"/>
                  </a:lnTo>
                  <a:lnTo>
                    <a:pt x="4" y="231"/>
                  </a:lnTo>
                  <a:lnTo>
                    <a:pt x="4" y="3"/>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9" name="Freeform 796">
              <a:extLst>
                <a:ext uri="{FF2B5EF4-FFF2-40B4-BE49-F238E27FC236}">
                  <a16:creationId xmlns:a16="http://schemas.microsoft.com/office/drawing/2014/main" id="{6540BA2C-E87F-EC4E-BBB4-ECBE41EFB75A}"/>
                </a:ext>
              </a:extLst>
            </p:cNvPr>
            <p:cNvSpPr>
              <a:spLocks noEditPoints="1"/>
            </p:cNvSpPr>
            <p:nvPr/>
          </p:nvSpPr>
          <p:spPr bwMode="auto">
            <a:xfrm>
              <a:off x="4081" y="2092"/>
              <a:ext cx="302" cy="228"/>
            </a:xfrm>
            <a:custGeom>
              <a:avLst/>
              <a:gdLst>
                <a:gd name="T0" fmla="*/ 0 w 302"/>
                <a:gd name="T1" fmla="*/ 0 h 228"/>
                <a:gd name="T2" fmla="*/ 302 w 302"/>
                <a:gd name="T3" fmla="*/ 0 h 228"/>
                <a:gd name="T4" fmla="*/ 302 w 302"/>
                <a:gd name="T5" fmla="*/ 228 h 228"/>
                <a:gd name="T6" fmla="*/ 0 w 302"/>
                <a:gd name="T7" fmla="*/ 228 h 228"/>
                <a:gd name="T8" fmla="*/ 0 w 302"/>
                <a:gd name="T9" fmla="*/ 0 h 228"/>
                <a:gd name="T10" fmla="*/ 4 w 302"/>
                <a:gd name="T11" fmla="*/ 3 h 228"/>
                <a:gd name="T12" fmla="*/ 302 w 302"/>
                <a:gd name="T13" fmla="*/ 3 h 228"/>
                <a:gd name="T14" fmla="*/ 302 w 302"/>
                <a:gd name="T15" fmla="*/ 228 h 228"/>
                <a:gd name="T16" fmla="*/ 4 w 302"/>
                <a:gd name="T17" fmla="*/ 228 h 228"/>
                <a:gd name="T18" fmla="*/ 4 w 302"/>
                <a:gd name="T19" fmla="*/ 3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228">
                  <a:moveTo>
                    <a:pt x="0" y="0"/>
                  </a:moveTo>
                  <a:lnTo>
                    <a:pt x="302" y="0"/>
                  </a:lnTo>
                  <a:lnTo>
                    <a:pt x="302" y="228"/>
                  </a:lnTo>
                  <a:lnTo>
                    <a:pt x="0" y="228"/>
                  </a:lnTo>
                  <a:lnTo>
                    <a:pt x="0" y="0"/>
                  </a:lnTo>
                  <a:close/>
                  <a:moveTo>
                    <a:pt x="4" y="3"/>
                  </a:moveTo>
                  <a:lnTo>
                    <a:pt x="302" y="3"/>
                  </a:lnTo>
                  <a:lnTo>
                    <a:pt x="302" y="228"/>
                  </a:lnTo>
                  <a:lnTo>
                    <a:pt x="4" y="228"/>
                  </a:lnTo>
                  <a:lnTo>
                    <a:pt x="4" y="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0" name="Freeform 797">
              <a:extLst>
                <a:ext uri="{FF2B5EF4-FFF2-40B4-BE49-F238E27FC236}">
                  <a16:creationId xmlns:a16="http://schemas.microsoft.com/office/drawing/2014/main" id="{F52B188F-F406-5D48-A3FC-D16948AFDDC9}"/>
                </a:ext>
              </a:extLst>
            </p:cNvPr>
            <p:cNvSpPr>
              <a:spLocks noEditPoints="1"/>
            </p:cNvSpPr>
            <p:nvPr/>
          </p:nvSpPr>
          <p:spPr bwMode="auto">
            <a:xfrm>
              <a:off x="4085" y="2095"/>
              <a:ext cx="298" cy="225"/>
            </a:xfrm>
            <a:custGeom>
              <a:avLst/>
              <a:gdLst>
                <a:gd name="T0" fmla="*/ 0 w 298"/>
                <a:gd name="T1" fmla="*/ 0 h 225"/>
                <a:gd name="T2" fmla="*/ 298 w 298"/>
                <a:gd name="T3" fmla="*/ 0 h 225"/>
                <a:gd name="T4" fmla="*/ 298 w 298"/>
                <a:gd name="T5" fmla="*/ 225 h 225"/>
                <a:gd name="T6" fmla="*/ 0 w 298"/>
                <a:gd name="T7" fmla="*/ 225 h 225"/>
                <a:gd name="T8" fmla="*/ 0 w 298"/>
                <a:gd name="T9" fmla="*/ 0 h 225"/>
                <a:gd name="T10" fmla="*/ 4 w 298"/>
                <a:gd name="T11" fmla="*/ 3 h 225"/>
                <a:gd name="T12" fmla="*/ 298 w 298"/>
                <a:gd name="T13" fmla="*/ 3 h 225"/>
                <a:gd name="T14" fmla="*/ 298 w 298"/>
                <a:gd name="T15" fmla="*/ 225 h 225"/>
                <a:gd name="T16" fmla="*/ 4 w 298"/>
                <a:gd name="T17" fmla="*/ 225 h 225"/>
                <a:gd name="T18" fmla="*/ 4 w 298"/>
                <a:gd name="T19" fmla="*/ 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225">
                  <a:moveTo>
                    <a:pt x="0" y="0"/>
                  </a:moveTo>
                  <a:lnTo>
                    <a:pt x="298" y="0"/>
                  </a:lnTo>
                  <a:lnTo>
                    <a:pt x="298" y="225"/>
                  </a:lnTo>
                  <a:lnTo>
                    <a:pt x="0" y="225"/>
                  </a:lnTo>
                  <a:lnTo>
                    <a:pt x="0" y="0"/>
                  </a:lnTo>
                  <a:close/>
                  <a:moveTo>
                    <a:pt x="4" y="3"/>
                  </a:moveTo>
                  <a:lnTo>
                    <a:pt x="298" y="3"/>
                  </a:lnTo>
                  <a:lnTo>
                    <a:pt x="298" y="225"/>
                  </a:lnTo>
                  <a:lnTo>
                    <a:pt x="4" y="225"/>
                  </a:lnTo>
                  <a:lnTo>
                    <a:pt x="4" y="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1" name="Freeform 798">
              <a:extLst>
                <a:ext uri="{FF2B5EF4-FFF2-40B4-BE49-F238E27FC236}">
                  <a16:creationId xmlns:a16="http://schemas.microsoft.com/office/drawing/2014/main" id="{A54B244F-AF10-694F-AEDE-19DE36C0B3C4}"/>
                </a:ext>
              </a:extLst>
            </p:cNvPr>
            <p:cNvSpPr>
              <a:spLocks noEditPoints="1"/>
            </p:cNvSpPr>
            <p:nvPr/>
          </p:nvSpPr>
          <p:spPr bwMode="auto">
            <a:xfrm>
              <a:off x="4089" y="2098"/>
              <a:ext cx="294" cy="222"/>
            </a:xfrm>
            <a:custGeom>
              <a:avLst/>
              <a:gdLst>
                <a:gd name="T0" fmla="*/ 0 w 294"/>
                <a:gd name="T1" fmla="*/ 0 h 222"/>
                <a:gd name="T2" fmla="*/ 294 w 294"/>
                <a:gd name="T3" fmla="*/ 0 h 222"/>
                <a:gd name="T4" fmla="*/ 294 w 294"/>
                <a:gd name="T5" fmla="*/ 222 h 222"/>
                <a:gd name="T6" fmla="*/ 0 w 294"/>
                <a:gd name="T7" fmla="*/ 222 h 222"/>
                <a:gd name="T8" fmla="*/ 0 w 294"/>
                <a:gd name="T9" fmla="*/ 0 h 222"/>
                <a:gd name="T10" fmla="*/ 5 w 294"/>
                <a:gd name="T11" fmla="*/ 4 h 222"/>
                <a:gd name="T12" fmla="*/ 294 w 294"/>
                <a:gd name="T13" fmla="*/ 4 h 222"/>
                <a:gd name="T14" fmla="*/ 294 w 294"/>
                <a:gd name="T15" fmla="*/ 222 h 222"/>
                <a:gd name="T16" fmla="*/ 5 w 294"/>
                <a:gd name="T17" fmla="*/ 222 h 222"/>
                <a:gd name="T18" fmla="*/ 5 w 294"/>
                <a:gd name="T19" fmla="*/ 4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 h="222">
                  <a:moveTo>
                    <a:pt x="0" y="0"/>
                  </a:moveTo>
                  <a:lnTo>
                    <a:pt x="294" y="0"/>
                  </a:lnTo>
                  <a:lnTo>
                    <a:pt x="294" y="222"/>
                  </a:lnTo>
                  <a:lnTo>
                    <a:pt x="0" y="222"/>
                  </a:lnTo>
                  <a:lnTo>
                    <a:pt x="0" y="0"/>
                  </a:lnTo>
                  <a:close/>
                  <a:moveTo>
                    <a:pt x="5" y="4"/>
                  </a:moveTo>
                  <a:lnTo>
                    <a:pt x="294" y="4"/>
                  </a:lnTo>
                  <a:lnTo>
                    <a:pt x="294" y="222"/>
                  </a:lnTo>
                  <a:lnTo>
                    <a:pt x="5" y="222"/>
                  </a:lnTo>
                  <a:lnTo>
                    <a:pt x="5" y="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2" name="Freeform 799">
              <a:extLst>
                <a:ext uri="{FF2B5EF4-FFF2-40B4-BE49-F238E27FC236}">
                  <a16:creationId xmlns:a16="http://schemas.microsoft.com/office/drawing/2014/main" id="{B733DB54-B9D0-0C41-9E3F-404CFC0192DF}"/>
                </a:ext>
              </a:extLst>
            </p:cNvPr>
            <p:cNvSpPr>
              <a:spLocks noEditPoints="1"/>
            </p:cNvSpPr>
            <p:nvPr/>
          </p:nvSpPr>
          <p:spPr bwMode="auto">
            <a:xfrm>
              <a:off x="4094" y="2102"/>
              <a:ext cx="289" cy="218"/>
            </a:xfrm>
            <a:custGeom>
              <a:avLst/>
              <a:gdLst>
                <a:gd name="T0" fmla="*/ 0 w 289"/>
                <a:gd name="T1" fmla="*/ 0 h 218"/>
                <a:gd name="T2" fmla="*/ 289 w 289"/>
                <a:gd name="T3" fmla="*/ 0 h 218"/>
                <a:gd name="T4" fmla="*/ 289 w 289"/>
                <a:gd name="T5" fmla="*/ 218 h 218"/>
                <a:gd name="T6" fmla="*/ 0 w 289"/>
                <a:gd name="T7" fmla="*/ 218 h 218"/>
                <a:gd name="T8" fmla="*/ 0 w 289"/>
                <a:gd name="T9" fmla="*/ 0 h 218"/>
                <a:gd name="T10" fmla="*/ 4 w 289"/>
                <a:gd name="T11" fmla="*/ 3 h 218"/>
                <a:gd name="T12" fmla="*/ 289 w 289"/>
                <a:gd name="T13" fmla="*/ 3 h 218"/>
                <a:gd name="T14" fmla="*/ 289 w 289"/>
                <a:gd name="T15" fmla="*/ 218 h 218"/>
                <a:gd name="T16" fmla="*/ 4 w 289"/>
                <a:gd name="T17" fmla="*/ 218 h 218"/>
                <a:gd name="T18" fmla="*/ 4 w 289"/>
                <a:gd name="T19" fmla="*/ 3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9" h="218">
                  <a:moveTo>
                    <a:pt x="0" y="0"/>
                  </a:moveTo>
                  <a:lnTo>
                    <a:pt x="289" y="0"/>
                  </a:lnTo>
                  <a:lnTo>
                    <a:pt x="289" y="218"/>
                  </a:lnTo>
                  <a:lnTo>
                    <a:pt x="0" y="218"/>
                  </a:lnTo>
                  <a:lnTo>
                    <a:pt x="0" y="0"/>
                  </a:lnTo>
                  <a:close/>
                  <a:moveTo>
                    <a:pt x="4" y="3"/>
                  </a:moveTo>
                  <a:lnTo>
                    <a:pt x="289" y="3"/>
                  </a:lnTo>
                  <a:lnTo>
                    <a:pt x="289" y="218"/>
                  </a:lnTo>
                  <a:lnTo>
                    <a:pt x="4" y="218"/>
                  </a:lnTo>
                  <a:lnTo>
                    <a:pt x="4" y="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3" name="Freeform 800">
              <a:extLst>
                <a:ext uri="{FF2B5EF4-FFF2-40B4-BE49-F238E27FC236}">
                  <a16:creationId xmlns:a16="http://schemas.microsoft.com/office/drawing/2014/main" id="{21D02130-1F85-2E4F-ACA8-65C55A7C9A32}"/>
                </a:ext>
              </a:extLst>
            </p:cNvPr>
            <p:cNvSpPr>
              <a:spLocks noEditPoints="1"/>
            </p:cNvSpPr>
            <p:nvPr/>
          </p:nvSpPr>
          <p:spPr bwMode="auto">
            <a:xfrm>
              <a:off x="4098" y="2105"/>
              <a:ext cx="285" cy="215"/>
            </a:xfrm>
            <a:custGeom>
              <a:avLst/>
              <a:gdLst>
                <a:gd name="T0" fmla="*/ 0 w 285"/>
                <a:gd name="T1" fmla="*/ 0 h 215"/>
                <a:gd name="T2" fmla="*/ 285 w 285"/>
                <a:gd name="T3" fmla="*/ 0 h 215"/>
                <a:gd name="T4" fmla="*/ 285 w 285"/>
                <a:gd name="T5" fmla="*/ 215 h 215"/>
                <a:gd name="T6" fmla="*/ 0 w 285"/>
                <a:gd name="T7" fmla="*/ 215 h 215"/>
                <a:gd name="T8" fmla="*/ 0 w 285"/>
                <a:gd name="T9" fmla="*/ 0 h 215"/>
                <a:gd name="T10" fmla="*/ 4 w 285"/>
                <a:gd name="T11" fmla="*/ 3 h 215"/>
                <a:gd name="T12" fmla="*/ 285 w 285"/>
                <a:gd name="T13" fmla="*/ 3 h 215"/>
                <a:gd name="T14" fmla="*/ 285 w 285"/>
                <a:gd name="T15" fmla="*/ 215 h 215"/>
                <a:gd name="T16" fmla="*/ 4 w 285"/>
                <a:gd name="T17" fmla="*/ 215 h 215"/>
                <a:gd name="T18" fmla="*/ 4 w 285"/>
                <a:gd name="T19" fmla="*/ 3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15">
                  <a:moveTo>
                    <a:pt x="0" y="0"/>
                  </a:moveTo>
                  <a:lnTo>
                    <a:pt x="285" y="0"/>
                  </a:lnTo>
                  <a:lnTo>
                    <a:pt x="285" y="215"/>
                  </a:lnTo>
                  <a:lnTo>
                    <a:pt x="0" y="215"/>
                  </a:lnTo>
                  <a:lnTo>
                    <a:pt x="0" y="0"/>
                  </a:lnTo>
                  <a:close/>
                  <a:moveTo>
                    <a:pt x="4" y="3"/>
                  </a:moveTo>
                  <a:lnTo>
                    <a:pt x="285" y="3"/>
                  </a:lnTo>
                  <a:lnTo>
                    <a:pt x="285" y="215"/>
                  </a:lnTo>
                  <a:lnTo>
                    <a:pt x="4" y="215"/>
                  </a:lnTo>
                  <a:lnTo>
                    <a:pt x="4" y="3"/>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4" name="Freeform 801">
              <a:extLst>
                <a:ext uri="{FF2B5EF4-FFF2-40B4-BE49-F238E27FC236}">
                  <a16:creationId xmlns:a16="http://schemas.microsoft.com/office/drawing/2014/main" id="{B3F04F0D-B818-9E4D-84C9-C4DDC5AF52A7}"/>
                </a:ext>
              </a:extLst>
            </p:cNvPr>
            <p:cNvSpPr>
              <a:spLocks noEditPoints="1"/>
            </p:cNvSpPr>
            <p:nvPr/>
          </p:nvSpPr>
          <p:spPr bwMode="auto">
            <a:xfrm>
              <a:off x="4102" y="2108"/>
              <a:ext cx="281" cy="212"/>
            </a:xfrm>
            <a:custGeom>
              <a:avLst/>
              <a:gdLst>
                <a:gd name="T0" fmla="*/ 0 w 281"/>
                <a:gd name="T1" fmla="*/ 0 h 212"/>
                <a:gd name="T2" fmla="*/ 281 w 281"/>
                <a:gd name="T3" fmla="*/ 0 h 212"/>
                <a:gd name="T4" fmla="*/ 281 w 281"/>
                <a:gd name="T5" fmla="*/ 212 h 212"/>
                <a:gd name="T6" fmla="*/ 0 w 281"/>
                <a:gd name="T7" fmla="*/ 212 h 212"/>
                <a:gd name="T8" fmla="*/ 0 w 281"/>
                <a:gd name="T9" fmla="*/ 0 h 212"/>
                <a:gd name="T10" fmla="*/ 4 w 281"/>
                <a:gd name="T11" fmla="*/ 3 h 212"/>
                <a:gd name="T12" fmla="*/ 281 w 281"/>
                <a:gd name="T13" fmla="*/ 3 h 212"/>
                <a:gd name="T14" fmla="*/ 281 w 281"/>
                <a:gd name="T15" fmla="*/ 212 h 212"/>
                <a:gd name="T16" fmla="*/ 4 w 281"/>
                <a:gd name="T17" fmla="*/ 212 h 212"/>
                <a:gd name="T18" fmla="*/ 4 w 281"/>
                <a:gd name="T19" fmla="*/ 3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 h="212">
                  <a:moveTo>
                    <a:pt x="0" y="0"/>
                  </a:moveTo>
                  <a:lnTo>
                    <a:pt x="281" y="0"/>
                  </a:lnTo>
                  <a:lnTo>
                    <a:pt x="281" y="212"/>
                  </a:lnTo>
                  <a:lnTo>
                    <a:pt x="0" y="212"/>
                  </a:lnTo>
                  <a:lnTo>
                    <a:pt x="0" y="0"/>
                  </a:lnTo>
                  <a:close/>
                  <a:moveTo>
                    <a:pt x="4" y="3"/>
                  </a:moveTo>
                  <a:lnTo>
                    <a:pt x="281" y="3"/>
                  </a:lnTo>
                  <a:lnTo>
                    <a:pt x="281" y="212"/>
                  </a:lnTo>
                  <a:lnTo>
                    <a:pt x="4" y="212"/>
                  </a:lnTo>
                  <a:lnTo>
                    <a:pt x="4"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5" name="Freeform 802">
              <a:extLst>
                <a:ext uri="{FF2B5EF4-FFF2-40B4-BE49-F238E27FC236}">
                  <a16:creationId xmlns:a16="http://schemas.microsoft.com/office/drawing/2014/main" id="{29A6AE6E-B4F1-6E44-AC2B-B0008AC57019}"/>
                </a:ext>
              </a:extLst>
            </p:cNvPr>
            <p:cNvSpPr>
              <a:spLocks noEditPoints="1"/>
            </p:cNvSpPr>
            <p:nvPr/>
          </p:nvSpPr>
          <p:spPr bwMode="auto">
            <a:xfrm>
              <a:off x="4106" y="2111"/>
              <a:ext cx="277" cy="209"/>
            </a:xfrm>
            <a:custGeom>
              <a:avLst/>
              <a:gdLst>
                <a:gd name="T0" fmla="*/ 0 w 277"/>
                <a:gd name="T1" fmla="*/ 0 h 209"/>
                <a:gd name="T2" fmla="*/ 277 w 277"/>
                <a:gd name="T3" fmla="*/ 0 h 209"/>
                <a:gd name="T4" fmla="*/ 277 w 277"/>
                <a:gd name="T5" fmla="*/ 209 h 209"/>
                <a:gd name="T6" fmla="*/ 0 w 277"/>
                <a:gd name="T7" fmla="*/ 209 h 209"/>
                <a:gd name="T8" fmla="*/ 0 w 277"/>
                <a:gd name="T9" fmla="*/ 0 h 209"/>
                <a:gd name="T10" fmla="*/ 4 w 277"/>
                <a:gd name="T11" fmla="*/ 3 h 209"/>
                <a:gd name="T12" fmla="*/ 277 w 277"/>
                <a:gd name="T13" fmla="*/ 3 h 209"/>
                <a:gd name="T14" fmla="*/ 277 w 277"/>
                <a:gd name="T15" fmla="*/ 209 h 209"/>
                <a:gd name="T16" fmla="*/ 4 w 277"/>
                <a:gd name="T17" fmla="*/ 209 h 209"/>
                <a:gd name="T18" fmla="*/ 4 w 277"/>
                <a:gd name="T19" fmla="*/ 3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209">
                  <a:moveTo>
                    <a:pt x="0" y="0"/>
                  </a:moveTo>
                  <a:lnTo>
                    <a:pt x="277" y="0"/>
                  </a:lnTo>
                  <a:lnTo>
                    <a:pt x="277" y="209"/>
                  </a:lnTo>
                  <a:lnTo>
                    <a:pt x="0" y="209"/>
                  </a:lnTo>
                  <a:lnTo>
                    <a:pt x="0" y="0"/>
                  </a:lnTo>
                  <a:close/>
                  <a:moveTo>
                    <a:pt x="4" y="3"/>
                  </a:moveTo>
                  <a:lnTo>
                    <a:pt x="277" y="3"/>
                  </a:lnTo>
                  <a:lnTo>
                    <a:pt x="277" y="209"/>
                  </a:lnTo>
                  <a:lnTo>
                    <a:pt x="4" y="209"/>
                  </a:lnTo>
                  <a:lnTo>
                    <a:pt x="4" y="3"/>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6" name="Freeform 803">
              <a:extLst>
                <a:ext uri="{FF2B5EF4-FFF2-40B4-BE49-F238E27FC236}">
                  <a16:creationId xmlns:a16="http://schemas.microsoft.com/office/drawing/2014/main" id="{4BF71E4E-F5D2-8040-B16A-E2A92C15A873}"/>
                </a:ext>
              </a:extLst>
            </p:cNvPr>
            <p:cNvSpPr>
              <a:spLocks noEditPoints="1"/>
            </p:cNvSpPr>
            <p:nvPr/>
          </p:nvSpPr>
          <p:spPr bwMode="auto">
            <a:xfrm>
              <a:off x="4110" y="2114"/>
              <a:ext cx="273" cy="206"/>
            </a:xfrm>
            <a:custGeom>
              <a:avLst/>
              <a:gdLst>
                <a:gd name="T0" fmla="*/ 0 w 273"/>
                <a:gd name="T1" fmla="*/ 0 h 206"/>
                <a:gd name="T2" fmla="*/ 273 w 273"/>
                <a:gd name="T3" fmla="*/ 0 h 206"/>
                <a:gd name="T4" fmla="*/ 273 w 273"/>
                <a:gd name="T5" fmla="*/ 206 h 206"/>
                <a:gd name="T6" fmla="*/ 0 w 273"/>
                <a:gd name="T7" fmla="*/ 206 h 206"/>
                <a:gd name="T8" fmla="*/ 0 w 273"/>
                <a:gd name="T9" fmla="*/ 0 h 206"/>
                <a:gd name="T10" fmla="*/ 5 w 273"/>
                <a:gd name="T11" fmla="*/ 3 h 206"/>
                <a:gd name="T12" fmla="*/ 273 w 273"/>
                <a:gd name="T13" fmla="*/ 3 h 206"/>
                <a:gd name="T14" fmla="*/ 273 w 273"/>
                <a:gd name="T15" fmla="*/ 206 h 206"/>
                <a:gd name="T16" fmla="*/ 5 w 273"/>
                <a:gd name="T17" fmla="*/ 206 h 206"/>
                <a:gd name="T18" fmla="*/ 5 w 273"/>
                <a:gd name="T19" fmla="*/ 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206">
                  <a:moveTo>
                    <a:pt x="0" y="0"/>
                  </a:moveTo>
                  <a:lnTo>
                    <a:pt x="273" y="0"/>
                  </a:lnTo>
                  <a:lnTo>
                    <a:pt x="273" y="206"/>
                  </a:lnTo>
                  <a:lnTo>
                    <a:pt x="0" y="206"/>
                  </a:lnTo>
                  <a:lnTo>
                    <a:pt x="0" y="0"/>
                  </a:lnTo>
                  <a:close/>
                  <a:moveTo>
                    <a:pt x="5" y="3"/>
                  </a:moveTo>
                  <a:lnTo>
                    <a:pt x="273" y="3"/>
                  </a:lnTo>
                  <a:lnTo>
                    <a:pt x="273" y="206"/>
                  </a:lnTo>
                  <a:lnTo>
                    <a:pt x="5" y="206"/>
                  </a:lnTo>
                  <a:lnTo>
                    <a:pt x="5" y="3"/>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7" name="Freeform 804">
              <a:extLst>
                <a:ext uri="{FF2B5EF4-FFF2-40B4-BE49-F238E27FC236}">
                  <a16:creationId xmlns:a16="http://schemas.microsoft.com/office/drawing/2014/main" id="{4E7350DC-6482-AC4B-8EF8-A07E4AB6E8D2}"/>
                </a:ext>
              </a:extLst>
            </p:cNvPr>
            <p:cNvSpPr>
              <a:spLocks noEditPoints="1"/>
            </p:cNvSpPr>
            <p:nvPr/>
          </p:nvSpPr>
          <p:spPr bwMode="auto">
            <a:xfrm>
              <a:off x="4115" y="2117"/>
              <a:ext cx="268" cy="203"/>
            </a:xfrm>
            <a:custGeom>
              <a:avLst/>
              <a:gdLst>
                <a:gd name="T0" fmla="*/ 0 w 268"/>
                <a:gd name="T1" fmla="*/ 0 h 203"/>
                <a:gd name="T2" fmla="*/ 268 w 268"/>
                <a:gd name="T3" fmla="*/ 0 h 203"/>
                <a:gd name="T4" fmla="*/ 268 w 268"/>
                <a:gd name="T5" fmla="*/ 203 h 203"/>
                <a:gd name="T6" fmla="*/ 0 w 268"/>
                <a:gd name="T7" fmla="*/ 203 h 203"/>
                <a:gd name="T8" fmla="*/ 0 w 268"/>
                <a:gd name="T9" fmla="*/ 0 h 203"/>
                <a:gd name="T10" fmla="*/ 4 w 268"/>
                <a:gd name="T11" fmla="*/ 4 h 203"/>
                <a:gd name="T12" fmla="*/ 268 w 268"/>
                <a:gd name="T13" fmla="*/ 4 h 203"/>
                <a:gd name="T14" fmla="*/ 268 w 268"/>
                <a:gd name="T15" fmla="*/ 203 h 203"/>
                <a:gd name="T16" fmla="*/ 4 w 268"/>
                <a:gd name="T17" fmla="*/ 203 h 203"/>
                <a:gd name="T18" fmla="*/ 4 w 268"/>
                <a:gd name="T19" fmla="*/ 4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3">
                  <a:moveTo>
                    <a:pt x="0" y="0"/>
                  </a:moveTo>
                  <a:lnTo>
                    <a:pt x="268" y="0"/>
                  </a:lnTo>
                  <a:lnTo>
                    <a:pt x="268" y="203"/>
                  </a:lnTo>
                  <a:lnTo>
                    <a:pt x="0" y="203"/>
                  </a:lnTo>
                  <a:lnTo>
                    <a:pt x="0" y="0"/>
                  </a:lnTo>
                  <a:close/>
                  <a:moveTo>
                    <a:pt x="4" y="4"/>
                  </a:moveTo>
                  <a:lnTo>
                    <a:pt x="268" y="4"/>
                  </a:lnTo>
                  <a:lnTo>
                    <a:pt x="268" y="203"/>
                  </a:lnTo>
                  <a:lnTo>
                    <a:pt x="4" y="203"/>
                  </a:lnTo>
                  <a:lnTo>
                    <a:pt x="4" y="4"/>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8" name="Freeform 805">
              <a:extLst>
                <a:ext uri="{FF2B5EF4-FFF2-40B4-BE49-F238E27FC236}">
                  <a16:creationId xmlns:a16="http://schemas.microsoft.com/office/drawing/2014/main" id="{277C1AD7-A806-394B-B766-D0E69C3AC90A}"/>
                </a:ext>
              </a:extLst>
            </p:cNvPr>
            <p:cNvSpPr>
              <a:spLocks noEditPoints="1"/>
            </p:cNvSpPr>
            <p:nvPr/>
          </p:nvSpPr>
          <p:spPr bwMode="auto">
            <a:xfrm>
              <a:off x="4119" y="2121"/>
              <a:ext cx="264" cy="199"/>
            </a:xfrm>
            <a:custGeom>
              <a:avLst/>
              <a:gdLst>
                <a:gd name="T0" fmla="*/ 0 w 264"/>
                <a:gd name="T1" fmla="*/ 0 h 199"/>
                <a:gd name="T2" fmla="*/ 264 w 264"/>
                <a:gd name="T3" fmla="*/ 0 h 199"/>
                <a:gd name="T4" fmla="*/ 264 w 264"/>
                <a:gd name="T5" fmla="*/ 199 h 199"/>
                <a:gd name="T6" fmla="*/ 0 w 264"/>
                <a:gd name="T7" fmla="*/ 199 h 199"/>
                <a:gd name="T8" fmla="*/ 0 w 264"/>
                <a:gd name="T9" fmla="*/ 0 h 199"/>
                <a:gd name="T10" fmla="*/ 4 w 264"/>
                <a:gd name="T11" fmla="*/ 3 h 199"/>
                <a:gd name="T12" fmla="*/ 264 w 264"/>
                <a:gd name="T13" fmla="*/ 3 h 199"/>
                <a:gd name="T14" fmla="*/ 264 w 264"/>
                <a:gd name="T15" fmla="*/ 199 h 199"/>
                <a:gd name="T16" fmla="*/ 4 w 264"/>
                <a:gd name="T17" fmla="*/ 199 h 199"/>
                <a:gd name="T18" fmla="*/ 4 w 264"/>
                <a:gd name="T19" fmla="*/ 3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99">
                  <a:moveTo>
                    <a:pt x="0" y="0"/>
                  </a:moveTo>
                  <a:lnTo>
                    <a:pt x="264" y="0"/>
                  </a:lnTo>
                  <a:lnTo>
                    <a:pt x="264" y="199"/>
                  </a:lnTo>
                  <a:lnTo>
                    <a:pt x="0" y="199"/>
                  </a:lnTo>
                  <a:lnTo>
                    <a:pt x="0" y="0"/>
                  </a:lnTo>
                  <a:close/>
                  <a:moveTo>
                    <a:pt x="4" y="3"/>
                  </a:moveTo>
                  <a:lnTo>
                    <a:pt x="264" y="3"/>
                  </a:lnTo>
                  <a:lnTo>
                    <a:pt x="264" y="199"/>
                  </a:lnTo>
                  <a:lnTo>
                    <a:pt x="4" y="199"/>
                  </a:lnTo>
                  <a:lnTo>
                    <a:pt x="4"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9" name="Freeform 806">
              <a:extLst>
                <a:ext uri="{FF2B5EF4-FFF2-40B4-BE49-F238E27FC236}">
                  <a16:creationId xmlns:a16="http://schemas.microsoft.com/office/drawing/2014/main" id="{4F4CE645-D4DB-A74D-BBA1-2E769A56293C}"/>
                </a:ext>
              </a:extLst>
            </p:cNvPr>
            <p:cNvSpPr>
              <a:spLocks noEditPoints="1"/>
            </p:cNvSpPr>
            <p:nvPr/>
          </p:nvSpPr>
          <p:spPr bwMode="auto">
            <a:xfrm>
              <a:off x="4123" y="2124"/>
              <a:ext cx="260" cy="196"/>
            </a:xfrm>
            <a:custGeom>
              <a:avLst/>
              <a:gdLst>
                <a:gd name="T0" fmla="*/ 0 w 260"/>
                <a:gd name="T1" fmla="*/ 0 h 196"/>
                <a:gd name="T2" fmla="*/ 260 w 260"/>
                <a:gd name="T3" fmla="*/ 0 h 196"/>
                <a:gd name="T4" fmla="*/ 260 w 260"/>
                <a:gd name="T5" fmla="*/ 196 h 196"/>
                <a:gd name="T6" fmla="*/ 0 w 260"/>
                <a:gd name="T7" fmla="*/ 196 h 196"/>
                <a:gd name="T8" fmla="*/ 0 w 260"/>
                <a:gd name="T9" fmla="*/ 0 h 196"/>
                <a:gd name="T10" fmla="*/ 4 w 260"/>
                <a:gd name="T11" fmla="*/ 3 h 196"/>
                <a:gd name="T12" fmla="*/ 260 w 260"/>
                <a:gd name="T13" fmla="*/ 3 h 196"/>
                <a:gd name="T14" fmla="*/ 260 w 260"/>
                <a:gd name="T15" fmla="*/ 196 h 196"/>
                <a:gd name="T16" fmla="*/ 4 w 260"/>
                <a:gd name="T17" fmla="*/ 196 h 196"/>
                <a:gd name="T18" fmla="*/ 4 w 260"/>
                <a:gd name="T19" fmla="*/ 3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96">
                  <a:moveTo>
                    <a:pt x="0" y="0"/>
                  </a:moveTo>
                  <a:lnTo>
                    <a:pt x="260" y="0"/>
                  </a:lnTo>
                  <a:lnTo>
                    <a:pt x="260" y="196"/>
                  </a:lnTo>
                  <a:lnTo>
                    <a:pt x="0" y="196"/>
                  </a:lnTo>
                  <a:lnTo>
                    <a:pt x="0" y="0"/>
                  </a:lnTo>
                  <a:close/>
                  <a:moveTo>
                    <a:pt x="4" y="3"/>
                  </a:moveTo>
                  <a:lnTo>
                    <a:pt x="260" y="3"/>
                  </a:lnTo>
                  <a:lnTo>
                    <a:pt x="260" y="196"/>
                  </a:lnTo>
                  <a:lnTo>
                    <a:pt x="4" y="196"/>
                  </a:lnTo>
                  <a:lnTo>
                    <a:pt x="4"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0" name="Freeform 807">
              <a:extLst>
                <a:ext uri="{FF2B5EF4-FFF2-40B4-BE49-F238E27FC236}">
                  <a16:creationId xmlns:a16="http://schemas.microsoft.com/office/drawing/2014/main" id="{0169EC4A-91D9-F045-AE8E-F583CCD7AA9D}"/>
                </a:ext>
              </a:extLst>
            </p:cNvPr>
            <p:cNvSpPr>
              <a:spLocks noEditPoints="1"/>
            </p:cNvSpPr>
            <p:nvPr/>
          </p:nvSpPr>
          <p:spPr bwMode="auto">
            <a:xfrm>
              <a:off x="4127" y="2127"/>
              <a:ext cx="256" cy="193"/>
            </a:xfrm>
            <a:custGeom>
              <a:avLst/>
              <a:gdLst>
                <a:gd name="T0" fmla="*/ 0 w 256"/>
                <a:gd name="T1" fmla="*/ 0 h 193"/>
                <a:gd name="T2" fmla="*/ 256 w 256"/>
                <a:gd name="T3" fmla="*/ 0 h 193"/>
                <a:gd name="T4" fmla="*/ 256 w 256"/>
                <a:gd name="T5" fmla="*/ 193 h 193"/>
                <a:gd name="T6" fmla="*/ 0 w 256"/>
                <a:gd name="T7" fmla="*/ 193 h 193"/>
                <a:gd name="T8" fmla="*/ 0 w 256"/>
                <a:gd name="T9" fmla="*/ 0 h 193"/>
                <a:gd name="T10" fmla="*/ 4 w 256"/>
                <a:gd name="T11" fmla="*/ 3 h 193"/>
                <a:gd name="T12" fmla="*/ 256 w 256"/>
                <a:gd name="T13" fmla="*/ 3 h 193"/>
                <a:gd name="T14" fmla="*/ 256 w 256"/>
                <a:gd name="T15" fmla="*/ 193 h 193"/>
                <a:gd name="T16" fmla="*/ 4 w 256"/>
                <a:gd name="T17" fmla="*/ 193 h 193"/>
                <a:gd name="T18" fmla="*/ 4 w 256"/>
                <a:gd name="T19" fmla="*/ 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193">
                  <a:moveTo>
                    <a:pt x="0" y="0"/>
                  </a:moveTo>
                  <a:lnTo>
                    <a:pt x="256" y="0"/>
                  </a:lnTo>
                  <a:lnTo>
                    <a:pt x="256" y="193"/>
                  </a:lnTo>
                  <a:lnTo>
                    <a:pt x="0" y="193"/>
                  </a:lnTo>
                  <a:lnTo>
                    <a:pt x="0" y="0"/>
                  </a:lnTo>
                  <a:close/>
                  <a:moveTo>
                    <a:pt x="4" y="3"/>
                  </a:moveTo>
                  <a:lnTo>
                    <a:pt x="256" y="3"/>
                  </a:lnTo>
                  <a:lnTo>
                    <a:pt x="256" y="193"/>
                  </a:lnTo>
                  <a:lnTo>
                    <a:pt x="4" y="193"/>
                  </a:lnTo>
                  <a:lnTo>
                    <a:pt x="4"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1" name="Freeform 808">
              <a:extLst>
                <a:ext uri="{FF2B5EF4-FFF2-40B4-BE49-F238E27FC236}">
                  <a16:creationId xmlns:a16="http://schemas.microsoft.com/office/drawing/2014/main" id="{2EE80798-9F96-024D-9AFF-AA8DA9C5FD78}"/>
                </a:ext>
              </a:extLst>
            </p:cNvPr>
            <p:cNvSpPr>
              <a:spLocks noEditPoints="1"/>
            </p:cNvSpPr>
            <p:nvPr/>
          </p:nvSpPr>
          <p:spPr bwMode="auto">
            <a:xfrm>
              <a:off x="4131" y="2130"/>
              <a:ext cx="252" cy="190"/>
            </a:xfrm>
            <a:custGeom>
              <a:avLst/>
              <a:gdLst>
                <a:gd name="T0" fmla="*/ 0 w 252"/>
                <a:gd name="T1" fmla="*/ 0 h 190"/>
                <a:gd name="T2" fmla="*/ 252 w 252"/>
                <a:gd name="T3" fmla="*/ 0 h 190"/>
                <a:gd name="T4" fmla="*/ 252 w 252"/>
                <a:gd name="T5" fmla="*/ 190 h 190"/>
                <a:gd name="T6" fmla="*/ 0 w 252"/>
                <a:gd name="T7" fmla="*/ 190 h 190"/>
                <a:gd name="T8" fmla="*/ 0 w 252"/>
                <a:gd name="T9" fmla="*/ 0 h 190"/>
                <a:gd name="T10" fmla="*/ 4 w 252"/>
                <a:gd name="T11" fmla="*/ 3 h 190"/>
                <a:gd name="T12" fmla="*/ 252 w 252"/>
                <a:gd name="T13" fmla="*/ 3 h 190"/>
                <a:gd name="T14" fmla="*/ 252 w 252"/>
                <a:gd name="T15" fmla="*/ 190 h 190"/>
                <a:gd name="T16" fmla="*/ 4 w 252"/>
                <a:gd name="T17" fmla="*/ 190 h 190"/>
                <a:gd name="T18" fmla="*/ 4 w 252"/>
                <a:gd name="T19" fmla="*/ 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90">
                  <a:moveTo>
                    <a:pt x="0" y="0"/>
                  </a:moveTo>
                  <a:lnTo>
                    <a:pt x="252" y="0"/>
                  </a:lnTo>
                  <a:lnTo>
                    <a:pt x="252" y="190"/>
                  </a:lnTo>
                  <a:lnTo>
                    <a:pt x="0" y="190"/>
                  </a:lnTo>
                  <a:lnTo>
                    <a:pt x="0" y="0"/>
                  </a:lnTo>
                  <a:close/>
                  <a:moveTo>
                    <a:pt x="4" y="3"/>
                  </a:moveTo>
                  <a:lnTo>
                    <a:pt x="252" y="3"/>
                  </a:lnTo>
                  <a:lnTo>
                    <a:pt x="252" y="190"/>
                  </a:lnTo>
                  <a:lnTo>
                    <a:pt x="4" y="190"/>
                  </a:lnTo>
                  <a:lnTo>
                    <a:pt x="4" y="3"/>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2" name="Freeform 809">
              <a:extLst>
                <a:ext uri="{FF2B5EF4-FFF2-40B4-BE49-F238E27FC236}">
                  <a16:creationId xmlns:a16="http://schemas.microsoft.com/office/drawing/2014/main" id="{2EA5F247-3B05-734E-9A2D-47BFAB410CEC}"/>
                </a:ext>
              </a:extLst>
            </p:cNvPr>
            <p:cNvSpPr>
              <a:spLocks noEditPoints="1"/>
            </p:cNvSpPr>
            <p:nvPr/>
          </p:nvSpPr>
          <p:spPr bwMode="auto">
            <a:xfrm>
              <a:off x="4135" y="2133"/>
              <a:ext cx="248" cy="187"/>
            </a:xfrm>
            <a:custGeom>
              <a:avLst/>
              <a:gdLst>
                <a:gd name="T0" fmla="*/ 0 w 248"/>
                <a:gd name="T1" fmla="*/ 0 h 187"/>
                <a:gd name="T2" fmla="*/ 248 w 248"/>
                <a:gd name="T3" fmla="*/ 0 h 187"/>
                <a:gd name="T4" fmla="*/ 248 w 248"/>
                <a:gd name="T5" fmla="*/ 187 h 187"/>
                <a:gd name="T6" fmla="*/ 0 w 248"/>
                <a:gd name="T7" fmla="*/ 187 h 187"/>
                <a:gd name="T8" fmla="*/ 0 w 248"/>
                <a:gd name="T9" fmla="*/ 0 h 187"/>
                <a:gd name="T10" fmla="*/ 5 w 248"/>
                <a:gd name="T11" fmla="*/ 3 h 187"/>
                <a:gd name="T12" fmla="*/ 248 w 248"/>
                <a:gd name="T13" fmla="*/ 3 h 187"/>
                <a:gd name="T14" fmla="*/ 248 w 248"/>
                <a:gd name="T15" fmla="*/ 187 h 187"/>
                <a:gd name="T16" fmla="*/ 5 w 248"/>
                <a:gd name="T17" fmla="*/ 187 h 187"/>
                <a:gd name="T18" fmla="*/ 5 w 248"/>
                <a:gd name="T19" fmla="*/ 3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87">
                  <a:moveTo>
                    <a:pt x="0" y="0"/>
                  </a:moveTo>
                  <a:lnTo>
                    <a:pt x="248" y="0"/>
                  </a:lnTo>
                  <a:lnTo>
                    <a:pt x="248" y="187"/>
                  </a:lnTo>
                  <a:lnTo>
                    <a:pt x="0" y="187"/>
                  </a:lnTo>
                  <a:lnTo>
                    <a:pt x="0" y="0"/>
                  </a:lnTo>
                  <a:close/>
                  <a:moveTo>
                    <a:pt x="5" y="3"/>
                  </a:moveTo>
                  <a:lnTo>
                    <a:pt x="248" y="3"/>
                  </a:lnTo>
                  <a:lnTo>
                    <a:pt x="248" y="187"/>
                  </a:lnTo>
                  <a:lnTo>
                    <a:pt x="5" y="187"/>
                  </a:lnTo>
                  <a:lnTo>
                    <a:pt x="5" y="3"/>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3" name="Freeform 810">
              <a:extLst>
                <a:ext uri="{FF2B5EF4-FFF2-40B4-BE49-F238E27FC236}">
                  <a16:creationId xmlns:a16="http://schemas.microsoft.com/office/drawing/2014/main" id="{999300EB-D4BD-3842-AD92-776BE1D9FF92}"/>
                </a:ext>
              </a:extLst>
            </p:cNvPr>
            <p:cNvSpPr>
              <a:spLocks noEditPoints="1"/>
            </p:cNvSpPr>
            <p:nvPr/>
          </p:nvSpPr>
          <p:spPr bwMode="auto">
            <a:xfrm>
              <a:off x="4140" y="2136"/>
              <a:ext cx="243" cy="184"/>
            </a:xfrm>
            <a:custGeom>
              <a:avLst/>
              <a:gdLst>
                <a:gd name="T0" fmla="*/ 0 w 243"/>
                <a:gd name="T1" fmla="*/ 0 h 184"/>
                <a:gd name="T2" fmla="*/ 243 w 243"/>
                <a:gd name="T3" fmla="*/ 0 h 184"/>
                <a:gd name="T4" fmla="*/ 243 w 243"/>
                <a:gd name="T5" fmla="*/ 184 h 184"/>
                <a:gd name="T6" fmla="*/ 0 w 243"/>
                <a:gd name="T7" fmla="*/ 184 h 184"/>
                <a:gd name="T8" fmla="*/ 0 w 243"/>
                <a:gd name="T9" fmla="*/ 0 h 184"/>
                <a:gd name="T10" fmla="*/ 4 w 243"/>
                <a:gd name="T11" fmla="*/ 4 h 184"/>
                <a:gd name="T12" fmla="*/ 243 w 243"/>
                <a:gd name="T13" fmla="*/ 4 h 184"/>
                <a:gd name="T14" fmla="*/ 243 w 243"/>
                <a:gd name="T15" fmla="*/ 184 h 184"/>
                <a:gd name="T16" fmla="*/ 4 w 243"/>
                <a:gd name="T17" fmla="*/ 184 h 184"/>
                <a:gd name="T18" fmla="*/ 4 w 243"/>
                <a:gd name="T19" fmla="*/ 4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84">
                  <a:moveTo>
                    <a:pt x="0" y="0"/>
                  </a:moveTo>
                  <a:lnTo>
                    <a:pt x="243" y="0"/>
                  </a:lnTo>
                  <a:lnTo>
                    <a:pt x="243" y="184"/>
                  </a:lnTo>
                  <a:lnTo>
                    <a:pt x="0" y="184"/>
                  </a:lnTo>
                  <a:lnTo>
                    <a:pt x="0" y="0"/>
                  </a:lnTo>
                  <a:close/>
                  <a:moveTo>
                    <a:pt x="4" y="4"/>
                  </a:moveTo>
                  <a:lnTo>
                    <a:pt x="243" y="4"/>
                  </a:lnTo>
                  <a:lnTo>
                    <a:pt x="243" y="184"/>
                  </a:lnTo>
                  <a:lnTo>
                    <a:pt x="4" y="184"/>
                  </a:lnTo>
                  <a:lnTo>
                    <a:pt x="4"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4" name="Freeform 811">
              <a:extLst>
                <a:ext uri="{FF2B5EF4-FFF2-40B4-BE49-F238E27FC236}">
                  <a16:creationId xmlns:a16="http://schemas.microsoft.com/office/drawing/2014/main" id="{148BCF71-82F7-4748-BF17-56937D036783}"/>
                </a:ext>
              </a:extLst>
            </p:cNvPr>
            <p:cNvSpPr>
              <a:spLocks noEditPoints="1"/>
            </p:cNvSpPr>
            <p:nvPr/>
          </p:nvSpPr>
          <p:spPr bwMode="auto">
            <a:xfrm>
              <a:off x="4144" y="2140"/>
              <a:ext cx="239" cy="180"/>
            </a:xfrm>
            <a:custGeom>
              <a:avLst/>
              <a:gdLst>
                <a:gd name="T0" fmla="*/ 0 w 239"/>
                <a:gd name="T1" fmla="*/ 0 h 180"/>
                <a:gd name="T2" fmla="*/ 239 w 239"/>
                <a:gd name="T3" fmla="*/ 0 h 180"/>
                <a:gd name="T4" fmla="*/ 239 w 239"/>
                <a:gd name="T5" fmla="*/ 180 h 180"/>
                <a:gd name="T6" fmla="*/ 0 w 239"/>
                <a:gd name="T7" fmla="*/ 180 h 180"/>
                <a:gd name="T8" fmla="*/ 0 w 239"/>
                <a:gd name="T9" fmla="*/ 0 h 180"/>
                <a:gd name="T10" fmla="*/ 4 w 239"/>
                <a:gd name="T11" fmla="*/ 3 h 180"/>
                <a:gd name="T12" fmla="*/ 239 w 239"/>
                <a:gd name="T13" fmla="*/ 3 h 180"/>
                <a:gd name="T14" fmla="*/ 239 w 239"/>
                <a:gd name="T15" fmla="*/ 180 h 180"/>
                <a:gd name="T16" fmla="*/ 4 w 239"/>
                <a:gd name="T17" fmla="*/ 180 h 180"/>
                <a:gd name="T18" fmla="*/ 4 w 239"/>
                <a:gd name="T19" fmla="*/ 3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180">
                  <a:moveTo>
                    <a:pt x="0" y="0"/>
                  </a:moveTo>
                  <a:lnTo>
                    <a:pt x="239" y="0"/>
                  </a:lnTo>
                  <a:lnTo>
                    <a:pt x="239" y="180"/>
                  </a:lnTo>
                  <a:lnTo>
                    <a:pt x="0" y="180"/>
                  </a:lnTo>
                  <a:lnTo>
                    <a:pt x="0" y="0"/>
                  </a:lnTo>
                  <a:close/>
                  <a:moveTo>
                    <a:pt x="4" y="3"/>
                  </a:moveTo>
                  <a:lnTo>
                    <a:pt x="239" y="3"/>
                  </a:lnTo>
                  <a:lnTo>
                    <a:pt x="239" y="180"/>
                  </a:lnTo>
                  <a:lnTo>
                    <a:pt x="4" y="180"/>
                  </a:lnTo>
                  <a:lnTo>
                    <a:pt x="4" y="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5" name="Freeform 812">
              <a:extLst>
                <a:ext uri="{FF2B5EF4-FFF2-40B4-BE49-F238E27FC236}">
                  <a16:creationId xmlns:a16="http://schemas.microsoft.com/office/drawing/2014/main" id="{C21036AD-FD25-E44B-81FE-F966D726B65E}"/>
                </a:ext>
              </a:extLst>
            </p:cNvPr>
            <p:cNvSpPr>
              <a:spLocks noEditPoints="1"/>
            </p:cNvSpPr>
            <p:nvPr/>
          </p:nvSpPr>
          <p:spPr bwMode="auto">
            <a:xfrm>
              <a:off x="4148" y="2143"/>
              <a:ext cx="235" cy="177"/>
            </a:xfrm>
            <a:custGeom>
              <a:avLst/>
              <a:gdLst>
                <a:gd name="T0" fmla="*/ 0 w 235"/>
                <a:gd name="T1" fmla="*/ 0 h 177"/>
                <a:gd name="T2" fmla="*/ 235 w 235"/>
                <a:gd name="T3" fmla="*/ 0 h 177"/>
                <a:gd name="T4" fmla="*/ 235 w 235"/>
                <a:gd name="T5" fmla="*/ 177 h 177"/>
                <a:gd name="T6" fmla="*/ 0 w 235"/>
                <a:gd name="T7" fmla="*/ 177 h 177"/>
                <a:gd name="T8" fmla="*/ 0 w 235"/>
                <a:gd name="T9" fmla="*/ 0 h 177"/>
                <a:gd name="T10" fmla="*/ 4 w 235"/>
                <a:gd name="T11" fmla="*/ 3 h 177"/>
                <a:gd name="T12" fmla="*/ 235 w 235"/>
                <a:gd name="T13" fmla="*/ 3 h 177"/>
                <a:gd name="T14" fmla="*/ 235 w 235"/>
                <a:gd name="T15" fmla="*/ 177 h 177"/>
                <a:gd name="T16" fmla="*/ 4 w 235"/>
                <a:gd name="T17" fmla="*/ 177 h 177"/>
                <a:gd name="T18" fmla="*/ 4 w 235"/>
                <a:gd name="T19" fmla="*/ 3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177">
                  <a:moveTo>
                    <a:pt x="0" y="0"/>
                  </a:moveTo>
                  <a:lnTo>
                    <a:pt x="235" y="0"/>
                  </a:lnTo>
                  <a:lnTo>
                    <a:pt x="235" y="177"/>
                  </a:lnTo>
                  <a:lnTo>
                    <a:pt x="0" y="177"/>
                  </a:lnTo>
                  <a:lnTo>
                    <a:pt x="0" y="0"/>
                  </a:lnTo>
                  <a:close/>
                  <a:moveTo>
                    <a:pt x="4" y="3"/>
                  </a:moveTo>
                  <a:lnTo>
                    <a:pt x="235" y="3"/>
                  </a:lnTo>
                  <a:lnTo>
                    <a:pt x="235" y="177"/>
                  </a:lnTo>
                  <a:lnTo>
                    <a:pt x="4" y="177"/>
                  </a:lnTo>
                  <a:lnTo>
                    <a:pt x="4" y="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6" name="Freeform 813">
              <a:extLst>
                <a:ext uri="{FF2B5EF4-FFF2-40B4-BE49-F238E27FC236}">
                  <a16:creationId xmlns:a16="http://schemas.microsoft.com/office/drawing/2014/main" id="{104A1943-60B1-3643-B613-F665680A5EC5}"/>
                </a:ext>
              </a:extLst>
            </p:cNvPr>
            <p:cNvSpPr>
              <a:spLocks noEditPoints="1"/>
            </p:cNvSpPr>
            <p:nvPr/>
          </p:nvSpPr>
          <p:spPr bwMode="auto">
            <a:xfrm>
              <a:off x="4152" y="2146"/>
              <a:ext cx="231" cy="174"/>
            </a:xfrm>
            <a:custGeom>
              <a:avLst/>
              <a:gdLst>
                <a:gd name="T0" fmla="*/ 0 w 231"/>
                <a:gd name="T1" fmla="*/ 0 h 174"/>
                <a:gd name="T2" fmla="*/ 231 w 231"/>
                <a:gd name="T3" fmla="*/ 0 h 174"/>
                <a:gd name="T4" fmla="*/ 231 w 231"/>
                <a:gd name="T5" fmla="*/ 174 h 174"/>
                <a:gd name="T6" fmla="*/ 0 w 231"/>
                <a:gd name="T7" fmla="*/ 174 h 174"/>
                <a:gd name="T8" fmla="*/ 0 w 231"/>
                <a:gd name="T9" fmla="*/ 0 h 174"/>
                <a:gd name="T10" fmla="*/ 4 w 231"/>
                <a:gd name="T11" fmla="*/ 3 h 174"/>
                <a:gd name="T12" fmla="*/ 231 w 231"/>
                <a:gd name="T13" fmla="*/ 3 h 174"/>
                <a:gd name="T14" fmla="*/ 231 w 231"/>
                <a:gd name="T15" fmla="*/ 174 h 174"/>
                <a:gd name="T16" fmla="*/ 4 w 231"/>
                <a:gd name="T17" fmla="*/ 174 h 174"/>
                <a:gd name="T18" fmla="*/ 4 w 231"/>
                <a:gd name="T19" fmla="*/ 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74">
                  <a:moveTo>
                    <a:pt x="0" y="0"/>
                  </a:moveTo>
                  <a:lnTo>
                    <a:pt x="231" y="0"/>
                  </a:lnTo>
                  <a:lnTo>
                    <a:pt x="231" y="174"/>
                  </a:lnTo>
                  <a:lnTo>
                    <a:pt x="0" y="174"/>
                  </a:lnTo>
                  <a:lnTo>
                    <a:pt x="0" y="0"/>
                  </a:lnTo>
                  <a:close/>
                  <a:moveTo>
                    <a:pt x="4" y="3"/>
                  </a:moveTo>
                  <a:lnTo>
                    <a:pt x="231" y="3"/>
                  </a:lnTo>
                  <a:lnTo>
                    <a:pt x="231" y="174"/>
                  </a:lnTo>
                  <a:lnTo>
                    <a:pt x="4" y="174"/>
                  </a:lnTo>
                  <a:lnTo>
                    <a:pt x="4"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7" name="Freeform 814">
              <a:extLst>
                <a:ext uri="{FF2B5EF4-FFF2-40B4-BE49-F238E27FC236}">
                  <a16:creationId xmlns:a16="http://schemas.microsoft.com/office/drawing/2014/main" id="{692050B6-DA3C-044A-96CA-F86A4EA5E27E}"/>
                </a:ext>
              </a:extLst>
            </p:cNvPr>
            <p:cNvSpPr>
              <a:spLocks noEditPoints="1"/>
            </p:cNvSpPr>
            <p:nvPr/>
          </p:nvSpPr>
          <p:spPr bwMode="auto">
            <a:xfrm>
              <a:off x="4156" y="2149"/>
              <a:ext cx="227" cy="171"/>
            </a:xfrm>
            <a:custGeom>
              <a:avLst/>
              <a:gdLst>
                <a:gd name="T0" fmla="*/ 0 w 227"/>
                <a:gd name="T1" fmla="*/ 0 h 171"/>
                <a:gd name="T2" fmla="*/ 227 w 227"/>
                <a:gd name="T3" fmla="*/ 0 h 171"/>
                <a:gd name="T4" fmla="*/ 227 w 227"/>
                <a:gd name="T5" fmla="*/ 171 h 171"/>
                <a:gd name="T6" fmla="*/ 0 w 227"/>
                <a:gd name="T7" fmla="*/ 171 h 171"/>
                <a:gd name="T8" fmla="*/ 0 w 227"/>
                <a:gd name="T9" fmla="*/ 0 h 171"/>
                <a:gd name="T10" fmla="*/ 4 w 227"/>
                <a:gd name="T11" fmla="*/ 3 h 171"/>
                <a:gd name="T12" fmla="*/ 227 w 227"/>
                <a:gd name="T13" fmla="*/ 3 h 171"/>
                <a:gd name="T14" fmla="*/ 227 w 227"/>
                <a:gd name="T15" fmla="*/ 171 h 171"/>
                <a:gd name="T16" fmla="*/ 4 w 227"/>
                <a:gd name="T17" fmla="*/ 171 h 171"/>
                <a:gd name="T18" fmla="*/ 4 w 227"/>
                <a:gd name="T19" fmla="*/ 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71">
                  <a:moveTo>
                    <a:pt x="0" y="0"/>
                  </a:moveTo>
                  <a:lnTo>
                    <a:pt x="227" y="0"/>
                  </a:lnTo>
                  <a:lnTo>
                    <a:pt x="227" y="171"/>
                  </a:lnTo>
                  <a:lnTo>
                    <a:pt x="0" y="171"/>
                  </a:lnTo>
                  <a:lnTo>
                    <a:pt x="0" y="0"/>
                  </a:lnTo>
                  <a:close/>
                  <a:moveTo>
                    <a:pt x="4" y="3"/>
                  </a:moveTo>
                  <a:lnTo>
                    <a:pt x="227" y="3"/>
                  </a:lnTo>
                  <a:lnTo>
                    <a:pt x="227" y="171"/>
                  </a:lnTo>
                  <a:lnTo>
                    <a:pt x="4" y="171"/>
                  </a:lnTo>
                  <a:lnTo>
                    <a:pt x="4" y="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8" name="Freeform 815">
              <a:extLst>
                <a:ext uri="{FF2B5EF4-FFF2-40B4-BE49-F238E27FC236}">
                  <a16:creationId xmlns:a16="http://schemas.microsoft.com/office/drawing/2014/main" id="{E0FCC0D5-7BCC-904A-8234-E7AD02D550EE}"/>
                </a:ext>
              </a:extLst>
            </p:cNvPr>
            <p:cNvSpPr>
              <a:spLocks noEditPoints="1"/>
            </p:cNvSpPr>
            <p:nvPr/>
          </p:nvSpPr>
          <p:spPr bwMode="auto">
            <a:xfrm>
              <a:off x="4160" y="2152"/>
              <a:ext cx="223" cy="168"/>
            </a:xfrm>
            <a:custGeom>
              <a:avLst/>
              <a:gdLst>
                <a:gd name="T0" fmla="*/ 0 w 223"/>
                <a:gd name="T1" fmla="*/ 0 h 168"/>
                <a:gd name="T2" fmla="*/ 223 w 223"/>
                <a:gd name="T3" fmla="*/ 0 h 168"/>
                <a:gd name="T4" fmla="*/ 223 w 223"/>
                <a:gd name="T5" fmla="*/ 168 h 168"/>
                <a:gd name="T6" fmla="*/ 0 w 223"/>
                <a:gd name="T7" fmla="*/ 168 h 168"/>
                <a:gd name="T8" fmla="*/ 0 w 223"/>
                <a:gd name="T9" fmla="*/ 0 h 168"/>
                <a:gd name="T10" fmla="*/ 5 w 223"/>
                <a:gd name="T11" fmla="*/ 3 h 168"/>
                <a:gd name="T12" fmla="*/ 223 w 223"/>
                <a:gd name="T13" fmla="*/ 3 h 168"/>
                <a:gd name="T14" fmla="*/ 223 w 223"/>
                <a:gd name="T15" fmla="*/ 168 h 168"/>
                <a:gd name="T16" fmla="*/ 5 w 223"/>
                <a:gd name="T17" fmla="*/ 168 h 168"/>
                <a:gd name="T18" fmla="*/ 5 w 223"/>
                <a:gd name="T19" fmla="*/ 3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68">
                  <a:moveTo>
                    <a:pt x="0" y="0"/>
                  </a:moveTo>
                  <a:lnTo>
                    <a:pt x="223" y="0"/>
                  </a:lnTo>
                  <a:lnTo>
                    <a:pt x="223" y="168"/>
                  </a:lnTo>
                  <a:lnTo>
                    <a:pt x="0" y="168"/>
                  </a:lnTo>
                  <a:lnTo>
                    <a:pt x="0" y="0"/>
                  </a:lnTo>
                  <a:close/>
                  <a:moveTo>
                    <a:pt x="5" y="3"/>
                  </a:moveTo>
                  <a:lnTo>
                    <a:pt x="223" y="3"/>
                  </a:lnTo>
                  <a:lnTo>
                    <a:pt x="223" y="168"/>
                  </a:lnTo>
                  <a:lnTo>
                    <a:pt x="5" y="168"/>
                  </a:lnTo>
                  <a:lnTo>
                    <a:pt x="5" y="3"/>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9" name="Freeform 816">
              <a:extLst>
                <a:ext uri="{FF2B5EF4-FFF2-40B4-BE49-F238E27FC236}">
                  <a16:creationId xmlns:a16="http://schemas.microsoft.com/office/drawing/2014/main" id="{5A734993-4CA2-D742-8E07-840AE99B6F83}"/>
                </a:ext>
              </a:extLst>
            </p:cNvPr>
            <p:cNvSpPr>
              <a:spLocks noEditPoints="1"/>
            </p:cNvSpPr>
            <p:nvPr/>
          </p:nvSpPr>
          <p:spPr bwMode="auto">
            <a:xfrm>
              <a:off x="4165" y="2155"/>
              <a:ext cx="218" cy="165"/>
            </a:xfrm>
            <a:custGeom>
              <a:avLst/>
              <a:gdLst>
                <a:gd name="T0" fmla="*/ 0 w 218"/>
                <a:gd name="T1" fmla="*/ 0 h 165"/>
                <a:gd name="T2" fmla="*/ 218 w 218"/>
                <a:gd name="T3" fmla="*/ 0 h 165"/>
                <a:gd name="T4" fmla="*/ 218 w 218"/>
                <a:gd name="T5" fmla="*/ 165 h 165"/>
                <a:gd name="T6" fmla="*/ 0 w 218"/>
                <a:gd name="T7" fmla="*/ 165 h 165"/>
                <a:gd name="T8" fmla="*/ 0 w 218"/>
                <a:gd name="T9" fmla="*/ 0 h 165"/>
                <a:gd name="T10" fmla="*/ 4 w 218"/>
                <a:gd name="T11" fmla="*/ 4 h 165"/>
                <a:gd name="T12" fmla="*/ 218 w 218"/>
                <a:gd name="T13" fmla="*/ 4 h 165"/>
                <a:gd name="T14" fmla="*/ 218 w 218"/>
                <a:gd name="T15" fmla="*/ 165 h 165"/>
                <a:gd name="T16" fmla="*/ 4 w 218"/>
                <a:gd name="T17" fmla="*/ 165 h 165"/>
                <a:gd name="T18" fmla="*/ 4 w 218"/>
                <a:gd name="T19" fmla="*/ 4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165">
                  <a:moveTo>
                    <a:pt x="0" y="0"/>
                  </a:moveTo>
                  <a:lnTo>
                    <a:pt x="218" y="0"/>
                  </a:lnTo>
                  <a:lnTo>
                    <a:pt x="218" y="165"/>
                  </a:lnTo>
                  <a:lnTo>
                    <a:pt x="0" y="165"/>
                  </a:lnTo>
                  <a:lnTo>
                    <a:pt x="0" y="0"/>
                  </a:lnTo>
                  <a:close/>
                  <a:moveTo>
                    <a:pt x="4" y="4"/>
                  </a:moveTo>
                  <a:lnTo>
                    <a:pt x="218" y="4"/>
                  </a:lnTo>
                  <a:lnTo>
                    <a:pt x="218" y="165"/>
                  </a:lnTo>
                  <a:lnTo>
                    <a:pt x="4" y="165"/>
                  </a:lnTo>
                  <a:lnTo>
                    <a:pt x="4" y="4"/>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0" name="Freeform 817">
              <a:extLst>
                <a:ext uri="{FF2B5EF4-FFF2-40B4-BE49-F238E27FC236}">
                  <a16:creationId xmlns:a16="http://schemas.microsoft.com/office/drawing/2014/main" id="{09D73C3C-3866-6944-A990-B0599F0CDABD}"/>
                </a:ext>
              </a:extLst>
            </p:cNvPr>
            <p:cNvSpPr>
              <a:spLocks noEditPoints="1"/>
            </p:cNvSpPr>
            <p:nvPr/>
          </p:nvSpPr>
          <p:spPr bwMode="auto">
            <a:xfrm>
              <a:off x="4169" y="2159"/>
              <a:ext cx="214" cy="161"/>
            </a:xfrm>
            <a:custGeom>
              <a:avLst/>
              <a:gdLst>
                <a:gd name="T0" fmla="*/ 0 w 214"/>
                <a:gd name="T1" fmla="*/ 0 h 161"/>
                <a:gd name="T2" fmla="*/ 214 w 214"/>
                <a:gd name="T3" fmla="*/ 0 h 161"/>
                <a:gd name="T4" fmla="*/ 214 w 214"/>
                <a:gd name="T5" fmla="*/ 161 h 161"/>
                <a:gd name="T6" fmla="*/ 0 w 214"/>
                <a:gd name="T7" fmla="*/ 161 h 161"/>
                <a:gd name="T8" fmla="*/ 0 w 214"/>
                <a:gd name="T9" fmla="*/ 0 h 161"/>
                <a:gd name="T10" fmla="*/ 4 w 214"/>
                <a:gd name="T11" fmla="*/ 3 h 161"/>
                <a:gd name="T12" fmla="*/ 214 w 214"/>
                <a:gd name="T13" fmla="*/ 3 h 161"/>
                <a:gd name="T14" fmla="*/ 214 w 214"/>
                <a:gd name="T15" fmla="*/ 161 h 161"/>
                <a:gd name="T16" fmla="*/ 4 w 214"/>
                <a:gd name="T17" fmla="*/ 161 h 161"/>
                <a:gd name="T18" fmla="*/ 4 w 214"/>
                <a:gd name="T19" fmla="*/ 3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61">
                  <a:moveTo>
                    <a:pt x="0" y="0"/>
                  </a:moveTo>
                  <a:lnTo>
                    <a:pt x="214" y="0"/>
                  </a:lnTo>
                  <a:lnTo>
                    <a:pt x="214" y="161"/>
                  </a:lnTo>
                  <a:lnTo>
                    <a:pt x="0" y="161"/>
                  </a:lnTo>
                  <a:lnTo>
                    <a:pt x="0" y="0"/>
                  </a:lnTo>
                  <a:close/>
                  <a:moveTo>
                    <a:pt x="4" y="3"/>
                  </a:moveTo>
                  <a:lnTo>
                    <a:pt x="214" y="3"/>
                  </a:lnTo>
                  <a:lnTo>
                    <a:pt x="214" y="161"/>
                  </a:lnTo>
                  <a:lnTo>
                    <a:pt x="4" y="161"/>
                  </a:lnTo>
                  <a:lnTo>
                    <a:pt x="4" y="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1" name="Freeform 818">
              <a:extLst>
                <a:ext uri="{FF2B5EF4-FFF2-40B4-BE49-F238E27FC236}">
                  <a16:creationId xmlns:a16="http://schemas.microsoft.com/office/drawing/2014/main" id="{CF892F21-F57D-D341-A849-1966A3EB45C8}"/>
                </a:ext>
              </a:extLst>
            </p:cNvPr>
            <p:cNvSpPr>
              <a:spLocks noEditPoints="1"/>
            </p:cNvSpPr>
            <p:nvPr/>
          </p:nvSpPr>
          <p:spPr bwMode="auto">
            <a:xfrm>
              <a:off x="4173" y="2162"/>
              <a:ext cx="210" cy="158"/>
            </a:xfrm>
            <a:custGeom>
              <a:avLst/>
              <a:gdLst>
                <a:gd name="T0" fmla="*/ 0 w 210"/>
                <a:gd name="T1" fmla="*/ 0 h 158"/>
                <a:gd name="T2" fmla="*/ 210 w 210"/>
                <a:gd name="T3" fmla="*/ 0 h 158"/>
                <a:gd name="T4" fmla="*/ 210 w 210"/>
                <a:gd name="T5" fmla="*/ 158 h 158"/>
                <a:gd name="T6" fmla="*/ 0 w 210"/>
                <a:gd name="T7" fmla="*/ 158 h 158"/>
                <a:gd name="T8" fmla="*/ 0 w 210"/>
                <a:gd name="T9" fmla="*/ 0 h 158"/>
                <a:gd name="T10" fmla="*/ 4 w 210"/>
                <a:gd name="T11" fmla="*/ 3 h 158"/>
                <a:gd name="T12" fmla="*/ 210 w 210"/>
                <a:gd name="T13" fmla="*/ 3 h 158"/>
                <a:gd name="T14" fmla="*/ 210 w 210"/>
                <a:gd name="T15" fmla="*/ 158 h 158"/>
                <a:gd name="T16" fmla="*/ 4 w 210"/>
                <a:gd name="T17" fmla="*/ 158 h 158"/>
                <a:gd name="T18" fmla="*/ 4 w 210"/>
                <a:gd name="T19" fmla="*/ 3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58">
                  <a:moveTo>
                    <a:pt x="0" y="0"/>
                  </a:moveTo>
                  <a:lnTo>
                    <a:pt x="210" y="0"/>
                  </a:lnTo>
                  <a:lnTo>
                    <a:pt x="210" y="158"/>
                  </a:lnTo>
                  <a:lnTo>
                    <a:pt x="0" y="158"/>
                  </a:lnTo>
                  <a:lnTo>
                    <a:pt x="0" y="0"/>
                  </a:lnTo>
                  <a:close/>
                  <a:moveTo>
                    <a:pt x="4" y="3"/>
                  </a:moveTo>
                  <a:lnTo>
                    <a:pt x="210" y="3"/>
                  </a:lnTo>
                  <a:lnTo>
                    <a:pt x="210" y="158"/>
                  </a:lnTo>
                  <a:lnTo>
                    <a:pt x="4" y="158"/>
                  </a:lnTo>
                  <a:lnTo>
                    <a:pt x="4" y="3"/>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2" name="Freeform 819">
              <a:extLst>
                <a:ext uri="{FF2B5EF4-FFF2-40B4-BE49-F238E27FC236}">
                  <a16:creationId xmlns:a16="http://schemas.microsoft.com/office/drawing/2014/main" id="{E756D603-F031-9743-B738-9B32E1103E4F}"/>
                </a:ext>
              </a:extLst>
            </p:cNvPr>
            <p:cNvSpPr>
              <a:spLocks noEditPoints="1"/>
            </p:cNvSpPr>
            <p:nvPr/>
          </p:nvSpPr>
          <p:spPr bwMode="auto">
            <a:xfrm>
              <a:off x="4177" y="2165"/>
              <a:ext cx="206" cy="155"/>
            </a:xfrm>
            <a:custGeom>
              <a:avLst/>
              <a:gdLst>
                <a:gd name="T0" fmla="*/ 0 w 206"/>
                <a:gd name="T1" fmla="*/ 0 h 155"/>
                <a:gd name="T2" fmla="*/ 206 w 206"/>
                <a:gd name="T3" fmla="*/ 0 h 155"/>
                <a:gd name="T4" fmla="*/ 206 w 206"/>
                <a:gd name="T5" fmla="*/ 155 h 155"/>
                <a:gd name="T6" fmla="*/ 0 w 206"/>
                <a:gd name="T7" fmla="*/ 155 h 155"/>
                <a:gd name="T8" fmla="*/ 0 w 206"/>
                <a:gd name="T9" fmla="*/ 0 h 155"/>
                <a:gd name="T10" fmla="*/ 4 w 206"/>
                <a:gd name="T11" fmla="*/ 3 h 155"/>
                <a:gd name="T12" fmla="*/ 206 w 206"/>
                <a:gd name="T13" fmla="*/ 3 h 155"/>
                <a:gd name="T14" fmla="*/ 206 w 206"/>
                <a:gd name="T15" fmla="*/ 155 h 155"/>
                <a:gd name="T16" fmla="*/ 4 w 206"/>
                <a:gd name="T17" fmla="*/ 155 h 155"/>
                <a:gd name="T18" fmla="*/ 4 w 206"/>
                <a:gd name="T19" fmla="*/ 3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155">
                  <a:moveTo>
                    <a:pt x="0" y="0"/>
                  </a:moveTo>
                  <a:lnTo>
                    <a:pt x="206" y="0"/>
                  </a:lnTo>
                  <a:lnTo>
                    <a:pt x="206" y="155"/>
                  </a:lnTo>
                  <a:lnTo>
                    <a:pt x="0" y="155"/>
                  </a:lnTo>
                  <a:lnTo>
                    <a:pt x="0" y="0"/>
                  </a:lnTo>
                  <a:close/>
                  <a:moveTo>
                    <a:pt x="4" y="3"/>
                  </a:moveTo>
                  <a:lnTo>
                    <a:pt x="206" y="3"/>
                  </a:lnTo>
                  <a:lnTo>
                    <a:pt x="206" y="155"/>
                  </a:lnTo>
                  <a:lnTo>
                    <a:pt x="4" y="155"/>
                  </a:lnTo>
                  <a:lnTo>
                    <a:pt x="4" y="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3" name="Freeform 820">
              <a:extLst>
                <a:ext uri="{FF2B5EF4-FFF2-40B4-BE49-F238E27FC236}">
                  <a16:creationId xmlns:a16="http://schemas.microsoft.com/office/drawing/2014/main" id="{245CD560-AEAD-8B49-86DC-9EE27B680CEB}"/>
                </a:ext>
              </a:extLst>
            </p:cNvPr>
            <p:cNvSpPr>
              <a:spLocks noEditPoints="1"/>
            </p:cNvSpPr>
            <p:nvPr/>
          </p:nvSpPr>
          <p:spPr bwMode="auto">
            <a:xfrm>
              <a:off x="4181" y="2168"/>
              <a:ext cx="202" cy="152"/>
            </a:xfrm>
            <a:custGeom>
              <a:avLst/>
              <a:gdLst>
                <a:gd name="T0" fmla="*/ 0 w 202"/>
                <a:gd name="T1" fmla="*/ 0 h 152"/>
                <a:gd name="T2" fmla="*/ 202 w 202"/>
                <a:gd name="T3" fmla="*/ 0 h 152"/>
                <a:gd name="T4" fmla="*/ 202 w 202"/>
                <a:gd name="T5" fmla="*/ 152 h 152"/>
                <a:gd name="T6" fmla="*/ 0 w 202"/>
                <a:gd name="T7" fmla="*/ 152 h 152"/>
                <a:gd name="T8" fmla="*/ 0 w 202"/>
                <a:gd name="T9" fmla="*/ 0 h 152"/>
                <a:gd name="T10" fmla="*/ 5 w 202"/>
                <a:gd name="T11" fmla="*/ 3 h 152"/>
                <a:gd name="T12" fmla="*/ 202 w 202"/>
                <a:gd name="T13" fmla="*/ 3 h 152"/>
                <a:gd name="T14" fmla="*/ 202 w 202"/>
                <a:gd name="T15" fmla="*/ 152 h 152"/>
                <a:gd name="T16" fmla="*/ 5 w 202"/>
                <a:gd name="T17" fmla="*/ 152 h 152"/>
                <a:gd name="T18" fmla="*/ 5 w 202"/>
                <a:gd name="T19" fmla="*/ 3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52">
                  <a:moveTo>
                    <a:pt x="0" y="0"/>
                  </a:moveTo>
                  <a:lnTo>
                    <a:pt x="202" y="0"/>
                  </a:lnTo>
                  <a:lnTo>
                    <a:pt x="202" y="152"/>
                  </a:lnTo>
                  <a:lnTo>
                    <a:pt x="0" y="152"/>
                  </a:lnTo>
                  <a:lnTo>
                    <a:pt x="0" y="0"/>
                  </a:lnTo>
                  <a:close/>
                  <a:moveTo>
                    <a:pt x="5" y="3"/>
                  </a:moveTo>
                  <a:lnTo>
                    <a:pt x="202" y="3"/>
                  </a:lnTo>
                  <a:lnTo>
                    <a:pt x="202" y="152"/>
                  </a:lnTo>
                  <a:lnTo>
                    <a:pt x="5" y="152"/>
                  </a:lnTo>
                  <a:lnTo>
                    <a:pt x="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4" name="Freeform 821">
              <a:extLst>
                <a:ext uri="{FF2B5EF4-FFF2-40B4-BE49-F238E27FC236}">
                  <a16:creationId xmlns:a16="http://schemas.microsoft.com/office/drawing/2014/main" id="{C1CF7F4E-6C09-D448-976D-36FBE03264A9}"/>
                </a:ext>
              </a:extLst>
            </p:cNvPr>
            <p:cNvSpPr>
              <a:spLocks noEditPoints="1"/>
            </p:cNvSpPr>
            <p:nvPr/>
          </p:nvSpPr>
          <p:spPr bwMode="auto">
            <a:xfrm>
              <a:off x="4186" y="2171"/>
              <a:ext cx="197" cy="149"/>
            </a:xfrm>
            <a:custGeom>
              <a:avLst/>
              <a:gdLst>
                <a:gd name="T0" fmla="*/ 0 w 197"/>
                <a:gd name="T1" fmla="*/ 0 h 149"/>
                <a:gd name="T2" fmla="*/ 197 w 197"/>
                <a:gd name="T3" fmla="*/ 0 h 149"/>
                <a:gd name="T4" fmla="*/ 197 w 197"/>
                <a:gd name="T5" fmla="*/ 149 h 149"/>
                <a:gd name="T6" fmla="*/ 0 w 197"/>
                <a:gd name="T7" fmla="*/ 149 h 149"/>
                <a:gd name="T8" fmla="*/ 0 w 197"/>
                <a:gd name="T9" fmla="*/ 0 h 149"/>
                <a:gd name="T10" fmla="*/ 4 w 197"/>
                <a:gd name="T11" fmla="*/ 3 h 149"/>
                <a:gd name="T12" fmla="*/ 197 w 197"/>
                <a:gd name="T13" fmla="*/ 3 h 149"/>
                <a:gd name="T14" fmla="*/ 197 w 197"/>
                <a:gd name="T15" fmla="*/ 149 h 149"/>
                <a:gd name="T16" fmla="*/ 4 w 197"/>
                <a:gd name="T17" fmla="*/ 149 h 149"/>
                <a:gd name="T18" fmla="*/ 4 w 197"/>
                <a:gd name="T19" fmla="*/ 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49">
                  <a:moveTo>
                    <a:pt x="0" y="0"/>
                  </a:moveTo>
                  <a:lnTo>
                    <a:pt x="197" y="0"/>
                  </a:lnTo>
                  <a:lnTo>
                    <a:pt x="197" y="149"/>
                  </a:lnTo>
                  <a:lnTo>
                    <a:pt x="0" y="149"/>
                  </a:lnTo>
                  <a:lnTo>
                    <a:pt x="0" y="0"/>
                  </a:lnTo>
                  <a:close/>
                  <a:moveTo>
                    <a:pt x="4" y="3"/>
                  </a:moveTo>
                  <a:lnTo>
                    <a:pt x="197" y="3"/>
                  </a:lnTo>
                  <a:lnTo>
                    <a:pt x="197" y="149"/>
                  </a:lnTo>
                  <a:lnTo>
                    <a:pt x="4" y="149"/>
                  </a:lnTo>
                  <a:lnTo>
                    <a:pt x="4" y="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5" name="Freeform 822">
              <a:extLst>
                <a:ext uri="{FF2B5EF4-FFF2-40B4-BE49-F238E27FC236}">
                  <a16:creationId xmlns:a16="http://schemas.microsoft.com/office/drawing/2014/main" id="{EB45CD33-A4E4-5940-A13D-6F9CE2844864}"/>
                </a:ext>
              </a:extLst>
            </p:cNvPr>
            <p:cNvSpPr>
              <a:spLocks noEditPoints="1"/>
            </p:cNvSpPr>
            <p:nvPr/>
          </p:nvSpPr>
          <p:spPr bwMode="auto">
            <a:xfrm>
              <a:off x="4190" y="2174"/>
              <a:ext cx="193" cy="146"/>
            </a:xfrm>
            <a:custGeom>
              <a:avLst/>
              <a:gdLst>
                <a:gd name="T0" fmla="*/ 0 w 193"/>
                <a:gd name="T1" fmla="*/ 0 h 146"/>
                <a:gd name="T2" fmla="*/ 193 w 193"/>
                <a:gd name="T3" fmla="*/ 0 h 146"/>
                <a:gd name="T4" fmla="*/ 193 w 193"/>
                <a:gd name="T5" fmla="*/ 146 h 146"/>
                <a:gd name="T6" fmla="*/ 0 w 193"/>
                <a:gd name="T7" fmla="*/ 146 h 146"/>
                <a:gd name="T8" fmla="*/ 0 w 193"/>
                <a:gd name="T9" fmla="*/ 0 h 146"/>
                <a:gd name="T10" fmla="*/ 4 w 193"/>
                <a:gd name="T11" fmla="*/ 4 h 146"/>
                <a:gd name="T12" fmla="*/ 193 w 193"/>
                <a:gd name="T13" fmla="*/ 4 h 146"/>
                <a:gd name="T14" fmla="*/ 193 w 193"/>
                <a:gd name="T15" fmla="*/ 146 h 146"/>
                <a:gd name="T16" fmla="*/ 4 w 193"/>
                <a:gd name="T17" fmla="*/ 146 h 146"/>
                <a:gd name="T18" fmla="*/ 4 w 193"/>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46">
                  <a:moveTo>
                    <a:pt x="0" y="0"/>
                  </a:moveTo>
                  <a:lnTo>
                    <a:pt x="193" y="0"/>
                  </a:lnTo>
                  <a:lnTo>
                    <a:pt x="193" y="146"/>
                  </a:lnTo>
                  <a:lnTo>
                    <a:pt x="0" y="146"/>
                  </a:lnTo>
                  <a:lnTo>
                    <a:pt x="0" y="0"/>
                  </a:lnTo>
                  <a:close/>
                  <a:moveTo>
                    <a:pt x="4" y="4"/>
                  </a:moveTo>
                  <a:lnTo>
                    <a:pt x="193" y="4"/>
                  </a:lnTo>
                  <a:lnTo>
                    <a:pt x="193" y="146"/>
                  </a:lnTo>
                  <a:lnTo>
                    <a:pt x="4" y="146"/>
                  </a:lnTo>
                  <a:lnTo>
                    <a:pt x="4" y="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6" name="Freeform 823">
              <a:extLst>
                <a:ext uri="{FF2B5EF4-FFF2-40B4-BE49-F238E27FC236}">
                  <a16:creationId xmlns:a16="http://schemas.microsoft.com/office/drawing/2014/main" id="{3C74606E-4918-3E4E-958A-CA2934DE048B}"/>
                </a:ext>
              </a:extLst>
            </p:cNvPr>
            <p:cNvSpPr>
              <a:spLocks noEditPoints="1"/>
            </p:cNvSpPr>
            <p:nvPr/>
          </p:nvSpPr>
          <p:spPr bwMode="auto">
            <a:xfrm>
              <a:off x="4194" y="2178"/>
              <a:ext cx="189" cy="142"/>
            </a:xfrm>
            <a:custGeom>
              <a:avLst/>
              <a:gdLst>
                <a:gd name="T0" fmla="*/ 0 w 189"/>
                <a:gd name="T1" fmla="*/ 0 h 142"/>
                <a:gd name="T2" fmla="*/ 189 w 189"/>
                <a:gd name="T3" fmla="*/ 0 h 142"/>
                <a:gd name="T4" fmla="*/ 189 w 189"/>
                <a:gd name="T5" fmla="*/ 142 h 142"/>
                <a:gd name="T6" fmla="*/ 0 w 189"/>
                <a:gd name="T7" fmla="*/ 142 h 142"/>
                <a:gd name="T8" fmla="*/ 0 w 189"/>
                <a:gd name="T9" fmla="*/ 0 h 142"/>
                <a:gd name="T10" fmla="*/ 4 w 189"/>
                <a:gd name="T11" fmla="*/ 3 h 142"/>
                <a:gd name="T12" fmla="*/ 189 w 189"/>
                <a:gd name="T13" fmla="*/ 3 h 142"/>
                <a:gd name="T14" fmla="*/ 189 w 189"/>
                <a:gd name="T15" fmla="*/ 142 h 142"/>
                <a:gd name="T16" fmla="*/ 4 w 189"/>
                <a:gd name="T17" fmla="*/ 142 h 142"/>
                <a:gd name="T18" fmla="*/ 4 w 189"/>
                <a:gd name="T19" fmla="*/ 3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42">
                  <a:moveTo>
                    <a:pt x="0" y="0"/>
                  </a:moveTo>
                  <a:lnTo>
                    <a:pt x="189" y="0"/>
                  </a:lnTo>
                  <a:lnTo>
                    <a:pt x="189" y="142"/>
                  </a:lnTo>
                  <a:lnTo>
                    <a:pt x="0" y="142"/>
                  </a:lnTo>
                  <a:lnTo>
                    <a:pt x="0" y="0"/>
                  </a:lnTo>
                  <a:close/>
                  <a:moveTo>
                    <a:pt x="4" y="3"/>
                  </a:moveTo>
                  <a:lnTo>
                    <a:pt x="189" y="3"/>
                  </a:lnTo>
                  <a:lnTo>
                    <a:pt x="189" y="142"/>
                  </a:lnTo>
                  <a:lnTo>
                    <a:pt x="4" y="142"/>
                  </a:lnTo>
                  <a:lnTo>
                    <a:pt x="4" y="3"/>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7" name="Freeform 824">
              <a:extLst>
                <a:ext uri="{FF2B5EF4-FFF2-40B4-BE49-F238E27FC236}">
                  <a16:creationId xmlns:a16="http://schemas.microsoft.com/office/drawing/2014/main" id="{A75B7BED-7B40-B54D-99CB-3DEEA39B0E71}"/>
                </a:ext>
              </a:extLst>
            </p:cNvPr>
            <p:cNvSpPr>
              <a:spLocks noEditPoints="1"/>
            </p:cNvSpPr>
            <p:nvPr/>
          </p:nvSpPr>
          <p:spPr bwMode="auto">
            <a:xfrm>
              <a:off x="4185" y="2164"/>
              <a:ext cx="185" cy="139"/>
            </a:xfrm>
            <a:custGeom>
              <a:avLst/>
              <a:gdLst>
                <a:gd name="T0" fmla="*/ 0 w 185"/>
                <a:gd name="T1" fmla="*/ 0 h 139"/>
                <a:gd name="T2" fmla="*/ 185 w 185"/>
                <a:gd name="T3" fmla="*/ 0 h 139"/>
                <a:gd name="T4" fmla="*/ 185 w 185"/>
                <a:gd name="T5" fmla="*/ 139 h 139"/>
                <a:gd name="T6" fmla="*/ 0 w 185"/>
                <a:gd name="T7" fmla="*/ 139 h 139"/>
                <a:gd name="T8" fmla="*/ 0 w 185"/>
                <a:gd name="T9" fmla="*/ 0 h 139"/>
                <a:gd name="T10" fmla="*/ 4 w 185"/>
                <a:gd name="T11" fmla="*/ 3 h 139"/>
                <a:gd name="T12" fmla="*/ 185 w 185"/>
                <a:gd name="T13" fmla="*/ 3 h 139"/>
                <a:gd name="T14" fmla="*/ 185 w 185"/>
                <a:gd name="T15" fmla="*/ 139 h 139"/>
                <a:gd name="T16" fmla="*/ 4 w 185"/>
                <a:gd name="T17" fmla="*/ 139 h 139"/>
                <a:gd name="T18" fmla="*/ 4 w 185"/>
                <a:gd name="T19" fmla="*/ 3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39">
                  <a:moveTo>
                    <a:pt x="0" y="0"/>
                  </a:moveTo>
                  <a:lnTo>
                    <a:pt x="185" y="0"/>
                  </a:lnTo>
                  <a:lnTo>
                    <a:pt x="185" y="139"/>
                  </a:lnTo>
                  <a:lnTo>
                    <a:pt x="0" y="139"/>
                  </a:lnTo>
                  <a:lnTo>
                    <a:pt x="0" y="0"/>
                  </a:lnTo>
                  <a:close/>
                  <a:moveTo>
                    <a:pt x="4" y="3"/>
                  </a:moveTo>
                  <a:lnTo>
                    <a:pt x="185" y="3"/>
                  </a:lnTo>
                  <a:lnTo>
                    <a:pt x="185" y="139"/>
                  </a:lnTo>
                  <a:lnTo>
                    <a:pt x="4" y="139"/>
                  </a:lnTo>
                  <a:lnTo>
                    <a:pt x="4" y="3"/>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8" name="Freeform 825">
              <a:extLst>
                <a:ext uri="{FF2B5EF4-FFF2-40B4-BE49-F238E27FC236}">
                  <a16:creationId xmlns:a16="http://schemas.microsoft.com/office/drawing/2014/main" id="{C64FC180-283F-1047-8310-7A886ECB2B55}"/>
                </a:ext>
              </a:extLst>
            </p:cNvPr>
            <p:cNvSpPr>
              <a:spLocks noEditPoints="1"/>
            </p:cNvSpPr>
            <p:nvPr/>
          </p:nvSpPr>
          <p:spPr bwMode="auto">
            <a:xfrm>
              <a:off x="4189" y="2167"/>
              <a:ext cx="181" cy="136"/>
            </a:xfrm>
            <a:custGeom>
              <a:avLst/>
              <a:gdLst>
                <a:gd name="T0" fmla="*/ 0 w 181"/>
                <a:gd name="T1" fmla="*/ 0 h 136"/>
                <a:gd name="T2" fmla="*/ 181 w 181"/>
                <a:gd name="T3" fmla="*/ 0 h 136"/>
                <a:gd name="T4" fmla="*/ 181 w 181"/>
                <a:gd name="T5" fmla="*/ 136 h 136"/>
                <a:gd name="T6" fmla="*/ 0 w 181"/>
                <a:gd name="T7" fmla="*/ 136 h 136"/>
                <a:gd name="T8" fmla="*/ 0 w 181"/>
                <a:gd name="T9" fmla="*/ 0 h 136"/>
                <a:gd name="T10" fmla="*/ 4 w 181"/>
                <a:gd name="T11" fmla="*/ 3 h 136"/>
                <a:gd name="T12" fmla="*/ 181 w 181"/>
                <a:gd name="T13" fmla="*/ 3 h 136"/>
                <a:gd name="T14" fmla="*/ 181 w 181"/>
                <a:gd name="T15" fmla="*/ 136 h 136"/>
                <a:gd name="T16" fmla="*/ 4 w 181"/>
                <a:gd name="T17" fmla="*/ 136 h 136"/>
                <a:gd name="T18" fmla="*/ 4 w 181"/>
                <a:gd name="T19" fmla="*/ 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36">
                  <a:moveTo>
                    <a:pt x="0" y="0"/>
                  </a:moveTo>
                  <a:lnTo>
                    <a:pt x="181" y="0"/>
                  </a:lnTo>
                  <a:lnTo>
                    <a:pt x="181" y="136"/>
                  </a:lnTo>
                  <a:lnTo>
                    <a:pt x="0" y="136"/>
                  </a:lnTo>
                  <a:lnTo>
                    <a:pt x="0" y="0"/>
                  </a:lnTo>
                  <a:close/>
                  <a:moveTo>
                    <a:pt x="4" y="3"/>
                  </a:moveTo>
                  <a:lnTo>
                    <a:pt x="181" y="3"/>
                  </a:lnTo>
                  <a:lnTo>
                    <a:pt x="181" y="136"/>
                  </a:lnTo>
                  <a:lnTo>
                    <a:pt x="4" y="136"/>
                  </a:lnTo>
                  <a:lnTo>
                    <a:pt x="4" y="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9" name="Freeform 826">
              <a:extLst>
                <a:ext uri="{FF2B5EF4-FFF2-40B4-BE49-F238E27FC236}">
                  <a16:creationId xmlns:a16="http://schemas.microsoft.com/office/drawing/2014/main" id="{99CF7E80-DE3D-BE4E-8C98-0430A6781A84}"/>
                </a:ext>
              </a:extLst>
            </p:cNvPr>
            <p:cNvSpPr>
              <a:spLocks noEditPoints="1"/>
            </p:cNvSpPr>
            <p:nvPr/>
          </p:nvSpPr>
          <p:spPr bwMode="auto">
            <a:xfrm>
              <a:off x="4193" y="2170"/>
              <a:ext cx="177" cy="133"/>
            </a:xfrm>
            <a:custGeom>
              <a:avLst/>
              <a:gdLst>
                <a:gd name="T0" fmla="*/ 0 w 177"/>
                <a:gd name="T1" fmla="*/ 0 h 133"/>
                <a:gd name="T2" fmla="*/ 177 w 177"/>
                <a:gd name="T3" fmla="*/ 0 h 133"/>
                <a:gd name="T4" fmla="*/ 177 w 177"/>
                <a:gd name="T5" fmla="*/ 133 h 133"/>
                <a:gd name="T6" fmla="*/ 0 w 177"/>
                <a:gd name="T7" fmla="*/ 133 h 133"/>
                <a:gd name="T8" fmla="*/ 0 w 177"/>
                <a:gd name="T9" fmla="*/ 0 h 133"/>
                <a:gd name="T10" fmla="*/ 5 w 177"/>
                <a:gd name="T11" fmla="*/ 3 h 133"/>
                <a:gd name="T12" fmla="*/ 177 w 177"/>
                <a:gd name="T13" fmla="*/ 3 h 133"/>
                <a:gd name="T14" fmla="*/ 177 w 177"/>
                <a:gd name="T15" fmla="*/ 133 h 133"/>
                <a:gd name="T16" fmla="*/ 5 w 177"/>
                <a:gd name="T17" fmla="*/ 133 h 133"/>
                <a:gd name="T18" fmla="*/ 5 w 177"/>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33">
                  <a:moveTo>
                    <a:pt x="0" y="0"/>
                  </a:moveTo>
                  <a:lnTo>
                    <a:pt x="177" y="0"/>
                  </a:lnTo>
                  <a:lnTo>
                    <a:pt x="177" y="133"/>
                  </a:lnTo>
                  <a:lnTo>
                    <a:pt x="0" y="133"/>
                  </a:lnTo>
                  <a:lnTo>
                    <a:pt x="0" y="0"/>
                  </a:lnTo>
                  <a:close/>
                  <a:moveTo>
                    <a:pt x="5" y="3"/>
                  </a:moveTo>
                  <a:lnTo>
                    <a:pt x="177" y="3"/>
                  </a:lnTo>
                  <a:lnTo>
                    <a:pt x="177" y="133"/>
                  </a:lnTo>
                  <a:lnTo>
                    <a:pt x="5" y="133"/>
                  </a:lnTo>
                  <a:lnTo>
                    <a:pt x="5" y="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0" name="Freeform 827">
              <a:extLst>
                <a:ext uri="{FF2B5EF4-FFF2-40B4-BE49-F238E27FC236}">
                  <a16:creationId xmlns:a16="http://schemas.microsoft.com/office/drawing/2014/main" id="{B5F93A15-3243-7A49-B711-07165466434A}"/>
                </a:ext>
              </a:extLst>
            </p:cNvPr>
            <p:cNvSpPr>
              <a:spLocks noEditPoints="1"/>
            </p:cNvSpPr>
            <p:nvPr/>
          </p:nvSpPr>
          <p:spPr bwMode="auto">
            <a:xfrm>
              <a:off x="4198" y="2173"/>
              <a:ext cx="172" cy="130"/>
            </a:xfrm>
            <a:custGeom>
              <a:avLst/>
              <a:gdLst>
                <a:gd name="T0" fmla="*/ 0 w 172"/>
                <a:gd name="T1" fmla="*/ 0 h 130"/>
                <a:gd name="T2" fmla="*/ 172 w 172"/>
                <a:gd name="T3" fmla="*/ 0 h 130"/>
                <a:gd name="T4" fmla="*/ 172 w 172"/>
                <a:gd name="T5" fmla="*/ 130 h 130"/>
                <a:gd name="T6" fmla="*/ 0 w 172"/>
                <a:gd name="T7" fmla="*/ 130 h 130"/>
                <a:gd name="T8" fmla="*/ 0 w 172"/>
                <a:gd name="T9" fmla="*/ 0 h 130"/>
                <a:gd name="T10" fmla="*/ 4 w 172"/>
                <a:gd name="T11" fmla="*/ 4 h 130"/>
                <a:gd name="T12" fmla="*/ 172 w 172"/>
                <a:gd name="T13" fmla="*/ 4 h 130"/>
                <a:gd name="T14" fmla="*/ 172 w 172"/>
                <a:gd name="T15" fmla="*/ 130 h 130"/>
                <a:gd name="T16" fmla="*/ 4 w 172"/>
                <a:gd name="T17" fmla="*/ 130 h 130"/>
                <a:gd name="T18" fmla="*/ 4 w 172"/>
                <a:gd name="T19" fmla="*/ 4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30">
                  <a:moveTo>
                    <a:pt x="0" y="0"/>
                  </a:moveTo>
                  <a:lnTo>
                    <a:pt x="172" y="0"/>
                  </a:lnTo>
                  <a:lnTo>
                    <a:pt x="172" y="130"/>
                  </a:lnTo>
                  <a:lnTo>
                    <a:pt x="0" y="130"/>
                  </a:lnTo>
                  <a:lnTo>
                    <a:pt x="0" y="0"/>
                  </a:lnTo>
                  <a:close/>
                  <a:moveTo>
                    <a:pt x="4" y="4"/>
                  </a:moveTo>
                  <a:lnTo>
                    <a:pt x="172" y="4"/>
                  </a:lnTo>
                  <a:lnTo>
                    <a:pt x="172" y="130"/>
                  </a:lnTo>
                  <a:lnTo>
                    <a:pt x="4" y="130"/>
                  </a:lnTo>
                  <a:lnTo>
                    <a:pt x="4" y="4"/>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1" name="Freeform 828">
              <a:extLst>
                <a:ext uri="{FF2B5EF4-FFF2-40B4-BE49-F238E27FC236}">
                  <a16:creationId xmlns:a16="http://schemas.microsoft.com/office/drawing/2014/main" id="{E26480D0-65D6-3C4B-B437-69A30DD2E20B}"/>
                </a:ext>
              </a:extLst>
            </p:cNvPr>
            <p:cNvSpPr>
              <a:spLocks noEditPoints="1"/>
            </p:cNvSpPr>
            <p:nvPr/>
          </p:nvSpPr>
          <p:spPr bwMode="auto">
            <a:xfrm>
              <a:off x="4202" y="2177"/>
              <a:ext cx="168" cy="126"/>
            </a:xfrm>
            <a:custGeom>
              <a:avLst/>
              <a:gdLst>
                <a:gd name="T0" fmla="*/ 0 w 168"/>
                <a:gd name="T1" fmla="*/ 0 h 126"/>
                <a:gd name="T2" fmla="*/ 168 w 168"/>
                <a:gd name="T3" fmla="*/ 0 h 126"/>
                <a:gd name="T4" fmla="*/ 168 w 168"/>
                <a:gd name="T5" fmla="*/ 126 h 126"/>
                <a:gd name="T6" fmla="*/ 0 w 168"/>
                <a:gd name="T7" fmla="*/ 126 h 126"/>
                <a:gd name="T8" fmla="*/ 0 w 168"/>
                <a:gd name="T9" fmla="*/ 0 h 126"/>
                <a:gd name="T10" fmla="*/ 4 w 168"/>
                <a:gd name="T11" fmla="*/ 3 h 126"/>
                <a:gd name="T12" fmla="*/ 168 w 168"/>
                <a:gd name="T13" fmla="*/ 3 h 126"/>
                <a:gd name="T14" fmla="*/ 168 w 168"/>
                <a:gd name="T15" fmla="*/ 126 h 126"/>
                <a:gd name="T16" fmla="*/ 4 w 168"/>
                <a:gd name="T17" fmla="*/ 126 h 126"/>
                <a:gd name="T18" fmla="*/ 4 w 168"/>
                <a:gd name="T19" fmla="*/ 3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26">
                  <a:moveTo>
                    <a:pt x="0" y="0"/>
                  </a:moveTo>
                  <a:lnTo>
                    <a:pt x="168" y="0"/>
                  </a:lnTo>
                  <a:lnTo>
                    <a:pt x="168" y="126"/>
                  </a:lnTo>
                  <a:lnTo>
                    <a:pt x="0" y="126"/>
                  </a:lnTo>
                  <a:lnTo>
                    <a:pt x="0" y="0"/>
                  </a:lnTo>
                  <a:close/>
                  <a:moveTo>
                    <a:pt x="4" y="3"/>
                  </a:moveTo>
                  <a:lnTo>
                    <a:pt x="168" y="3"/>
                  </a:lnTo>
                  <a:lnTo>
                    <a:pt x="168" y="126"/>
                  </a:lnTo>
                  <a:lnTo>
                    <a:pt x="4" y="126"/>
                  </a:lnTo>
                  <a:lnTo>
                    <a:pt x="4"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2" name="Freeform 829">
              <a:extLst>
                <a:ext uri="{FF2B5EF4-FFF2-40B4-BE49-F238E27FC236}">
                  <a16:creationId xmlns:a16="http://schemas.microsoft.com/office/drawing/2014/main" id="{84A02CCC-1318-4349-BBFC-9E1B9E9F73B8}"/>
                </a:ext>
              </a:extLst>
            </p:cNvPr>
            <p:cNvSpPr>
              <a:spLocks noEditPoints="1"/>
            </p:cNvSpPr>
            <p:nvPr/>
          </p:nvSpPr>
          <p:spPr bwMode="auto">
            <a:xfrm>
              <a:off x="4206" y="2180"/>
              <a:ext cx="164" cy="123"/>
            </a:xfrm>
            <a:custGeom>
              <a:avLst/>
              <a:gdLst>
                <a:gd name="T0" fmla="*/ 0 w 164"/>
                <a:gd name="T1" fmla="*/ 0 h 123"/>
                <a:gd name="T2" fmla="*/ 164 w 164"/>
                <a:gd name="T3" fmla="*/ 0 h 123"/>
                <a:gd name="T4" fmla="*/ 164 w 164"/>
                <a:gd name="T5" fmla="*/ 123 h 123"/>
                <a:gd name="T6" fmla="*/ 0 w 164"/>
                <a:gd name="T7" fmla="*/ 123 h 123"/>
                <a:gd name="T8" fmla="*/ 0 w 164"/>
                <a:gd name="T9" fmla="*/ 0 h 123"/>
                <a:gd name="T10" fmla="*/ 4 w 164"/>
                <a:gd name="T11" fmla="*/ 3 h 123"/>
                <a:gd name="T12" fmla="*/ 164 w 164"/>
                <a:gd name="T13" fmla="*/ 3 h 123"/>
                <a:gd name="T14" fmla="*/ 164 w 164"/>
                <a:gd name="T15" fmla="*/ 123 h 123"/>
                <a:gd name="T16" fmla="*/ 4 w 164"/>
                <a:gd name="T17" fmla="*/ 123 h 123"/>
                <a:gd name="T18" fmla="*/ 4 w 164"/>
                <a:gd name="T19" fmla="*/ 3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23">
                  <a:moveTo>
                    <a:pt x="0" y="0"/>
                  </a:moveTo>
                  <a:lnTo>
                    <a:pt x="164" y="0"/>
                  </a:lnTo>
                  <a:lnTo>
                    <a:pt x="164" y="123"/>
                  </a:lnTo>
                  <a:lnTo>
                    <a:pt x="0" y="123"/>
                  </a:lnTo>
                  <a:lnTo>
                    <a:pt x="0" y="0"/>
                  </a:lnTo>
                  <a:close/>
                  <a:moveTo>
                    <a:pt x="4" y="3"/>
                  </a:moveTo>
                  <a:lnTo>
                    <a:pt x="164" y="3"/>
                  </a:lnTo>
                  <a:lnTo>
                    <a:pt x="164" y="123"/>
                  </a:lnTo>
                  <a:lnTo>
                    <a:pt x="4" y="123"/>
                  </a:lnTo>
                  <a:lnTo>
                    <a:pt x="4" y="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3" name="Freeform 830">
              <a:extLst>
                <a:ext uri="{FF2B5EF4-FFF2-40B4-BE49-F238E27FC236}">
                  <a16:creationId xmlns:a16="http://schemas.microsoft.com/office/drawing/2014/main" id="{C70BAF46-D3E2-EF40-8173-FCF726AF7312}"/>
                </a:ext>
              </a:extLst>
            </p:cNvPr>
            <p:cNvSpPr>
              <a:spLocks noEditPoints="1"/>
            </p:cNvSpPr>
            <p:nvPr/>
          </p:nvSpPr>
          <p:spPr bwMode="auto">
            <a:xfrm>
              <a:off x="4210" y="2183"/>
              <a:ext cx="160" cy="120"/>
            </a:xfrm>
            <a:custGeom>
              <a:avLst/>
              <a:gdLst>
                <a:gd name="T0" fmla="*/ 0 w 160"/>
                <a:gd name="T1" fmla="*/ 0 h 120"/>
                <a:gd name="T2" fmla="*/ 160 w 160"/>
                <a:gd name="T3" fmla="*/ 0 h 120"/>
                <a:gd name="T4" fmla="*/ 160 w 160"/>
                <a:gd name="T5" fmla="*/ 120 h 120"/>
                <a:gd name="T6" fmla="*/ 0 w 160"/>
                <a:gd name="T7" fmla="*/ 120 h 120"/>
                <a:gd name="T8" fmla="*/ 0 w 160"/>
                <a:gd name="T9" fmla="*/ 0 h 120"/>
                <a:gd name="T10" fmla="*/ 5 w 160"/>
                <a:gd name="T11" fmla="*/ 3 h 120"/>
                <a:gd name="T12" fmla="*/ 160 w 160"/>
                <a:gd name="T13" fmla="*/ 3 h 120"/>
                <a:gd name="T14" fmla="*/ 160 w 160"/>
                <a:gd name="T15" fmla="*/ 120 h 120"/>
                <a:gd name="T16" fmla="*/ 5 w 160"/>
                <a:gd name="T17" fmla="*/ 120 h 120"/>
                <a:gd name="T18" fmla="*/ 5 w 160"/>
                <a:gd name="T19" fmla="*/ 3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20">
                  <a:moveTo>
                    <a:pt x="0" y="0"/>
                  </a:moveTo>
                  <a:lnTo>
                    <a:pt x="160" y="0"/>
                  </a:lnTo>
                  <a:lnTo>
                    <a:pt x="160" y="120"/>
                  </a:lnTo>
                  <a:lnTo>
                    <a:pt x="0" y="120"/>
                  </a:lnTo>
                  <a:lnTo>
                    <a:pt x="0" y="0"/>
                  </a:lnTo>
                  <a:close/>
                  <a:moveTo>
                    <a:pt x="5" y="3"/>
                  </a:moveTo>
                  <a:lnTo>
                    <a:pt x="160" y="3"/>
                  </a:lnTo>
                  <a:lnTo>
                    <a:pt x="160" y="120"/>
                  </a:lnTo>
                  <a:lnTo>
                    <a:pt x="5" y="120"/>
                  </a:lnTo>
                  <a:lnTo>
                    <a:pt x="5" y="3"/>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4" name="Freeform 831">
              <a:extLst>
                <a:ext uri="{FF2B5EF4-FFF2-40B4-BE49-F238E27FC236}">
                  <a16:creationId xmlns:a16="http://schemas.microsoft.com/office/drawing/2014/main" id="{4C1CF9CE-705B-D241-9754-2D153A0DE08C}"/>
                </a:ext>
              </a:extLst>
            </p:cNvPr>
            <p:cNvSpPr>
              <a:spLocks noEditPoints="1"/>
            </p:cNvSpPr>
            <p:nvPr/>
          </p:nvSpPr>
          <p:spPr bwMode="auto">
            <a:xfrm>
              <a:off x="4215" y="2186"/>
              <a:ext cx="155" cy="117"/>
            </a:xfrm>
            <a:custGeom>
              <a:avLst/>
              <a:gdLst>
                <a:gd name="T0" fmla="*/ 0 w 155"/>
                <a:gd name="T1" fmla="*/ 0 h 117"/>
                <a:gd name="T2" fmla="*/ 155 w 155"/>
                <a:gd name="T3" fmla="*/ 0 h 117"/>
                <a:gd name="T4" fmla="*/ 155 w 155"/>
                <a:gd name="T5" fmla="*/ 117 h 117"/>
                <a:gd name="T6" fmla="*/ 0 w 155"/>
                <a:gd name="T7" fmla="*/ 117 h 117"/>
                <a:gd name="T8" fmla="*/ 0 w 155"/>
                <a:gd name="T9" fmla="*/ 0 h 117"/>
                <a:gd name="T10" fmla="*/ 4 w 155"/>
                <a:gd name="T11" fmla="*/ 3 h 117"/>
                <a:gd name="T12" fmla="*/ 155 w 155"/>
                <a:gd name="T13" fmla="*/ 3 h 117"/>
                <a:gd name="T14" fmla="*/ 155 w 155"/>
                <a:gd name="T15" fmla="*/ 117 h 117"/>
                <a:gd name="T16" fmla="*/ 4 w 155"/>
                <a:gd name="T17" fmla="*/ 117 h 117"/>
                <a:gd name="T18" fmla="*/ 4 w 155"/>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7">
                  <a:moveTo>
                    <a:pt x="0" y="0"/>
                  </a:moveTo>
                  <a:lnTo>
                    <a:pt x="155" y="0"/>
                  </a:lnTo>
                  <a:lnTo>
                    <a:pt x="155" y="117"/>
                  </a:lnTo>
                  <a:lnTo>
                    <a:pt x="0" y="117"/>
                  </a:lnTo>
                  <a:lnTo>
                    <a:pt x="0" y="0"/>
                  </a:lnTo>
                  <a:close/>
                  <a:moveTo>
                    <a:pt x="4" y="3"/>
                  </a:moveTo>
                  <a:lnTo>
                    <a:pt x="155" y="3"/>
                  </a:lnTo>
                  <a:lnTo>
                    <a:pt x="155" y="117"/>
                  </a:lnTo>
                  <a:lnTo>
                    <a:pt x="4" y="117"/>
                  </a:lnTo>
                  <a:lnTo>
                    <a:pt x="4" y="3"/>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5" name="Freeform 832">
              <a:extLst>
                <a:ext uri="{FF2B5EF4-FFF2-40B4-BE49-F238E27FC236}">
                  <a16:creationId xmlns:a16="http://schemas.microsoft.com/office/drawing/2014/main" id="{01DD777D-CBEE-6141-A468-4E40D2540D54}"/>
                </a:ext>
              </a:extLst>
            </p:cNvPr>
            <p:cNvSpPr>
              <a:spLocks noEditPoints="1"/>
            </p:cNvSpPr>
            <p:nvPr/>
          </p:nvSpPr>
          <p:spPr bwMode="auto">
            <a:xfrm>
              <a:off x="4219" y="2189"/>
              <a:ext cx="151" cy="114"/>
            </a:xfrm>
            <a:custGeom>
              <a:avLst/>
              <a:gdLst>
                <a:gd name="T0" fmla="*/ 0 w 151"/>
                <a:gd name="T1" fmla="*/ 0 h 114"/>
                <a:gd name="T2" fmla="*/ 151 w 151"/>
                <a:gd name="T3" fmla="*/ 0 h 114"/>
                <a:gd name="T4" fmla="*/ 151 w 151"/>
                <a:gd name="T5" fmla="*/ 114 h 114"/>
                <a:gd name="T6" fmla="*/ 0 w 151"/>
                <a:gd name="T7" fmla="*/ 114 h 114"/>
                <a:gd name="T8" fmla="*/ 0 w 151"/>
                <a:gd name="T9" fmla="*/ 0 h 114"/>
                <a:gd name="T10" fmla="*/ 5 w 151"/>
                <a:gd name="T11" fmla="*/ 3 h 114"/>
                <a:gd name="T12" fmla="*/ 151 w 151"/>
                <a:gd name="T13" fmla="*/ 3 h 114"/>
                <a:gd name="T14" fmla="*/ 151 w 151"/>
                <a:gd name="T15" fmla="*/ 114 h 114"/>
                <a:gd name="T16" fmla="*/ 5 w 151"/>
                <a:gd name="T17" fmla="*/ 114 h 114"/>
                <a:gd name="T18" fmla="*/ 5 w 151"/>
                <a:gd name="T19" fmla="*/ 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4">
                  <a:moveTo>
                    <a:pt x="0" y="0"/>
                  </a:moveTo>
                  <a:lnTo>
                    <a:pt x="151" y="0"/>
                  </a:lnTo>
                  <a:lnTo>
                    <a:pt x="151" y="114"/>
                  </a:lnTo>
                  <a:lnTo>
                    <a:pt x="0" y="114"/>
                  </a:lnTo>
                  <a:lnTo>
                    <a:pt x="0" y="0"/>
                  </a:lnTo>
                  <a:close/>
                  <a:moveTo>
                    <a:pt x="5" y="3"/>
                  </a:moveTo>
                  <a:lnTo>
                    <a:pt x="151" y="3"/>
                  </a:lnTo>
                  <a:lnTo>
                    <a:pt x="151" y="114"/>
                  </a:lnTo>
                  <a:lnTo>
                    <a:pt x="5" y="114"/>
                  </a:lnTo>
                  <a:lnTo>
                    <a:pt x="5" y="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6" name="Freeform 833">
              <a:extLst>
                <a:ext uri="{FF2B5EF4-FFF2-40B4-BE49-F238E27FC236}">
                  <a16:creationId xmlns:a16="http://schemas.microsoft.com/office/drawing/2014/main" id="{FA58A0B4-F802-8949-8555-B09862D6AD58}"/>
                </a:ext>
              </a:extLst>
            </p:cNvPr>
            <p:cNvSpPr>
              <a:spLocks noEditPoints="1"/>
            </p:cNvSpPr>
            <p:nvPr/>
          </p:nvSpPr>
          <p:spPr bwMode="auto">
            <a:xfrm>
              <a:off x="4224" y="2192"/>
              <a:ext cx="146" cy="111"/>
            </a:xfrm>
            <a:custGeom>
              <a:avLst/>
              <a:gdLst>
                <a:gd name="T0" fmla="*/ 0 w 146"/>
                <a:gd name="T1" fmla="*/ 0 h 111"/>
                <a:gd name="T2" fmla="*/ 146 w 146"/>
                <a:gd name="T3" fmla="*/ 0 h 111"/>
                <a:gd name="T4" fmla="*/ 146 w 146"/>
                <a:gd name="T5" fmla="*/ 111 h 111"/>
                <a:gd name="T6" fmla="*/ 0 w 146"/>
                <a:gd name="T7" fmla="*/ 111 h 111"/>
                <a:gd name="T8" fmla="*/ 0 w 146"/>
                <a:gd name="T9" fmla="*/ 0 h 111"/>
                <a:gd name="T10" fmla="*/ 4 w 146"/>
                <a:gd name="T11" fmla="*/ 4 h 111"/>
                <a:gd name="T12" fmla="*/ 146 w 146"/>
                <a:gd name="T13" fmla="*/ 4 h 111"/>
                <a:gd name="T14" fmla="*/ 146 w 146"/>
                <a:gd name="T15" fmla="*/ 111 h 111"/>
                <a:gd name="T16" fmla="*/ 4 w 146"/>
                <a:gd name="T17" fmla="*/ 111 h 111"/>
                <a:gd name="T18" fmla="*/ 4 w 146"/>
                <a:gd name="T19" fmla="*/ 4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11">
                  <a:moveTo>
                    <a:pt x="0" y="0"/>
                  </a:moveTo>
                  <a:lnTo>
                    <a:pt x="146" y="0"/>
                  </a:lnTo>
                  <a:lnTo>
                    <a:pt x="146" y="111"/>
                  </a:lnTo>
                  <a:lnTo>
                    <a:pt x="0" y="111"/>
                  </a:lnTo>
                  <a:lnTo>
                    <a:pt x="0" y="0"/>
                  </a:lnTo>
                  <a:close/>
                  <a:moveTo>
                    <a:pt x="4" y="4"/>
                  </a:moveTo>
                  <a:lnTo>
                    <a:pt x="146" y="4"/>
                  </a:lnTo>
                  <a:lnTo>
                    <a:pt x="146" y="111"/>
                  </a:lnTo>
                  <a:lnTo>
                    <a:pt x="4" y="111"/>
                  </a:lnTo>
                  <a:lnTo>
                    <a:pt x="4" y="4"/>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7" name="Freeform 834">
              <a:extLst>
                <a:ext uri="{FF2B5EF4-FFF2-40B4-BE49-F238E27FC236}">
                  <a16:creationId xmlns:a16="http://schemas.microsoft.com/office/drawing/2014/main" id="{2418AFCE-4C69-AB45-B20F-BD7F2FDD40BD}"/>
                </a:ext>
              </a:extLst>
            </p:cNvPr>
            <p:cNvSpPr>
              <a:spLocks noEditPoints="1"/>
            </p:cNvSpPr>
            <p:nvPr/>
          </p:nvSpPr>
          <p:spPr bwMode="auto">
            <a:xfrm>
              <a:off x="4228" y="2196"/>
              <a:ext cx="142" cy="107"/>
            </a:xfrm>
            <a:custGeom>
              <a:avLst/>
              <a:gdLst>
                <a:gd name="T0" fmla="*/ 0 w 142"/>
                <a:gd name="T1" fmla="*/ 0 h 107"/>
                <a:gd name="T2" fmla="*/ 142 w 142"/>
                <a:gd name="T3" fmla="*/ 0 h 107"/>
                <a:gd name="T4" fmla="*/ 142 w 142"/>
                <a:gd name="T5" fmla="*/ 107 h 107"/>
                <a:gd name="T6" fmla="*/ 0 w 142"/>
                <a:gd name="T7" fmla="*/ 107 h 107"/>
                <a:gd name="T8" fmla="*/ 0 w 142"/>
                <a:gd name="T9" fmla="*/ 0 h 107"/>
                <a:gd name="T10" fmla="*/ 4 w 142"/>
                <a:gd name="T11" fmla="*/ 3 h 107"/>
                <a:gd name="T12" fmla="*/ 142 w 142"/>
                <a:gd name="T13" fmla="*/ 3 h 107"/>
                <a:gd name="T14" fmla="*/ 142 w 142"/>
                <a:gd name="T15" fmla="*/ 107 h 107"/>
                <a:gd name="T16" fmla="*/ 4 w 142"/>
                <a:gd name="T17" fmla="*/ 107 h 107"/>
                <a:gd name="T18" fmla="*/ 4 w 142"/>
                <a:gd name="T19" fmla="*/ 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7">
                  <a:moveTo>
                    <a:pt x="0" y="0"/>
                  </a:moveTo>
                  <a:lnTo>
                    <a:pt x="142" y="0"/>
                  </a:lnTo>
                  <a:lnTo>
                    <a:pt x="142" y="107"/>
                  </a:lnTo>
                  <a:lnTo>
                    <a:pt x="0" y="107"/>
                  </a:lnTo>
                  <a:lnTo>
                    <a:pt x="0" y="0"/>
                  </a:lnTo>
                  <a:close/>
                  <a:moveTo>
                    <a:pt x="4" y="3"/>
                  </a:moveTo>
                  <a:lnTo>
                    <a:pt x="142" y="3"/>
                  </a:lnTo>
                  <a:lnTo>
                    <a:pt x="142" y="107"/>
                  </a:lnTo>
                  <a:lnTo>
                    <a:pt x="4" y="107"/>
                  </a:lnTo>
                  <a:lnTo>
                    <a:pt x="4" y="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8" name="Freeform 835">
              <a:extLst>
                <a:ext uri="{FF2B5EF4-FFF2-40B4-BE49-F238E27FC236}">
                  <a16:creationId xmlns:a16="http://schemas.microsoft.com/office/drawing/2014/main" id="{BD53BB3E-CDA8-1144-84EA-625A8334834E}"/>
                </a:ext>
              </a:extLst>
            </p:cNvPr>
            <p:cNvSpPr>
              <a:spLocks noEditPoints="1"/>
            </p:cNvSpPr>
            <p:nvPr/>
          </p:nvSpPr>
          <p:spPr bwMode="auto">
            <a:xfrm>
              <a:off x="4232" y="2199"/>
              <a:ext cx="138" cy="104"/>
            </a:xfrm>
            <a:custGeom>
              <a:avLst/>
              <a:gdLst>
                <a:gd name="T0" fmla="*/ 0 w 138"/>
                <a:gd name="T1" fmla="*/ 0 h 104"/>
                <a:gd name="T2" fmla="*/ 138 w 138"/>
                <a:gd name="T3" fmla="*/ 0 h 104"/>
                <a:gd name="T4" fmla="*/ 138 w 138"/>
                <a:gd name="T5" fmla="*/ 104 h 104"/>
                <a:gd name="T6" fmla="*/ 0 w 138"/>
                <a:gd name="T7" fmla="*/ 104 h 104"/>
                <a:gd name="T8" fmla="*/ 0 w 138"/>
                <a:gd name="T9" fmla="*/ 0 h 104"/>
                <a:gd name="T10" fmla="*/ 4 w 138"/>
                <a:gd name="T11" fmla="*/ 3 h 104"/>
                <a:gd name="T12" fmla="*/ 138 w 138"/>
                <a:gd name="T13" fmla="*/ 3 h 104"/>
                <a:gd name="T14" fmla="*/ 138 w 138"/>
                <a:gd name="T15" fmla="*/ 104 h 104"/>
                <a:gd name="T16" fmla="*/ 4 w 138"/>
                <a:gd name="T17" fmla="*/ 104 h 104"/>
                <a:gd name="T18" fmla="*/ 4 w 138"/>
                <a:gd name="T19" fmla="*/ 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4">
                  <a:moveTo>
                    <a:pt x="0" y="0"/>
                  </a:moveTo>
                  <a:lnTo>
                    <a:pt x="138" y="0"/>
                  </a:lnTo>
                  <a:lnTo>
                    <a:pt x="138" y="104"/>
                  </a:lnTo>
                  <a:lnTo>
                    <a:pt x="0" y="104"/>
                  </a:lnTo>
                  <a:lnTo>
                    <a:pt x="0" y="0"/>
                  </a:lnTo>
                  <a:close/>
                  <a:moveTo>
                    <a:pt x="4" y="3"/>
                  </a:moveTo>
                  <a:lnTo>
                    <a:pt x="138" y="3"/>
                  </a:lnTo>
                  <a:lnTo>
                    <a:pt x="138" y="104"/>
                  </a:lnTo>
                  <a:lnTo>
                    <a:pt x="4" y="104"/>
                  </a:lnTo>
                  <a:lnTo>
                    <a:pt x="4"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9" name="Freeform 836">
              <a:extLst>
                <a:ext uri="{FF2B5EF4-FFF2-40B4-BE49-F238E27FC236}">
                  <a16:creationId xmlns:a16="http://schemas.microsoft.com/office/drawing/2014/main" id="{4D9FFF74-B785-3E47-939B-B7BA9023A576}"/>
                </a:ext>
              </a:extLst>
            </p:cNvPr>
            <p:cNvSpPr>
              <a:spLocks noEditPoints="1"/>
            </p:cNvSpPr>
            <p:nvPr/>
          </p:nvSpPr>
          <p:spPr bwMode="auto">
            <a:xfrm>
              <a:off x="4236" y="2202"/>
              <a:ext cx="134" cy="101"/>
            </a:xfrm>
            <a:custGeom>
              <a:avLst/>
              <a:gdLst>
                <a:gd name="T0" fmla="*/ 0 w 134"/>
                <a:gd name="T1" fmla="*/ 0 h 101"/>
                <a:gd name="T2" fmla="*/ 134 w 134"/>
                <a:gd name="T3" fmla="*/ 0 h 101"/>
                <a:gd name="T4" fmla="*/ 134 w 134"/>
                <a:gd name="T5" fmla="*/ 101 h 101"/>
                <a:gd name="T6" fmla="*/ 0 w 134"/>
                <a:gd name="T7" fmla="*/ 101 h 101"/>
                <a:gd name="T8" fmla="*/ 0 w 134"/>
                <a:gd name="T9" fmla="*/ 0 h 101"/>
                <a:gd name="T10" fmla="*/ 4 w 134"/>
                <a:gd name="T11" fmla="*/ 3 h 101"/>
                <a:gd name="T12" fmla="*/ 134 w 134"/>
                <a:gd name="T13" fmla="*/ 3 h 101"/>
                <a:gd name="T14" fmla="*/ 134 w 134"/>
                <a:gd name="T15" fmla="*/ 101 h 101"/>
                <a:gd name="T16" fmla="*/ 4 w 134"/>
                <a:gd name="T17" fmla="*/ 101 h 101"/>
                <a:gd name="T18" fmla="*/ 4 w 134"/>
                <a:gd name="T19" fmla="*/ 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1">
                  <a:moveTo>
                    <a:pt x="0" y="0"/>
                  </a:moveTo>
                  <a:lnTo>
                    <a:pt x="134" y="0"/>
                  </a:lnTo>
                  <a:lnTo>
                    <a:pt x="134" y="101"/>
                  </a:lnTo>
                  <a:lnTo>
                    <a:pt x="0" y="101"/>
                  </a:lnTo>
                  <a:lnTo>
                    <a:pt x="0" y="0"/>
                  </a:lnTo>
                  <a:close/>
                  <a:moveTo>
                    <a:pt x="4" y="3"/>
                  </a:moveTo>
                  <a:lnTo>
                    <a:pt x="134" y="3"/>
                  </a:lnTo>
                  <a:lnTo>
                    <a:pt x="134" y="101"/>
                  </a:lnTo>
                  <a:lnTo>
                    <a:pt x="4" y="101"/>
                  </a:lnTo>
                  <a:lnTo>
                    <a:pt x="4" y="3"/>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0" name="Freeform 837">
              <a:extLst>
                <a:ext uri="{FF2B5EF4-FFF2-40B4-BE49-F238E27FC236}">
                  <a16:creationId xmlns:a16="http://schemas.microsoft.com/office/drawing/2014/main" id="{23F801EE-2B4B-2942-9E00-2687774D4044}"/>
                </a:ext>
              </a:extLst>
            </p:cNvPr>
            <p:cNvSpPr>
              <a:spLocks noEditPoints="1"/>
            </p:cNvSpPr>
            <p:nvPr/>
          </p:nvSpPr>
          <p:spPr bwMode="auto">
            <a:xfrm>
              <a:off x="4240" y="2205"/>
              <a:ext cx="130" cy="98"/>
            </a:xfrm>
            <a:custGeom>
              <a:avLst/>
              <a:gdLst>
                <a:gd name="T0" fmla="*/ 0 w 130"/>
                <a:gd name="T1" fmla="*/ 0 h 98"/>
                <a:gd name="T2" fmla="*/ 130 w 130"/>
                <a:gd name="T3" fmla="*/ 0 h 98"/>
                <a:gd name="T4" fmla="*/ 130 w 130"/>
                <a:gd name="T5" fmla="*/ 98 h 98"/>
                <a:gd name="T6" fmla="*/ 0 w 130"/>
                <a:gd name="T7" fmla="*/ 98 h 98"/>
                <a:gd name="T8" fmla="*/ 0 w 130"/>
                <a:gd name="T9" fmla="*/ 0 h 98"/>
                <a:gd name="T10" fmla="*/ 5 w 130"/>
                <a:gd name="T11" fmla="*/ 3 h 98"/>
                <a:gd name="T12" fmla="*/ 130 w 130"/>
                <a:gd name="T13" fmla="*/ 3 h 98"/>
                <a:gd name="T14" fmla="*/ 130 w 130"/>
                <a:gd name="T15" fmla="*/ 98 h 98"/>
                <a:gd name="T16" fmla="*/ 5 w 130"/>
                <a:gd name="T17" fmla="*/ 98 h 98"/>
                <a:gd name="T18" fmla="*/ 5 w 130"/>
                <a:gd name="T19" fmla="*/ 3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8">
                  <a:moveTo>
                    <a:pt x="0" y="0"/>
                  </a:moveTo>
                  <a:lnTo>
                    <a:pt x="130" y="0"/>
                  </a:lnTo>
                  <a:lnTo>
                    <a:pt x="130" y="98"/>
                  </a:lnTo>
                  <a:lnTo>
                    <a:pt x="0" y="98"/>
                  </a:lnTo>
                  <a:lnTo>
                    <a:pt x="0" y="0"/>
                  </a:lnTo>
                  <a:close/>
                  <a:moveTo>
                    <a:pt x="5" y="3"/>
                  </a:moveTo>
                  <a:lnTo>
                    <a:pt x="130" y="3"/>
                  </a:lnTo>
                  <a:lnTo>
                    <a:pt x="130" y="98"/>
                  </a:lnTo>
                  <a:lnTo>
                    <a:pt x="5" y="98"/>
                  </a:lnTo>
                  <a:lnTo>
                    <a:pt x="5" y="3"/>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1" name="Freeform 838">
              <a:extLst>
                <a:ext uri="{FF2B5EF4-FFF2-40B4-BE49-F238E27FC236}">
                  <a16:creationId xmlns:a16="http://schemas.microsoft.com/office/drawing/2014/main" id="{02716B74-DB9D-F443-B06C-72C3FEFCDC29}"/>
                </a:ext>
              </a:extLst>
            </p:cNvPr>
            <p:cNvSpPr>
              <a:spLocks noEditPoints="1"/>
            </p:cNvSpPr>
            <p:nvPr/>
          </p:nvSpPr>
          <p:spPr bwMode="auto">
            <a:xfrm>
              <a:off x="4245" y="2208"/>
              <a:ext cx="125" cy="95"/>
            </a:xfrm>
            <a:custGeom>
              <a:avLst/>
              <a:gdLst>
                <a:gd name="T0" fmla="*/ 0 w 125"/>
                <a:gd name="T1" fmla="*/ 0 h 95"/>
                <a:gd name="T2" fmla="*/ 125 w 125"/>
                <a:gd name="T3" fmla="*/ 0 h 95"/>
                <a:gd name="T4" fmla="*/ 125 w 125"/>
                <a:gd name="T5" fmla="*/ 95 h 95"/>
                <a:gd name="T6" fmla="*/ 0 w 125"/>
                <a:gd name="T7" fmla="*/ 95 h 95"/>
                <a:gd name="T8" fmla="*/ 0 w 125"/>
                <a:gd name="T9" fmla="*/ 0 h 95"/>
                <a:gd name="T10" fmla="*/ 4 w 125"/>
                <a:gd name="T11" fmla="*/ 3 h 95"/>
                <a:gd name="T12" fmla="*/ 125 w 125"/>
                <a:gd name="T13" fmla="*/ 3 h 95"/>
                <a:gd name="T14" fmla="*/ 125 w 125"/>
                <a:gd name="T15" fmla="*/ 95 h 95"/>
                <a:gd name="T16" fmla="*/ 4 w 125"/>
                <a:gd name="T17" fmla="*/ 95 h 95"/>
                <a:gd name="T18" fmla="*/ 4 w 125"/>
                <a:gd name="T19" fmla="*/ 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5">
                  <a:moveTo>
                    <a:pt x="0" y="0"/>
                  </a:moveTo>
                  <a:lnTo>
                    <a:pt x="125" y="0"/>
                  </a:lnTo>
                  <a:lnTo>
                    <a:pt x="125" y="95"/>
                  </a:lnTo>
                  <a:lnTo>
                    <a:pt x="0" y="95"/>
                  </a:lnTo>
                  <a:lnTo>
                    <a:pt x="0" y="0"/>
                  </a:lnTo>
                  <a:close/>
                  <a:moveTo>
                    <a:pt x="4" y="3"/>
                  </a:moveTo>
                  <a:lnTo>
                    <a:pt x="125" y="3"/>
                  </a:lnTo>
                  <a:lnTo>
                    <a:pt x="125" y="95"/>
                  </a:lnTo>
                  <a:lnTo>
                    <a:pt x="4" y="95"/>
                  </a:lnTo>
                  <a:lnTo>
                    <a:pt x="4" y="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2" name="Freeform 839">
              <a:extLst>
                <a:ext uri="{FF2B5EF4-FFF2-40B4-BE49-F238E27FC236}">
                  <a16:creationId xmlns:a16="http://schemas.microsoft.com/office/drawing/2014/main" id="{9797BFEA-2419-6B49-BF48-28DDD7E94B57}"/>
                </a:ext>
              </a:extLst>
            </p:cNvPr>
            <p:cNvSpPr>
              <a:spLocks noEditPoints="1"/>
            </p:cNvSpPr>
            <p:nvPr/>
          </p:nvSpPr>
          <p:spPr bwMode="auto">
            <a:xfrm>
              <a:off x="4249" y="2211"/>
              <a:ext cx="121" cy="92"/>
            </a:xfrm>
            <a:custGeom>
              <a:avLst/>
              <a:gdLst>
                <a:gd name="T0" fmla="*/ 0 w 121"/>
                <a:gd name="T1" fmla="*/ 0 h 92"/>
                <a:gd name="T2" fmla="*/ 121 w 121"/>
                <a:gd name="T3" fmla="*/ 0 h 92"/>
                <a:gd name="T4" fmla="*/ 121 w 121"/>
                <a:gd name="T5" fmla="*/ 92 h 92"/>
                <a:gd name="T6" fmla="*/ 0 w 121"/>
                <a:gd name="T7" fmla="*/ 92 h 92"/>
                <a:gd name="T8" fmla="*/ 0 w 121"/>
                <a:gd name="T9" fmla="*/ 0 h 92"/>
                <a:gd name="T10" fmla="*/ 4 w 121"/>
                <a:gd name="T11" fmla="*/ 4 h 92"/>
                <a:gd name="T12" fmla="*/ 121 w 121"/>
                <a:gd name="T13" fmla="*/ 4 h 92"/>
                <a:gd name="T14" fmla="*/ 121 w 121"/>
                <a:gd name="T15" fmla="*/ 92 h 92"/>
                <a:gd name="T16" fmla="*/ 4 w 121"/>
                <a:gd name="T17" fmla="*/ 92 h 92"/>
                <a:gd name="T18" fmla="*/ 4 w 121"/>
                <a:gd name="T19" fmla="*/ 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2">
                  <a:moveTo>
                    <a:pt x="0" y="0"/>
                  </a:moveTo>
                  <a:lnTo>
                    <a:pt x="121" y="0"/>
                  </a:lnTo>
                  <a:lnTo>
                    <a:pt x="121" y="92"/>
                  </a:lnTo>
                  <a:lnTo>
                    <a:pt x="0" y="92"/>
                  </a:lnTo>
                  <a:lnTo>
                    <a:pt x="0" y="0"/>
                  </a:lnTo>
                  <a:close/>
                  <a:moveTo>
                    <a:pt x="4" y="4"/>
                  </a:moveTo>
                  <a:lnTo>
                    <a:pt x="121" y="4"/>
                  </a:lnTo>
                  <a:lnTo>
                    <a:pt x="121" y="92"/>
                  </a:lnTo>
                  <a:lnTo>
                    <a:pt x="4" y="92"/>
                  </a:lnTo>
                  <a:lnTo>
                    <a:pt x="4"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3" name="Freeform 840">
              <a:extLst>
                <a:ext uri="{FF2B5EF4-FFF2-40B4-BE49-F238E27FC236}">
                  <a16:creationId xmlns:a16="http://schemas.microsoft.com/office/drawing/2014/main" id="{8A6CFDE3-CE67-2D45-A5BC-958ADA1A1C6C}"/>
                </a:ext>
              </a:extLst>
            </p:cNvPr>
            <p:cNvSpPr>
              <a:spLocks noEditPoints="1"/>
            </p:cNvSpPr>
            <p:nvPr/>
          </p:nvSpPr>
          <p:spPr bwMode="auto">
            <a:xfrm>
              <a:off x="4253" y="2215"/>
              <a:ext cx="117" cy="88"/>
            </a:xfrm>
            <a:custGeom>
              <a:avLst/>
              <a:gdLst>
                <a:gd name="T0" fmla="*/ 0 w 117"/>
                <a:gd name="T1" fmla="*/ 0 h 88"/>
                <a:gd name="T2" fmla="*/ 117 w 117"/>
                <a:gd name="T3" fmla="*/ 0 h 88"/>
                <a:gd name="T4" fmla="*/ 117 w 117"/>
                <a:gd name="T5" fmla="*/ 88 h 88"/>
                <a:gd name="T6" fmla="*/ 0 w 117"/>
                <a:gd name="T7" fmla="*/ 88 h 88"/>
                <a:gd name="T8" fmla="*/ 0 w 117"/>
                <a:gd name="T9" fmla="*/ 0 h 88"/>
                <a:gd name="T10" fmla="*/ 4 w 117"/>
                <a:gd name="T11" fmla="*/ 3 h 88"/>
                <a:gd name="T12" fmla="*/ 117 w 117"/>
                <a:gd name="T13" fmla="*/ 3 h 88"/>
                <a:gd name="T14" fmla="*/ 117 w 117"/>
                <a:gd name="T15" fmla="*/ 88 h 88"/>
                <a:gd name="T16" fmla="*/ 4 w 117"/>
                <a:gd name="T17" fmla="*/ 88 h 88"/>
                <a:gd name="T18" fmla="*/ 4 w 117"/>
                <a:gd name="T19" fmla="*/ 3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8">
                  <a:moveTo>
                    <a:pt x="0" y="0"/>
                  </a:moveTo>
                  <a:lnTo>
                    <a:pt x="117" y="0"/>
                  </a:lnTo>
                  <a:lnTo>
                    <a:pt x="117" y="88"/>
                  </a:lnTo>
                  <a:lnTo>
                    <a:pt x="0" y="88"/>
                  </a:lnTo>
                  <a:lnTo>
                    <a:pt x="0" y="0"/>
                  </a:lnTo>
                  <a:close/>
                  <a:moveTo>
                    <a:pt x="4" y="3"/>
                  </a:moveTo>
                  <a:lnTo>
                    <a:pt x="117" y="3"/>
                  </a:lnTo>
                  <a:lnTo>
                    <a:pt x="117" y="88"/>
                  </a:lnTo>
                  <a:lnTo>
                    <a:pt x="4" y="88"/>
                  </a:lnTo>
                  <a:lnTo>
                    <a:pt x="4" y="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4" name="Freeform 841">
              <a:extLst>
                <a:ext uri="{FF2B5EF4-FFF2-40B4-BE49-F238E27FC236}">
                  <a16:creationId xmlns:a16="http://schemas.microsoft.com/office/drawing/2014/main" id="{D4EEE43B-042E-9249-9C3B-AD7ABEC6F8DC}"/>
                </a:ext>
              </a:extLst>
            </p:cNvPr>
            <p:cNvSpPr>
              <a:spLocks noEditPoints="1"/>
            </p:cNvSpPr>
            <p:nvPr/>
          </p:nvSpPr>
          <p:spPr bwMode="auto">
            <a:xfrm>
              <a:off x="4257" y="2218"/>
              <a:ext cx="113" cy="85"/>
            </a:xfrm>
            <a:custGeom>
              <a:avLst/>
              <a:gdLst>
                <a:gd name="T0" fmla="*/ 0 w 113"/>
                <a:gd name="T1" fmla="*/ 0 h 85"/>
                <a:gd name="T2" fmla="*/ 113 w 113"/>
                <a:gd name="T3" fmla="*/ 0 h 85"/>
                <a:gd name="T4" fmla="*/ 113 w 113"/>
                <a:gd name="T5" fmla="*/ 85 h 85"/>
                <a:gd name="T6" fmla="*/ 0 w 113"/>
                <a:gd name="T7" fmla="*/ 85 h 85"/>
                <a:gd name="T8" fmla="*/ 0 w 113"/>
                <a:gd name="T9" fmla="*/ 0 h 85"/>
                <a:gd name="T10" fmla="*/ 4 w 113"/>
                <a:gd name="T11" fmla="*/ 3 h 85"/>
                <a:gd name="T12" fmla="*/ 113 w 113"/>
                <a:gd name="T13" fmla="*/ 3 h 85"/>
                <a:gd name="T14" fmla="*/ 113 w 113"/>
                <a:gd name="T15" fmla="*/ 85 h 85"/>
                <a:gd name="T16" fmla="*/ 4 w 113"/>
                <a:gd name="T17" fmla="*/ 85 h 85"/>
                <a:gd name="T18" fmla="*/ 4 w 113"/>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5">
                  <a:moveTo>
                    <a:pt x="0" y="0"/>
                  </a:moveTo>
                  <a:lnTo>
                    <a:pt x="113" y="0"/>
                  </a:lnTo>
                  <a:lnTo>
                    <a:pt x="113" y="85"/>
                  </a:lnTo>
                  <a:lnTo>
                    <a:pt x="0" y="85"/>
                  </a:lnTo>
                  <a:lnTo>
                    <a:pt x="0" y="0"/>
                  </a:lnTo>
                  <a:close/>
                  <a:moveTo>
                    <a:pt x="4" y="3"/>
                  </a:moveTo>
                  <a:lnTo>
                    <a:pt x="113" y="3"/>
                  </a:lnTo>
                  <a:lnTo>
                    <a:pt x="113" y="85"/>
                  </a:lnTo>
                  <a:lnTo>
                    <a:pt x="4" y="85"/>
                  </a:lnTo>
                  <a:lnTo>
                    <a:pt x="4" y="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5" name="Freeform 842">
              <a:extLst>
                <a:ext uri="{FF2B5EF4-FFF2-40B4-BE49-F238E27FC236}">
                  <a16:creationId xmlns:a16="http://schemas.microsoft.com/office/drawing/2014/main" id="{496AA5AD-4B76-4340-8774-A13B1AEDAA85}"/>
                </a:ext>
              </a:extLst>
            </p:cNvPr>
            <p:cNvSpPr>
              <a:spLocks noEditPoints="1"/>
            </p:cNvSpPr>
            <p:nvPr/>
          </p:nvSpPr>
          <p:spPr bwMode="auto">
            <a:xfrm>
              <a:off x="4261" y="2221"/>
              <a:ext cx="109" cy="82"/>
            </a:xfrm>
            <a:custGeom>
              <a:avLst/>
              <a:gdLst>
                <a:gd name="T0" fmla="*/ 0 w 109"/>
                <a:gd name="T1" fmla="*/ 0 h 82"/>
                <a:gd name="T2" fmla="*/ 109 w 109"/>
                <a:gd name="T3" fmla="*/ 0 h 82"/>
                <a:gd name="T4" fmla="*/ 109 w 109"/>
                <a:gd name="T5" fmla="*/ 82 h 82"/>
                <a:gd name="T6" fmla="*/ 0 w 109"/>
                <a:gd name="T7" fmla="*/ 82 h 82"/>
                <a:gd name="T8" fmla="*/ 0 w 109"/>
                <a:gd name="T9" fmla="*/ 0 h 82"/>
                <a:gd name="T10" fmla="*/ 4 w 109"/>
                <a:gd name="T11" fmla="*/ 3 h 82"/>
                <a:gd name="T12" fmla="*/ 109 w 109"/>
                <a:gd name="T13" fmla="*/ 3 h 82"/>
                <a:gd name="T14" fmla="*/ 109 w 109"/>
                <a:gd name="T15" fmla="*/ 82 h 82"/>
                <a:gd name="T16" fmla="*/ 4 w 109"/>
                <a:gd name="T17" fmla="*/ 82 h 82"/>
                <a:gd name="T18" fmla="*/ 4 w 109"/>
                <a:gd name="T19" fmla="*/ 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2">
                  <a:moveTo>
                    <a:pt x="0" y="0"/>
                  </a:moveTo>
                  <a:lnTo>
                    <a:pt x="109" y="0"/>
                  </a:lnTo>
                  <a:lnTo>
                    <a:pt x="109" y="82"/>
                  </a:lnTo>
                  <a:lnTo>
                    <a:pt x="0" y="82"/>
                  </a:lnTo>
                  <a:lnTo>
                    <a:pt x="0" y="0"/>
                  </a:lnTo>
                  <a:close/>
                  <a:moveTo>
                    <a:pt x="4" y="3"/>
                  </a:moveTo>
                  <a:lnTo>
                    <a:pt x="109" y="3"/>
                  </a:lnTo>
                  <a:lnTo>
                    <a:pt x="109" y="82"/>
                  </a:lnTo>
                  <a:lnTo>
                    <a:pt x="4" y="82"/>
                  </a:lnTo>
                  <a:lnTo>
                    <a:pt x="4"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6" name="Freeform 843">
              <a:extLst>
                <a:ext uri="{FF2B5EF4-FFF2-40B4-BE49-F238E27FC236}">
                  <a16:creationId xmlns:a16="http://schemas.microsoft.com/office/drawing/2014/main" id="{2B98F744-9558-6C40-AF07-FCEEA17C7957}"/>
                </a:ext>
              </a:extLst>
            </p:cNvPr>
            <p:cNvSpPr>
              <a:spLocks noEditPoints="1"/>
            </p:cNvSpPr>
            <p:nvPr/>
          </p:nvSpPr>
          <p:spPr bwMode="auto">
            <a:xfrm>
              <a:off x="4265" y="2224"/>
              <a:ext cx="105" cy="79"/>
            </a:xfrm>
            <a:custGeom>
              <a:avLst/>
              <a:gdLst>
                <a:gd name="T0" fmla="*/ 0 w 105"/>
                <a:gd name="T1" fmla="*/ 0 h 79"/>
                <a:gd name="T2" fmla="*/ 105 w 105"/>
                <a:gd name="T3" fmla="*/ 0 h 79"/>
                <a:gd name="T4" fmla="*/ 105 w 105"/>
                <a:gd name="T5" fmla="*/ 79 h 79"/>
                <a:gd name="T6" fmla="*/ 0 w 105"/>
                <a:gd name="T7" fmla="*/ 79 h 79"/>
                <a:gd name="T8" fmla="*/ 0 w 105"/>
                <a:gd name="T9" fmla="*/ 0 h 79"/>
                <a:gd name="T10" fmla="*/ 5 w 105"/>
                <a:gd name="T11" fmla="*/ 3 h 79"/>
                <a:gd name="T12" fmla="*/ 105 w 105"/>
                <a:gd name="T13" fmla="*/ 3 h 79"/>
                <a:gd name="T14" fmla="*/ 105 w 105"/>
                <a:gd name="T15" fmla="*/ 79 h 79"/>
                <a:gd name="T16" fmla="*/ 5 w 105"/>
                <a:gd name="T17" fmla="*/ 79 h 79"/>
                <a:gd name="T18" fmla="*/ 5 w 105"/>
                <a:gd name="T19" fmla="*/ 3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9">
                  <a:moveTo>
                    <a:pt x="0" y="0"/>
                  </a:moveTo>
                  <a:lnTo>
                    <a:pt x="105" y="0"/>
                  </a:lnTo>
                  <a:lnTo>
                    <a:pt x="105" y="79"/>
                  </a:lnTo>
                  <a:lnTo>
                    <a:pt x="0" y="79"/>
                  </a:lnTo>
                  <a:lnTo>
                    <a:pt x="0" y="0"/>
                  </a:lnTo>
                  <a:close/>
                  <a:moveTo>
                    <a:pt x="5" y="3"/>
                  </a:moveTo>
                  <a:lnTo>
                    <a:pt x="105" y="3"/>
                  </a:lnTo>
                  <a:lnTo>
                    <a:pt x="105" y="79"/>
                  </a:lnTo>
                  <a:lnTo>
                    <a:pt x="5" y="79"/>
                  </a:lnTo>
                  <a:lnTo>
                    <a:pt x="5"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7" name="Freeform 844">
              <a:extLst>
                <a:ext uri="{FF2B5EF4-FFF2-40B4-BE49-F238E27FC236}">
                  <a16:creationId xmlns:a16="http://schemas.microsoft.com/office/drawing/2014/main" id="{F7A6D29B-603F-1542-9412-5FA1E973D309}"/>
                </a:ext>
              </a:extLst>
            </p:cNvPr>
            <p:cNvSpPr>
              <a:spLocks noEditPoints="1"/>
            </p:cNvSpPr>
            <p:nvPr/>
          </p:nvSpPr>
          <p:spPr bwMode="auto">
            <a:xfrm>
              <a:off x="4270" y="2227"/>
              <a:ext cx="100" cy="76"/>
            </a:xfrm>
            <a:custGeom>
              <a:avLst/>
              <a:gdLst>
                <a:gd name="T0" fmla="*/ 0 w 100"/>
                <a:gd name="T1" fmla="*/ 0 h 76"/>
                <a:gd name="T2" fmla="*/ 100 w 100"/>
                <a:gd name="T3" fmla="*/ 0 h 76"/>
                <a:gd name="T4" fmla="*/ 100 w 100"/>
                <a:gd name="T5" fmla="*/ 76 h 76"/>
                <a:gd name="T6" fmla="*/ 0 w 100"/>
                <a:gd name="T7" fmla="*/ 76 h 76"/>
                <a:gd name="T8" fmla="*/ 0 w 100"/>
                <a:gd name="T9" fmla="*/ 0 h 76"/>
                <a:gd name="T10" fmla="*/ 4 w 100"/>
                <a:gd name="T11" fmla="*/ 3 h 76"/>
                <a:gd name="T12" fmla="*/ 100 w 100"/>
                <a:gd name="T13" fmla="*/ 3 h 76"/>
                <a:gd name="T14" fmla="*/ 100 w 100"/>
                <a:gd name="T15" fmla="*/ 76 h 76"/>
                <a:gd name="T16" fmla="*/ 4 w 100"/>
                <a:gd name="T17" fmla="*/ 76 h 76"/>
                <a:gd name="T18" fmla="*/ 4 w 100"/>
                <a:gd name="T19" fmla="*/ 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6">
                  <a:moveTo>
                    <a:pt x="0" y="0"/>
                  </a:moveTo>
                  <a:lnTo>
                    <a:pt x="100" y="0"/>
                  </a:lnTo>
                  <a:lnTo>
                    <a:pt x="100" y="76"/>
                  </a:lnTo>
                  <a:lnTo>
                    <a:pt x="0" y="76"/>
                  </a:lnTo>
                  <a:lnTo>
                    <a:pt x="0" y="0"/>
                  </a:lnTo>
                  <a:close/>
                  <a:moveTo>
                    <a:pt x="4" y="3"/>
                  </a:moveTo>
                  <a:lnTo>
                    <a:pt x="100" y="3"/>
                  </a:lnTo>
                  <a:lnTo>
                    <a:pt x="100" y="76"/>
                  </a:lnTo>
                  <a:lnTo>
                    <a:pt x="4" y="76"/>
                  </a:lnTo>
                  <a:lnTo>
                    <a:pt x="4"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8" name="Freeform 845">
              <a:extLst>
                <a:ext uri="{FF2B5EF4-FFF2-40B4-BE49-F238E27FC236}">
                  <a16:creationId xmlns:a16="http://schemas.microsoft.com/office/drawing/2014/main" id="{C1FC41E0-60BC-664C-8BE0-F99EAF7FE4FF}"/>
                </a:ext>
              </a:extLst>
            </p:cNvPr>
            <p:cNvSpPr>
              <a:spLocks noEditPoints="1"/>
            </p:cNvSpPr>
            <p:nvPr/>
          </p:nvSpPr>
          <p:spPr bwMode="auto">
            <a:xfrm>
              <a:off x="4274" y="2230"/>
              <a:ext cx="96" cy="73"/>
            </a:xfrm>
            <a:custGeom>
              <a:avLst/>
              <a:gdLst>
                <a:gd name="T0" fmla="*/ 0 w 96"/>
                <a:gd name="T1" fmla="*/ 0 h 73"/>
                <a:gd name="T2" fmla="*/ 96 w 96"/>
                <a:gd name="T3" fmla="*/ 0 h 73"/>
                <a:gd name="T4" fmla="*/ 96 w 96"/>
                <a:gd name="T5" fmla="*/ 73 h 73"/>
                <a:gd name="T6" fmla="*/ 0 w 96"/>
                <a:gd name="T7" fmla="*/ 73 h 73"/>
                <a:gd name="T8" fmla="*/ 0 w 96"/>
                <a:gd name="T9" fmla="*/ 0 h 73"/>
                <a:gd name="T10" fmla="*/ 4 w 96"/>
                <a:gd name="T11" fmla="*/ 4 h 73"/>
                <a:gd name="T12" fmla="*/ 96 w 96"/>
                <a:gd name="T13" fmla="*/ 4 h 73"/>
                <a:gd name="T14" fmla="*/ 96 w 96"/>
                <a:gd name="T15" fmla="*/ 73 h 73"/>
                <a:gd name="T16" fmla="*/ 4 w 96"/>
                <a:gd name="T17" fmla="*/ 73 h 73"/>
                <a:gd name="T18" fmla="*/ 4 w 96"/>
                <a:gd name="T19" fmla="*/ 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3">
                  <a:moveTo>
                    <a:pt x="0" y="0"/>
                  </a:moveTo>
                  <a:lnTo>
                    <a:pt x="96" y="0"/>
                  </a:lnTo>
                  <a:lnTo>
                    <a:pt x="96" y="73"/>
                  </a:lnTo>
                  <a:lnTo>
                    <a:pt x="0" y="73"/>
                  </a:lnTo>
                  <a:lnTo>
                    <a:pt x="0" y="0"/>
                  </a:lnTo>
                  <a:close/>
                  <a:moveTo>
                    <a:pt x="4" y="4"/>
                  </a:moveTo>
                  <a:lnTo>
                    <a:pt x="96" y="4"/>
                  </a:lnTo>
                  <a:lnTo>
                    <a:pt x="96" y="73"/>
                  </a:lnTo>
                  <a:lnTo>
                    <a:pt x="4" y="73"/>
                  </a:lnTo>
                  <a:lnTo>
                    <a:pt x="4" y="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9" name="Freeform 846">
              <a:extLst>
                <a:ext uri="{FF2B5EF4-FFF2-40B4-BE49-F238E27FC236}">
                  <a16:creationId xmlns:a16="http://schemas.microsoft.com/office/drawing/2014/main" id="{646B1DEA-2445-5543-8889-7F95CB9C20C7}"/>
                </a:ext>
              </a:extLst>
            </p:cNvPr>
            <p:cNvSpPr>
              <a:spLocks noEditPoints="1"/>
            </p:cNvSpPr>
            <p:nvPr/>
          </p:nvSpPr>
          <p:spPr bwMode="auto">
            <a:xfrm>
              <a:off x="4278" y="2234"/>
              <a:ext cx="92" cy="69"/>
            </a:xfrm>
            <a:custGeom>
              <a:avLst/>
              <a:gdLst>
                <a:gd name="T0" fmla="*/ 0 w 92"/>
                <a:gd name="T1" fmla="*/ 0 h 69"/>
                <a:gd name="T2" fmla="*/ 92 w 92"/>
                <a:gd name="T3" fmla="*/ 0 h 69"/>
                <a:gd name="T4" fmla="*/ 92 w 92"/>
                <a:gd name="T5" fmla="*/ 69 h 69"/>
                <a:gd name="T6" fmla="*/ 0 w 92"/>
                <a:gd name="T7" fmla="*/ 69 h 69"/>
                <a:gd name="T8" fmla="*/ 0 w 92"/>
                <a:gd name="T9" fmla="*/ 0 h 69"/>
                <a:gd name="T10" fmla="*/ 4 w 92"/>
                <a:gd name="T11" fmla="*/ 3 h 69"/>
                <a:gd name="T12" fmla="*/ 92 w 92"/>
                <a:gd name="T13" fmla="*/ 3 h 69"/>
                <a:gd name="T14" fmla="*/ 92 w 92"/>
                <a:gd name="T15" fmla="*/ 69 h 69"/>
                <a:gd name="T16" fmla="*/ 4 w 92"/>
                <a:gd name="T17" fmla="*/ 69 h 69"/>
                <a:gd name="T18" fmla="*/ 4 w 92"/>
                <a:gd name="T19" fmla="*/ 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9">
                  <a:moveTo>
                    <a:pt x="0" y="0"/>
                  </a:moveTo>
                  <a:lnTo>
                    <a:pt x="92" y="0"/>
                  </a:lnTo>
                  <a:lnTo>
                    <a:pt x="92" y="69"/>
                  </a:lnTo>
                  <a:lnTo>
                    <a:pt x="0" y="69"/>
                  </a:lnTo>
                  <a:lnTo>
                    <a:pt x="0" y="0"/>
                  </a:lnTo>
                  <a:close/>
                  <a:moveTo>
                    <a:pt x="4" y="3"/>
                  </a:moveTo>
                  <a:lnTo>
                    <a:pt x="92" y="3"/>
                  </a:lnTo>
                  <a:lnTo>
                    <a:pt x="92" y="69"/>
                  </a:lnTo>
                  <a:lnTo>
                    <a:pt x="4" y="69"/>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0" name="Freeform 847">
              <a:extLst>
                <a:ext uri="{FF2B5EF4-FFF2-40B4-BE49-F238E27FC236}">
                  <a16:creationId xmlns:a16="http://schemas.microsoft.com/office/drawing/2014/main" id="{65797AB3-816B-4242-9875-CABF7B738660}"/>
                </a:ext>
              </a:extLst>
            </p:cNvPr>
            <p:cNvSpPr>
              <a:spLocks noEditPoints="1"/>
            </p:cNvSpPr>
            <p:nvPr/>
          </p:nvSpPr>
          <p:spPr bwMode="auto">
            <a:xfrm>
              <a:off x="4282" y="2237"/>
              <a:ext cx="88" cy="66"/>
            </a:xfrm>
            <a:custGeom>
              <a:avLst/>
              <a:gdLst>
                <a:gd name="T0" fmla="*/ 0 w 88"/>
                <a:gd name="T1" fmla="*/ 0 h 66"/>
                <a:gd name="T2" fmla="*/ 88 w 88"/>
                <a:gd name="T3" fmla="*/ 0 h 66"/>
                <a:gd name="T4" fmla="*/ 88 w 88"/>
                <a:gd name="T5" fmla="*/ 66 h 66"/>
                <a:gd name="T6" fmla="*/ 0 w 88"/>
                <a:gd name="T7" fmla="*/ 66 h 66"/>
                <a:gd name="T8" fmla="*/ 0 w 88"/>
                <a:gd name="T9" fmla="*/ 0 h 66"/>
                <a:gd name="T10" fmla="*/ 4 w 88"/>
                <a:gd name="T11" fmla="*/ 3 h 66"/>
                <a:gd name="T12" fmla="*/ 88 w 88"/>
                <a:gd name="T13" fmla="*/ 3 h 66"/>
                <a:gd name="T14" fmla="*/ 88 w 88"/>
                <a:gd name="T15" fmla="*/ 66 h 66"/>
                <a:gd name="T16" fmla="*/ 4 w 88"/>
                <a:gd name="T17" fmla="*/ 66 h 66"/>
                <a:gd name="T18" fmla="*/ 4 w 88"/>
                <a:gd name="T19" fmla="*/ 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66">
                  <a:moveTo>
                    <a:pt x="0" y="0"/>
                  </a:moveTo>
                  <a:lnTo>
                    <a:pt x="88" y="0"/>
                  </a:lnTo>
                  <a:lnTo>
                    <a:pt x="88" y="66"/>
                  </a:lnTo>
                  <a:lnTo>
                    <a:pt x="0" y="66"/>
                  </a:lnTo>
                  <a:lnTo>
                    <a:pt x="0" y="0"/>
                  </a:lnTo>
                  <a:close/>
                  <a:moveTo>
                    <a:pt x="4" y="3"/>
                  </a:moveTo>
                  <a:lnTo>
                    <a:pt x="88" y="3"/>
                  </a:lnTo>
                  <a:lnTo>
                    <a:pt x="88" y="66"/>
                  </a:lnTo>
                  <a:lnTo>
                    <a:pt x="4" y="66"/>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1" name="Freeform 848">
              <a:extLst>
                <a:ext uri="{FF2B5EF4-FFF2-40B4-BE49-F238E27FC236}">
                  <a16:creationId xmlns:a16="http://schemas.microsoft.com/office/drawing/2014/main" id="{6D7A66C1-E95C-8D43-90D7-4AB41BCBC550}"/>
                </a:ext>
              </a:extLst>
            </p:cNvPr>
            <p:cNvSpPr>
              <a:spLocks noEditPoints="1"/>
            </p:cNvSpPr>
            <p:nvPr/>
          </p:nvSpPr>
          <p:spPr bwMode="auto">
            <a:xfrm>
              <a:off x="4286" y="2240"/>
              <a:ext cx="84" cy="63"/>
            </a:xfrm>
            <a:custGeom>
              <a:avLst/>
              <a:gdLst>
                <a:gd name="T0" fmla="*/ 0 w 84"/>
                <a:gd name="T1" fmla="*/ 0 h 63"/>
                <a:gd name="T2" fmla="*/ 84 w 84"/>
                <a:gd name="T3" fmla="*/ 0 h 63"/>
                <a:gd name="T4" fmla="*/ 84 w 84"/>
                <a:gd name="T5" fmla="*/ 63 h 63"/>
                <a:gd name="T6" fmla="*/ 0 w 84"/>
                <a:gd name="T7" fmla="*/ 63 h 63"/>
                <a:gd name="T8" fmla="*/ 0 w 84"/>
                <a:gd name="T9" fmla="*/ 0 h 63"/>
                <a:gd name="T10" fmla="*/ 4 w 84"/>
                <a:gd name="T11" fmla="*/ 3 h 63"/>
                <a:gd name="T12" fmla="*/ 84 w 84"/>
                <a:gd name="T13" fmla="*/ 3 h 63"/>
                <a:gd name="T14" fmla="*/ 84 w 84"/>
                <a:gd name="T15" fmla="*/ 63 h 63"/>
                <a:gd name="T16" fmla="*/ 4 w 84"/>
                <a:gd name="T17" fmla="*/ 63 h 63"/>
                <a:gd name="T18" fmla="*/ 4 w 84"/>
                <a:gd name="T19" fmla="*/ 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3">
                  <a:moveTo>
                    <a:pt x="0" y="0"/>
                  </a:moveTo>
                  <a:lnTo>
                    <a:pt x="84" y="0"/>
                  </a:lnTo>
                  <a:lnTo>
                    <a:pt x="84" y="63"/>
                  </a:lnTo>
                  <a:lnTo>
                    <a:pt x="0" y="63"/>
                  </a:lnTo>
                  <a:lnTo>
                    <a:pt x="0" y="0"/>
                  </a:lnTo>
                  <a:close/>
                  <a:moveTo>
                    <a:pt x="4" y="3"/>
                  </a:moveTo>
                  <a:lnTo>
                    <a:pt x="84" y="3"/>
                  </a:lnTo>
                  <a:lnTo>
                    <a:pt x="84" y="63"/>
                  </a:lnTo>
                  <a:lnTo>
                    <a:pt x="4" y="63"/>
                  </a:lnTo>
                  <a:lnTo>
                    <a:pt x="4"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2" name="Freeform 849">
              <a:extLst>
                <a:ext uri="{FF2B5EF4-FFF2-40B4-BE49-F238E27FC236}">
                  <a16:creationId xmlns:a16="http://schemas.microsoft.com/office/drawing/2014/main" id="{72386885-0341-614F-9F4C-C80A31640EA1}"/>
                </a:ext>
              </a:extLst>
            </p:cNvPr>
            <p:cNvSpPr>
              <a:spLocks noEditPoints="1"/>
            </p:cNvSpPr>
            <p:nvPr/>
          </p:nvSpPr>
          <p:spPr bwMode="auto">
            <a:xfrm>
              <a:off x="4290" y="2243"/>
              <a:ext cx="80" cy="60"/>
            </a:xfrm>
            <a:custGeom>
              <a:avLst/>
              <a:gdLst>
                <a:gd name="T0" fmla="*/ 0 w 80"/>
                <a:gd name="T1" fmla="*/ 0 h 60"/>
                <a:gd name="T2" fmla="*/ 80 w 80"/>
                <a:gd name="T3" fmla="*/ 0 h 60"/>
                <a:gd name="T4" fmla="*/ 80 w 80"/>
                <a:gd name="T5" fmla="*/ 60 h 60"/>
                <a:gd name="T6" fmla="*/ 0 w 80"/>
                <a:gd name="T7" fmla="*/ 60 h 60"/>
                <a:gd name="T8" fmla="*/ 0 w 80"/>
                <a:gd name="T9" fmla="*/ 0 h 60"/>
                <a:gd name="T10" fmla="*/ 5 w 80"/>
                <a:gd name="T11" fmla="*/ 3 h 60"/>
                <a:gd name="T12" fmla="*/ 80 w 80"/>
                <a:gd name="T13" fmla="*/ 3 h 60"/>
                <a:gd name="T14" fmla="*/ 80 w 80"/>
                <a:gd name="T15" fmla="*/ 60 h 60"/>
                <a:gd name="T16" fmla="*/ 5 w 80"/>
                <a:gd name="T17" fmla="*/ 60 h 60"/>
                <a:gd name="T18" fmla="*/ 5 w 80"/>
                <a:gd name="T19" fmla="*/ 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60">
                  <a:moveTo>
                    <a:pt x="0" y="0"/>
                  </a:moveTo>
                  <a:lnTo>
                    <a:pt x="80" y="0"/>
                  </a:lnTo>
                  <a:lnTo>
                    <a:pt x="80" y="60"/>
                  </a:lnTo>
                  <a:lnTo>
                    <a:pt x="0" y="60"/>
                  </a:lnTo>
                  <a:lnTo>
                    <a:pt x="0" y="0"/>
                  </a:lnTo>
                  <a:close/>
                  <a:moveTo>
                    <a:pt x="5" y="3"/>
                  </a:moveTo>
                  <a:lnTo>
                    <a:pt x="80" y="3"/>
                  </a:lnTo>
                  <a:lnTo>
                    <a:pt x="80" y="60"/>
                  </a:lnTo>
                  <a:lnTo>
                    <a:pt x="5" y="60"/>
                  </a:lnTo>
                  <a:lnTo>
                    <a:pt x="5"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3" name="Freeform 850">
              <a:extLst>
                <a:ext uri="{FF2B5EF4-FFF2-40B4-BE49-F238E27FC236}">
                  <a16:creationId xmlns:a16="http://schemas.microsoft.com/office/drawing/2014/main" id="{0D44AD58-9F42-404B-916C-B87E0B58E63D}"/>
                </a:ext>
              </a:extLst>
            </p:cNvPr>
            <p:cNvSpPr>
              <a:spLocks noEditPoints="1"/>
            </p:cNvSpPr>
            <p:nvPr/>
          </p:nvSpPr>
          <p:spPr bwMode="auto">
            <a:xfrm>
              <a:off x="4295" y="2246"/>
              <a:ext cx="75" cy="57"/>
            </a:xfrm>
            <a:custGeom>
              <a:avLst/>
              <a:gdLst>
                <a:gd name="T0" fmla="*/ 0 w 75"/>
                <a:gd name="T1" fmla="*/ 0 h 57"/>
                <a:gd name="T2" fmla="*/ 75 w 75"/>
                <a:gd name="T3" fmla="*/ 0 h 57"/>
                <a:gd name="T4" fmla="*/ 75 w 75"/>
                <a:gd name="T5" fmla="*/ 57 h 57"/>
                <a:gd name="T6" fmla="*/ 0 w 75"/>
                <a:gd name="T7" fmla="*/ 57 h 57"/>
                <a:gd name="T8" fmla="*/ 0 w 75"/>
                <a:gd name="T9" fmla="*/ 0 h 57"/>
                <a:gd name="T10" fmla="*/ 4 w 75"/>
                <a:gd name="T11" fmla="*/ 3 h 57"/>
                <a:gd name="T12" fmla="*/ 75 w 75"/>
                <a:gd name="T13" fmla="*/ 3 h 57"/>
                <a:gd name="T14" fmla="*/ 75 w 75"/>
                <a:gd name="T15" fmla="*/ 57 h 57"/>
                <a:gd name="T16" fmla="*/ 4 w 75"/>
                <a:gd name="T17" fmla="*/ 57 h 57"/>
                <a:gd name="T18" fmla="*/ 4 w 75"/>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7">
                  <a:moveTo>
                    <a:pt x="0" y="0"/>
                  </a:moveTo>
                  <a:lnTo>
                    <a:pt x="75" y="0"/>
                  </a:lnTo>
                  <a:lnTo>
                    <a:pt x="75" y="57"/>
                  </a:lnTo>
                  <a:lnTo>
                    <a:pt x="0" y="57"/>
                  </a:lnTo>
                  <a:lnTo>
                    <a:pt x="0" y="0"/>
                  </a:lnTo>
                  <a:close/>
                  <a:moveTo>
                    <a:pt x="4" y="3"/>
                  </a:moveTo>
                  <a:lnTo>
                    <a:pt x="75" y="3"/>
                  </a:lnTo>
                  <a:lnTo>
                    <a:pt x="75" y="57"/>
                  </a:lnTo>
                  <a:lnTo>
                    <a:pt x="4" y="57"/>
                  </a:lnTo>
                  <a:lnTo>
                    <a:pt x="4"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4" name="Freeform 851">
              <a:extLst>
                <a:ext uri="{FF2B5EF4-FFF2-40B4-BE49-F238E27FC236}">
                  <a16:creationId xmlns:a16="http://schemas.microsoft.com/office/drawing/2014/main" id="{910A255A-AA62-1C47-A206-E85E53E6D4BB}"/>
                </a:ext>
              </a:extLst>
            </p:cNvPr>
            <p:cNvSpPr>
              <a:spLocks noEditPoints="1"/>
            </p:cNvSpPr>
            <p:nvPr/>
          </p:nvSpPr>
          <p:spPr bwMode="auto">
            <a:xfrm>
              <a:off x="4299" y="2249"/>
              <a:ext cx="71" cy="54"/>
            </a:xfrm>
            <a:custGeom>
              <a:avLst/>
              <a:gdLst>
                <a:gd name="T0" fmla="*/ 0 w 71"/>
                <a:gd name="T1" fmla="*/ 0 h 54"/>
                <a:gd name="T2" fmla="*/ 71 w 71"/>
                <a:gd name="T3" fmla="*/ 0 h 54"/>
                <a:gd name="T4" fmla="*/ 71 w 71"/>
                <a:gd name="T5" fmla="*/ 54 h 54"/>
                <a:gd name="T6" fmla="*/ 0 w 71"/>
                <a:gd name="T7" fmla="*/ 54 h 54"/>
                <a:gd name="T8" fmla="*/ 0 w 71"/>
                <a:gd name="T9" fmla="*/ 0 h 54"/>
                <a:gd name="T10" fmla="*/ 4 w 71"/>
                <a:gd name="T11" fmla="*/ 4 h 54"/>
                <a:gd name="T12" fmla="*/ 71 w 71"/>
                <a:gd name="T13" fmla="*/ 4 h 54"/>
                <a:gd name="T14" fmla="*/ 71 w 71"/>
                <a:gd name="T15" fmla="*/ 54 h 54"/>
                <a:gd name="T16" fmla="*/ 4 w 71"/>
                <a:gd name="T17" fmla="*/ 54 h 54"/>
                <a:gd name="T18" fmla="*/ 4 w 71"/>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4">
                  <a:moveTo>
                    <a:pt x="0" y="0"/>
                  </a:moveTo>
                  <a:lnTo>
                    <a:pt x="71" y="0"/>
                  </a:lnTo>
                  <a:lnTo>
                    <a:pt x="71" y="54"/>
                  </a:lnTo>
                  <a:lnTo>
                    <a:pt x="0" y="54"/>
                  </a:lnTo>
                  <a:lnTo>
                    <a:pt x="0" y="0"/>
                  </a:lnTo>
                  <a:close/>
                  <a:moveTo>
                    <a:pt x="4" y="4"/>
                  </a:moveTo>
                  <a:lnTo>
                    <a:pt x="71" y="4"/>
                  </a:lnTo>
                  <a:lnTo>
                    <a:pt x="71" y="54"/>
                  </a:lnTo>
                  <a:lnTo>
                    <a:pt x="4" y="54"/>
                  </a:lnTo>
                  <a:lnTo>
                    <a:pt x="4" y="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5" name="Freeform 852">
              <a:extLst>
                <a:ext uri="{FF2B5EF4-FFF2-40B4-BE49-F238E27FC236}">
                  <a16:creationId xmlns:a16="http://schemas.microsoft.com/office/drawing/2014/main" id="{2DE1E33D-64A7-074B-9EC2-FE018EF92294}"/>
                </a:ext>
              </a:extLst>
            </p:cNvPr>
            <p:cNvSpPr>
              <a:spLocks noEditPoints="1"/>
            </p:cNvSpPr>
            <p:nvPr/>
          </p:nvSpPr>
          <p:spPr bwMode="auto">
            <a:xfrm>
              <a:off x="4303" y="2253"/>
              <a:ext cx="67" cy="50"/>
            </a:xfrm>
            <a:custGeom>
              <a:avLst/>
              <a:gdLst>
                <a:gd name="T0" fmla="*/ 0 w 67"/>
                <a:gd name="T1" fmla="*/ 0 h 50"/>
                <a:gd name="T2" fmla="*/ 67 w 67"/>
                <a:gd name="T3" fmla="*/ 0 h 50"/>
                <a:gd name="T4" fmla="*/ 67 w 67"/>
                <a:gd name="T5" fmla="*/ 50 h 50"/>
                <a:gd name="T6" fmla="*/ 0 w 67"/>
                <a:gd name="T7" fmla="*/ 50 h 50"/>
                <a:gd name="T8" fmla="*/ 0 w 67"/>
                <a:gd name="T9" fmla="*/ 0 h 50"/>
                <a:gd name="T10" fmla="*/ 4 w 67"/>
                <a:gd name="T11" fmla="*/ 3 h 50"/>
                <a:gd name="T12" fmla="*/ 67 w 67"/>
                <a:gd name="T13" fmla="*/ 3 h 50"/>
                <a:gd name="T14" fmla="*/ 67 w 67"/>
                <a:gd name="T15" fmla="*/ 50 h 50"/>
                <a:gd name="T16" fmla="*/ 4 w 67"/>
                <a:gd name="T17" fmla="*/ 50 h 50"/>
                <a:gd name="T18" fmla="*/ 4 w 67"/>
                <a:gd name="T19" fmla="*/ 3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0">
                  <a:moveTo>
                    <a:pt x="0" y="0"/>
                  </a:moveTo>
                  <a:lnTo>
                    <a:pt x="67" y="0"/>
                  </a:lnTo>
                  <a:lnTo>
                    <a:pt x="67" y="50"/>
                  </a:lnTo>
                  <a:lnTo>
                    <a:pt x="0" y="50"/>
                  </a:lnTo>
                  <a:lnTo>
                    <a:pt x="0" y="0"/>
                  </a:lnTo>
                  <a:close/>
                  <a:moveTo>
                    <a:pt x="4" y="3"/>
                  </a:moveTo>
                  <a:lnTo>
                    <a:pt x="67" y="3"/>
                  </a:lnTo>
                  <a:lnTo>
                    <a:pt x="67" y="50"/>
                  </a:lnTo>
                  <a:lnTo>
                    <a:pt x="4" y="50"/>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6" name="Freeform 853">
              <a:extLst>
                <a:ext uri="{FF2B5EF4-FFF2-40B4-BE49-F238E27FC236}">
                  <a16:creationId xmlns:a16="http://schemas.microsoft.com/office/drawing/2014/main" id="{A2284C66-6A73-F947-B9B5-69389C0683F4}"/>
                </a:ext>
              </a:extLst>
            </p:cNvPr>
            <p:cNvSpPr>
              <a:spLocks noEditPoints="1"/>
            </p:cNvSpPr>
            <p:nvPr/>
          </p:nvSpPr>
          <p:spPr bwMode="auto">
            <a:xfrm>
              <a:off x="4307" y="2256"/>
              <a:ext cx="63" cy="47"/>
            </a:xfrm>
            <a:custGeom>
              <a:avLst/>
              <a:gdLst>
                <a:gd name="T0" fmla="*/ 0 w 63"/>
                <a:gd name="T1" fmla="*/ 0 h 47"/>
                <a:gd name="T2" fmla="*/ 63 w 63"/>
                <a:gd name="T3" fmla="*/ 0 h 47"/>
                <a:gd name="T4" fmla="*/ 63 w 63"/>
                <a:gd name="T5" fmla="*/ 47 h 47"/>
                <a:gd name="T6" fmla="*/ 0 w 63"/>
                <a:gd name="T7" fmla="*/ 47 h 47"/>
                <a:gd name="T8" fmla="*/ 0 w 63"/>
                <a:gd name="T9" fmla="*/ 0 h 47"/>
                <a:gd name="T10" fmla="*/ 4 w 63"/>
                <a:gd name="T11" fmla="*/ 3 h 47"/>
                <a:gd name="T12" fmla="*/ 63 w 63"/>
                <a:gd name="T13" fmla="*/ 3 h 47"/>
                <a:gd name="T14" fmla="*/ 63 w 63"/>
                <a:gd name="T15" fmla="*/ 47 h 47"/>
                <a:gd name="T16" fmla="*/ 4 w 63"/>
                <a:gd name="T17" fmla="*/ 47 h 47"/>
                <a:gd name="T18" fmla="*/ 4 w 63"/>
                <a:gd name="T19" fmla="*/ 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7">
                  <a:moveTo>
                    <a:pt x="0" y="0"/>
                  </a:moveTo>
                  <a:lnTo>
                    <a:pt x="63" y="0"/>
                  </a:lnTo>
                  <a:lnTo>
                    <a:pt x="63" y="47"/>
                  </a:lnTo>
                  <a:lnTo>
                    <a:pt x="0" y="47"/>
                  </a:lnTo>
                  <a:lnTo>
                    <a:pt x="0" y="0"/>
                  </a:lnTo>
                  <a:close/>
                  <a:moveTo>
                    <a:pt x="4" y="3"/>
                  </a:moveTo>
                  <a:lnTo>
                    <a:pt x="63" y="3"/>
                  </a:lnTo>
                  <a:lnTo>
                    <a:pt x="63" y="47"/>
                  </a:lnTo>
                  <a:lnTo>
                    <a:pt x="4" y="47"/>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7" name="Freeform 854">
              <a:extLst>
                <a:ext uri="{FF2B5EF4-FFF2-40B4-BE49-F238E27FC236}">
                  <a16:creationId xmlns:a16="http://schemas.microsoft.com/office/drawing/2014/main" id="{34CBFC31-3840-1048-BDB0-68B6A84FFBA5}"/>
                </a:ext>
              </a:extLst>
            </p:cNvPr>
            <p:cNvSpPr>
              <a:spLocks noEditPoints="1"/>
            </p:cNvSpPr>
            <p:nvPr/>
          </p:nvSpPr>
          <p:spPr bwMode="auto">
            <a:xfrm>
              <a:off x="4311" y="2259"/>
              <a:ext cx="59" cy="44"/>
            </a:xfrm>
            <a:custGeom>
              <a:avLst/>
              <a:gdLst>
                <a:gd name="T0" fmla="*/ 0 w 59"/>
                <a:gd name="T1" fmla="*/ 0 h 44"/>
                <a:gd name="T2" fmla="*/ 59 w 59"/>
                <a:gd name="T3" fmla="*/ 0 h 44"/>
                <a:gd name="T4" fmla="*/ 59 w 59"/>
                <a:gd name="T5" fmla="*/ 44 h 44"/>
                <a:gd name="T6" fmla="*/ 0 w 59"/>
                <a:gd name="T7" fmla="*/ 44 h 44"/>
                <a:gd name="T8" fmla="*/ 0 w 59"/>
                <a:gd name="T9" fmla="*/ 0 h 44"/>
                <a:gd name="T10" fmla="*/ 5 w 59"/>
                <a:gd name="T11" fmla="*/ 3 h 44"/>
                <a:gd name="T12" fmla="*/ 59 w 59"/>
                <a:gd name="T13" fmla="*/ 3 h 44"/>
                <a:gd name="T14" fmla="*/ 59 w 59"/>
                <a:gd name="T15" fmla="*/ 44 h 44"/>
                <a:gd name="T16" fmla="*/ 5 w 59"/>
                <a:gd name="T17" fmla="*/ 44 h 44"/>
                <a:gd name="T18" fmla="*/ 5 w 59"/>
                <a:gd name="T19" fmla="*/ 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4">
                  <a:moveTo>
                    <a:pt x="0" y="0"/>
                  </a:moveTo>
                  <a:lnTo>
                    <a:pt x="59" y="0"/>
                  </a:lnTo>
                  <a:lnTo>
                    <a:pt x="59" y="44"/>
                  </a:lnTo>
                  <a:lnTo>
                    <a:pt x="0" y="44"/>
                  </a:lnTo>
                  <a:lnTo>
                    <a:pt x="0" y="0"/>
                  </a:lnTo>
                  <a:close/>
                  <a:moveTo>
                    <a:pt x="5" y="3"/>
                  </a:moveTo>
                  <a:lnTo>
                    <a:pt x="59" y="3"/>
                  </a:lnTo>
                  <a:lnTo>
                    <a:pt x="59" y="44"/>
                  </a:lnTo>
                  <a:lnTo>
                    <a:pt x="5" y="44"/>
                  </a:lnTo>
                  <a:lnTo>
                    <a:pt x="5"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8" name="Freeform 855">
              <a:extLst>
                <a:ext uri="{FF2B5EF4-FFF2-40B4-BE49-F238E27FC236}">
                  <a16:creationId xmlns:a16="http://schemas.microsoft.com/office/drawing/2014/main" id="{0E35DA48-E06C-824F-AB9A-1FBA42A79A72}"/>
                </a:ext>
              </a:extLst>
            </p:cNvPr>
            <p:cNvSpPr>
              <a:spLocks noEditPoints="1"/>
            </p:cNvSpPr>
            <p:nvPr/>
          </p:nvSpPr>
          <p:spPr bwMode="auto">
            <a:xfrm>
              <a:off x="4316" y="2262"/>
              <a:ext cx="54" cy="41"/>
            </a:xfrm>
            <a:custGeom>
              <a:avLst/>
              <a:gdLst>
                <a:gd name="T0" fmla="*/ 0 w 54"/>
                <a:gd name="T1" fmla="*/ 0 h 41"/>
                <a:gd name="T2" fmla="*/ 54 w 54"/>
                <a:gd name="T3" fmla="*/ 0 h 41"/>
                <a:gd name="T4" fmla="*/ 54 w 54"/>
                <a:gd name="T5" fmla="*/ 41 h 41"/>
                <a:gd name="T6" fmla="*/ 0 w 54"/>
                <a:gd name="T7" fmla="*/ 41 h 41"/>
                <a:gd name="T8" fmla="*/ 0 w 54"/>
                <a:gd name="T9" fmla="*/ 0 h 41"/>
                <a:gd name="T10" fmla="*/ 4 w 54"/>
                <a:gd name="T11" fmla="*/ 3 h 41"/>
                <a:gd name="T12" fmla="*/ 54 w 54"/>
                <a:gd name="T13" fmla="*/ 3 h 41"/>
                <a:gd name="T14" fmla="*/ 54 w 54"/>
                <a:gd name="T15" fmla="*/ 41 h 41"/>
                <a:gd name="T16" fmla="*/ 4 w 54"/>
                <a:gd name="T17" fmla="*/ 41 h 41"/>
                <a:gd name="T18" fmla="*/ 4 w 54"/>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1">
                  <a:moveTo>
                    <a:pt x="0" y="0"/>
                  </a:moveTo>
                  <a:lnTo>
                    <a:pt x="54" y="0"/>
                  </a:lnTo>
                  <a:lnTo>
                    <a:pt x="54" y="41"/>
                  </a:lnTo>
                  <a:lnTo>
                    <a:pt x="0" y="41"/>
                  </a:lnTo>
                  <a:lnTo>
                    <a:pt x="0" y="0"/>
                  </a:lnTo>
                  <a:close/>
                  <a:moveTo>
                    <a:pt x="4" y="3"/>
                  </a:moveTo>
                  <a:lnTo>
                    <a:pt x="54" y="3"/>
                  </a:lnTo>
                  <a:lnTo>
                    <a:pt x="54" y="41"/>
                  </a:lnTo>
                  <a:lnTo>
                    <a:pt x="4" y="41"/>
                  </a:lnTo>
                  <a:lnTo>
                    <a:pt x="4"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9" name="Freeform 856">
              <a:extLst>
                <a:ext uri="{FF2B5EF4-FFF2-40B4-BE49-F238E27FC236}">
                  <a16:creationId xmlns:a16="http://schemas.microsoft.com/office/drawing/2014/main" id="{498DC671-EAA4-1444-87C9-9450C4D940C8}"/>
                </a:ext>
              </a:extLst>
            </p:cNvPr>
            <p:cNvSpPr>
              <a:spLocks noEditPoints="1"/>
            </p:cNvSpPr>
            <p:nvPr/>
          </p:nvSpPr>
          <p:spPr bwMode="auto">
            <a:xfrm>
              <a:off x="4320" y="2265"/>
              <a:ext cx="50" cy="38"/>
            </a:xfrm>
            <a:custGeom>
              <a:avLst/>
              <a:gdLst>
                <a:gd name="T0" fmla="*/ 0 w 50"/>
                <a:gd name="T1" fmla="*/ 0 h 38"/>
                <a:gd name="T2" fmla="*/ 50 w 50"/>
                <a:gd name="T3" fmla="*/ 0 h 38"/>
                <a:gd name="T4" fmla="*/ 50 w 50"/>
                <a:gd name="T5" fmla="*/ 38 h 38"/>
                <a:gd name="T6" fmla="*/ 0 w 50"/>
                <a:gd name="T7" fmla="*/ 38 h 38"/>
                <a:gd name="T8" fmla="*/ 0 w 50"/>
                <a:gd name="T9" fmla="*/ 0 h 38"/>
                <a:gd name="T10" fmla="*/ 4 w 50"/>
                <a:gd name="T11" fmla="*/ 3 h 38"/>
                <a:gd name="T12" fmla="*/ 50 w 50"/>
                <a:gd name="T13" fmla="*/ 3 h 38"/>
                <a:gd name="T14" fmla="*/ 50 w 50"/>
                <a:gd name="T15" fmla="*/ 38 h 38"/>
                <a:gd name="T16" fmla="*/ 4 w 50"/>
                <a:gd name="T17" fmla="*/ 38 h 38"/>
                <a:gd name="T18" fmla="*/ 4 w 50"/>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8">
                  <a:moveTo>
                    <a:pt x="0" y="0"/>
                  </a:moveTo>
                  <a:lnTo>
                    <a:pt x="50" y="0"/>
                  </a:lnTo>
                  <a:lnTo>
                    <a:pt x="50" y="38"/>
                  </a:lnTo>
                  <a:lnTo>
                    <a:pt x="0" y="38"/>
                  </a:lnTo>
                  <a:lnTo>
                    <a:pt x="0" y="0"/>
                  </a:lnTo>
                  <a:close/>
                  <a:moveTo>
                    <a:pt x="4" y="3"/>
                  </a:moveTo>
                  <a:lnTo>
                    <a:pt x="50" y="3"/>
                  </a:lnTo>
                  <a:lnTo>
                    <a:pt x="50" y="38"/>
                  </a:lnTo>
                  <a:lnTo>
                    <a:pt x="4" y="38"/>
                  </a:lnTo>
                  <a:lnTo>
                    <a:pt x="4" y="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0" name="Freeform 857">
              <a:extLst>
                <a:ext uri="{FF2B5EF4-FFF2-40B4-BE49-F238E27FC236}">
                  <a16:creationId xmlns:a16="http://schemas.microsoft.com/office/drawing/2014/main" id="{9BDC7CA4-1638-4841-A77D-AC96CF5BE119}"/>
                </a:ext>
              </a:extLst>
            </p:cNvPr>
            <p:cNvSpPr>
              <a:spLocks noEditPoints="1"/>
            </p:cNvSpPr>
            <p:nvPr/>
          </p:nvSpPr>
          <p:spPr bwMode="auto">
            <a:xfrm>
              <a:off x="4324" y="2268"/>
              <a:ext cx="46" cy="35"/>
            </a:xfrm>
            <a:custGeom>
              <a:avLst/>
              <a:gdLst>
                <a:gd name="T0" fmla="*/ 0 w 46"/>
                <a:gd name="T1" fmla="*/ 0 h 35"/>
                <a:gd name="T2" fmla="*/ 46 w 46"/>
                <a:gd name="T3" fmla="*/ 0 h 35"/>
                <a:gd name="T4" fmla="*/ 46 w 46"/>
                <a:gd name="T5" fmla="*/ 35 h 35"/>
                <a:gd name="T6" fmla="*/ 0 w 46"/>
                <a:gd name="T7" fmla="*/ 35 h 35"/>
                <a:gd name="T8" fmla="*/ 0 w 46"/>
                <a:gd name="T9" fmla="*/ 0 h 35"/>
                <a:gd name="T10" fmla="*/ 4 w 46"/>
                <a:gd name="T11" fmla="*/ 4 h 35"/>
                <a:gd name="T12" fmla="*/ 46 w 46"/>
                <a:gd name="T13" fmla="*/ 4 h 35"/>
                <a:gd name="T14" fmla="*/ 46 w 46"/>
                <a:gd name="T15" fmla="*/ 35 h 35"/>
                <a:gd name="T16" fmla="*/ 4 w 46"/>
                <a:gd name="T17" fmla="*/ 35 h 35"/>
                <a:gd name="T18" fmla="*/ 4 w 46"/>
                <a:gd name="T19" fmla="*/ 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5">
                  <a:moveTo>
                    <a:pt x="0" y="0"/>
                  </a:moveTo>
                  <a:lnTo>
                    <a:pt x="46" y="0"/>
                  </a:lnTo>
                  <a:lnTo>
                    <a:pt x="46" y="35"/>
                  </a:lnTo>
                  <a:lnTo>
                    <a:pt x="0" y="35"/>
                  </a:lnTo>
                  <a:lnTo>
                    <a:pt x="0" y="0"/>
                  </a:lnTo>
                  <a:close/>
                  <a:moveTo>
                    <a:pt x="4" y="4"/>
                  </a:moveTo>
                  <a:lnTo>
                    <a:pt x="46" y="4"/>
                  </a:lnTo>
                  <a:lnTo>
                    <a:pt x="46" y="35"/>
                  </a:lnTo>
                  <a:lnTo>
                    <a:pt x="4" y="35"/>
                  </a:lnTo>
                  <a:lnTo>
                    <a:pt x="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1" name="Freeform 858">
              <a:extLst>
                <a:ext uri="{FF2B5EF4-FFF2-40B4-BE49-F238E27FC236}">
                  <a16:creationId xmlns:a16="http://schemas.microsoft.com/office/drawing/2014/main" id="{8F136C8F-B44E-1A4E-818C-DE395B77EF21}"/>
                </a:ext>
              </a:extLst>
            </p:cNvPr>
            <p:cNvSpPr>
              <a:spLocks noEditPoints="1"/>
            </p:cNvSpPr>
            <p:nvPr/>
          </p:nvSpPr>
          <p:spPr bwMode="auto">
            <a:xfrm>
              <a:off x="4328" y="2272"/>
              <a:ext cx="42" cy="31"/>
            </a:xfrm>
            <a:custGeom>
              <a:avLst/>
              <a:gdLst>
                <a:gd name="T0" fmla="*/ 0 w 42"/>
                <a:gd name="T1" fmla="*/ 0 h 31"/>
                <a:gd name="T2" fmla="*/ 42 w 42"/>
                <a:gd name="T3" fmla="*/ 0 h 31"/>
                <a:gd name="T4" fmla="*/ 42 w 42"/>
                <a:gd name="T5" fmla="*/ 31 h 31"/>
                <a:gd name="T6" fmla="*/ 0 w 42"/>
                <a:gd name="T7" fmla="*/ 31 h 31"/>
                <a:gd name="T8" fmla="*/ 0 w 42"/>
                <a:gd name="T9" fmla="*/ 0 h 31"/>
                <a:gd name="T10" fmla="*/ 4 w 42"/>
                <a:gd name="T11" fmla="*/ 3 h 31"/>
                <a:gd name="T12" fmla="*/ 42 w 42"/>
                <a:gd name="T13" fmla="*/ 3 h 31"/>
                <a:gd name="T14" fmla="*/ 42 w 42"/>
                <a:gd name="T15" fmla="*/ 31 h 31"/>
                <a:gd name="T16" fmla="*/ 4 w 42"/>
                <a:gd name="T17" fmla="*/ 31 h 31"/>
                <a:gd name="T18" fmla="*/ 4 w 42"/>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0" y="0"/>
                  </a:moveTo>
                  <a:lnTo>
                    <a:pt x="42" y="0"/>
                  </a:lnTo>
                  <a:lnTo>
                    <a:pt x="42" y="31"/>
                  </a:lnTo>
                  <a:lnTo>
                    <a:pt x="0" y="31"/>
                  </a:lnTo>
                  <a:lnTo>
                    <a:pt x="0" y="0"/>
                  </a:lnTo>
                  <a:close/>
                  <a:moveTo>
                    <a:pt x="4" y="3"/>
                  </a:moveTo>
                  <a:lnTo>
                    <a:pt x="42" y="3"/>
                  </a:lnTo>
                  <a:lnTo>
                    <a:pt x="42" y="31"/>
                  </a:lnTo>
                  <a:lnTo>
                    <a:pt x="4" y="31"/>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2" name="Freeform 859">
              <a:extLst>
                <a:ext uri="{FF2B5EF4-FFF2-40B4-BE49-F238E27FC236}">
                  <a16:creationId xmlns:a16="http://schemas.microsoft.com/office/drawing/2014/main" id="{5DD4743A-8E24-5942-B268-34CE9085F328}"/>
                </a:ext>
              </a:extLst>
            </p:cNvPr>
            <p:cNvSpPr>
              <a:spLocks noEditPoints="1"/>
            </p:cNvSpPr>
            <p:nvPr/>
          </p:nvSpPr>
          <p:spPr bwMode="auto">
            <a:xfrm>
              <a:off x="4332" y="2275"/>
              <a:ext cx="38" cy="28"/>
            </a:xfrm>
            <a:custGeom>
              <a:avLst/>
              <a:gdLst>
                <a:gd name="T0" fmla="*/ 0 w 38"/>
                <a:gd name="T1" fmla="*/ 0 h 28"/>
                <a:gd name="T2" fmla="*/ 38 w 38"/>
                <a:gd name="T3" fmla="*/ 0 h 28"/>
                <a:gd name="T4" fmla="*/ 38 w 38"/>
                <a:gd name="T5" fmla="*/ 28 h 28"/>
                <a:gd name="T6" fmla="*/ 0 w 38"/>
                <a:gd name="T7" fmla="*/ 28 h 28"/>
                <a:gd name="T8" fmla="*/ 0 w 38"/>
                <a:gd name="T9" fmla="*/ 0 h 28"/>
                <a:gd name="T10" fmla="*/ 4 w 38"/>
                <a:gd name="T11" fmla="*/ 3 h 28"/>
                <a:gd name="T12" fmla="*/ 38 w 38"/>
                <a:gd name="T13" fmla="*/ 3 h 28"/>
                <a:gd name="T14" fmla="*/ 38 w 38"/>
                <a:gd name="T15" fmla="*/ 28 h 28"/>
                <a:gd name="T16" fmla="*/ 4 w 38"/>
                <a:gd name="T17" fmla="*/ 28 h 28"/>
                <a:gd name="T18" fmla="*/ 4 w 38"/>
                <a:gd name="T19" fmla="*/ 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8">
                  <a:moveTo>
                    <a:pt x="0" y="0"/>
                  </a:moveTo>
                  <a:lnTo>
                    <a:pt x="38" y="0"/>
                  </a:lnTo>
                  <a:lnTo>
                    <a:pt x="38" y="28"/>
                  </a:lnTo>
                  <a:lnTo>
                    <a:pt x="0" y="28"/>
                  </a:lnTo>
                  <a:lnTo>
                    <a:pt x="0" y="0"/>
                  </a:lnTo>
                  <a:close/>
                  <a:moveTo>
                    <a:pt x="4" y="3"/>
                  </a:moveTo>
                  <a:lnTo>
                    <a:pt x="38" y="3"/>
                  </a:lnTo>
                  <a:lnTo>
                    <a:pt x="38" y="28"/>
                  </a:lnTo>
                  <a:lnTo>
                    <a:pt x="4" y="28"/>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3" name="Freeform 860">
              <a:extLst>
                <a:ext uri="{FF2B5EF4-FFF2-40B4-BE49-F238E27FC236}">
                  <a16:creationId xmlns:a16="http://schemas.microsoft.com/office/drawing/2014/main" id="{AC67BF26-3498-4F4C-991B-467A6229918F}"/>
                </a:ext>
              </a:extLst>
            </p:cNvPr>
            <p:cNvSpPr>
              <a:spLocks noEditPoints="1"/>
            </p:cNvSpPr>
            <p:nvPr/>
          </p:nvSpPr>
          <p:spPr bwMode="auto">
            <a:xfrm>
              <a:off x="4336" y="2278"/>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5 w 34"/>
                <a:gd name="T11" fmla="*/ 3 h 25"/>
                <a:gd name="T12" fmla="*/ 34 w 34"/>
                <a:gd name="T13" fmla="*/ 3 h 25"/>
                <a:gd name="T14" fmla="*/ 34 w 34"/>
                <a:gd name="T15" fmla="*/ 25 h 25"/>
                <a:gd name="T16" fmla="*/ 5 w 34"/>
                <a:gd name="T17" fmla="*/ 25 h 25"/>
                <a:gd name="T18" fmla="*/ 5 w 34"/>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5" y="3"/>
                  </a:moveTo>
                  <a:lnTo>
                    <a:pt x="34" y="3"/>
                  </a:lnTo>
                  <a:lnTo>
                    <a:pt x="34" y="25"/>
                  </a:lnTo>
                  <a:lnTo>
                    <a:pt x="5" y="25"/>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4" name="Freeform 861">
              <a:extLst>
                <a:ext uri="{FF2B5EF4-FFF2-40B4-BE49-F238E27FC236}">
                  <a16:creationId xmlns:a16="http://schemas.microsoft.com/office/drawing/2014/main" id="{82CE66FC-B2B9-4C49-98BA-142794F52176}"/>
                </a:ext>
              </a:extLst>
            </p:cNvPr>
            <p:cNvSpPr>
              <a:spLocks noEditPoints="1"/>
            </p:cNvSpPr>
            <p:nvPr/>
          </p:nvSpPr>
          <p:spPr bwMode="auto">
            <a:xfrm>
              <a:off x="4341" y="2281"/>
              <a:ext cx="29" cy="22"/>
            </a:xfrm>
            <a:custGeom>
              <a:avLst/>
              <a:gdLst>
                <a:gd name="T0" fmla="*/ 0 w 29"/>
                <a:gd name="T1" fmla="*/ 0 h 22"/>
                <a:gd name="T2" fmla="*/ 29 w 29"/>
                <a:gd name="T3" fmla="*/ 0 h 22"/>
                <a:gd name="T4" fmla="*/ 29 w 29"/>
                <a:gd name="T5" fmla="*/ 22 h 22"/>
                <a:gd name="T6" fmla="*/ 0 w 29"/>
                <a:gd name="T7" fmla="*/ 22 h 22"/>
                <a:gd name="T8" fmla="*/ 0 w 29"/>
                <a:gd name="T9" fmla="*/ 0 h 22"/>
                <a:gd name="T10" fmla="*/ 4 w 29"/>
                <a:gd name="T11" fmla="*/ 3 h 22"/>
                <a:gd name="T12" fmla="*/ 29 w 29"/>
                <a:gd name="T13" fmla="*/ 3 h 22"/>
                <a:gd name="T14" fmla="*/ 29 w 29"/>
                <a:gd name="T15" fmla="*/ 22 h 22"/>
                <a:gd name="T16" fmla="*/ 4 w 29"/>
                <a:gd name="T17" fmla="*/ 22 h 22"/>
                <a:gd name="T18" fmla="*/ 4 w 29"/>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2">
                  <a:moveTo>
                    <a:pt x="0" y="0"/>
                  </a:moveTo>
                  <a:lnTo>
                    <a:pt x="29" y="0"/>
                  </a:lnTo>
                  <a:lnTo>
                    <a:pt x="29" y="22"/>
                  </a:lnTo>
                  <a:lnTo>
                    <a:pt x="0" y="22"/>
                  </a:lnTo>
                  <a:lnTo>
                    <a:pt x="0" y="0"/>
                  </a:lnTo>
                  <a:close/>
                  <a:moveTo>
                    <a:pt x="4" y="3"/>
                  </a:moveTo>
                  <a:lnTo>
                    <a:pt x="29" y="3"/>
                  </a:lnTo>
                  <a:lnTo>
                    <a:pt x="29" y="22"/>
                  </a:lnTo>
                  <a:lnTo>
                    <a:pt x="4" y="2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5" name="Freeform 862">
              <a:extLst>
                <a:ext uri="{FF2B5EF4-FFF2-40B4-BE49-F238E27FC236}">
                  <a16:creationId xmlns:a16="http://schemas.microsoft.com/office/drawing/2014/main" id="{D00D4C0C-3C22-0A47-BE62-47F13D965670}"/>
                </a:ext>
              </a:extLst>
            </p:cNvPr>
            <p:cNvSpPr>
              <a:spLocks noEditPoints="1"/>
            </p:cNvSpPr>
            <p:nvPr/>
          </p:nvSpPr>
          <p:spPr bwMode="auto">
            <a:xfrm>
              <a:off x="4345" y="2284"/>
              <a:ext cx="25" cy="19"/>
            </a:xfrm>
            <a:custGeom>
              <a:avLst/>
              <a:gdLst>
                <a:gd name="T0" fmla="*/ 0 w 25"/>
                <a:gd name="T1" fmla="*/ 0 h 19"/>
                <a:gd name="T2" fmla="*/ 25 w 25"/>
                <a:gd name="T3" fmla="*/ 0 h 19"/>
                <a:gd name="T4" fmla="*/ 25 w 25"/>
                <a:gd name="T5" fmla="*/ 19 h 19"/>
                <a:gd name="T6" fmla="*/ 0 w 25"/>
                <a:gd name="T7" fmla="*/ 19 h 19"/>
                <a:gd name="T8" fmla="*/ 0 w 25"/>
                <a:gd name="T9" fmla="*/ 0 h 19"/>
                <a:gd name="T10" fmla="*/ 4 w 25"/>
                <a:gd name="T11" fmla="*/ 3 h 19"/>
                <a:gd name="T12" fmla="*/ 25 w 25"/>
                <a:gd name="T13" fmla="*/ 3 h 19"/>
                <a:gd name="T14" fmla="*/ 25 w 25"/>
                <a:gd name="T15" fmla="*/ 19 h 19"/>
                <a:gd name="T16" fmla="*/ 4 w 25"/>
                <a:gd name="T17" fmla="*/ 19 h 19"/>
                <a:gd name="T18" fmla="*/ 4 w 25"/>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9">
                  <a:moveTo>
                    <a:pt x="0" y="0"/>
                  </a:moveTo>
                  <a:lnTo>
                    <a:pt x="25" y="0"/>
                  </a:lnTo>
                  <a:lnTo>
                    <a:pt x="25" y="19"/>
                  </a:lnTo>
                  <a:lnTo>
                    <a:pt x="0" y="19"/>
                  </a:lnTo>
                  <a:lnTo>
                    <a:pt x="0" y="0"/>
                  </a:lnTo>
                  <a:close/>
                  <a:moveTo>
                    <a:pt x="4" y="3"/>
                  </a:moveTo>
                  <a:lnTo>
                    <a:pt x="25" y="3"/>
                  </a:lnTo>
                  <a:lnTo>
                    <a:pt x="25" y="19"/>
                  </a:lnTo>
                  <a:lnTo>
                    <a:pt x="4" y="1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6" name="Freeform 863">
              <a:extLst>
                <a:ext uri="{FF2B5EF4-FFF2-40B4-BE49-F238E27FC236}">
                  <a16:creationId xmlns:a16="http://schemas.microsoft.com/office/drawing/2014/main" id="{71AA6B3F-5359-4646-862E-7E351877730D}"/>
                </a:ext>
              </a:extLst>
            </p:cNvPr>
            <p:cNvSpPr>
              <a:spLocks noEditPoints="1"/>
            </p:cNvSpPr>
            <p:nvPr/>
          </p:nvSpPr>
          <p:spPr bwMode="auto">
            <a:xfrm>
              <a:off x="4349" y="2287"/>
              <a:ext cx="21" cy="16"/>
            </a:xfrm>
            <a:custGeom>
              <a:avLst/>
              <a:gdLst>
                <a:gd name="T0" fmla="*/ 0 w 21"/>
                <a:gd name="T1" fmla="*/ 0 h 16"/>
                <a:gd name="T2" fmla="*/ 21 w 21"/>
                <a:gd name="T3" fmla="*/ 0 h 16"/>
                <a:gd name="T4" fmla="*/ 21 w 21"/>
                <a:gd name="T5" fmla="*/ 16 h 16"/>
                <a:gd name="T6" fmla="*/ 0 w 21"/>
                <a:gd name="T7" fmla="*/ 16 h 16"/>
                <a:gd name="T8" fmla="*/ 0 w 21"/>
                <a:gd name="T9" fmla="*/ 0 h 16"/>
                <a:gd name="T10" fmla="*/ 4 w 21"/>
                <a:gd name="T11" fmla="*/ 4 h 16"/>
                <a:gd name="T12" fmla="*/ 21 w 21"/>
                <a:gd name="T13" fmla="*/ 4 h 16"/>
                <a:gd name="T14" fmla="*/ 21 w 21"/>
                <a:gd name="T15" fmla="*/ 16 h 16"/>
                <a:gd name="T16" fmla="*/ 4 w 21"/>
                <a:gd name="T17" fmla="*/ 16 h 16"/>
                <a:gd name="T18" fmla="*/ 4 w 21"/>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6">
                  <a:moveTo>
                    <a:pt x="0" y="0"/>
                  </a:moveTo>
                  <a:lnTo>
                    <a:pt x="21" y="0"/>
                  </a:lnTo>
                  <a:lnTo>
                    <a:pt x="21" y="16"/>
                  </a:lnTo>
                  <a:lnTo>
                    <a:pt x="0" y="16"/>
                  </a:lnTo>
                  <a:lnTo>
                    <a:pt x="0" y="0"/>
                  </a:lnTo>
                  <a:close/>
                  <a:moveTo>
                    <a:pt x="4" y="4"/>
                  </a:moveTo>
                  <a:lnTo>
                    <a:pt x="21" y="4"/>
                  </a:lnTo>
                  <a:lnTo>
                    <a:pt x="21" y="16"/>
                  </a:lnTo>
                  <a:lnTo>
                    <a:pt x="4" y="16"/>
                  </a:lnTo>
                  <a:lnTo>
                    <a:pt x="4"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7" name="Freeform 864">
              <a:extLst>
                <a:ext uri="{FF2B5EF4-FFF2-40B4-BE49-F238E27FC236}">
                  <a16:creationId xmlns:a16="http://schemas.microsoft.com/office/drawing/2014/main" id="{2D9E62CD-8713-FE4F-B75B-069323AF8138}"/>
                </a:ext>
              </a:extLst>
            </p:cNvPr>
            <p:cNvSpPr>
              <a:spLocks noEditPoints="1"/>
            </p:cNvSpPr>
            <p:nvPr/>
          </p:nvSpPr>
          <p:spPr bwMode="auto">
            <a:xfrm>
              <a:off x="4353" y="2291"/>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4 w 17"/>
                <a:gd name="T11" fmla="*/ 3 h 12"/>
                <a:gd name="T12" fmla="*/ 17 w 17"/>
                <a:gd name="T13" fmla="*/ 3 h 12"/>
                <a:gd name="T14" fmla="*/ 17 w 17"/>
                <a:gd name="T15" fmla="*/ 12 h 12"/>
                <a:gd name="T16" fmla="*/ 4 w 17"/>
                <a:gd name="T17" fmla="*/ 12 h 12"/>
                <a:gd name="T18" fmla="*/ 4 w 17"/>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4" y="3"/>
                  </a:moveTo>
                  <a:lnTo>
                    <a:pt x="17" y="3"/>
                  </a:lnTo>
                  <a:lnTo>
                    <a:pt x="17" y="12"/>
                  </a:lnTo>
                  <a:lnTo>
                    <a:pt x="4" y="1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8" name="Freeform 865">
              <a:extLst>
                <a:ext uri="{FF2B5EF4-FFF2-40B4-BE49-F238E27FC236}">
                  <a16:creationId xmlns:a16="http://schemas.microsoft.com/office/drawing/2014/main" id="{C28ABDCE-B6B5-1940-9C00-4366983BF9DD}"/>
                </a:ext>
              </a:extLst>
            </p:cNvPr>
            <p:cNvSpPr>
              <a:spLocks noEditPoints="1"/>
            </p:cNvSpPr>
            <p:nvPr/>
          </p:nvSpPr>
          <p:spPr bwMode="auto">
            <a:xfrm>
              <a:off x="4357" y="2294"/>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4 w 13"/>
                <a:gd name="T11" fmla="*/ 3 h 9"/>
                <a:gd name="T12" fmla="*/ 13 w 13"/>
                <a:gd name="T13" fmla="*/ 3 h 9"/>
                <a:gd name="T14" fmla="*/ 13 w 13"/>
                <a:gd name="T15" fmla="*/ 9 h 9"/>
                <a:gd name="T16" fmla="*/ 4 w 13"/>
                <a:gd name="T17" fmla="*/ 9 h 9"/>
                <a:gd name="T18" fmla="*/ 4 w 13"/>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4" y="3"/>
                  </a:moveTo>
                  <a:lnTo>
                    <a:pt x="13" y="3"/>
                  </a:lnTo>
                  <a:lnTo>
                    <a:pt x="13" y="9"/>
                  </a:lnTo>
                  <a:lnTo>
                    <a:pt x="4" y="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9" name="Freeform 866">
              <a:extLst>
                <a:ext uri="{FF2B5EF4-FFF2-40B4-BE49-F238E27FC236}">
                  <a16:creationId xmlns:a16="http://schemas.microsoft.com/office/drawing/2014/main" id="{538697CE-17F8-FB41-A3C9-3DBD753947AA}"/>
                </a:ext>
              </a:extLst>
            </p:cNvPr>
            <p:cNvSpPr>
              <a:spLocks noEditPoints="1"/>
            </p:cNvSpPr>
            <p:nvPr/>
          </p:nvSpPr>
          <p:spPr bwMode="auto">
            <a:xfrm>
              <a:off x="4361" y="2297"/>
              <a:ext cx="9" cy="6"/>
            </a:xfrm>
            <a:custGeom>
              <a:avLst/>
              <a:gdLst>
                <a:gd name="T0" fmla="*/ 0 w 9"/>
                <a:gd name="T1" fmla="*/ 0 h 6"/>
                <a:gd name="T2" fmla="*/ 9 w 9"/>
                <a:gd name="T3" fmla="*/ 0 h 6"/>
                <a:gd name="T4" fmla="*/ 9 w 9"/>
                <a:gd name="T5" fmla="*/ 6 h 6"/>
                <a:gd name="T6" fmla="*/ 0 w 9"/>
                <a:gd name="T7" fmla="*/ 6 h 6"/>
                <a:gd name="T8" fmla="*/ 0 w 9"/>
                <a:gd name="T9" fmla="*/ 0 h 6"/>
                <a:gd name="T10" fmla="*/ 5 w 9"/>
                <a:gd name="T11" fmla="*/ 3 h 6"/>
                <a:gd name="T12" fmla="*/ 9 w 9"/>
                <a:gd name="T13" fmla="*/ 3 h 6"/>
                <a:gd name="T14" fmla="*/ 9 w 9"/>
                <a:gd name="T15" fmla="*/ 6 h 6"/>
                <a:gd name="T16" fmla="*/ 5 w 9"/>
                <a:gd name="T17" fmla="*/ 6 h 6"/>
                <a:gd name="T18" fmla="*/ 5 w 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0" y="0"/>
                  </a:moveTo>
                  <a:lnTo>
                    <a:pt x="9" y="0"/>
                  </a:lnTo>
                  <a:lnTo>
                    <a:pt x="9" y="6"/>
                  </a:lnTo>
                  <a:lnTo>
                    <a:pt x="0" y="6"/>
                  </a:lnTo>
                  <a:lnTo>
                    <a:pt x="0" y="0"/>
                  </a:lnTo>
                  <a:close/>
                  <a:moveTo>
                    <a:pt x="5" y="3"/>
                  </a:moveTo>
                  <a:lnTo>
                    <a:pt x="9" y="3"/>
                  </a:lnTo>
                  <a:lnTo>
                    <a:pt x="9" y="6"/>
                  </a:lnTo>
                  <a:lnTo>
                    <a:pt x="5" y="6"/>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0" name="Freeform 867">
              <a:extLst>
                <a:ext uri="{FF2B5EF4-FFF2-40B4-BE49-F238E27FC236}">
                  <a16:creationId xmlns:a16="http://schemas.microsoft.com/office/drawing/2014/main" id="{09ADFBF1-CD33-0B43-BA63-5C3CC836EA79}"/>
                </a:ext>
              </a:extLst>
            </p:cNvPr>
            <p:cNvSpPr>
              <a:spLocks noEditPoints="1"/>
            </p:cNvSpPr>
            <p:nvPr/>
          </p:nvSpPr>
          <p:spPr bwMode="auto">
            <a:xfrm>
              <a:off x="4366" y="2300"/>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4 w 4"/>
                <a:gd name="T11" fmla="*/ 3 h 3"/>
                <a:gd name="T12" fmla="*/ 4 w 4"/>
                <a:gd name="T13" fmla="*/ 3 h 3"/>
                <a:gd name="T14" fmla="*/ 4 w 4"/>
                <a:gd name="T15" fmla="*/ 3 h 3"/>
                <a:gd name="T16" fmla="*/ 4 w 4"/>
                <a:gd name="T17" fmla="*/ 3 h 3"/>
                <a:gd name="T18" fmla="*/ 4 w 4"/>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0"/>
                  </a:moveTo>
                  <a:lnTo>
                    <a:pt x="4" y="0"/>
                  </a:lnTo>
                  <a:lnTo>
                    <a:pt x="4" y="3"/>
                  </a:lnTo>
                  <a:lnTo>
                    <a:pt x="0" y="3"/>
                  </a:lnTo>
                  <a:lnTo>
                    <a:pt x="0" y="0"/>
                  </a:lnTo>
                  <a:close/>
                  <a:moveTo>
                    <a:pt x="4" y="3"/>
                  </a:move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1" name="Freeform 868">
              <a:extLst>
                <a:ext uri="{FF2B5EF4-FFF2-40B4-BE49-F238E27FC236}">
                  <a16:creationId xmlns:a16="http://schemas.microsoft.com/office/drawing/2014/main" id="{50FABDBB-0933-4A45-9632-831D18D4D63B}"/>
                </a:ext>
              </a:extLst>
            </p:cNvPr>
            <p:cNvSpPr>
              <a:spLocks/>
            </p:cNvSpPr>
            <p:nvPr/>
          </p:nvSpPr>
          <p:spPr bwMode="auto">
            <a:xfrm>
              <a:off x="2880" y="2219"/>
              <a:ext cx="1064" cy="202"/>
            </a:xfrm>
            <a:custGeom>
              <a:avLst/>
              <a:gdLst>
                <a:gd name="T0" fmla="*/ 10 w 1064"/>
                <a:gd name="T1" fmla="*/ 2 h 202"/>
                <a:gd name="T2" fmla="*/ 43 w 1064"/>
                <a:gd name="T3" fmla="*/ 0 h 202"/>
                <a:gd name="T4" fmla="*/ 86 w 1064"/>
                <a:gd name="T5" fmla="*/ 10 h 202"/>
                <a:gd name="T6" fmla="*/ 136 w 1064"/>
                <a:gd name="T7" fmla="*/ 29 h 202"/>
                <a:gd name="T8" fmla="*/ 191 w 1064"/>
                <a:gd name="T9" fmla="*/ 54 h 202"/>
                <a:gd name="T10" fmla="*/ 250 w 1064"/>
                <a:gd name="T11" fmla="*/ 79 h 202"/>
                <a:gd name="T12" fmla="*/ 307 w 1064"/>
                <a:gd name="T13" fmla="*/ 102 h 202"/>
                <a:gd name="T14" fmla="*/ 361 w 1064"/>
                <a:gd name="T15" fmla="*/ 119 h 202"/>
                <a:gd name="T16" fmla="*/ 409 w 1064"/>
                <a:gd name="T17" fmla="*/ 126 h 202"/>
                <a:gd name="T18" fmla="*/ 455 w 1064"/>
                <a:gd name="T19" fmla="*/ 116 h 202"/>
                <a:gd name="T20" fmla="*/ 466 w 1064"/>
                <a:gd name="T21" fmla="*/ 110 h 202"/>
                <a:gd name="T22" fmla="*/ 475 w 1064"/>
                <a:gd name="T23" fmla="*/ 101 h 202"/>
                <a:gd name="T24" fmla="*/ 482 w 1064"/>
                <a:gd name="T25" fmla="*/ 93 h 202"/>
                <a:gd name="T26" fmla="*/ 488 w 1064"/>
                <a:gd name="T27" fmla="*/ 83 h 202"/>
                <a:gd name="T28" fmla="*/ 491 w 1064"/>
                <a:gd name="T29" fmla="*/ 74 h 202"/>
                <a:gd name="T30" fmla="*/ 492 w 1064"/>
                <a:gd name="T31" fmla="*/ 64 h 202"/>
                <a:gd name="T32" fmla="*/ 491 w 1064"/>
                <a:gd name="T33" fmla="*/ 57 h 202"/>
                <a:gd name="T34" fmla="*/ 487 w 1064"/>
                <a:gd name="T35" fmla="*/ 50 h 202"/>
                <a:gd name="T36" fmla="*/ 477 w 1064"/>
                <a:gd name="T37" fmla="*/ 45 h 202"/>
                <a:gd name="T38" fmla="*/ 471 w 1064"/>
                <a:gd name="T39" fmla="*/ 44 h 202"/>
                <a:gd name="T40" fmla="*/ 465 w 1064"/>
                <a:gd name="T41" fmla="*/ 44 h 202"/>
                <a:gd name="T42" fmla="*/ 458 w 1064"/>
                <a:gd name="T43" fmla="*/ 44 h 202"/>
                <a:gd name="T44" fmla="*/ 451 w 1064"/>
                <a:gd name="T45" fmla="*/ 44 h 202"/>
                <a:gd name="T46" fmla="*/ 444 w 1064"/>
                <a:gd name="T47" fmla="*/ 46 h 202"/>
                <a:gd name="T48" fmla="*/ 436 w 1064"/>
                <a:gd name="T49" fmla="*/ 47 h 202"/>
                <a:gd name="T50" fmla="*/ 430 w 1064"/>
                <a:gd name="T51" fmla="*/ 49 h 202"/>
                <a:gd name="T52" fmla="*/ 423 w 1064"/>
                <a:gd name="T53" fmla="*/ 52 h 202"/>
                <a:gd name="T54" fmla="*/ 406 w 1064"/>
                <a:gd name="T55" fmla="*/ 60 h 202"/>
                <a:gd name="T56" fmla="*/ 393 w 1064"/>
                <a:gd name="T57" fmla="*/ 74 h 202"/>
                <a:gd name="T58" fmla="*/ 386 w 1064"/>
                <a:gd name="T59" fmla="*/ 89 h 202"/>
                <a:gd name="T60" fmla="*/ 388 w 1064"/>
                <a:gd name="T61" fmla="*/ 105 h 202"/>
                <a:gd name="T62" fmla="*/ 397 w 1064"/>
                <a:gd name="T63" fmla="*/ 122 h 202"/>
                <a:gd name="T64" fmla="*/ 410 w 1064"/>
                <a:gd name="T65" fmla="*/ 139 h 202"/>
                <a:gd name="T66" fmla="*/ 429 w 1064"/>
                <a:gd name="T67" fmla="*/ 156 h 202"/>
                <a:gd name="T68" fmla="*/ 451 w 1064"/>
                <a:gd name="T69" fmla="*/ 171 h 202"/>
                <a:gd name="T70" fmla="*/ 476 w 1064"/>
                <a:gd name="T71" fmla="*/ 184 h 202"/>
                <a:gd name="T72" fmla="*/ 503 w 1064"/>
                <a:gd name="T73" fmla="*/ 193 h 202"/>
                <a:gd name="T74" fmla="*/ 554 w 1064"/>
                <a:gd name="T75" fmla="*/ 202 h 202"/>
                <a:gd name="T76" fmla="*/ 602 w 1064"/>
                <a:gd name="T77" fmla="*/ 197 h 202"/>
                <a:gd name="T78" fmla="*/ 650 w 1064"/>
                <a:gd name="T79" fmla="*/ 184 h 202"/>
                <a:gd name="T80" fmla="*/ 698 w 1064"/>
                <a:gd name="T81" fmla="*/ 164 h 202"/>
                <a:gd name="T82" fmla="*/ 748 w 1064"/>
                <a:gd name="T83" fmla="*/ 139 h 202"/>
                <a:gd name="T84" fmla="*/ 798 w 1064"/>
                <a:gd name="T85" fmla="*/ 112 h 202"/>
                <a:gd name="T86" fmla="*/ 849 w 1064"/>
                <a:gd name="T87" fmla="*/ 85 h 202"/>
                <a:gd name="T88" fmla="*/ 900 w 1064"/>
                <a:gd name="T89" fmla="*/ 61 h 202"/>
                <a:gd name="T90" fmla="*/ 953 w 1064"/>
                <a:gd name="T91" fmla="*/ 42 h 202"/>
                <a:gd name="T92" fmla="*/ 1009 w 1064"/>
                <a:gd name="T93" fmla="*/ 29 h 202"/>
                <a:gd name="T94" fmla="*/ 1064 w 1064"/>
                <a:gd name="T95" fmla="*/ 2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4" h="202">
                  <a:moveTo>
                    <a:pt x="0" y="9"/>
                  </a:moveTo>
                  <a:lnTo>
                    <a:pt x="10" y="2"/>
                  </a:lnTo>
                  <a:lnTo>
                    <a:pt x="25" y="0"/>
                  </a:lnTo>
                  <a:lnTo>
                    <a:pt x="43" y="0"/>
                  </a:lnTo>
                  <a:lnTo>
                    <a:pt x="64" y="4"/>
                  </a:lnTo>
                  <a:lnTo>
                    <a:pt x="86" y="10"/>
                  </a:lnTo>
                  <a:lnTo>
                    <a:pt x="110" y="19"/>
                  </a:lnTo>
                  <a:lnTo>
                    <a:pt x="136" y="29"/>
                  </a:lnTo>
                  <a:lnTo>
                    <a:pt x="163" y="41"/>
                  </a:lnTo>
                  <a:lnTo>
                    <a:pt x="191" y="54"/>
                  </a:lnTo>
                  <a:lnTo>
                    <a:pt x="220" y="66"/>
                  </a:lnTo>
                  <a:lnTo>
                    <a:pt x="250" y="79"/>
                  </a:lnTo>
                  <a:lnTo>
                    <a:pt x="278" y="91"/>
                  </a:lnTo>
                  <a:lnTo>
                    <a:pt x="307" y="102"/>
                  </a:lnTo>
                  <a:lnTo>
                    <a:pt x="334" y="112"/>
                  </a:lnTo>
                  <a:lnTo>
                    <a:pt x="361" y="119"/>
                  </a:lnTo>
                  <a:lnTo>
                    <a:pt x="386" y="123"/>
                  </a:lnTo>
                  <a:lnTo>
                    <a:pt x="409" y="126"/>
                  </a:lnTo>
                  <a:lnTo>
                    <a:pt x="431" y="124"/>
                  </a:lnTo>
                  <a:lnTo>
                    <a:pt x="455" y="116"/>
                  </a:lnTo>
                  <a:lnTo>
                    <a:pt x="460" y="113"/>
                  </a:lnTo>
                  <a:lnTo>
                    <a:pt x="466" y="110"/>
                  </a:lnTo>
                  <a:lnTo>
                    <a:pt x="471" y="105"/>
                  </a:lnTo>
                  <a:lnTo>
                    <a:pt x="475" y="101"/>
                  </a:lnTo>
                  <a:lnTo>
                    <a:pt x="479" y="97"/>
                  </a:lnTo>
                  <a:lnTo>
                    <a:pt x="482" y="93"/>
                  </a:lnTo>
                  <a:lnTo>
                    <a:pt x="485" y="87"/>
                  </a:lnTo>
                  <a:lnTo>
                    <a:pt x="488" y="83"/>
                  </a:lnTo>
                  <a:lnTo>
                    <a:pt x="490" y="78"/>
                  </a:lnTo>
                  <a:lnTo>
                    <a:pt x="491" y="74"/>
                  </a:lnTo>
                  <a:lnTo>
                    <a:pt x="492" y="70"/>
                  </a:lnTo>
                  <a:lnTo>
                    <a:pt x="492" y="64"/>
                  </a:lnTo>
                  <a:lnTo>
                    <a:pt x="492" y="61"/>
                  </a:lnTo>
                  <a:lnTo>
                    <a:pt x="491" y="57"/>
                  </a:lnTo>
                  <a:lnTo>
                    <a:pt x="489" y="54"/>
                  </a:lnTo>
                  <a:lnTo>
                    <a:pt x="487" y="50"/>
                  </a:lnTo>
                  <a:lnTo>
                    <a:pt x="483" y="48"/>
                  </a:lnTo>
                  <a:lnTo>
                    <a:pt x="477" y="45"/>
                  </a:lnTo>
                  <a:lnTo>
                    <a:pt x="474" y="44"/>
                  </a:lnTo>
                  <a:lnTo>
                    <a:pt x="471" y="44"/>
                  </a:lnTo>
                  <a:lnTo>
                    <a:pt x="468" y="44"/>
                  </a:lnTo>
                  <a:lnTo>
                    <a:pt x="465" y="44"/>
                  </a:lnTo>
                  <a:lnTo>
                    <a:pt x="461" y="44"/>
                  </a:lnTo>
                  <a:lnTo>
                    <a:pt x="458" y="44"/>
                  </a:lnTo>
                  <a:lnTo>
                    <a:pt x="455" y="44"/>
                  </a:lnTo>
                  <a:lnTo>
                    <a:pt x="451" y="44"/>
                  </a:lnTo>
                  <a:lnTo>
                    <a:pt x="448" y="45"/>
                  </a:lnTo>
                  <a:lnTo>
                    <a:pt x="444" y="46"/>
                  </a:lnTo>
                  <a:lnTo>
                    <a:pt x="441" y="46"/>
                  </a:lnTo>
                  <a:lnTo>
                    <a:pt x="436" y="47"/>
                  </a:lnTo>
                  <a:lnTo>
                    <a:pt x="433" y="48"/>
                  </a:lnTo>
                  <a:lnTo>
                    <a:pt x="430" y="49"/>
                  </a:lnTo>
                  <a:lnTo>
                    <a:pt x="426" y="50"/>
                  </a:lnTo>
                  <a:lnTo>
                    <a:pt x="423" y="52"/>
                  </a:lnTo>
                  <a:lnTo>
                    <a:pt x="420" y="53"/>
                  </a:lnTo>
                  <a:lnTo>
                    <a:pt x="406" y="60"/>
                  </a:lnTo>
                  <a:lnTo>
                    <a:pt x="398" y="66"/>
                  </a:lnTo>
                  <a:lnTo>
                    <a:pt x="393" y="74"/>
                  </a:lnTo>
                  <a:lnTo>
                    <a:pt x="388" y="81"/>
                  </a:lnTo>
                  <a:lnTo>
                    <a:pt x="386" y="89"/>
                  </a:lnTo>
                  <a:lnTo>
                    <a:pt x="386" y="97"/>
                  </a:lnTo>
                  <a:lnTo>
                    <a:pt x="388" y="105"/>
                  </a:lnTo>
                  <a:lnTo>
                    <a:pt x="392" y="114"/>
                  </a:lnTo>
                  <a:lnTo>
                    <a:pt x="397" y="122"/>
                  </a:lnTo>
                  <a:lnTo>
                    <a:pt x="403" y="131"/>
                  </a:lnTo>
                  <a:lnTo>
                    <a:pt x="410" y="139"/>
                  </a:lnTo>
                  <a:lnTo>
                    <a:pt x="419" y="148"/>
                  </a:lnTo>
                  <a:lnTo>
                    <a:pt x="429" y="156"/>
                  </a:lnTo>
                  <a:lnTo>
                    <a:pt x="440" y="164"/>
                  </a:lnTo>
                  <a:lnTo>
                    <a:pt x="451" y="171"/>
                  </a:lnTo>
                  <a:lnTo>
                    <a:pt x="464" y="177"/>
                  </a:lnTo>
                  <a:lnTo>
                    <a:pt x="476" y="184"/>
                  </a:lnTo>
                  <a:lnTo>
                    <a:pt x="490" y="189"/>
                  </a:lnTo>
                  <a:lnTo>
                    <a:pt x="503" y="193"/>
                  </a:lnTo>
                  <a:lnTo>
                    <a:pt x="517" y="197"/>
                  </a:lnTo>
                  <a:lnTo>
                    <a:pt x="554" y="202"/>
                  </a:lnTo>
                  <a:lnTo>
                    <a:pt x="578" y="201"/>
                  </a:lnTo>
                  <a:lnTo>
                    <a:pt x="602" y="197"/>
                  </a:lnTo>
                  <a:lnTo>
                    <a:pt x="626" y="192"/>
                  </a:lnTo>
                  <a:lnTo>
                    <a:pt x="650" y="184"/>
                  </a:lnTo>
                  <a:lnTo>
                    <a:pt x="674" y="174"/>
                  </a:lnTo>
                  <a:lnTo>
                    <a:pt x="698" y="164"/>
                  </a:lnTo>
                  <a:lnTo>
                    <a:pt x="724" y="152"/>
                  </a:lnTo>
                  <a:lnTo>
                    <a:pt x="748" y="139"/>
                  </a:lnTo>
                  <a:lnTo>
                    <a:pt x="773" y="126"/>
                  </a:lnTo>
                  <a:lnTo>
                    <a:pt x="798" y="112"/>
                  </a:lnTo>
                  <a:lnTo>
                    <a:pt x="823" y="98"/>
                  </a:lnTo>
                  <a:lnTo>
                    <a:pt x="849" y="85"/>
                  </a:lnTo>
                  <a:lnTo>
                    <a:pt x="874" y="73"/>
                  </a:lnTo>
                  <a:lnTo>
                    <a:pt x="900" y="61"/>
                  </a:lnTo>
                  <a:lnTo>
                    <a:pt x="927" y="50"/>
                  </a:lnTo>
                  <a:lnTo>
                    <a:pt x="953" y="42"/>
                  </a:lnTo>
                  <a:lnTo>
                    <a:pt x="980" y="35"/>
                  </a:lnTo>
                  <a:lnTo>
                    <a:pt x="1009" y="29"/>
                  </a:lnTo>
                  <a:lnTo>
                    <a:pt x="1036" y="27"/>
                  </a:lnTo>
                  <a:lnTo>
                    <a:pt x="1064" y="27"/>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322" name="Freeform 869">
              <a:extLst>
                <a:ext uri="{FF2B5EF4-FFF2-40B4-BE49-F238E27FC236}">
                  <a16:creationId xmlns:a16="http://schemas.microsoft.com/office/drawing/2014/main" id="{0C703885-D8EC-4A4D-9659-7498B6B86C5F}"/>
                </a:ext>
              </a:extLst>
            </p:cNvPr>
            <p:cNvSpPr>
              <a:spLocks/>
            </p:cNvSpPr>
            <p:nvPr/>
          </p:nvSpPr>
          <p:spPr bwMode="auto">
            <a:xfrm>
              <a:off x="3927" y="2204"/>
              <a:ext cx="88" cy="81"/>
            </a:xfrm>
            <a:custGeom>
              <a:avLst/>
              <a:gdLst>
                <a:gd name="T0" fmla="*/ 15 w 88"/>
                <a:gd name="T1" fmla="*/ 0 h 81"/>
                <a:gd name="T2" fmla="*/ 88 w 88"/>
                <a:gd name="T3" fmla="*/ 56 h 81"/>
                <a:gd name="T4" fmla="*/ 0 w 88"/>
                <a:gd name="T5" fmla="*/ 81 h 81"/>
                <a:gd name="T6" fmla="*/ 15 w 8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1">
                  <a:moveTo>
                    <a:pt x="15" y="0"/>
                  </a:moveTo>
                  <a:lnTo>
                    <a:pt x="88" y="56"/>
                  </a:lnTo>
                  <a:lnTo>
                    <a:pt x="0" y="81"/>
                  </a:lnTo>
                  <a:lnTo>
                    <a:pt x="1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3" name="Rectangle 870">
              <a:extLst>
                <a:ext uri="{FF2B5EF4-FFF2-40B4-BE49-F238E27FC236}">
                  <a16:creationId xmlns:a16="http://schemas.microsoft.com/office/drawing/2014/main" id="{0F5D1515-2524-6B4E-BC34-AAAFD14DFBC3}"/>
                </a:ext>
              </a:extLst>
            </p:cNvPr>
            <p:cNvSpPr>
              <a:spLocks noChangeArrowheads="1"/>
            </p:cNvSpPr>
            <p:nvPr/>
          </p:nvSpPr>
          <p:spPr bwMode="auto">
            <a:xfrm>
              <a:off x="2016" y="912"/>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         Memory</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0324" name="Freeform 871">
              <a:extLst>
                <a:ext uri="{FF2B5EF4-FFF2-40B4-BE49-F238E27FC236}">
                  <a16:creationId xmlns:a16="http://schemas.microsoft.com/office/drawing/2014/main" id="{0D594B3C-E6BB-FE47-BEFE-307547D0179F}"/>
                </a:ext>
              </a:extLst>
            </p:cNvPr>
            <p:cNvSpPr>
              <a:spLocks noEditPoints="1"/>
            </p:cNvSpPr>
            <p:nvPr/>
          </p:nvSpPr>
          <p:spPr bwMode="auto">
            <a:xfrm>
              <a:off x="3767" y="2571"/>
              <a:ext cx="861" cy="145"/>
            </a:xfrm>
            <a:custGeom>
              <a:avLst/>
              <a:gdLst>
                <a:gd name="T0" fmla="*/ 0 w 861"/>
                <a:gd name="T1" fmla="*/ 0 h 145"/>
                <a:gd name="T2" fmla="*/ 861 w 861"/>
                <a:gd name="T3" fmla="*/ 0 h 145"/>
                <a:gd name="T4" fmla="*/ 861 w 861"/>
                <a:gd name="T5" fmla="*/ 145 h 145"/>
                <a:gd name="T6" fmla="*/ 0 w 861"/>
                <a:gd name="T7" fmla="*/ 145 h 145"/>
                <a:gd name="T8" fmla="*/ 0 w 861"/>
                <a:gd name="T9" fmla="*/ 0 h 145"/>
                <a:gd name="T10" fmla="*/ 0 w 861"/>
                <a:gd name="T11" fmla="*/ 0 h 145"/>
                <a:gd name="T12" fmla="*/ 861 w 861"/>
                <a:gd name="T13" fmla="*/ 0 h 145"/>
                <a:gd name="T14" fmla="*/ 861 w 861"/>
                <a:gd name="T15" fmla="*/ 139 h 145"/>
                <a:gd name="T16" fmla="*/ 0 w 861"/>
                <a:gd name="T17" fmla="*/ 139 h 145"/>
                <a:gd name="T18" fmla="*/ 0 w 861"/>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45">
                  <a:moveTo>
                    <a:pt x="0" y="0"/>
                  </a:moveTo>
                  <a:lnTo>
                    <a:pt x="861" y="0"/>
                  </a:lnTo>
                  <a:lnTo>
                    <a:pt x="861" y="145"/>
                  </a:lnTo>
                  <a:lnTo>
                    <a:pt x="0" y="145"/>
                  </a:lnTo>
                  <a:lnTo>
                    <a:pt x="0" y="0"/>
                  </a:lnTo>
                  <a:close/>
                  <a:moveTo>
                    <a:pt x="0" y="0"/>
                  </a:moveTo>
                  <a:lnTo>
                    <a:pt x="861" y="0"/>
                  </a:lnTo>
                  <a:lnTo>
                    <a:pt x="861" y="139"/>
                  </a:lnTo>
                  <a:lnTo>
                    <a:pt x="0" y="1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5" name="Freeform 872">
              <a:extLst>
                <a:ext uri="{FF2B5EF4-FFF2-40B4-BE49-F238E27FC236}">
                  <a16:creationId xmlns:a16="http://schemas.microsoft.com/office/drawing/2014/main" id="{C484985C-1314-7B4E-B30D-3A555D60A0D9}"/>
                </a:ext>
              </a:extLst>
            </p:cNvPr>
            <p:cNvSpPr>
              <a:spLocks noEditPoints="1"/>
            </p:cNvSpPr>
            <p:nvPr/>
          </p:nvSpPr>
          <p:spPr bwMode="auto">
            <a:xfrm>
              <a:off x="3767" y="2571"/>
              <a:ext cx="861" cy="139"/>
            </a:xfrm>
            <a:custGeom>
              <a:avLst/>
              <a:gdLst>
                <a:gd name="T0" fmla="*/ 0 w 861"/>
                <a:gd name="T1" fmla="*/ 0 h 139"/>
                <a:gd name="T2" fmla="*/ 861 w 861"/>
                <a:gd name="T3" fmla="*/ 0 h 139"/>
                <a:gd name="T4" fmla="*/ 861 w 861"/>
                <a:gd name="T5" fmla="*/ 139 h 139"/>
                <a:gd name="T6" fmla="*/ 0 w 861"/>
                <a:gd name="T7" fmla="*/ 139 h 139"/>
                <a:gd name="T8" fmla="*/ 0 w 861"/>
                <a:gd name="T9" fmla="*/ 0 h 139"/>
                <a:gd name="T10" fmla="*/ 0 w 861"/>
                <a:gd name="T11" fmla="*/ 0 h 139"/>
                <a:gd name="T12" fmla="*/ 861 w 861"/>
                <a:gd name="T13" fmla="*/ 0 h 139"/>
                <a:gd name="T14" fmla="*/ 861 w 861"/>
                <a:gd name="T15" fmla="*/ 134 h 139"/>
                <a:gd name="T16" fmla="*/ 0 w 861"/>
                <a:gd name="T17" fmla="*/ 134 h 139"/>
                <a:gd name="T18" fmla="*/ 0 w 861"/>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9">
                  <a:moveTo>
                    <a:pt x="0" y="0"/>
                  </a:moveTo>
                  <a:lnTo>
                    <a:pt x="861" y="0"/>
                  </a:lnTo>
                  <a:lnTo>
                    <a:pt x="861" y="139"/>
                  </a:lnTo>
                  <a:lnTo>
                    <a:pt x="0" y="139"/>
                  </a:lnTo>
                  <a:lnTo>
                    <a:pt x="0" y="0"/>
                  </a:lnTo>
                  <a:close/>
                  <a:moveTo>
                    <a:pt x="0" y="0"/>
                  </a:moveTo>
                  <a:lnTo>
                    <a:pt x="861" y="0"/>
                  </a:lnTo>
                  <a:lnTo>
                    <a:pt x="861" y="134"/>
                  </a:lnTo>
                  <a:lnTo>
                    <a:pt x="0" y="134"/>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6" name="Freeform 873">
              <a:extLst>
                <a:ext uri="{FF2B5EF4-FFF2-40B4-BE49-F238E27FC236}">
                  <a16:creationId xmlns:a16="http://schemas.microsoft.com/office/drawing/2014/main" id="{0675FE00-3427-D847-8B37-FDDCC6C3B725}"/>
                </a:ext>
              </a:extLst>
            </p:cNvPr>
            <p:cNvSpPr>
              <a:spLocks noEditPoints="1"/>
            </p:cNvSpPr>
            <p:nvPr/>
          </p:nvSpPr>
          <p:spPr bwMode="auto">
            <a:xfrm>
              <a:off x="3767" y="2571"/>
              <a:ext cx="861" cy="134"/>
            </a:xfrm>
            <a:custGeom>
              <a:avLst/>
              <a:gdLst>
                <a:gd name="T0" fmla="*/ 0 w 861"/>
                <a:gd name="T1" fmla="*/ 0 h 134"/>
                <a:gd name="T2" fmla="*/ 861 w 861"/>
                <a:gd name="T3" fmla="*/ 0 h 134"/>
                <a:gd name="T4" fmla="*/ 861 w 861"/>
                <a:gd name="T5" fmla="*/ 134 h 134"/>
                <a:gd name="T6" fmla="*/ 0 w 861"/>
                <a:gd name="T7" fmla="*/ 134 h 134"/>
                <a:gd name="T8" fmla="*/ 0 w 861"/>
                <a:gd name="T9" fmla="*/ 0 h 134"/>
                <a:gd name="T10" fmla="*/ 0 w 861"/>
                <a:gd name="T11" fmla="*/ 0 h 134"/>
                <a:gd name="T12" fmla="*/ 861 w 861"/>
                <a:gd name="T13" fmla="*/ 0 h 134"/>
                <a:gd name="T14" fmla="*/ 861 w 861"/>
                <a:gd name="T15" fmla="*/ 127 h 134"/>
                <a:gd name="T16" fmla="*/ 0 w 861"/>
                <a:gd name="T17" fmla="*/ 127 h 134"/>
                <a:gd name="T18" fmla="*/ 0 w 861"/>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4">
                  <a:moveTo>
                    <a:pt x="0" y="0"/>
                  </a:moveTo>
                  <a:lnTo>
                    <a:pt x="861" y="0"/>
                  </a:lnTo>
                  <a:lnTo>
                    <a:pt x="861" y="134"/>
                  </a:lnTo>
                  <a:lnTo>
                    <a:pt x="0" y="134"/>
                  </a:lnTo>
                  <a:lnTo>
                    <a:pt x="0" y="0"/>
                  </a:lnTo>
                  <a:close/>
                  <a:moveTo>
                    <a:pt x="0" y="0"/>
                  </a:moveTo>
                  <a:lnTo>
                    <a:pt x="861" y="0"/>
                  </a:lnTo>
                  <a:lnTo>
                    <a:pt x="861" y="127"/>
                  </a:lnTo>
                  <a:lnTo>
                    <a:pt x="0" y="127"/>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7" name="Freeform 874">
              <a:extLst>
                <a:ext uri="{FF2B5EF4-FFF2-40B4-BE49-F238E27FC236}">
                  <a16:creationId xmlns:a16="http://schemas.microsoft.com/office/drawing/2014/main" id="{E65D9E90-7707-794E-93DA-780B9BDB785D}"/>
                </a:ext>
              </a:extLst>
            </p:cNvPr>
            <p:cNvSpPr>
              <a:spLocks noEditPoints="1"/>
            </p:cNvSpPr>
            <p:nvPr/>
          </p:nvSpPr>
          <p:spPr bwMode="auto">
            <a:xfrm>
              <a:off x="3767" y="2571"/>
              <a:ext cx="861" cy="127"/>
            </a:xfrm>
            <a:custGeom>
              <a:avLst/>
              <a:gdLst>
                <a:gd name="T0" fmla="*/ 0 w 861"/>
                <a:gd name="T1" fmla="*/ 0 h 127"/>
                <a:gd name="T2" fmla="*/ 861 w 861"/>
                <a:gd name="T3" fmla="*/ 0 h 127"/>
                <a:gd name="T4" fmla="*/ 861 w 861"/>
                <a:gd name="T5" fmla="*/ 127 h 127"/>
                <a:gd name="T6" fmla="*/ 0 w 861"/>
                <a:gd name="T7" fmla="*/ 127 h 127"/>
                <a:gd name="T8" fmla="*/ 0 w 861"/>
                <a:gd name="T9" fmla="*/ 0 h 127"/>
                <a:gd name="T10" fmla="*/ 0 w 861"/>
                <a:gd name="T11" fmla="*/ 0 h 127"/>
                <a:gd name="T12" fmla="*/ 861 w 861"/>
                <a:gd name="T13" fmla="*/ 0 h 127"/>
                <a:gd name="T14" fmla="*/ 861 w 861"/>
                <a:gd name="T15" fmla="*/ 122 h 127"/>
                <a:gd name="T16" fmla="*/ 0 w 861"/>
                <a:gd name="T17" fmla="*/ 122 h 127"/>
                <a:gd name="T18" fmla="*/ 0 w 86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7">
                  <a:moveTo>
                    <a:pt x="0" y="0"/>
                  </a:moveTo>
                  <a:lnTo>
                    <a:pt x="861" y="0"/>
                  </a:lnTo>
                  <a:lnTo>
                    <a:pt x="861" y="127"/>
                  </a:lnTo>
                  <a:lnTo>
                    <a:pt x="0" y="127"/>
                  </a:lnTo>
                  <a:lnTo>
                    <a:pt x="0" y="0"/>
                  </a:lnTo>
                  <a:close/>
                  <a:moveTo>
                    <a:pt x="0" y="0"/>
                  </a:moveTo>
                  <a:lnTo>
                    <a:pt x="861" y="0"/>
                  </a:lnTo>
                  <a:lnTo>
                    <a:pt x="861" y="122"/>
                  </a:lnTo>
                  <a:lnTo>
                    <a:pt x="0" y="12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8" name="Freeform 875">
              <a:extLst>
                <a:ext uri="{FF2B5EF4-FFF2-40B4-BE49-F238E27FC236}">
                  <a16:creationId xmlns:a16="http://schemas.microsoft.com/office/drawing/2014/main" id="{00B9D9D1-7FD2-9B44-B0D0-FD9DC45800A8}"/>
                </a:ext>
              </a:extLst>
            </p:cNvPr>
            <p:cNvSpPr>
              <a:spLocks noEditPoints="1"/>
            </p:cNvSpPr>
            <p:nvPr/>
          </p:nvSpPr>
          <p:spPr bwMode="auto">
            <a:xfrm>
              <a:off x="3767" y="2571"/>
              <a:ext cx="861" cy="122"/>
            </a:xfrm>
            <a:custGeom>
              <a:avLst/>
              <a:gdLst>
                <a:gd name="T0" fmla="*/ 0 w 861"/>
                <a:gd name="T1" fmla="*/ 0 h 122"/>
                <a:gd name="T2" fmla="*/ 861 w 861"/>
                <a:gd name="T3" fmla="*/ 0 h 122"/>
                <a:gd name="T4" fmla="*/ 861 w 861"/>
                <a:gd name="T5" fmla="*/ 122 h 122"/>
                <a:gd name="T6" fmla="*/ 0 w 861"/>
                <a:gd name="T7" fmla="*/ 122 h 122"/>
                <a:gd name="T8" fmla="*/ 0 w 861"/>
                <a:gd name="T9" fmla="*/ 0 h 122"/>
                <a:gd name="T10" fmla="*/ 0 w 861"/>
                <a:gd name="T11" fmla="*/ 0 h 122"/>
                <a:gd name="T12" fmla="*/ 861 w 861"/>
                <a:gd name="T13" fmla="*/ 0 h 122"/>
                <a:gd name="T14" fmla="*/ 861 w 861"/>
                <a:gd name="T15" fmla="*/ 116 h 122"/>
                <a:gd name="T16" fmla="*/ 0 w 861"/>
                <a:gd name="T17" fmla="*/ 116 h 122"/>
                <a:gd name="T18" fmla="*/ 0 w 86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2">
                  <a:moveTo>
                    <a:pt x="0" y="0"/>
                  </a:moveTo>
                  <a:lnTo>
                    <a:pt x="861" y="0"/>
                  </a:lnTo>
                  <a:lnTo>
                    <a:pt x="861" y="122"/>
                  </a:lnTo>
                  <a:lnTo>
                    <a:pt x="0" y="122"/>
                  </a:lnTo>
                  <a:lnTo>
                    <a:pt x="0" y="0"/>
                  </a:lnTo>
                  <a:close/>
                  <a:moveTo>
                    <a:pt x="0" y="0"/>
                  </a:moveTo>
                  <a:lnTo>
                    <a:pt x="861" y="0"/>
                  </a:lnTo>
                  <a:lnTo>
                    <a:pt x="861" y="116"/>
                  </a:lnTo>
                  <a:lnTo>
                    <a:pt x="0" y="116"/>
                  </a:lnTo>
                  <a:lnTo>
                    <a:pt x="0"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9" name="Freeform 876">
              <a:extLst>
                <a:ext uri="{FF2B5EF4-FFF2-40B4-BE49-F238E27FC236}">
                  <a16:creationId xmlns:a16="http://schemas.microsoft.com/office/drawing/2014/main" id="{238EC038-79C8-544D-8BDB-D36F0CFCE120}"/>
                </a:ext>
              </a:extLst>
            </p:cNvPr>
            <p:cNvSpPr>
              <a:spLocks noEditPoints="1"/>
            </p:cNvSpPr>
            <p:nvPr/>
          </p:nvSpPr>
          <p:spPr bwMode="auto">
            <a:xfrm>
              <a:off x="3767" y="2571"/>
              <a:ext cx="861" cy="116"/>
            </a:xfrm>
            <a:custGeom>
              <a:avLst/>
              <a:gdLst>
                <a:gd name="T0" fmla="*/ 0 w 861"/>
                <a:gd name="T1" fmla="*/ 0 h 116"/>
                <a:gd name="T2" fmla="*/ 861 w 861"/>
                <a:gd name="T3" fmla="*/ 0 h 116"/>
                <a:gd name="T4" fmla="*/ 861 w 861"/>
                <a:gd name="T5" fmla="*/ 116 h 116"/>
                <a:gd name="T6" fmla="*/ 0 w 861"/>
                <a:gd name="T7" fmla="*/ 116 h 116"/>
                <a:gd name="T8" fmla="*/ 0 w 861"/>
                <a:gd name="T9" fmla="*/ 0 h 116"/>
                <a:gd name="T10" fmla="*/ 0 w 861"/>
                <a:gd name="T11" fmla="*/ 0 h 116"/>
                <a:gd name="T12" fmla="*/ 861 w 861"/>
                <a:gd name="T13" fmla="*/ 0 h 116"/>
                <a:gd name="T14" fmla="*/ 861 w 861"/>
                <a:gd name="T15" fmla="*/ 111 h 116"/>
                <a:gd name="T16" fmla="*/ 0 w 861"/>
                <a:gd name="T17" fmla="*/ 111 h 116"/>
                <a:gd name="T18" fmla="*/ 0 w 861"/>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6">
                  <a:moveTo>
                    <a:pt x="0" y="0"/>
                  </a:moveTo>
                  <a:lnTo>
                    <a:pt x="861" y="0"/>
                  </a:lnTo>
                  <a:lnTo>
                    <a:pt x="861" y="116"/>
                  </a:lnTo>
                  <a:lnTo>
                    <a:pt x="0" y="116"/>
                  </a:lnTo>
                  <a:lnTo>
                    <a:pt x="0" y="0"/>
                  </a:lnTo>
                  <a:close/>
                  <a:moveTo>
                    <a:pt x="0" y="0"/>
                  </a:moveTo>
                  <a:lnTo>
                    <a:pt x="861" y="0"/>
                  </a:lnTo>
                  <a:lnTo>
                    <a:pt x="861" y="111"/>
                  </a:lnTo>
                  <a:lnTo>
                    <a:pt x="0" y="111"/>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0" name="Freeform 877">
              <a:extLst>
                <a:ext uri="{FF2B5EF4-FFF2-40B4-BE49-F238E27FC236}">
                  <a16:creationId xmlns:a16="http://schemas.microsoft.com/office/drawing/2014/main" id="{B4298399-AB63-2C4D-8EE8-65915B0D2862}"/>
                </a:ext>
              </a:extLst>
            </p:cNvPr>
            <p:cNvSpPr>
              <a:spLocks noEditPoints="1"/>
            </p:cNvSpPr>
            <p:nvPr/>
          </p:nvSpPr>
          <p:spPr bwMode="auto">
            <a:xfrm>
              <a:off x="3767" y="2571"/>
              <a:ext cx="861" cy="111"/>
            </a:xfrm>
            <a:custGeom>
              <a:avLst/>
              <a:gdLst>
                <a:gd name="T0" fmla="*/ 0 w 861"/>
                <a:gd name="T1" fmla="*/ 0 h 111"/>
                <a:gd name="T2" fmla="*/ 861 w 861"/>
                <a:gd name="T3" fmla="*/ 0 h 111"/>
                <a:gd name="T4" fmla="*/ 861 w 861"/>
                <a:gd name="T5" fmla="*/ 111 h 111"/>
                <a:gd name="T6" fmla="*/ 0 w 861"/>
                <a:gd name="T7" fmla="*/ 111 h 111"/>
                <a:gd name="T8" fmla="*/ 0 w 861"/>
                <a:gd name="T9" fmla="*/ 0 h 111"/>
                <a:gd name="T10" fmla="*/ 0 w 861"/>
                <a:gd name="T11" fmla="*/ 0 h 111"/>
                <a:gd name="T12" fmla="*/ 861 w 861"/>
                <a:gd name="T13" fmla="*/ 0 h 111"/>
                <a:gd name="T14" fmla="*/ 861 w 861"/>
                <a:gd name="T15" fmla="*/ 104 h 111"/>
                <a:gd name="T16" fmla="*/ 0 w 861"/>
                <a:gd name="T17" fmla="*/ 104 h 111"/>
                <a:gd name="T18" fmla="*/ 0 w 86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1">
                  <a:moveTo>
                    <a:pt x="0" y="0"/>
                  </a:moveTo>
                  <a:lnTo>
                    <a:pt x="861" y="0"/>
                  </a:lnTo>
                  <a:lnTo>
                    <a:pt x="861" y="111"/>
                  </a:lnTo>
                  <a:lnTo>
                    <a:pt x="0" y="111"/>
                  </a:lnTo>
                  <a:lnTo>
                    <a:pt x="0" y="0"/>
                  </a:lnTo>
                  <a:close/>
                  <a:moveTo>
                    <a:pt x="0" y="0"/>
                  </a:moveTo>
                  <a:lnTo>
                    <a:pt x="861" y="0"/>
                  </a:lnTo>
                  <a:lnTo>
                    <a:pt x="861" y="104"/>
                  </a:lnTo>
                  <a:lnTo>
                    <a:pt x="0" y="104"/>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1" name="Freeform 878">
              <a:extLst>
                <a:ext uri="{FF2B5EF4-FFF2-40B4-BE49-F238E27FC236}">
                  <a16:creationId xmlns:a16="http://schemas.microsoft.com/office/drawing/2014/main" id="{32E6BC8F-944E-3244-A20A-5D5EA86DAFF8}"/>
                </a:ext>
              </a:extLst>
            </p:cNvPr>
            <p:cNvSpPr>
              <a:spLocks noEditPoints="1"/>
            </p:cNvSpPr>
            <p:nvPr/>
          </p:nvSpPr>
          <p:spPr bwMode="auto">
            <a:xfrm>
              <a:off x="3767" y="2571"/>
              <a:ext cx="861" cy="104"/>
            </a:xfrm>
            <a:custGeom>
              <a:avLst/>
              <a:gdLst>
                <a:gd name="T0" fmla="*/ 0 w 861"/>
                <a:gd name="T1" fmla="*/ 0 h 104"/>
                <a:gd name="T2" fmla="*/ 861 w 861"/>
                <a:gd name="T3" fmla="*/ 0 h 104"/>
                <a:gd name="T4" fmla="*/ 861 w 861"/>
                <a:gd name="T5" fmla="*/ 104 h 104"/>
                <a:gd name="T6" fmla="*/ 0 w 861"/>
                <a:gd name="T7" fmla="*/ 104 h 104"/>
                <a:gd name="T8" fmla="*/ 0 w 861"/>
                <a:gd name="T9" fmla="*/ 0 h 104"/>
                <a:gd name="T10" fmla="*/ 0 w 861"/>
                <a:gd name="T11" fmla="*/ 0 h 104"/>
                <a:gd name="T12" fmla="*/ 861 w 861"/>
                <a:gd name="T13" fmla="*/ 0 h 104"/>
                <a:gd name="T14" fmla="*/ 861 w 861"/>
                <a:gd name="T15" fmla="*/ 99 h 104"/>
                <a:gd name="T16" fmla="*/ 0 w 861"/>
                <a:gd name="T17" fmla="*/ 99 h 104"/>
                <a:gd name="T18" fmla="*/ 0 w 86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04">
                  <a:moveTo>
                    <a:pt x="0" y="0"/>
                  </a:moveTo>
                  <a:lnTo>
                    <a:pt x="861" y="0"/>
                  </a:lnTo>
                  <a:lnTo>
                    <a:pt x="861" y="104"/>
                  </a:lnTo>
                  <a:lnTo>
                    <a:pt x="0" y="104"/>
                  </a:lnTo>
                  <a:lnTo>
                    <a:pt x="0" y="0"/>
                  </a:lnTo>
                  <a:close/>
                  <a:moveTo>
                    <a:pt x="0" y="0"/>
                  </a:moveTo>
                  <a:lnTo>
                    <a:pt x="861" y="0"/>
                  </a:lnTo>
                  <a:lnTo>
                    <a:pt x="861" y="99"/>
                  </a:lnTo>
                  <a:lnTo>
                    <a:pt x="0" y="99"/>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2" name="Freeform 879">
              <a:extLst>
                <a:ext uri="{FF2B5EF4-FFF2-40B4-BE49-F238E27FC236}">
                  <a16:creationId xmlns:a16="http://schemas.microsoft.com/office/drawing/2014/main" id="{EEFBAF67-3B90-1647-A5C7-2C4F49A90970}"/>
                </a:ext>
              </a:extLst>
            </p:cNvPr>
            <p:cNvSpPr>
              <a:spLocks noEditPoints="1"/>
            </p:cNvSpPr>
            <p:nvPr/>
          </p:nvSpPr>
          <p:spPr bwMode="auto">
            <a:xfrm>
              <a:off x="3767" y="2571"/>
              <a:ext cx="861" cy="99"/>
            </a:xfrm>
            <a:custGeom>
              <a:avLst/>
              <a:gdLst>
                <a:gd name="T0" fmla="*/ 0 w 861"/>
                <a:gd name="T1" fmla="*/ 0 h 99"/>
                <a:gd name="T2" fmla="*/ 861 w 861"/>
                <a:gd name="T3" fmla="*/ 0 h 99"/>
                <a:gd name="T4" fmla="*/ 861 w 861"/>
                <a:gd name="T5" fmla="*/ 99 h 99"/>
                <a:gd name="T6" fmla="*/ 0 w 861"/>
                <a:gd name="T7" fmla="*/ 99 h 99"/>
                <a:gd name="T8" fmla="*/ 0 w 861"/>
                <a:gd name="T9" fmla="*/ 0 h 99"/>
                <a:gd name="T10" fmla="*/ 0 w 861"/>
                <a:gd name="T11" fmla="*/ 0 h 99"/>
                <a:gd name="T12" fmla="*/ 861 w 861"/>
                <a:gd name="T13" fmla="*/ 0 h 99"/>
                <a:gd name="T14" fmla="*/ 861 w 861"/>
                <a:gd name="T15" fmla="*/ 93 h 99"/>
                <a:gd name="T16" fmla="*/ 0 w 861"/>
                <a:gd name="T17" fmla="*/ 93 h 99"/>
                <a:gd name="T18" fmla="*/ 0 w 86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9">
                  <a:moveTo>
                    <a:pt x="0" y="0"/>
                  </a:moveTo>
                  <a:lnTo>
                    <a:pt x="861" y="0"/>
                  </a:lnTo>
                  <a:lnTo>
                    <a:pt x="861" y="99"/>
                  </a:lnTo>
                  <a:lnTo>
                    <a:pt x="0" y="99"/>
                  </a:lnTo>
                  <a:lnTo>
                    <a:pt x="0" y="0"/>
                  </a:lnTo>
                  <a:close/>
                  <a:moveTo>
                    <a:pt x="0" y="0"/>
                  </a:moveTo>
                  <a:lnTo>
                    <a:pt x="861" y="0"/>
                  </a:lnTo>
                  <a:lnTo>
                    <a:pt x="861" y="93"/>
                  </a:lnTo>
                  <a:lnTo>
                    <a:pt x="0" y="93"/>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3" name="Freeform 880">
              <a:extLst>
                <a:ext uri="{FF2B5EF4-FFF2-40B4-BE49-F238E27FC236}">
                  <a16:creationId xmlns:a16="http://schemas.microsoft.com/office/drawing/2014/main" id="{D89BED4C-C377-F04C-A9AF-1C1B33140BB2}"/>
                </a:ext>
              </a:extLst>
            </p:cNvPr>
            <p:cNvSpPr>
              <a:spLocks noEditPoints="1"/>
            </p:cNvSpPr>
            <p:nvPr/>
          </p:nvSpPr>
          <p:spPr bwMode="auto">
            <a:xfrm>
              <a:off x="3767" y="2571"/>
              <a:ext cx="861" cy="93"/>
            </a:xfrm>
            <a:custGeom>
              <a:avLst/>
              <a:gdLst>
                <a:gd name="T0" fmla="*/ 0 w 861"/>
                <a:gd name="T1" fmla="*/ 0 h 93"/>
                <a:gd name="T2" fmla="*/ 861 w 861"/>
                <a:gd name="T3" fmla="*/ 0 h 93"/>
                <a:gd name="T4" fmla="*/ 861 w 861"/>
                <a:gd name="T5" fmla="*/ 93 h 93"/>
                <a:gd name="T6" fmla="*/ 0 w 861"/>
                <a:gd name="T7" fmla="*/ 93 h 93"/>
                <a:gd name="T8" fmla="*/ 0 w 861"/>
                <a:gd name="T9" fmla="*/ 0 h 93"/>
                <a:gd name="T10" fmla="*/ 0 w 861"/>
                <a:gd name="T11" fmla="*/ 0 h 93"/>
                <a:gd name="T12" fmla="*/ 861 w 861"/>
                <a:gd name="T13" fmla="*/ 0 h 93"/>
                <a:gd name="T14" fmla="*/ 861 w 861"/>
                <a:gd name="T15" fmla="*/ 87 h 93"/>
                <a:gd name="T16" fmla="*/ 0 w 861"/>
                <a:gd name="T17" fmla="*/ 87 h 93"/>
                <a:gd name="T18" fmla="*/ 0 w 86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3">
                  <a:moveTo>
                    <a:pt x="0" y="0"/>
                  </a:moveTo>
                  <a:lnTo>
                    <a:pt x="861" y="0"/>
                  </a:lnTo>
                  <a:lnTo>
                    <a:pt x="861" y="93"/>
                  </a:lnTo>
                  <a:lnTo>
                    <a:pt x="0" y="93"/>
                  </a:lnTo>
                  <a:lnTo>
                    <a:pt x="0" y="0"/>
                  </a:lnTo>
                  <a:close/>
                  <a:moveTo>
                    <a:pt x="0" y="0"/>
                  </a:moveTo>
                  <a:lnTo>
                    <a:pt x="861" y="0"/>
                  </a:lnTo>
                  <a:lnTo>
                    <a:pt x="861" y="87"/>
                  </a:lnTo>
                  <a:lnTo>
                    <a:pt x="0" y="87"/>
                  </a:lnTo>
                  <a:lnTo>
                    <a:pt x="0"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4" name="Freeform 881">
              <a:extLst>
                <a:ext uri="{FF2B5EF4-FFF2-40B4-BE49-F238E27FC236}">
                  <a16:creationId xmlns:a16="http://schemas.microsoft.com/office/drawing/2014/main" id="{EFC4760C-93B9-124E-80EE-D3B072AD4557}"/>
                </a:ext>
              </a:extLst>
            </p:cNvPr>
            <p:cNvSpPr>
              <a:spLocks noEditPoints="1"/>
            </p:cNvSpPr>
            <p:nvPr/>
          </p:nvSpPr>
          <p:spPr bwMode="auto">
            <a:xfrm>
              <a:off x="3767" y="2571"/>
              <a:ext cx="861" cy="87"/>
            </a:xfrm>
            <a:custGeom>
              <a:avLst/>
              <a:gdLst>
                <a:gd name="T0" fmla="*/ 0 w 861"/>
                <a:gd name="T1" fmla="*/ 0 h 87"/>
                <a:gd name="T2" fmla="*/ 861 w 861"/>
                <a:gd name="T3" fmla="*/ 0 h 87"/>
                <a:gd name="T4" fmla="*/ 861 w 861"/>
                <a:gd name="T5" fmla="*/ 87 h 87"/>
                <a:gd name="T6" fmla="*/ 0 w 861"/>
                <a:gd name="T7" fmla="*/ 87 h 87"/>
                <a:gd name="T8" fmla="*/ 0 w 861"/>
                <a:gd name="T9" fmla="*/ 0 h 87"/>
                <a:gd name="T10" fmla="*/ 0 w 861"/>
                <a:gd name="T11" fmla="*/ 0 h 87"/>
                <a:gd name="T12" fmla="*/ 861 w 861"/>
                <a:gd name="T13" fmla="*/ 0 h 87"/>
                <a:gd name="T14" fmla="*/ 861 w 861"/>
                <a:gd name="T15" fmla="*/ 81 h 87"/>
                <a:gd name="T16" fmla="*/ 0 w 861"/>
                <a:gd name="T17" fmla="*/ 81 h 87"/>
                <a:gd name="T18" fmla="*/ 0 w 86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7">
                  <a:moveTo>
                    <a:pt x="0" y="0"/>
                  </a:moveTo>
                  <a:lnTo>
                    <a:pt x="861" y="0"/>
                  </a:lnTo>
                  <a:lnTo>
                    <a:pt x="861" y="87"/>
                  </a:lnTo>
                  <a:lnTo>
                    <a:pt x="0" y="87"/>
                  </a:lnTo>
                  <a:lnTo>
                    <a:pt x="0" y="0"/>
                  </a:lnTo>
                  <a:close/>
                  <a:moveTo>
                    <a:pt x="0" y="0"/>
                  </a:moveTo>
                  <a:lnTo>
                    <a:pt x="861" y="0"/>
                  </a:lnTo>
                  <a:lnTo>
                    <a:pt x="861" y="81"/>
                  </a:lnTo>
                  <a:lnTo>
                    <a:pt x="0" y="81"/>
                  </a:ln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5" name="Freeform 882">
              <a:extLst>
                <a:ext uri="{FF2B5EF4-FFF2-40B4-BE49-F238E27FC236}">
                  <a16:creationId xmlns:a16="http://schemas.microsoft.com/office/drawing/2014/main" id="{CE282F7A-74A9-4040-91AC-6570C16BA402}"/>
                </a:ext>
              </a:extLst>
            </p:cNvPr>
            <p:cNvSpPr>
              <a:spLocks noEditPoints="1"/>
            </p:cNvSpPr>
            <p:nvPr/>
          </p:nvSpPr>
          <p:spPr bwMode="auto">
            <a:xfrm>
              <a:off x="3767" y="2571"/>
              <a:ext cx="861" cy="81"/>
            </a:xfrm>
            <a:custGeom>
              <a:avLst/>
              <a:gdLst>
                <a:gd name="T0" fmla="*/ 0 w 861"/>
                <a:gd name="T1" fmla="*/ 0 h 81"/>
                <a:gd name="T2" fmla="*/ 861 w 861"/>
                <a:gd name="T3" fmla="*/ 0 h 81"/>
                <a:gd name="T4" fmla="*/ 861 w 861"/>
                <a:gd name="T5" fmla="*/ 81 h 81"/>
                <a:gd name="T6" fmla="*/ 0 w 861"/>
                <a:gd name="T7" fmla="*/ 81 h 81"/>
                <a:gd name="T8" fmla="*/ 0 w 861"/>
                <a:gd name="T9" fmla="*/ 0 h 81"/>
                <a:gd name="T10" fmla="*/ 0 w 861"/>
                <a:gd name="T11" fmla="*/ 0 h 81"/>
                <a:gd name="T12" fmla="*/ 861 w 861"/>
                <a:gd name="T13" fmla="*/ 0 h 81"/>
                <a:gd name="T14" fmla="*/ 861 w 861"/>
                <a:gd name="T15" fmla="*/ 76 h 81"/>
                <a:gd name="T16" fmla="*/ 0 w 861"/>
                <a:gd name="T17" fmla="*/ 76 h 81"/>
                <a:gd name="T18" fmla="*/ 0 w 86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1">
                  <a:moveTo>
                    <a:pt x="0" y="0"/>
                  </a:moveTo>
                  <a:lnTo>
                    <a:pt x="861" y="0"/>
                  </a:lnTo>
                  <a:lnTo>
                    <a:pt x="861" y="81"/>
                  </a:lnTo>
                  <a:lnTo>
                    <a:pt x="0" y="81"/>
                  </a:lnTo>
                  <a:lnTo>
                    <a:pt x="0" y="0"/>
                  </a:lnTo>
                  <a:close/>
                  <a:moveTo>
                    <a:pt x="0" y="0"/>
                  </a:moveTo>
                  <a:lnTo>
                    <a:pt x="861" y="0"/>
                  </a:lnTo>
                  <a:lnTo>
                    <a:pt x="861" y="76"/>
                  </a:lnTo>
                  <a:lnTo>
                    <a:pt x="0" y="76"/>
                  </a:ln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6" name="Freeform 883">
              <a:extLst>
                <a:ext uri="{FF2B5EF4-FFF2-40B4-BE49-F238E27FC236}">
                  <a16:creationId xmlns:a16="http://schemas.microsoft.com/office/drawing/2014/main" id="{9BF48651-D49A-A544-8BE7-5D46F5346235}"/>
                </a:ext>
              </a:extLst>
            </p:cNvPr>
            <p:cNvSpPr>
              <a:spLocks noEditPoints="1"/>
            </p:cNvSpPr>
            <p:nvPr/>
          </p:nvSpPr>
          <p:spPr bwMode="auto">
            <a:xfrm>
              <a:off x="3767" y="2571"/>
              <a:ext cx="861" cy="76"/>
            </a:xfrm>
            <a:custGeom>
              <a:avLst/>
              <a:gdLst>
                <a:gd name="T0" fmla="*/ 0 w 861"/>
                <a:gd name="T1" fmla="*/ 0 h 76"/>
                <a:gd name="T2" fmla="*/ 861 w 861"/>
                <a:gd name="T3" fmla="*/ 0 h 76"/>
                <a:gd name="T4" fmla="*/ 861 w 861"/>
                <a:gd name="T5" fmla="*/ 76 h 76"/>
                <a:gd name="T6" fmla="*/ 0 w 861"/>
                <a:gd name="T7" fmla="*/ 76 h 76"/>
                <a:gd name="T8" fmla="*/ 0 w 861"/>
                <a:gd name="T9" fmla="*/ 0 h 76"/>
                <a:gd name="T10" fmla="*/ 0 w 861"/>
                <a:gd name="T11" fmla="*/ 0 h 76"/>
                <a:gd name="T12" fmla="*/ 861 w 861"/>
                <a:gd name="T13" fmla="*/ 0 h 76"/>
                <a:gd name="T14" fmla="*/ 861 w 861"/>
                <a:gd name="T15" fmla="*/ 69 h 76"/>
                <a:gd name="T16" fmla="*/ 0 w 861"/>
                <a:gd name="T17" fmla="*/ 69 h 76"/>
                <a:gd name="T18" fmla="*/ 0 w 86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76">
                  <a:moveTo>
                    <a:pt x="0" y="0"/>
                  </a:moveTo>
                  <a:lnTo>
                    <a:pt x="861" y="0"/>
                  </a:lnTo>
                  <a:lnTo>
                    <a:pt x="861" y="76"/>
                  </a:lnTo>
                  <a:lnTo>
                    <a:pt x="0" y="76"/>
                  </a:lnTo>
                  <a:lnTo>
                    <a:pt x="0" y="0"/>
                  </a:lnTo>
                  <a:close/>
                  <a:moveTo>
                    <a:pt x="0" y="0"/>
                  </a:moveTo>
                  <a:lnTo>
                    <a:pt x="861" y="0"/>
                  </a:lnTo>
                  <a:lnTo>
                    <a:pt x="861" y="69"/>
                  </a:lnTo>
                  <a:lnTo>
                    <a:pt x="0" y="69"/>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7" name="Freeform 884">
              <a:extLst>
                <a:ext uri="{FF2B5EF4-FFF2-40B4-BE49-F238E27FC236}">
                  <a16:creationId xmlns:a16="http://schemas.microsoft.com/office/drawing/2014/main" id="{89E9A530-B9CF-2C48-A040-EDFB59DC5A40}"/>
                </a:ext>
              </a:extLst>
            </p:cNvPr>
            <p:cNvSpPr>
              <a:spLocks noEditPoints="1"/>
            </p:cNvSpPr>
            <p:nvPr/>
          </p:nvSpPr>
          <p:spPr bwMode="auto">
            <a:xfrm>
              <a:off x="3767" y="2571"/>
              <a:ext cx="861" cy="69"/>
            </a:xfrm>
            <a:custGeom>
              <a:avLst/>
              <a:gdLst>
                <a:gd name="T0" fmla="*/ 0 w 861"/>
                <a:gd name="T1" fmla="*/ 0 h 69"/>
                <a:gd name="T2" fmla="*/ 861 w 861"/>
                <a:gd name="T3" fmla="*/ 0 h 69"/>
                <a:gd name="T4" fmla="*/ 861 w 861"/>
                <a:gd name="T5" fmla="*/ 69 h 69"/>
                <a:gd name="T6" fmla="*/ 0 w 861"/>
                <a:gd name="T7" fmla="*/ 69 h 69"/>
                <a:gd name="T8" fmla="*/ 0 w 861"/>
                <a:gd name="T9" fmla="*/ 0 h 69"/>
                <a:gd name="T10" fmla="*/ 0 w 861"/>
                <a:gd name="T11" fmla="*/ 0 h 69"/>
                <a:gd name="T12" fmla="*/ 861 w 861"/>
                <a:gd name="T13" fmla="*/ 0 h 69"/>
                <a:gd name="T14" fmla="*/ 861 w 861"/>
                <a:gd name="T15" fmla="*/ 64 h 69"/>
                <a:gd name="T16" fmla="*/ 0 w 861"/>
                <a:gd name="T17" fmla="*/ 64 h 69"/>
                <a:gd name="T18" fmla="*/ 0 w 86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9">
                  <a:moveTo>
                    <a:pt x="0" y="0"/>
                  </a:moveTo>
                  <a:lnTo>
                    <a:pt x="861" y="0"/>
                  </a:lnTo>
                  <a:lnTo>
                    <a:pt x="861" y="69"/>
                  </a:lnTo>
                  <a:lnTo>
                    <a:pt x="0" y="69"/>
                  </a:lnTo>
                  <a:lnTo>
                    <a:pt x="0" y="0"/>
                  </a:lnTo>
                  <a:close/>
                  <a:moveTo>
                    <a:pt x="0" y="0"/>
                  </a:moveTo>
                  <a:lnTo>
                    <a:pt x="861" y="0"/>
                  </a:lnTo>
                  <a:lnTo>
                    <a:pt x="861" y="64"/>
                  </a:lnTo>
                  <a:lnTo>
                    <a:pt x="0" y="64"/>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8" name="Freeform 885">
              <a:extLst>
                <a:ext uri="{FF2B5EF4-FFF2-40B4-BE49-F238E27FC236}">
                  <a16:creationId xmlns:a16="http://schemas.microsoft.com/office/drawing/2014/main" id="{B5D9362D-91C4-1046-AE67-925946F6DF96}"/>
                </a:ext>
              </a:extLst>
            </p:cNvPr>
            <p:cNvSpPr>
              <a:spLocks noEditPoints="1"/>
            </p:cNvSpPr>
            <p:nvPr/>
          </p:nvSpPr>
          <p:spPr bwMode="auto">
            <a:xfrm>
              <a:off x="3767" y="2571"/>
              <a:ext cx="861" cy="64"/>
            </a:xfrm>
            <a:custGeom>
              <a:avLst/>
              <a:gdLst>
                <a:gd name="T0" fmla="*/ 0 w 861"/>
                <a:gd name="T1" fmla="*/ 0 h 64"/>
                <a:gd name="T2" fmla="*/ 861 w 861"/>
                <a:gd name="T3" fmla="*/ 0 h 64"/>
                <a:gd name="T4" fmla="*/ 861 w 861"/>
                <a:gd name="T5" fmla="*/ 64 h 64"/>
                <a:gd name="T6" fmla="*/ 0 w 861"/>
                <a:gd name="T7" fmla="*/ 64 h 64"/>
                <a:gd name="T8" fmla="*/ 0 w 861"/>
                <a:gd name="T9" fmla="*/ 0 h 64"/>
                <a:gd name="T10" fmla="*/ 0 w 861"/>
                <a:gd name="T11" fmla="*/ 0 h 64"/>
                <a:gd name="T12" fmla="*/ 861 w 861"/>
                <a:gd name="T13" fmla="*/ 0 h 64"/>
                <a:gd name="T14" fmla="*/ 861 w 861"/>
                <a:gd name="T15" fmla="*/ 58 h 64"/>
                <a:gd name="T16" fmla="*/ 0 w 861"/>
                <a:gd name="T17" fmla="*/ 58 h 64"/>
                <a:gd name="T18" fmla="*/ 0 w 86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4">
                  <a:moveTo>
                    <a:pt x="0" y="0"/>
                  </a:moveTo>
                  <a:lnTo>
                    <a:pt x="861" y="0"/>
                  </a:lnTo>
                  <a:lnTo>
                    <a:pt x="861" y="64"/>
                  </a:lnTo>
                  <a:lnTo>
                    <a:pt x="0" y="64"/>
                  </a:lnTo>
                  <a:lnTo>
                    <a:pt x="0" y="0"/>
                  </a:lnTo>
                  <a:close/>
                  <a:moveTo>
                    <a:pt x="0" y="0"/>
                  </a:moveTo>
                  <a:lnTo>
                    <a:pt x="861" y="0"/>
                  </a:lnTo>
                  <a:lnTo>
                    <a:pt x="861" y="58"/>
                  </a:lnTo>
                  <a:lnTo>
                    <a:pt x="0" y="58"/>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9" name="Freeform 886">
              <a:extLst>
                <a:ext uri="{FF2B5EF4-FFF2-40B4-BE49-F238E27FC236}">
                  <a16:creationId xmlns:a16="http://schemas.microsoft.com/office/drawing/2014/main" id="{C70C7C6C-7774-7045-B55C-A89AC44CBD3E}"/>
                </a:ext>
              </a:extLst>
            </p:cNvPr>
            <p:cNvSpPr>
              <a:spLocks noEditPoints="1"/>
            </p:cNvSpPr>
            <p:nvPr/>
          </p:nvSpPr>
          <p:spPr bwMode="auto">
            <a:xfrm>
              <a:off x="3767" y="2571"/>
              <a:ext cx="861" cy="58"/>
            </a:xfrm>
            <a:custGeom>
              <a:avLst/>
              <a:gdLst>
                <a:gd name="T0" fmla="*/ 0 w 861"/>
                <a:gd name="T1" fmla="*/ 0 h 58"/>
                <a:gd name="T2" fmla="*/ 861 w 861"/>
                <a:gd name="T3" fmla="*/ 0 h 58"/>
                <a:gd name="T4" fmla="*/ 861 w 861"/>
                <a:gd name="T5" fmla="*/ 58 h 58"/>
                <a:gd name="T6" fmla="*/ 0 w 861"/>
                <a:gd name="T7" fmla="*/ 58 h 58"/>
                <a:gd name="T8" fmla="*/ 0 w 861"/>
                <a:gd name="T9" fmla="*/ 0 h 58"/>
                <a:gd name="T10" fmla="*/ 0 w 861"/>
                <a:gd name="T11" fmla="*/ 0 h 58"/>
                <a:gd name="T12" fmla="*/ 861 w 861"/>
                <a:gd name="T13" fmla="*/ 0 h 58"/>
                <a:gd name="T14" fmla="*/ 861 w 861"/>
                <a:gd name="T15" fmla="*/ 52 h 58"/>
                <a:gd name="T16" fmla="*/ 0 w 861"/>
                <a:gd name="T17" fmla="*/ 52 h 58"/>
                <a:gd name="T18" fmla="*/ 0 w 86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8">
                  <a:moveTo>
                    <a:pt x="0" y="0"/>
                  </a:moveTo>
                  <a:lnTo>
                    <a:pt x="861" y="0"/>
                  </a:lnTo>
                  <a:lnTo>
                    <a:pt x="861" y="58"/>
                  </a:lnTo>
                  <a:lnTo>
                    <a:pt x="0" y="58"/>
                  </a:lnTo>
                  <a:lnTo>
                    <a:pt x="0" y="0"/>
                  </a:lnTo>
                  <a:close/>
                  <a:moveTo>
                    <a:pt x="0" y="0"/>
                  </a:moveTo>
                  <a:lnTo>
                    <a:pt x="861" y="0"/>
                  </a:lnTo>
                  <a:lnTo>
                    <a:pt x="861" y="52"/>
                  </a:lnTo>
                  <a:lnTo>
                    <a:pt x="0" y="52"/>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0" name="Freeform 887">
              <a:extLst>
                <a:ext uri="{FF2B5EF4-FFF2-40B4-BE49-F238E27FC236}">
                  <a16:creationId xmlns:a16="http://schemas.microsoft.com/office/drawing/2014/main" id="{32D9AE36-FA49-1F4A-BCDE-EB3143FA53DE}"/>
                </a:ext>
              </a:extLst>
            </p:cNvPr>
            <p:cNvSpPr>
              <a:spLocks noEditPoints="1"/>
            </p:cNvSpPr>
            <p:nvPr/>
          </p:nvSpPr>
          <p:spPr bwMode="auto">
            <a:xfrm>
              <a:off x="3767" y="2571"/>
              <a:ext cx="861" cy="52"/>
            </a:xfrm>
            <a:custGeom>
              <a:avLst/>
              <a:gdLst>
                <a:gd name="T0" fmla="*/ 0 w 861"/>
                <a:gd name="T1" fmla="*/ 0 h 52"/>
                <a:gd name="T2" fmla="*/ 861 w 861"/>
                <a:gd name="T3" fmla="*/ 0 h 52"/>
                <a:gd name="T4" fmla="*/ 861 w 861"/>
                <a:gd name="T5" fmla="*/ 52 h 52"/>
                <a:gd name="T6" fmla="*/ 0 w 861"/>
                <a:gd name="T7" fmla="*/ 52 h 52"/>
                <a:gd name="T8" fmla="*/ 0 w 861"/>
                <a:gd name="T9" fmla="*/ 0 h 52"/>
                <a:gd name="T10" fmla="*/ 0 w 861"/>
                <a:gd name="T11" fmla="*/ 0 h 52"/>
                <a:gd name="T12" fmla="*/ 861 w 861"/>
                <a:gd name="T13" fmla="*/ 0 h 52"/>
                <a:gd name="T14" fmla="*/ 861 w 861"/>
                <a:gd name="T15" fmla="*/ 46 h 52"/>
                <a:gd name="T16" fmla="*/ 0 w 861"/>
                <a:gd name="T17" fmla="*/ 46 h 52"/>
                <a:gd name="T18" fmla="*/ 0 w 86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2">
                  <a:moveTo>
                    <a:pt x="0" y="0"/>
                  </a:moveTo>
                  <a:lnTo>
                    <a:pt x="861" y="0"/>
                  </a:lnTo>
                  <a:lnTo>
                    <a:pt x="861" y="52"/>
                  </a:lnTo>
                  <a:lnTo>
                    <a:pt x="0" y="52"/>
                  </a:lnTo>
                  <a:lnTo>
                    <a:pt x="0" y="0"/>
                  </a:lnTo>
                  <a:close/>
                  <a:moveTo>
                    <a:pt x="0" y="0"/>
                  </a:moveTo>
                  <a:lnTo>
                    <a:pt x="861" y="0"/>
                  </a:lnTo>
                  <a:lnTo>
                    <a:pt x="861" y="46"/>
                  </a:lnTo>
                  <a:lnTo>
                    <a:pt x="0" y="46"/>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1" name="Freeform 888">
              <a:extLst>
                <a:ext uri="{FF2B5EF4-FFF2-40B4-BE49-F238E27FC236}">
                  <a16:creationId xmlns:a16="http://schemas.microsoft.com/office/drawing/2014/main" id="{D9D57CA9-299B-2342-9BA7-C28B0063A1C5}"/>
                </a:ext>
              </a:extLst>
            </p:cNvPr>
            <p:cNvSpPr>
              <a:spLocks noEditPoints="1"/>
            </p:cNvSpPr>
            <p:nvPr/>
          </p:nvSpPr>
          <p:spPr bwMode="auto">
            <a:xfrm>
              <a:off x="3767" y="2571"/>
              <a:ext cx="861" cy="46"/>
            </a:xfrm>
            <a:custGeom>
              <a:avLst/>
              <a:gdLst>
                <a:gd name="T0" fmla="*/ 0 w 861"/>
                <a:gd name="T1" fmla="*/ 0 h 46"/>
                <a:gd name="T2" fmla="*/ 861 w 861"/>
                <a:gd name="T3" fmla="*/ 0 h 46"/>
                <a:gd name="T4" fmla="*/ 861 w 861"/>
                <a:gd name="T5" fmla="*/ 46 h 46"/>
                <a:gd name="T6" fmla="*/ 0 w 861"/>
                <a:gd name="T7" fmla="*/ 46 h 46"/>
                <a:gd name="T8" fmla="*/ 0 w 861"/>
                <a:gd name="T9" fmla="*/ 0 h 46"/>
                <a:gd name="T10" fmla="*/ 0 w 861"/>
                <a:gd name="T11" fmla="*/ 0 h 46"/>
                <a:gd name="T12" fmla="*/ 861 w 861"/>
                <a:gd name="T13" fmla="*/ 0 h 46"/>
                <a:gd name="T14" fmla="*/ 861 w 861"/>
                <a:gd name="T15" fmla="*/ 41 h 46"/>
                <a:gd name="T16" fmla="*/ 0 w 861"/>
                <a:gd name="T17" fmla="*/ 41 h 46"/>
                <a:gd name="T18" fmla="*/ 0 w 8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6">
                  <a:moveTo>
                    <a:pt x="0" y="0"/>
                  </a:moveTo>
                  <a:lnTo>
                    <a:pt x="861" y="0"/>
                  </a:lnTo>
                  <a:lnTo>
                    <a:pt x="861" y="46"/>
                  </a:lnTo>
                  <a:lnTo>
                    <a:pt x="0" y="46"/>
                  </a:lnTo>
                  <a:lnTo>
                    <a:pt x="0" y="0"/>
                  </a:lnTo>
                  <a:close/>
                  <a:moveTo>
                    <a:pt x="0" y="0"/>
                  </a:moveTo>
                  <a:lnTo>
                    <a:pt x="861" y="0"/>
                  </a:lnTo>
                  <a:lnTo>
                    <a:pt x="861" y="41"/>
                  </a:lnTo>
                  <a:lnTo>
                    <a:pt x="0" y="41"/>
                  </a:ln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2" name="Freeform 889">
              <a:extLst>
                <a:ext uri="{FF2B5EF4-FFF2-40B4-BE49-F238E27FC236}">
                  <a16:creationId xmlns:a16="http://schemas.microsoft.com/office/drawing/2014/main" id="{74860E36-4734-CF4C-A418-77A1B5D718E3}"/>
                </a:ext>
              </a:extLst>
            </p:cNvPr>
            <p:cNvSpPr>
              <a:spLocks noEditPoints="1"/>
            </p:cNvSpPr>
            <p:nvPr/>
          </p:nvSpPr>
          <p:spPr bwMode="auto">
            <a:xfrm>
              <a:off x="3767" y="2571"/>
              <a:ext cx="861" cy="41"/>
            </a:xfrm>
            <a:custGeom>
              <a:avLst/>
              <a:gdLst>
                <a:gd name="T0" fmla="*/ 0 w 861"/>
                <a:gd name="T1" fmla="*/ 0 h 41"/>
                <a:gd name="T2" fmla="*/ 861 w 861"/>
                <a:gd name="T3" fmla="*/ 0 h 41"/>
                <a:gd name="T4" fmla="*/ 861 w 861"/>
                <a:gd name="T5" fmla="*/ 41 h 41"/>
                <a:gd name="T6" fmla="*/ 0 w 861"/>
                <a:gd name="T7" fmla="*/ 41 h 41"/>
                <a:gd name="T8" fmla="*/ 0 w 861"/>
                <a:gd name="T9" fmla="*/ 0 h 41"/>
                <a:gd name="T10" fmla="*/ 0 w 861"/>
                <a:gd name="T11" fmla="*/ 0 h 41"/>
                <a:gd name="T12" fmla="*/ 861 w 861"/>
                <a:gd name="T13" fmla="*/ 0 h 41"/>
                <a:gd name="T14" fmla="*/ 861 w 861"/>
                <a:gd name="T15" fmla="*/ 35 h 41"/>
                <a:gd name="T16" fmla="*/ 0 w 861"/>
                <a:gd name="T17" fmla="*/ 35 h 41"/>
                <a:gd name="T18" fmla="*/ 0 w 8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1">
                  <a:moveTo>
                    <a:pt x="0" y="0"/>
                  </a:moveTo>
                  <a:lnTo>
                    <a:pt x="861" y="0"/>
                  </a:lnTo>
                  <a:lnTo>
                    <a:pt x="861" y="41"/>
                  </a:lnTo>
                  <a:lnTo>
                    <a:pt x="0" y="41"/>
                  </a:lnTo>
                  <a:lnTo>
                    <a:pt x="0" y="0"/>
                  </a:lnTo>
                  <a:close/>
                  <a:moveTo>
                    <a:pt x="0" y="0"/>
                  </a:moveTo>
                  <a:lnTo>
                    <a:pt x="861" y="0"/>
                  </a:lnTo>
                  <a:lnTo>
                    <a:pt x="861" y="35"/>
                  </a:lnTo>
                  <a:lnTo>
                    <a:pt x="0" y="35"/>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3" name="Freeform 890">
              <a:extLst>
                <a:ext uri="{FF2B5EF4-FFF2-40B4-BE49-F238E27FC236}">
                  <a16:creationId xmlns:a16="http://schemas.microsoft.com/office/drawing/2014/main" id="{5DE284D3-884A-9E41-BDF8-7A79F826F117}"/>
                </a:ext>
              </a:extLst>
            </p:cNvPr>
            <p:cNvSpPr>
              <a:spLocks noEditPoints="1"/>
            </p:cNvSpPr>
            <p:nvPr/>
          </p:nvSpPr>
          <p:spPr bwMode="auto">
            <a:xfrm>
              <a:off x="3767" y="2571"/>
              <a:ext cx="861" cy="35"/>
            </a:xfrm>
            <a:custGeom>
              <a:avLst/>
              <a:gdLst>
                <a:gd name="T0" fmla="*/ 0 w 861"/>
                <a:gd name="T1" fmla="*/ 0 h 35"/>
                <a:gd name="T2" fmla="*/ 861 w 861"/>
                <a:gd name="T3" fmla="*/ 0 h 35"/>
                <a:gd name="T4" fmla="*/ 861 w 861"/>
                <a:gd name="T5" fmla="*/ 35 h 35"/>
                <a:gd name="T6" fmla="*/ 0 w 861"/>
                <a:gd name="T7" fmla="*/ 35 h 35"/>
                <a:gd name="T8" fmla="*/ 0 w 861"/>
                <a:gd name="T9" fmla="*/ 0 h 35"/>
                <a:gd name="T10" fmla="*/ 0 w 861"/>
                <a:gd name="T11" fmla="*/ 0 h 35"/>
                <a:gd name="T12" fmla="*/ 861 w 861"/>
                <a:gd name="T13" fmla="*/ 0 h 35"/>
                <a:gd name="T14" fmla="*/ 861 w 861"/>
                <a:gd name="T15" fmla="*/ 29 h 35"/>
                <a:gd name="T16" fmla="*/ 0 w 861"/>
                <a:gd name="T17" fmla="*/ 29 h 35"/>
                <a:gd name="T18" fmla="*/ 0 w 8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35">
                  <a:moveTo>
                    <a:pt x="0" y="0"/>
                  </a:moveTo>
                  <a:lnTo>
                    <a:pt x="861" y="0"/>
                  </a:lnTo>
                  <a:lnTo>
                    <a:pt x="861" y="35"/>
                  </a:lnTo>
                  <a:lnTo>
                    <a:pt x="0" y="35"/>
                  </a:lnTo>
                  <a:lnTo>
                    <a:pt x="0" y="0"/>
                  </a:lnTo>
                  <a:close/>
                  <a:moveTo>
                    <a:pt x="0" y="0"/>
                  </a:moveTo>
                  <a:lnTo>
                    <a:pt x="861" y="0"/>
                  </a:lnTo>
                  <a:lnTo>
                    <a:pt x="861" y="29"/>
                  </a:lnTo>
                  <a:lnTo>
                    <a:pt x="0" y="29"/>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4" name="Freeform 891">
              <a:extLst>
                <a:ext uri="{FF2B5EF4-FFF2-40B4-BE49-F238E27FC236}">
                  <a16:creationId xmlns:a16="http://schemas.microsoft.com/office/drawing/2014/main" id="{E4ABAAF6-0427-554F-A62F-458F83A1326E}"/>
                </a:ext>
              </a:extLst>
            </p:cNvPr>
            <p:cNvSpPr>
              <a:spLocks noEditPoints="1"/>
            </p:cNvSpPr>
            <p:nvPr/>
          </p:nvSpPr>
          <p:spPr bwMode="auto">
            <a:xfrm>
              <a:off x="3767" y="2571"/>
              <a:ext cx="861" cy="29"/>
            </a:xfrm>
            <a:custGeom>
              <a:avLst/>
              <a:gdLst>
                <a:gd name="T0" fmla="*/ 0 w 861"/>
                <a:gd name="T1" fmla="*/ 0 h 29"/>
                <a:gd name="T2" fmla="*/ 861 w 861"/>
                <a:gd name="T3" fmla="*/ 0 h 29"/>
                <a:gd name="T4" fmla="*/ 861 w 861"/>
                <a:gd name="T5" fmla="*/ 29 h 29"/>
                <a:gd name="T6" fmla="*/ 0 w 861"/>
                <a:gd name="T7" fmla="*/ 29 h 29"/>
                <a:gd name="T8" fmla="*/ 0 w 861"/>
                <a:gd name="T9" fmla="*/ 0 h 29"/>
                <a:gd name="T10" fmla="*/ 0 w 861"/>
                <a:gd name="T11" fmla="*/ 0 h 29"/>
                <a:gd name="T12" fmla="*/ 861 w 861"/>
                <a:gd name="T13" fmla="*/ 0 h 29"/>
                <a:gd name="T14" fmla="*/ 861 w 861"/>
                <a:gd name="T15" fmla="*/ 23 h 29"/>
                <a:gd name="T16" fmla="*/ 0 w 861"/>
                <a:gd name="T17" fmla="*/ 23 h 29"/>
                <a:gd name="T18" fmla="*/ 0 w 86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9">
                  <a:moveTo>
                    <a:pt x="0" y="0"/>
                  </a:moveTo>
                  <a:lnTo>
                    <a:pt x="861" y="0"/>
                  </a:lnTo>
                  <a:lnTo>
                    <a:pt x="861" y="29"/>
                  </a:lnTo>
                  <a:lnTo>
                    <a:pt x="0" y="29"/>
                  </a:lnTo>
                  <a:lnTo>
                    <a:pt x="0" y="0"/>
                  </a:lnTo>
                  <a:close/>
                  <a:moveTo>
                    <a:pt x="0" y="0"/>
                  </a:moveTo>
                  <a:lnTo>
                    <a:pt x="861" y="0"/>
                  </a:lnTo>
                  <a:lnTo>
                    <a:pt x="861" y="23"/>
                  </a:lnTo>
                  <a:lnTo>
                    <a:pt x="0" y="23"/>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5" name="Freeform 892">
              <a:extLst>
                <a:ext uri="{FF2B5EF4-FFF2-40B4-BE49-F238E27FC236}">
                  <a16:creationId xmlns:a16="http://schemas.microsoft.com/office/drawing/2014/main" id="{9F091B3C-183B-1D46-BB41-25703C16D8F6}"/>
                </a:ext>
              </a:extLst>
            </p:cNvPr>
            <p:cNvSpPr>
              <a:spLocks noEditPoints="1"/>
            </p:cNvSpPr>
            <p:nvPr/>
          </p:nvSpPr>
          <p:spPr bwMode="auto">
            <a:xfrm>
              <a:off x="3767" y="2571"/>
              <a:ext cx="861" cy="23"/>
            </a:xfrm>
            <a:custGeom>
              <a:avLst/>
              <a:gdLst>
                <a:gd name="T0" fmla="*/ 0 w 861"/>
                <a:gd name="T1" fmla="*/ 0 h 23"/>
                <a:gd name="T2" fmla="*/ 861 w 861"/>
                <a:gd name="T3" fmla="*/ 0 h 23"/>
                <a:gd name="T4" fmla="*/ 861 w 861"/>
                <a:gd name="T5" fmla="*/ 23 h 23"/>
                <a:gd name="T6" fmla="*/ 0 w 861"/>
                <a:gd name="T7" fmla="*/ 23 h 23"/>
                <a:gd name="T8" fmla="*/ 0 w 861"/>
                <a:gd name="T9" fmla="*/ 0 h 23"/>
                <a:gd name="T10" fmla="*/ 0 w 861"/>
                <a:gd name="T11" fmla="*/ 0 h 23"/>
                <a:gd name="T12" fmla="*/ 861 w 861"/>
                <a:gd name="T13" fmla="*/ 0 h 23"/>
                <a:gd name="T14" fmla="*/ 861 w 861"/>
                <a:gd name="T15" fmla="*/ 18 h 23"/>
                <a:gd name="T16" fmla="*/ 0 w 861"/>
                <a:gd name="T17" fmla="*/ 18 h 23"/>
                <a:gd name="T18" fmla="*/ 0 w 86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3">
                  <a:moveTo>
                    <a:pt x="0" y="0"/>
                  </a:moveTo>
                  <a:lnTo>
                    <a:pt x="861" y="0"/>
                  </a:lnTo>
                  <a:lnTo>
                    <a:pt x="861" y="23"/>
                  </a:lnTo>
                  <a:lnTo>
                    <a:pt x="0" y="23"/>
                  </a:lnTo>
                  <a:lnTo>
                    <a:pt x="0" y="0"/>
                  </a:lnTo>
                  <a:close/>
                  <a:moveTo>
                    <a:pt x="0" y="0"/>
                  </a:moveTo>
                  <a:lnTo>
                    <a:pt x="861" y="0"/>
                  </a:lnTo>
                  <a:lnTo>
                    <a:pt x="861" y="18"/>
                  </a:lnTo>
                  <a:lnTo>
                    <a:pt x="0" y="18"/>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6" name="Freeform 893">
              <a:extLst>
                <a:ext uri="{FF2B5EF4-FFF2-40B4-BE49-F238E27FC236}">
                  <a16:creationId xmlns:a16="http://schemas.microsoft.com/office/drawing/2014/main" id="{703B9445-8C1B-0F4F-B5F2-2DE9D157273B}"/>
                </a:ext>
              </a:extLst>
            </p:cNvPr>
            <p:cNvSpPr>
              <a:spLocks noEditPoints="1"/>
            </p:cNvSpPr>
            <p:nvPr/>
          </p:nvSpPr>
          <p:spPr bwMode="auto">
            <a:xfrm>
              <a:off x="3767" y="2571"/>
              <a:ext cx="861" cy="18"/>
            </a:xfrm>
            <a:custGeom>
              <a:avLst/>
              <a:gdLst>
                <a:gd name="T0" fmla="*/ 0 w 861"/>
                <a:gd name="T1" fmla="*/ 0 h 18"/>
                <a:gd name="T2" fmla="*/ 861 w 861"/>
                <a:gd name="T3" fmla="*/ 0 h 18"/>
                <a:gd name="T4" fmla="*/ 861 w 861"/>
                <a:gd name="T5" fmla="*/ 18 h 18"/>
                <a:gd name="T6" fmla="*/ 0 w 861"/>
                <a:gd name="T7" fmla="*/ 18 h 18"/>
                <a:gd name="T8" fmla="*/ 0 w 861"/>
                <a:gd name="T9" fmla="*/ 0 h 18"/>
                <a:gd name="T10" fmla="*/ 0 w 861"/>
                <a:gd name="T11" fmla="*/ 0 h 18"/>
                <a:gd name="T12" fmla="*/ 861 w 861"/>
                <a:gd name="T13" fmla="*/ 0 h 18"/>
                <a:gd name="T14" fmla="*/ 861 w 861"/>
                <a:gd name="T15" fmla="*/ 11 h 18"/>
                <a:gd name="T16" fmla="*/ 0 w 861"/>
                <a:gd name="T17" fmla="*/ 11 h 18"/>
                <a:gd name="T18" fmla="*/ 0 w 86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8">
                  <a:moveTo>
                    <a:pt x="0" y="0"/>
                  </a:moveTo>
                  <a:lnTo>
                    <a:pt x="861" y="0"/>
                  </a:lnTo>
                  <a:lnTo>
                    <a:pt x="861" y="18"/>
                  </a:lnTo>
                  <a:lnTo>
                    <a:pt x="0" y="18"/>
                  </a:lnTo>
                  <a:lnTo>
                    <a:pt x="0" y="0"/>
                  </a:lnTo>
                  <a:close/>
                  <a:moveTo>
                    <a:pt x="0" y="0"/>
                  </a:moveTo>
                  <a:lnTo>
                    <a:pt x="861" y="0"/>
                  </a:lnTo>
                  <a:lnTo>
                    <a:pt x="861" y="11"/>
                  </a:lnTo>
                  <a:lnTo>
                    <a:pt x="0" y="1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7" name="Freeform 894">
              <a:extLst>
                <a:ext uri="{FF2B5EF4-FFF2-40B4-BE49-F238E27FC236}">
                  <a16:creationId xmlns:a16="http://schemas.microsoft.com/office/drawing/2014/main" id="{7CCF9DAC-D3B8-8942-A9CD-348CE97264DD}"/>
                </a:ext>
              </a:extLst>
            </p:cNvPr>
            <p:cNvSpPr>
              <a:spLocks noEditPoints="1"/>
            </p:cNvSpPr>
            <p:nvPr/>
          </p:nvSpPr>
          <p:spPr bwMode="auto">
            <a:xfrm>
              <a:off x="3767" y="2571"/>
              <a:ext cx="861" cy="11"/>
            </a:xfrm>
            <a:custGeom>
              <a:avLst/>
              <a:gdLst>
                <a:gd name="T0" fmla="*/ 0 w 861"/>
                <a:gd name="T1" fmla="*/ 0 h 11"/>
                <a:gd name="T2" fmla="*/ 861 w 861"/>
                <a:gd name="T3" fmla="*/ 0 h 11"/>
                <a:gd name="T4" fmla="*/ 861 w 861"/>
                <a:gd name="T5" fmla="*/ 11 h 11"/>
                <a:gd name="T6" fmla="*/ 0 w 861"/>
                <a:gd name="T7" fmla="*/ 11 h 11"/>
                <a:gd name="T8" fmla="*/ 0 w 861"/>
                <a:gd name="T9" fmla="*/ 0 h 11"/>
                <a:gd name="T10" fmla="*/ 0 w 861"/>
                <a:gd name="T11" fmla="*/ 0 h 11"/>
                <a:gd name="T12" fmla="*/ 861 w 861"/>
                <a:gd name="T13" fmla="*/ 0 h 11"/>
                <a:gd name="T14" fmla="*/ 861 w 861"/>
                <a:gd name="T15" fmla="*/ 6 h 11"/>
                <a:gd name="T16" fmla="*/ 0 w 861"/>
                <a:gd name="T17" fmla="*/ 6 h 11"/>
                <a:gd name="T18" fmla="*/ 0 w 861"/>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
                  <a:moveTo>
                    <a:pt x="0" y="0"/>
                  </a:moveTo>
                  <a:lnTo>
                    <a:pt x="861" y="0"/>
                  </a:lnTo>
                  <a:lnTo>
                    <a:pt x="861" y="11"/>
                  </a:lnTo>
                  <a:lnTo>
                    <a:pt x="0" y="11"/>
                  </a:lnTo>
                  <a:lnTo>
                    <a:pt x="0" y="0"/>
                  </a:lnTo>
                  <a:close/>
                  <a:moveTo>
                    <a:pt x="0" y="0"/>
                  </a:moveTo>
                  <a:lnTo>
                    <a:pt x="861" y="0"/>
                  </a:lnTo>
                  <a:lnTo>
                    <a:pt x="861" y="6"/>
                  </a:lnTo>
                  <a:lnTo>
                    <a:pt x="0" y="6"/>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8" name="Freeform 895">
              <a:extLst>
                <a:ext uri="{FF2B5EF4-FFF2-40B4-BE49-F238E27FC236}">
                  <a16:creationId xmlns:a16="http://schemas.microsoft.com/office/drawing/2014/main" id="{80701FF9-A469-6447-9A32-A34A7A93F31B}"/>
                </a:ext>
              </a:extLst>
            </p:cNvPr>
            <p:cNvSpPr>
              <a:spLocks noEditPoints="1"/>
            </p:cNvSpPr>
            <p:nvPr/>
          </p:nvSpPr>
          <p:spPr bwMode="auto">
            <a:xfrm>
              <a:off x="3767" y="2571"/>
              <a:ext cx="861" cy="6"/>
            </a:xfrm>
            <a:custGeom>
              <a:avLst/>
              <a:gdLst>
                <a:gd name="T0" fmla="*/ 0 w 861"/>
                <a:gd name="T1" fmla="*/ 0 h 6"/>
                <a:gd name="T2" fmla="*/ 861 w 861"/>
                <a:gd name="T3" fmla="*/ 0 h 6"/>
                <a:gd name="T4" fmla="*/ 861 w 861"/>
                <a:gd name="T5" fmla="*/ 6 h 6"/>
                <a:gd name="T6" fmla="*/ 0 w 861"/>
                <a:gd name="T7" fmla="*/ 6 h 6"/>
                <a:gd name="T8" fmla="*/ 0 w 861"/>
                <a:gd name="T9" fmla="*/ 0 h 6"/>
                <a:gd name="T10" fmla="*/ 0 w 861"/>
                <a:gd name="T11" fmla="*/ 0 h 6"/>
                <a:gd name="T12" fmla="*/ 861 w 861"/>
                <a:gd name="T13" fmla="*/ 0 h 6"/>
                <a:gd name="T14" fmla="*/ 861 w 861"/>
                <a:gd name="T15" fmla="*/ 0 h 6"/>
                <a:gd name="T16" fmla="*/ 0 w 861"/>
                <a:gd name="T17" fmla="*/ 0 h 6"/>
                <a:gd name="T18" fmla="*/ 0 w 86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
                  <a:moveTo>
                    <a:pt x="0" y="0"/>
                  </a:moveTo>
                  <a:lnTo>
                    <a:pt x="861" y="0"/>
                  </a:lnTo>
                  <a:lnTo>
                    <a:pt x="861" y="6"/>
                  </a:lnTo>
                  <a:lnTo>
                    <a:pt x="0" y="6"/>
                  </a:lnTo>
                  <a:lnTo>
                    <a:pt x="0" y="0"/>
                  </a:lnTo>
                  <a:close/>
                  <a:moveTo>
                    <a:pt x="0" y="0"/>
                  </a:moveTo>
                  <a:lnTo>
                    <a:pt x="86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9" name="Freeform 896">
              <a:extLst>
                <a:ext uri="{FF2B5EF4-FFF2-40B4-BE49-F238E27FC236}">
                  <a16:creationId xmlns:a16="http://schemas.microsoft.com/office/drawing/2014/main" id="{F18FD4BB-C053-5C4C-B054-11D4A462BB43}"/>
                </a:ext>
              </a:extLst>
            </p:cNvPr>
            <p:cNvSpPr>
              <a:spLocks/>
            </p:cNvSpPr>
            <p:nvPr/>
          </p:nvSpPr>
          <p:spPr bwMode="auto">
            <a:xfrm>
              <a:off x="4533" y="2571"/>
              <a:ext cx="95" cy="194"/>
            </a:xfrm>
            <a:custGeom>
              <a:avLst/>
              <a:gdLst>
                <a:gd name="T0" fmla="*/ 0 w 95"/>
                <a:gd name="T1" fmla="*/ 194 h 194"/>
                <a:gd name="T2" fmla="*/ 95 w 95"/>
                <a:gd name="T3" fmla="*/ 97 h 194"/>
                <a:gd name="T4" fmla="*/ 95 w 95"/>
                <a:gd name="T5" fmla="*/ 0 h 194"/>
                <a:gd name="T6" fmla="*/ 85 w 95"/>
                <a:gd name="T7" fmla="*/ 28 h 194"/>
                <a:gd name="T8" fmla="*/ 74 w 95"/>
                <a:gd name="T9" fmla="*/ 55 h 194"/>
                <a:gd name="T10" fmla="*/ 59 w 95"/>
                <a:gd name="T11" fmla="*/ 81 h 194"/>
                <a:gd name="T12" fmla="*/ 41 w 95"/>
                <a:gd name="T13" fmla="*/ 104 h 194"/>
                <a:gd name="T14" fmla="*/ 22 w 95"/>
                <a:gd name="T15" fmla="*/ 125 h 194"/>
                <a:gd name="T16" fmla="*/ 0 w 95"/>
                <a:gd name="T17" fmla="*/ 145 h 194"/>
                <a:gd name="T18" fmla="*/ 0 w 95"/>
                <a:gd name="T19" fmla="*/ 194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4">
                  <a:moveTo>
                    <a:pt x="0" y="194"/>
                  </a:moveTo>
                  <a:lnTo>
                    <a:pt x="95" y="97"/>
                  </a:lnTo>
                  <a:lnTo>
                    <a:pt x="95" y="0"/>
                  </a:lnTo>
                  <a:lnTo>
                    <a:pt x="85" y="28"/>
                  </a:lnTo>
                  <a:lnTo>
                    <a:pt x="74" y="55"/>
                  </a:lnTo>
                  <a:lnTo>
                    <a:pt x="59" y="81"/>
                  </a:lnTo>
                  <a:lnTo>
                    <a:pt x="41" y="104"/>
                  </a:lnTo>
                  <a:lnTo>
                    <a:pt x="22" y="125"/>
                  </a:lnTo>
                  <a:lnTo>
                    <a:pt x="0" y="145"/>
                  </a:lnTo>
                  <a:lnTo>
                    <a:pt x="0" y="19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0" name="Freeform 897">
              <a:extLst>
                <a:ext uri="{FF2B5EF4-FFF2-40B4-BE49-F238E27FC236}">
                  <a16:creationId xmlns:a16="http://schemas.microsoft.com/office/drawing/2014/main" id="{C9124940-0439-E346-A740-251754737040}"/>
                </a:ext>
              </a:extLst>
            </p:cNvPr>
            <p:cNvSpPr>
              <a:spLocks/>
            </p:cNvSpPr>
            <p:nvPr/>
          </p:nvSpPr>
          <p:spPr bwMode="auto">
            <a:xfrm>
              <a:off x="4562" y="2590"/>
              <a:ext cx="33" cy="10"/>
            </a:xfrm>
            <a:custGeom>
              <a:avLst/>
              <a:gdLst>
                <a:gd name="T0" fmla="*/ 5 w 33"/>
                <a:gd name="T1" fmla="*/ 0 h 10"/>
                <a:gd name="T2" fmla="*/ 33 w 33"/>
                <a:gd name="T3" fmla="*/ 0 h 10"/>
                <a:gd name="T4" fmla="*/ 31 w 33"/>
                <a:gd name="T5" fmla="*/ 5 h 10"/>
                <a:gd name="T6" fmla="*/ 28 w 33"/>
                <a:gd name="T7" fmla="*/ 10 h 10"/>
                <a:gd name="T8" fmla="*/ 0 w 33"/>
                <a:gd name="T9" fmla="*/ 10 h 10"/>
                <a:gd name="T10" fmla="*/ 3 w 33"/>
                <a:gd name="T11" fmla="*/ 5 h 10"/>
                <a:gd name="T12" fmla="*/ 5 w 3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0">
                  <a:moveTo>
                    <a:pt x="5" y="0"/>
                  </a:moveTo>
                  <a:lnTo>
                    <a:pt x="33"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1" name="Freeform 898">
              <a:extLst>
                <a:ext uri="{FF2B5EF4-FFF2-40B4-BE49-F238E27FC236}">
                  <a16:creationId xmlns:a16="http://schemas.microsoft.com/office/drawing/2014/main" id="{172D1E0F-EC57-0546-B0F4-1CDB83DA2E8E}"/>
                </a:ext>
              </a:extLst>
            </p:cNvPr>
            <p:cNvSpPr>
              <a:spLocks/>
            </p:cNvSpPr>
            <p:nvPr/>
          </p:nvSpPr>
          <p:spPr bwMode="auto">
            <a:xfrm>
              <a:off x="4520" y="2590"/>
              <a:ext cx="34" cy="10"/>
            </a:xfrm>
            <a:custGeom>
              <a:avLst/>
              <a:gdLst>
                <a:gd name="T0" fmla="*/ 5 w 34"/>
                <a:gd name="T1" fmla="*/ 0 h 10"/>
                <a:gd name="T2" fmla="*/ 34 w 34"/>
                <a:gd name="T3" fmla="*/ 0 h 10"/>
                <a:gd name="T4" fmla="*/ 31 w 34"/>
                <a:gd name="T5" fmla="*/ 5 h 10"/>
                <a:gd name="T6" fmla="*/ 28 w 34"/>
                <a:gd name="T7" fmla="*/ 10 h 10"/>
                <a:gd name="T8" fmla="*/ 0 w 34"/>
                <a:gd name="T9" fmla="*/ 10 h 10"/>
                <a:gd name="T10" fmla="*/ 3 w 34"/>
                <a:gd name="T11" fmla="*/ 5 h 10"/>
                <a:gd name="T12" fmla="*/ 5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5" y="0"/>
                  </a:moveTo>
                  <a:lnTo>
                    <a:pt x="34"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2" name="Freeform 899">
              <a:extLst>
                <a:ext uri="{FF2B5EF4-FFF2-40B4-BE49-F238E27FC236}">
                  <a16:creationId xmlns:a16="http://schemas.microsoft.com/office/drawing/2014/main" id="{AE22788A-C2C1-CC40-9A1C-BBC312AAF3F9}"/>
                </a:ext>
              </a:extLst>
            </p:cNvPr>
            <p:cNvSpPr>
              <a:spLocks/>
            </p:cNvSpPr>
            <p:nvPr/>
          </p:nvSpPr>
          <p:spPr bwMode="auto">
            <a:xfrm>
              <a:off x="4475" y="2590"/>
              <a:ext cx="34" cy="10"/>
            </a:xfrm>
            <a:custGeom>
              <a:avLst/>
              <a:gdLst>
                <a:gd name="T0" fmla="*/ 6 w 34"/>
                <a:gd name="T1" fmla="*/ 0 h 10"/>
                <a:gd name="T2" fmla="*/ 34 w 34"/>
                <a:gd name="T3" fmla="*/ 0 h 10"/>
                <a:gd name="T4" fmla="*/ 32 w 34"/>
                <a:gd name="T5" fmla="*/ 5 h 10"/>
                <a:gd name="T6" fmla="*/ 28 w 34"/>
                <a:gd name="T7" fmla="*/ 10 h 10"/>
                <a:gd name="T8" fmla="*/ 0 w 34"/>
                <a:gd name="T9" fmla="*/ 10 h 10"/>
                <a:gd name="T10" fmla="*/ 3 w 34"/>
                <a:gd name="T11" fmla="*/ 5 h 10"/>
                <a:gd name="T12" fmla="*/ 6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6" y="0"/>
                  </a:moveTo>
                  <a:lnTo>
                    <a:pt x="34" y="0"/>
                  </a:lnTo>
                  <a:lnTo>
                    <a:pt x="32" y="5"/>
                  </a:lnTo>
                  <a:lnTo>
                    <a:pt x="28" y="10"/>
                  </a:lnTo>
                  <a:lnTo>
                    <a:pt x="0" y="10"/>
                  </a:lnTo>
                  <a:lnTo>
                    <a:pt x="3" y="5"/>
                  </a:lnTo>
                  <a:lnTo>
                    <a:pt x="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3" name="Rectangle 900">
              <a:extLst>
                <a:ext uri="{FF2B5EF4-FFF2-40B4-BE49-F238E27FC236}">
                  <a16:creationId xmlns:a16="http://schemas.microsoft.com/office/drawing/2014/main" id="{0FFCE017-DC0E-4949-BCAA-3643540CAE69}"/>
                </a:ext>
              </a:extLst>
            </p:cNvPr>
            <p:cNvSpPr>
              <a:spLocks noChangeArrowheads="1"/>
            </p:cNvSpPr>
            <p:nvPr/>
          </p:nvSpPr>
          <p:spPr bwMode="auto">
            <a:xfrm>
              <a:off x="3767" y="2716"/>
              <a:ext cx="766" cy="49"/>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354" name="Freeform 901">
              <a:extLst>
                <a:ext uri="{FF2B5EF4-FFF2-40B4-BE49-F238E27FC236}">
                  <a16:creationId xmlns:a16="http://schemas.microsoft.com/office/drawing/2014/main" id="{9A86BD98-1EA3-0747-9C75-608930C0E4AF}"/>
                </a:ext>
              </a:extLst>
            </p:cNvPr>
            <p:cNvSpPr>
              <a:spLocks/>
            </p:cNvSpPr>
            <p:nvPr/>
          </p:nvSpPr>
          <p:spPr bwMode="auto">
            <a:xfrm>
              <a:off x="3767" y="2571"/>
              <a:ext cx="861" cy="194"/>
            </a:xfrm>
            <a:custGeom>
              <a:avLst/>
              <a:gdLst>
                <a:gd name="T0" fmla="*/ 0 w 861"/>
                <a:gd name="T1" fmla="*/ 145 h 194"/>
                <a:gd name="T2" fmla="*/ 0 w 861"/>
                <a:gd name="T3" fmla="*/ 194 h 194"/>
                <a:gd name="T4" fmla="*/ 766 w 861"/>
                <a:gd name="T5" fmla="*/ 194 h 194"/>
                <a:gd name="T6" fmla="*/ 861 w 861"/>
                <a:gd name="T7" fmla="*/ 97 h 194"/>
                <a:gd name="T8" fmla="*/ 861 w 861"/>
                <a:gd name="T9" fmla="*/ 0 h 194"/>
                <a:gd name="T10" fmla="*/ 96 w 861"/>
                <a:gd name="T11" fmla="*/ 0 h 194"/>
                <a:gd name="T12" fmla="*/ 87 w 861"/>
                <a:gd name="T13" fmla="*/ 28 h 194"/>
                <a:gd name="T14" fmla="*/ 75 w 861"/>
                <a:gd name="T15" fmla="*/ 55 h 194"/>
                <a:gd name="T16" fmla="*/ 60 w 861"/>
                <a:gd name="T17" fmla="*/ 81 h 194"/>
                <a:gd name="T18" fmla="*/ 42 w 861"/>
                <a:gd name="T19" fmla="*/ 104 h 194"/>
                <a:gd name="T20" fmla="*/ 22 w 861"/>
                <a:gd name="T21" fmla="*/ 125 h 194"/>
                <a:gd name="T22" fmla="*/ 0 w 861"/>
                <a:gd name="T23" fmla="*/ 145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1" h="194">
                  <a:moveTo>
                    <a:pt x="0" y="145"/>
                  </a:moveTo>
                  <a:lnTo>
                    <a:pt x="0" y="194"/>
                  </a:lnTo>
                  <a:lnTo>
                    <a:pt x="766" y="194"/>
                  </a:lnTo>
                  <a:lnTo>
                    <a:pt x="861" y="97"/>
                  </a:lnTo>
                  <a:lnTo>
                    <a:pt x="861" y="0"/>
                  </a:lnTo>
                  <a:lnTo>
                    <a:pt x="96" y="0"/>
                  </a:lnTo>
                  <a:lnTo>
                    <a:pt x="87" y="28"/>
                  </a:lnTo>
                  <a:lnTo>
                    <a:pt x="75" y="55"/>
                  </a:lnTo>
                  <a:lnTo>
                    <a:pt x="60" y="81"/>
                  </a:lnTo>
                  <a:lnTo>
                    <a:pt x="42" y="104"/>
                  </a:lnTo>
                  <a:lnTo>
                    <a:pt x="22" y="125"/>
                  </a:lnTo>
                  <a:lnTo>
                    <a:pt x="0" y="14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355" name="Freeform 902">
              <a:extLst>
                <a:ext uri="{FF2B5EF4-FFF2-40B4-BE49-F238E27FC236}">
                  <a16:creationId xmlns:a16="http://schemas.microsoft.com/office/drawing/2014/main" id="{8FAA4FBA-843D-714A-ACC8-CA9B9DECE14F}"/>
                </a:ext>
              </a:extLst>
            </p:cNvPr>
            <p:cNvSpPr>
              <a:spLocks noEditPoints="1"/>
            </p:cNvSpPr>
            <p:nvPr/>
          </p:nvSpPr>
          <p:spPr bwMode="auto">
            <a:xfrm>
              <a:off x="3812" y="2584"/>
              <a:ext cx="777" cy="119"/>
            </a:xfrm>
            <a:custGeom>
              <a:avLst/>
              <a:gdLst>
                <a:gd name="T0" fmla="*/ 0 w 777"/>
                <a:gd name="T1" fmla="*/ 0 h 119"/>
                <a:gd name="T2" fmla="*/ 777 w 777"/>
                <a:gd name="T3" fmla="*/ 0 h 119"/>
                <a:gd name="T4" fmla="*/ 777 w 777"/>
                <a:gd name="T5" fmla="*/ 119 h 119"/>
                <a:gd name="T6" fmla="*/ 0 w 777"/>
                <a:gd name="T7" fmla="*/ 119 h 119"/>
                <a:gd name="T8" fmla="*/ 0 w 777"/>
                <a:gd name="T9" fmla="*/ 0 h 119"/>
                <a:gd name="T10" fmla="*/ 0 w 777"/>
                <a:gd name="T11" fmla="*/ 2 h 119"/>
                <a:gd name="T12" fmla="*/ 777 w 777"/>
                <a:gd name="T13" fmla="*/ 2 h 119"/>
                <a:gd name="T14" fmla="*/ 777 w 777"/>
                <a:gd name="T15" fmla="*/ 119 h 119"/>
                <a:gd name="T16" fmla="*/ 0 w 777"/>
                <a:gd name="T17" fmla="*/ 119 h 119"/>
                <a:gd name="T18" fmla="*/ 0 w 777"/>
                <a:gd name="T19" fmla="*/ 2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9">
                  <a:moveTo>
                    <a:pt x="0" y="0"/>
                  </a:moveTo>
                  <a:lnTo>
                    <a:pt x="777" y="0"/>
                  </a:lnTo>
                  <a:lnTo>
                    <a:pt x="777" y="119"/>
                  </a:lnTo>
                  <a:lnTo>
                    <a:pt x="0" y="119"/>
                  </a:lnTo>
                  <a:lnTo>
                    <a:pt x="0" y="0"/>
                  </a:lnTo>
                  <a:close/>
                  <a:moveTo>
                    <a:pt x="0" y="2"/>
                  </a:moveTo>
                  <a:lnTo>
                    <a:pt x="777" y="2"/>
                  </a:lnTo>
                  <a:lnTo>
                    <a:pt x="777" y="119"/>
                  </a:lnTo>
                  <a:lnTo>
                    <a:pt x="0" y="119"/>
                  </a:lnTo>
                  <a:lnTo>
                    <a:pt x="0"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6" name="Freeform 903">
              <a:extLst>
                <a:ext uri="{FF2B5EF4-FFF2-40B4-BE49-F238E27FC236}">
                  <a16:creationId xmlns:a16="http://schemas.microsoft.com/office/drawing/2014/main" id="{CD7BCD78-33C4-A840-A4E5-8659AF7ABFBD}"/>
                </a:ext>
              </a:extLst>
            </p:cNvPr>
            <p:cNvSpPr>
              <a:spLocks noEditPoints="1"/>
            </p:cNvSpPr>
            <p:nvPr/>
          </p:nvSpPr>
          <p:spPr bwMode="auto">
            <a:xfrm>
              <a:off x="3812" y="2586"/>
              <a:ext cx="777" cy="117"/>
            </a:xfrm>
            <a:custGeom>
              <a:avLst/>
              <a:gdLst>
                <a:gd name="T0" fmla="*/ 0 w 777"/>
                <a:gd name="T1" fmla="*/ 0 h 117"/>
                <a:gd name="T2" fmla="*/ 777 w 777"/>
                <a:gd name="T3" fmla="*/ 0 h 117"/>
                <a:gd name="T4" fmla="*/ 777 w 777"/>
                <a:gd name="T5" fmla="*/ 117 h 117"/>
                <a:gd name="T6" fmla="*/ 0 w 777"/>
                <a:gd name="T7" fmla="*/ 117 h 117"/>
                <a:gd name="T8" fmla="*/ 0 w 777"/>
                <a:gd name="T9" fmla="*/ 0 h 117"/>
                <a:gd name="T10" fmla="*/ 0 w 777"/>
                <a:gd name="T11" fmla="*/ 3 h 117"/>
                <a:gd name="T12" fmla="*/ 777 w 777"/>
                <a:gd name="T13" fmla="*/ 3 h 117"/>
                <a:gd name="T14" fmla="*/ 777 w 777"/>
                <a:gd name="T15" fmla="*/ 117 h 117"/>
                <a:gd name="T16" fmla="*/ 0 w 777"/>
                <a:gd name="T17" fmla="*/ 117 h 117"/>
                <a:gd name="T18" fmla="*/ 0 w 777"/>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7">
                  <a:moveTo>
                    <a:pt x="0" y="0"/>
                  </a:moveTo>
                  <a:lnTo>
                    <a:pt x="777" y="0"/>
                  </a:lnTo>
                  <a:lnTo>
                    <a:pt x="777" y="117"/>
                  </a:lnTo>
                  <a:lnTo>
                    <a:pt x="0" y="117"/>
                  </a:lnTo>
                  <a:lnTo>
                    <a:pt x="0" y="0"/>
                  </a:lnTo>
                  <a:close/>
                  <a:moveTo>
                    <a:pt x="0" y="3"/>
                  </a:moveTo>
                  <a:lnTo>
                    <a:pt x="777" y="3"/>
                  </a:lnTo>
                  <a:lnTo>
                    <a:pt x="777" y="117"/>
                  </a:lnTo>
                  <a:lnTo>
                    <a:pt x="0" y="117"/>
                  </a:lnTo>
                  <a:lnTo>
                    <a:pt x="0"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7" name="Freeform 904">
              <a:extLst>
                <a:ext uri="{FF2B5EF4-FFF2-40B4-BE49-F238E27FC236}">
                  <a16:creationId xmlns:a16="http://schemas.microsoft.com/office/drawing/2014/main" id="{A7D30C47-E1A0-8143-B301-D9FFB00DE341}"/>
                </a:ext>
              </a:extLst>
            </p:cNvPr>
            <p:cNvSpPr>
              <a:spLocks noEditPoints="1"/>
            </p:cNvSpPr>
            <p:nvPr/>
          </p:nvSpPr>
          <p:spPr bwMode="auto">
            <a:xfrm>
              <a:off x="3812" y="2589"/>
              <a:ext cx="777" cy="114"/>
            </a:xfrm>
            <a:custGeom>
              <a:avLst/>
              <a:gdLst>
                <a:gd name="T0" fmla="*/ 0 w 777"/>
                <a:gd name="T1" fmla="*/ 0 h 114"/>
                <a:gd name="T2" fmla="*/ 777 w 777"/>
                <a:gd name="T3" fmla="*/ 0 h 114"/>
                <a:gd name="T4" fmla="*/ 777 w 777"/>
                <a:gd name="T5" fmla="*/ 114 h 114"/>
                <a:gd name="T6" fmla="*/ 0 w 777"/>
                <a:gd name="T7" fmla="*/ 114 h 114"/>
                <a:gd name="T8" fmla="*/ 0 w 777"/>
                <a:gd name="T9" fmla="*/ 0 h 114"/>
                <a:gd name="T10" fmla="*/ 0 w 777"/>
                <a:gd name="T11" fmla="*/ 2 h 114"/>
                <a:gd name="T12" fmla="*/ 777 w 777"/>
                <a:gd name="T13" fmla="*/ 2 h 114"/>
                <a:gd name="T14" fmla="*/ 777 w 777"/>
                <a:gd name="T15" fmla="*/ 114 h 114"/>
                <a:gd name="T16" fmla="*/ 0 w 777"/>
                <a:gd name="T17" fmla="*/ 114 h 114"/>
                <a:gd name="T18" fmla="*/ 0 w 777"/>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4">
                  <a:moveTo>
                    <a:pt x="0" y="0"/>
                  </a:moveTo>
                  <a:lnTo>
                    <a:pt x="777" y="0"/>
                  </a:lnTo>
                  <a:lnTo>
                    <a:pt x="777" y="114"/>
                  </a:lnTo>
                  <a:lnTo>
                    <a:pt x="0" y="114"/>
                  </a:lnTo>
                  <a:lnTo>
                    <a:pt x="0" y="0"/>
                  </a:lnTo>
                  <a:close/>
                  <a:moveTo>
                    <a:pt x="0" y="2"/>
                  </a:moveTo>
                  <a:lnTo>
                    <a:pt x="777" y="2"/>
                  </a:lnTo>
                  <a:lnTo>
                    <a:pt x="777" y="114"/>
                  </a:lnTo>
                  <a:lnTo>
                    <a:pt x="0" y="114"/>
                  </a:lnTo>
                  <a:lnTo>
                    <a:pt x="0"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8" name="Freeform 905">
              <a:extLst>
                <a:ext uri="{FF2B5EF4-FFF2-40B4-BE49-F238E27FC236}">
                  <a16:creationId xmlns:a16="http://schemas.microsoft.com/office/drawing/2014/main" id="{3A2ADF61-49FD-6347-973A-D4AB89380CA1}"/>
                </a:ext>
              </a:extLst>
            </p:cNvPr>
            <p:cNvSpPr>
              <a:spLocks noEditPoints="1"/>
            </p:cNvSpPr>
            <p:nvPr/>
          </p:nvSpPr>
          <p:spPr bwMode="auto">
            <a:xfrm>
              <a:off x="3812" y="2591"/>
              <a:ext cx="777" cy="112"/>
            </a:xfrm>
            <a:custGeom>
              <a:avLst/>
              <a:gdLst>
                <a:gd name="T0" fmla="*/ 0 w 777"/>
                <a:gd name="T1" fmla="*/ 0 h 112"/>
                <a:gd name="T2" fmla="*/ 777 w 777"/>
                <a:gd name="T3" fmla="*/ 0 h 112"/>
                <a:gd name="T4" fmla="*/ 777 w 777"/>
                <a:gd name="T5" fmla="*/ 112 h 112"/>
                <a:gd name="T6" fmla="*/ 0 w 777"/>
                <a:gd name="T7" fmla="*/ 112 h 112"/>
                <a:gd name="T8" fmla="*/ 0 w 777"/>
                <a:gd name="T9" fmla="*/ 0 h 112"/>
                <a:gd name="T10" fmla="*/ 0 w 777"/>
                <a:gd name="T11" fmla="*/ 2 h 112"/>
                <a:gd name="T12" fmla="*/ 777 w 777"/>
                <a:gd name="T13" fmla="*/ 2 h 112"/>
                <a:gd name="T14" fmla="*/ 777 w 777"/>
                <a:gd name="T15" fmla="*/ 112 h 112"/>
                <a:gd name="T16" fmla="*/ 0 w 777"/>
                <a:gd name="T17" fmla="*/ 112 h 112"/>
                <a:gd name="T18" fmla="*/ 0 w 777"/>
                <a:gd name="T19" fmla="*/ 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2">
                  <a:moveTo>
                    <a:pt x="0" y="0"/>
                  </a:moveTo>
                  <a:lnTo>
                    <a:pt x="777" y="0"/>
                  </a:lnTo>
                  <a:lnTo>
                    <a:pt x="777" y="112"/>
                  </a:lnTo>
                  <a:lnTo>
                    <a:pt x="0" y="112"/>
                  </a:lnTo>
                  <a:lnTo>
                    <a:pt x="0" y="0"/>
                  </a:lnTo>
                  <a:close/>
                  <a:moveTo>
                    <a:pt x="0" y="2"/>
                  </a:moveTo>
                  <a:lnTo>
                    <a:pt x="777" y="2"/>
                  </a:lnTo>
                  <a:lnTo>
                    <a:pt x="777" y="112"/>
                  </a:lnTo>
                  <a:lnTo>
                    <a:pt x="0" y="112"/>
                  </a:lnTo>
                  <a:lnTo>
                    <a:pt x="0" y="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9" name="Freeform 906">
              <a:extLst>
                <a:ext uri="{FF2B5EF4-FFF2-40B4-BE49-F238E27FC236}">
                  <a16:creationId xmlns:a16="http://schemas.microsoft.com/office/drawing/2014/main" id="{3FFAE646-18E9-2345-A4B6-2132D898012B}"/>
                </a:ext>
              </a:extLst>
            </p:cNvPr>
            <p:cNvSpPr>
              <a:spLocks noEditPoints="1"/>
            </p:cNvSpPr>
            <p:nvPr/>
          </p:nvSpPr>
          <p:spPr bwMode="auto">
            <a:xfrm>
              <a:off x="3812" y="2593"/>
              <a:ext cx="777" cy="110"/>
            </a:xfrm>
            <a:custGeom>
              <a:avLst/>
              <a:gdLst>
                <a:gd name="T0" fmla="*/ 0 w 777"/>
                <a:gd name="T1" fmla="*/ 0 h 110"/>
                <a:gd name="T2" fmla="*/ 777 w 777"/>
                <a:gd name="T3" fmla="*/ 0 h 110"/>
                <a:gd name="T4" fmla="*/ 777 w 777"/>
                <a:gd name="T5" fmla="*/ 110 h 110"/>
                <a:gd name="T6" fmla="*/ 0 w 777"/>
                <a:gd name="T7" fmla="*/ 110 h 110"/>
                <a:gd name="T8" fmla="*/ 0 w 777"/>
                <a:gd name="T9" fmla="*/ 0 h 110"/>
                <a:gd name="T10" fmla="*/ 0 w 777"/>
                <a:gd name="T11" fmla="*/ 2 h 110"/>
                <a:gd name="T12" fmla="*/ 777 w 777"/>
                <a:gd name="T13" fmla="*/ 2 h 110"/>
                <a:gd name="T14" fmla="*/ 777 w 777"/>
                <a:gd name="T15" fmla="*/ 110 h 110"/>
                <a:gd name="T16" fmla="*/ 0 w 777"/>
                <a:gd name="T17" fmla="*/ 110 h 110"/>
                <a:gd name="T18" fmla="*/ 0 w 777"/>
                <a:gd name="T19" fmla="*/ 2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0">
                  <a:moveTo>
                    <a:pt x="0" y="0"/>
                  </a:moveTo>
                  <a:lnTo>
                    <a:pt x="777" y="0"/>
                  </a:lnTo>
                  <a:lnTo>
                    <a:pt x="777" y="110"/>
                  </a:lnTo>
                  <a:lnTo>
                    <a:pt x="0" y="110"/>
                  </a:lnTo>
                  <a:lnTo>
                    <a:pt x="0" y="0"/>
                  </a:lnTo>
                  <a:close/>
                  <a:moveTo>
                    <a:pt x="0" y="2"/>
                  </a:moveTo>
                  <a:lnTo>
                    <a:pt x="777" y="2"/>
                  </a:lnTo>
                  <a:lnTo>
                    <a:pt x="777" y="110"/>
                  </a:lnTo>
                  <a:lnTo>
                    <a:pt x="0" y="110"/>
                  </a:lnTo>
                  <a:lnTo>
                    <a:pt x="0"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0" name="Freeform 907">
              <a:extLst>
                <a:ext uri="{FF2B5EF4-FFF2-40B4-BE49-F238E27FC236}">
                  <a16:creationId xmlns:a16="http://schemas.microsoft.com/office/drawing/2014/main" id="{2C846DB5-945B-8444-A60F-18032CB319CC}"/>
                </a:ext>
              </a:extLst>
            </p:cNvPr>
            <p:cNvSpPr>
              <a:spLocks noEditPoints="1"/>
            </p:cNvSpPr>
            <p:nvPr/>
          </p:nvSpPr>
          <p:spPr bwMode="auto">
            <a:xfrm>
              <a:off x="3812" y="2595"/>
              <a:ext cx="777" cy="108"/>
            </a:xfrm>
            <a:custGeom>
              <a:avLst/>
              <a:gdLst>
                <a:gd name="T0" fmla="*/ 0 w 777"/>
                <a:gd name="T1" fmla="*/ 0 h 108"/>
                <a:gd name="T2" fmla="*/ 777 w 777"/>
                <a:gd name="T3" fmla="*/ 0 h 108"/>
                <a:gd name="T4" fmla="*/ 777 w 777"/>
                <a:gd name="T5" fmla="*/ 108 h 108"/>
                <a:gd name="T6" fmla="*/ 0 w 777"/>
                <a:gd name="T7" fmla="*/ 108 h 108"/>
                <a:gd name="T8" fmla="*/ 0 w 777"/>
                <a:gd name="T9" fmla="*/ 0 h 108"/>
                <a:gd name="T10" fmla="*/ 0 w 777"/>
                <a:gd name="T11" fmla="*/ 2 h 108"/>
                <a:gd name="T12" fmla="*/ 777 w 777"/>
                <a:gd name="T13" fmla="*/ 2 h 108"/>
                <a:gd name="T14" fmla="*/ 777 w 777"/>
                <a:gd name="T15" fmla="*/ 108 h 108"/>
                <a:gd name="T16" fmla="*/ 0 w 777"/>
                <a:gd name="T17" fmla="*/ 108 h 108"/>
                <a:gd name="T18" fmla="*/ 0 w 777"/>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8">
                  <a:moveTo>
                    <a:pt x="0" y="0"/>
                  </a:moveTo>
                  <a:lnTo>
                    <a:pt x="777" y="0"/>
                  </a:lnTo>
                  <a:lnTo>
                    <a:pt x="777" y="108"/>
                  </a:lnTo>
                  <a:lnTo>
                    <a:pt x="0" y="108"/>
                  </a:lnTo>
                  <a:lnTo>
                    <a:pt x="0" y="0"/>
                  </a:lnTo>
                  <a:close/>
                  <a:moveTo>
                    <a:pt x="0" y="2"/>
                  </a:moveTo>
                  <a:lnTo>
                    <a:pt x="777" y="2"/>
                  </a:lnTo>
                  <a:lnTo>
                    <a:pt x="777" y="108"/>
                  </a:lnTo>
                  <a:lnTo>
                    <a:pt x="0" y="108"/>
                  </a:lnTo>
                  <a:lnTo>
                    <a:pt x="0" y="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1" name="Freeform 908">
              <a:extLst>
                <a:ext uri="{FF2B5EF4-FFF2-40B4-BE49-F238E27FC236}">
                  <a16:creationId xmlns:a16="http://schemas.microsoft.com/office/drawing/2014/main" id="{5F4B9489-9E4F-7142-98E4-C0027F7F610A}"/>
                </a:ext>
              </a:extLst>
            </p:cNvPr>
            <p:cNvSpPr>
              <a:spLocks noEditPoints="1"/>
            </p:cNvSpPr>
            <p:nvPr/>
          </p:nvSpPr>
          <p:spPr bwMode="auto">
            <a:xfrm>
              <a:off x="3812" y="2597"/>
              <a:ext cx="777" cy="106"/>
            </a:xfrm>
            <a:custGeom>
              <a:avLst/>
              <a:gdLst>
                <a:gd name="T0" fmla="*/ 0 w 777"/>
                <a:gd name="T1" fmla="*/ 0 h 106"/>
                <a:gd name="T2" fmla="*/ 777 w 777"/>
                <a:gd name="T3" fmla="*/ 0 h 106"/>
                <a:gd name="T4" fmla="*/ 777 w 777"/>
                <a:gd name="T5" fmla="*/ 106 h 106"/>
                <a:gd name="T6" fmla="*/ 0 w 777"/>
                <a:gd name="T7" fmla="*/ 106 h 106"/>
                <a:gd name="T8" fmla="*/ 0 w 777"/>
                <a:gd name="T9" fmla="*/ 0 h 106"/>
                <a:gd name="T10" fmla="*/ 0 w 777"/>
                <a:gd name="T11" fmla="*/ 2 h 106"/>
                <a:gd name="T12" fmla="*/ 777 w 777"/>
                <a:gd name="T13" fmla="*/ 2 h 106"/>
                <a:gd name="T14" fmla="*/ 777 w 777"/>
                <a:gd name="T15" fmla="*/ 106 h 106"/>
                <a:gd name="T16" fmla="*/ 0 w 777"/>
                <a:gd name="T17" fmla="*/ 106 h 106"/>
                <a:gd name="T18" fmla="*/ 0 w 777"/>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6">
                  <a:moveTo>
                    <a:pt x="0" y="0"/>
                  </a:moveTo>
                  <a:lnTo>
                    <a:pt x="777" y="0"/>
                  </a:lnTo>
                  <a:lnTo>
                    <a:pt x="777" y="106"/>
                  </a:lnTo>
                  <a:lnTo>
                    <a:pt x="0" y="106"/>
                  </a:lnTo>
                  <a:lnTo>
                    <a:pt x="0" y="0"/>
                  </a:lnTo>
                  <a:close/>
                  <a:moveTo>
                    <a:pt x="0" y="2"/>
                  </a:moveTo>
                  <a:lnTo>
                    <a:pt x="777" y="2"/>
                  </a:lnTo>
                  <a:lnTo>
                    <a:pt x="777" y="106"/>
                  </a:lnTo>
                  <a:lnTo>
                    <a:pt x="0" y="106"/>
                  </a:lnTo>
                  <a:lnTo>
                    <a:pt x="0"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2" name="Freeform 909">
              <a:extLst>
                <a:ext uri="{FF2B5EF4-FFF2-40B4-BE49-F238E27FC236}">
                  <a16:creationId xmlns:a16="http://schemas.microsoft.com/office/drawing/2014/main" id="{18202227-B47E-C746-9DF9-1707928118AC}"/>
                </a:ext>
              </a:extLst>
            </p:cNvPr>
            <p:cNvSpPr>
              <a:spLocks noEditPoints="1"/>
            </p:cNvSpPr>
            <p:nvPr/>
          </p:nvSpPr>
          <p:spPr bwMode="auto">
            <a:xfrm>
              <a:off x="3812" y="2599"/>
              <a:ext cx="777" cy="104"/>
            </a:xfrm>
            <a:custGeom>
              <a:avLst/>
              <a:gdLst>
                <a:gd name="T0" fmla="*/ 0 w 777"/>
                <a:gd name="T1" fmla="*/ 0 h 104"/>
                <a:gd name="T2" fmla="*/ 777 w 777"/>
                <a:gd name="T3" fmla="*/ 0 h 104"/>
                <a:gd name="T4" fmla="*/ 777 w 777"/>
                <a:gd name="T5" fmla="*/ 104 h 104"/>
                <a:gd name="T6" fmla="*/ 0 w 777"/>
                <a:gd name="T7" fmla="*/ 104 h 104"/>
                <a:gd name="T8" fmla="*/ 0 w 777"/>
                <a:gd name="T9" fmla="*/ 0 h 104"/>
                <a:gd name="T10" fmla="*/ 0 w 777"/>
                <a:gd name="T11" fmla="*/ 2 h 104"/>
                <a:gd name="T12" fmla="*/ 777 w 777"/>
                <a:gd name="T13" fmla="*/ 2 h 104"/>
                <a:gd name="T14" fmla="*/ 777 w 777"/>
                <a:gd name="T15" fmla="*/ 104 h 104"/>
                <a:gd name="T16" fmla="*/ 0 w 777"/>
                <a:gd name="T17" fmla="*/ 104 h 104"/>
                <a:gd name="T18" fmla="*/ 0 w 777"/>
                <a:gd name="T19" fmla="*/ 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4">
                  <a:moveTo>
                    <a:pt x="0" y="0"/>
                  </a:moveTo>
                  <a:lnTo>
                    <a:pt x="777" y="0"/>
                  </a:lnTo>
                  <a:lnTo>
                    <a:pt x="777" y="104"/>
                  </a:lnTo>
                  <a:lnTo>
                    <a:pt x="0" y="104"/>
                  </a:lnTo>
                  <a:lnTo>
                    <a:pt x="0" y="0"/>
                  </a:lnTo>
                  <a:close/>
                  <a:moveTo>
                    <a:pt x="0" y="2"/>
                  </a:moveTo>
                  <a:lnTo>
                    <a:pt x="777" y="2"/>
                  </a:lnTo>
                  <a:lnTo>
                    <a:pt x="777" y="104"/>
                  </a:lnTo>
                  <a:lnTo>
                    <a:pt x="0" y="104"/>
                  </a:lnTo>
                  <a:lnTo>
                    <a:pt x="0"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3" name="Freeform 910">
              <a:extLst>
                <a:ext uri="{FF2B5EF4-FFF2-40B4-BE49-F238E27FC236}">
                  <a16:creationId xmlns:a16="http://schemas.microsoft.com/office/drawing/2014/main" id="{44825ED8-3EB5-0841-9561-B3397DC50C78}"/>
                </a:ext>
              </a:extLst>
            </p:cNvPr>
            <p:cNvSpPr>
              <a:spLocks noEditPoints="1"/>
            </p:cNvSpPr>
            <p:nvPr/>
          </p:nvSpPr>
          <p:spPr bwMode="auto">
            <a:xfrm>
              <a:off x="3812" y="2601"/>
              <a:ext cx="777" cy="102"/>
            </a:xfrm>
            <a:custGeom>
              <a:avLst/>
              <a:gdLst>
                <a:gd name="T0" fmla="*/ 0 w 777"/>
                <a:gd name="T1" fmla="*/ 0 h 102"/>
                <a:gd name="T2" fmla="*/ 777 w 777"/>
                <a:gd name="T3" fmla="*/ 0 h 102"/>
                <a:gd name="T4" fmla="*/ 777 w 777"/>
                <a:gd name="T5" fmla="*/ 102 h 102"/>
                <a:gd name="T6" fmla="*/ 0 w 777"/>
                <a:gd name="T7" fmla="*/ 102 h 102"/>
                <a:gd name="T8" fmla="*/ 0 w 777"/>
                <a:gd name="T9" fmla="*/ 0 h 102"/>
                <a:gd name="T10" fmla="*/ 0 w 777"/>
                <a:gd name="T11" fmla="*/ 2 h 102"/>
                <a:gd name="T12" fmla="*/ 777 w 777"/>
                <a:gd name="T13" fmla="*/ 2 h 102"/>
                <a:gd name="T14" fmla="*/ 777 w 777"/>
                <a:gd name="T15" fmla="*/ 102 h 102"/>
                <a:gd name="T16" fmla="*/ 0 w 777"/>
                <a:gd name="T17" fmla="*/ 102 h 102"/>
                <a:gd name="T18" fmla="*/ 0 w 777"/>
                <a:gd name="T19" fmla="*/ 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2">
                  <a:moveTo>
                    <a:pt x="0" y="0"/>
                  </a:moveTo>
                  <a:lnTo>
                    <a:pt x="777" y="0"/>
                  </a:lnTo>
                  <a:lnTo>
                    <a:pt x="777" y="102"/>
                  </a:lnTo>
                  <a:lnTo>
                    <a:pt x="0" y="102"/>
                  </a:lnTo>
                  <a:lnTo>
                    <a:pt x="0" y="0"/>
                  </a:lnTo>
                  <a:close/>
                  <a:moveTo>
                    <a:pt x="0" y="2"/>
                  </a:moveTo>
                  <a:lnTo>
                    <a:pt x="777" y="2"/>
                  </a:lnTo>
                  <a:lnTo>
                    <a:pt x="777" y="102"/>
                  </a:lnTo>
                  <a:lnTo>
                    <a:pt x="0" y="102"/>
                  </a:lnTo>
                  <a:lnTo>
                    <a:pt x="0" y="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4" name="Freeform 911">
              <a:extLst>
                <a:ext uri="{FF2B5EF4-FFF2-40B4-BE49-F238E27FC236}">
                  <a16:creationId xmlns:a16="http://schemas.microsoft.com/office/drawing/2014/main" id="{E275EDDD-54B4-D344-9B47-BBFCDFC5337B}"/>
                </a:ext>
              </a:extLst>
            </p:cNvPr>
            <p:cNvSpPr>
              <a:spLocks noEditPoints="1"/>
            </p:cNvSpPr>
            <p:nvPr/>
          </p:nvSpPr>
          <p:spPr bwMode="auto">
            <a:xfrm>
              <a:off x="3812" y="2603"/>
              <a:ext cx="777" cy="100"/>
            </a:xfrm>
            <a:custGeom>
              <a:avLst/>
              <a:gdLst>
                <a:gd name="T0" fmla="*/ 0 w 777"/>
                <a:gd name="T1" fmla="*/ 0 h 100"/>
                <a:gd name="T2" fmla="*/ 777 w 777"/>
                <a:gd name="T3" fmla="*/ 0 h 100"/>
                <a:gd name="T4" fmla="*/ 777 w 777"/>
                <a:gd name="T5" fmla="*/ 100 h 100"/>
                <a:gd name="T6" fmla="*/ 0 w 777"/>
                <a:gd name="T7" fmla="*/ 100 h 100"/>
                <a:gd name="T8" fmla="*/ 0 w 777"/>
                <a:gd name="T9" fmla="*/ 0 h 100"/>
                <a:gd name="T10" fmla="*/ 0 w 777"/>
                <a:gd name="T11" fmla="*/ 3 h 100"/>
                <a:gd name="T12" fmla="*/ 777 w 777"/>
                <a:gd name="T13" fmla="*/ 3 h 100"/>
                <a:gd name="T14" fmla="*/ 777 w 777"/>
                <a:gd name="T15" fmla="*/ 100 h 100"/>
                <a:gd name="T16" fmla="*/ 0 w 777"/>
                <a:gd name="T17" fmla="*/ 100 h 100"/>
                <a:gd name="T18" fmla="*/ 0 w 777"/>
                <a:gd name="T19" fmla="*/ 3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0">
                  <a:moveTo>
                    <a:pt x="0" y="0"/>
                  </a:moveTo>
                  <a:lnTo>
                    <a:pt x="777" y="0"/>
                  </a:lnTo>
                  <a:lnTo>
                    <a:pt x="777" y="100"/>
                  </a:lnTo>
                  <a:lnTo>
                    <a:pt x="0" y="100"/>
                  </a:lnTo>
                  <a:lnTo>
                    <a:pt x="0" y="0"/>
                  </a:lnTo>
                  <a:close/>
                  <a:moveTo>
                    <a:pt x="0" y="3"/>
                  </a:moveTo>
                  <a:lnTo>
                    <a:pt x="777" y="3"/>
                  </a:lnTo>
                  <a:lnTo>
                    <a:pt x="777" y="100"/>
                  </a:lnTo>
                  <a:lnTo>
                    <a:pt x="0" y="100"/>
                  </a:lnTo>
                  <a:lnTo>
                    <a:pt x="0" y="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5" name="Freeform 912">
              <a:extLst>
                <a:ext uri="{FF2B5EF4-FFF2-40B4-BE49-F238E27FC236}">
                  <a16:creationId xmlns:a16="http://schemas.microsoft.com/office/drawing/2014/main" id="{BB93667E-FDB2-0641-8F09-0FF7011C5BFE}"/>
                </a:ext>
              </a:extLst>
            </p:cNvPr>
            <p:cNvSpPr>
              <a:spLocks noEditPoints="1"/>
            </p:cNvSpPr>
            <p:nvPr/>
          </p:nvSpPr>
          <p:spPr bwMode="auto">
            <a:xfrm>
              <a:off x="3812" y="2606"/>
              <a:ext cx="777" cy="97"/>
            </a:xfrm>
            <a:custGeom>
              <a:avLst/>
              <a:gdLst>
                <a:gd name="T0" fmla="*/ 0 w 777"/>
                <a:gd name="T1" fmla="*/ 0 h 97"/>
                <a:gd name="T2" fmla="*/ 777 w 777"/>
                <a:gd name="T3" fmla="*/ 0 h 97"/>
                <a:gd name="T4" fmla="*/ 777 w 777"/>
                <a:gd name="T5" fmla="*/ 97 h 97"/>
                <a:gd name="T6" fmla="*/ 0 w 777"/>
                <a:gd name="T7" fmla="*/ 97 h 97"/>
                <a:gd name="T8" fmla="*/ 0 w 777"/>
                <a:gd name="T9" fmla="*/ 0 h 97"/>
                <a:gd name="T10" fmla="*/ 0 w 777"/>
                <a:gd name="T11" fmla="*/ 2 h 97"/>
                <a:gd name="T12" fmla="*/ 777 w 777"/>
                <a:gd name="T13" fmla="*/ 2 h 97"/>
                <a:gd name="T14" fmla="*/ 777 w 777"/>
                <a:gd name="T15" fmla="*/ 97 h 97"/>
                <a:gd name="T16" fmla="*/ 0 w 777"/>
                <a:gd name="T17" fmla="*/ 97 h 97"/>
                <a:gd name="T18" fmla="*/ 0 w 777"/>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7">
                  <a:moveTo>
                    <a:pt x="0" y="0"/>
                  </a:moveTo>
                  <a:lnTo>
                    <a:pt x="777" y="0"/>
                  </a:lnTo>
                  <a:lnTo>
                    <a:pt x="777" y="97"/>
                  </a:lnTo>
                  <a:lnTo>
                    <a:pt x="0" y="97"/>
                  </a:lnTo>
                  <a:lnTo>
                    <a:pt x="0" y="0"/>
                  </a:lnTo>
                  <a:close/>
                  <a:moveTo>
                    <a:pt x="0" y="2"/>
                  </a:moveTo>
                  <a:lnTo>
                    <a:pt x="777" y="2"/>
                  </a:lnTo>
                  <a:lnTo>
                    <a:pt x="777" y="97"/>
                  </a:lnTo>
                  <a:lnTo>
                    <a:pt x="0" y="97"/>
                  </a:lnTo>
                  <a:lnTo>
                    <a:pt x="0"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6" name="Freeform 913">
              <a:extLst>
                <a:ext uri="{FF2B5EF4-FFF2-40B4-BE49-F238E27FC236}">
                  <a16:creationId xmlns:a16="http://schemas.microsoft.com/office/drawing/2014/main" id="{381DF5CE-1A13-8E4C-8E5C-951B02C32CFD}"/>
                </a:ext>
              </a:extLst>
            </p:cNvPr>
            <p:cNvSpPr>
              <a:spLocks noEditPoints="1"/>
            </p:cNvSpPr>
            <p:nvPr/>
          </p:nvSpPr>
          <p:spPr bwMode="auto">
            <a:xfrm>
              <a:off x="3812" y="2608"/>
              <a:ext cx="777" cy="95"/>
            </a:xfrm>
            <a:custGeom>
              <a:avLst/>
              <a:gdLst>
                <a:gd name="T0" fmla="*/ 0 w 777"/>
                <a:gd name="T1" fmla="*/ 0 h 95"/>
                <a:gd name="T2" fmla="*/ 777 w 777"/>
                <a:gd name="T3" fmla="*/ 0 h 95"/>
                <a:gd name="T4" fmla="*/ 777 w 777"/>
                <a:gd name="T5" fmla="*/ 95 h 95"/>
                <a:gd name="T6" fmla="*/ 0 w 777"/>
                <a:gd name="T7" fmla="*/ 95 h 95"/>
                <a:gd name="T8" fmla="*/ 0 w 777"/>
                <a:gd name="T9" fmla="*/ 0 h 95"/>
                <a:gd name="T10" fmla="*/ 0 w 777"/>
                <a:gd name="T11" fmla="*/ 2 h 95"/>
                <a:gd name="T12" fmla="*/ 777 w 777"/>
                <a:gd name="T13" fmla="*/ 2 h 95"/>
                <a:gd name="T14" fmla="*/ 777 w 777"/>
                <a:gd name="T15" fmla="*/ 95 h 95"/>
                <a:gd name="T16" fmla="*/ 0 w 777"/>
                <a:gd name="T17" fmla="*/ 95 h 95"/>
                <a:gd name="T18" fmla="*/ 0 w 777"/>
                <a:gd name="T19" fmla="*/ 2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5">
                  <a:moveTo>
                    <a:pt x="0" y="0"/>
                  </a:moveTo>
                  <a:lnTo>
                    <a:pt x="777" y="0"/>
                  </a:lnTo>
                  <a:lnTo>
                    <a:pt x="777" y="95"/>
                  </a:lnTo>
                  <a:lnTo>
                    <a:pt x="0" y="95"/>
                  </a:lnTo>
                  <a:lnTo>
                    <a:pt x="0" y="0"/>
                  </a:lnTo>
                  <a:close/>
                  <a:moveTo>
                    <a:pt x="0" y="2"/>
                  </a:moveTo>
                  <a:lnTo>
                    <a:pt x="777" y="2"/>
                  </a:lnTo>
                  <a:lnTo>
                    <a:pt x="777" y="95"/>
                  </a:lnTo>
                  <a:lnTo>
                    <a:pt x="0" y="95"/>
                  </a:lnTo>
                  <a:lnTo>
                    <a:pt x="0"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7" name="Freeform 914">
              <a:extLst>
                <a:ext uri="{FF2B5EF4-FFF2-40B4-BE49-F238E27FC236}">
                  <a16:creationId xmlns:a16="http://schemas.microsoft.com/office/drawing/2014/main" id="{59FB87B5-4898-D440-8E45-C3B67798D1CF}"/>
                </a:ext>
              </a:extLst>
            </p:cNvPr>
            <p:cNvSpPr>
              <a:spLocks noEditPoints="1"/>
            </p:cNvSpPr>
            <p:nvPr/>
          </p:nvSpPr>
          <p:spPr bwMode="auto">
            <a:xfrm>
              <a:off x="3812" y="2610"/>
              <a:ext cx="777" cy="93"/>
            </a:xfrm>
            <a:custGeom>
              <a:avLst/>
              <a:gdLst>
                <a:gd name="T0" fmla="*/ 0 w 777"/>
                <a:gd name="T1" fmla="*/ 0 h 93"/>
                <a:gd name="T2" fmla="*/ 777 w 777"/>
                <a:gd name="T3" fmla="*/ 0 h 93"/>
                <a:gd name="T4" fmla="*/ 777 w 777"/>
                <a:gd name="T5" fmla="*/ 93 h 93"/>
                <a:gd name="T6" fmla="*/ 0 w 777"/>
                <a:gd name="T7" fmla="*/ 93 h 93"/>
                <a:gd name="T8" fmla="*/ 0 w 777"/>
                <a:gd name="T9" fmla="*/ 0 h 93"/>
                <a:gd name="T10" fmla="*/ 0 w 777"/>
                <a:gd name="T11" fmla="*/ 2 h 93"/>
                <a:gd name="T12" fmla="*/ 777 w 777"/>
                <a:gd name="T13" fmla="*/ 2 h 93"/>
                <a:gd name="T14" fmla="*/ 777 w 777"/>
                <a:gd name="T15" fmla="*/ 93 h 93"/>
                <a:gd name="T16" fmla="*/ 0 w 777"/>
                <a:gd name="T17" fmla="*/ 93 h 93"/>
                <a:gd name="T18" fmla="*/ 0 w 777"/>
                <a:gd name="T19" fmla="*/ 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3">
                  <a:moveTo>
                    <a:pt x="0" y="0"/>
                  </a:moveTo>
                  <a:lnTo>
                    <a:pt x="777" y="0"/>
                  </a:lnTo>
                  <a:lnTo>
                    <a:pt x="777" y="93"/>
                  </a:lnTo>
                  <a:lnTo>
                    <a:pt x="0" y="93"/>
                  </a:lnTo>
                  <a:lnTo>
                    <a:pt x="0" y="0"/>
                  </a:lnTo>
                  <a:close/>
                  <a:moveTo>
                    <a:pt x="0" y="2"/>
                  </a:moveTo>
                  <a:lnTo>
                    <a:pt x="777" y="2"/>
                  </a:lnTo>
                  <a:lnTo>
                    <a:pt x="777" y="93"/>
                  </a:lnTo>
                  <a:lnTo>
                    <a:pt x="0" y="93"/>
                  </a:lnTo>
                  <a:lnTo>
                    <a:pt x="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8" name="Freeform 915">
              <a:extLst>
                <a:ext uri="{FF2B5EF4-FFF2-40B4-BE49-F238E27FC236}">
                  <a16:creationId xmlns:a16="http://schemas.microsoft.com/office/drawing/2014/main" id="{75DA5B27-EE7D-D545-9271-8D7888E99E83}"/>
                </a:ext>
              </a:extLst>
            </p:cNvPr>
            <p:cNvSpPr>
              <a:spLocks noEditPoints="1"/>
            </p:cNvSpPr>
            <p:nvPr/>
          </p:nvSpPr>
          <p:spPr bwMode="auto">
            <a:xfrm>
              <a:off x="3812" y="2612"/>
              <a:ext cx="777" cy="91"/>
            </a:xfrm>
            <a:custGeom>
              <a:avLst/>
              <a:gdLst>
                <a:gd name="T0" fmla="*/ 0 w 777"/>
                <a:gd name="T1" fmla="*/ 0 h 91"/>
                <a:gd name="T2" fmla="*/ 777 w 777"/>
                <a:gd name="T3" fmla="*/ 0 h 91"/>
                <a:gd name="T4" fmla="*/ 777 w 777"/>
                <a:gd name="T5" fmla="*/ 91 h 91"/>
                <a:gd name="T6" fmla="*/ 0 w 777"/>
                <a:gd name="T7" fmla="*/ 91 h 91"/>
                <a:gd name="T8" fmla="*/ 0 w 777"/>
                <a:gd name="T9" fmla="*/ 0 h 91"/>
                <a:gd name="T10" fmla="*/ 0 w 777"/>
                <a:gd name="T11" fmla="*/ 2 h 91"/>
                <a:gd name="T12" fmla="*/ 777 w 777"/>
                <a:gd name="T13" fmla="*/ 2 h 91"/>
                <a:gd name="T14" fmla="*/ 777 w 777"/>
                <a:gd name="T15" fmla="*/ 91 h 91"/>
                <a:gd name="T16" fmla="*/ 0 w 777"/>
                <a:gd name="T17" fmla="*/ 91 h 91"/>
                <a:gd name="T18" fmla="*/ 0 w 777"/>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1">
                  <a:moveTo>
                    <a:pt x="0" y="0"/>
                  </a:moveTo>
                  <a:lnTo>
                    <a:pt x="777" y="0"/>
                  </a:lnTo>
                  <a:lnTo>
                    <a:pt x="777" y="91"/>
                  </a:lnTo>
                  <a:lnTo>
                    <a:pt x="0" y="91"/>
                  </a:lnTo>
                  <a:lnTo>
                    <a:pt x="0" y="0"/>
                  </a:lnTo>
                  <a:close/>
                  <a:moveTo>
                    <a:pt x="0" y="2"/>
                  </a:moveTo>
                  <a:lnTo>
                    <a:pt x="777" y="2"/>
                  </a:lnTo>
                  <a:lnTo>
                    <a:pt x="777" y="91"/>
                  </a:lnTo>
                  <a:lnTo>
                    <a:pt x="0" y="91"/>
                  </a:lnTo>
                  <a:lnTo>
                    <a:pt x="0" y="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9" name="Freeform 916">
              <a:extLst>
                <a:ext uri="{FF2B5EF4-FFF2-40B4-BE49-F238E27FC236}">
                  <a16:creationId xmlns:a16="http://schemas.microsoft.com/office/drawing/2014/main" id="{105A1D28-81A8-C94E-A6F5-EB82195A5590}"/>
                </a:ext>
              </a:extLst>
            </p:cNvPr>
            <p:cNvSpPr>
              <a:spLocks noEditPoints="1"/>
            </p:cNvSpPr>
            <p:nvPr/>
          </p:nvSpPr>
          <p:spPr bwMode="auto">
            <a:xfrm>
              <a:off x="3812" y="2614"/>
              <a:ext cx="777" cy="89"/>
            </a:xfrm>
            <a:custGeom>
              <a:avLst/>
              <a:gdLst>
                <a:gd name="T0" fmla="*/ 0 w 777"/>
                <a:gd name="T1" fmla="*/ 0 h 89"/>
                <a:gd name="T2" fmla="*/ 777 w 777"/>
                <a:gd name="T3" fmla="*/ 0 h 89"/>
                <a:gd name="T4" fmla="*/ 777 w 777"/>
                <a:gd name="T5" fmla="*/ 89 h 89"/>
                <a:gd name="T6" fmla="*/ 0 w 777"/>
                <a:gd name="T7" fmla="*/ 89 h 89"/>
                <a:gd name="T8" fmla="*/ 0 w 777"/>
                <a:gd name="T9" fmla="*/ 0 h 89"/>
                <a:gd name="T10" fmla="*/ 0 w 777"/>
                <a:gd name="T11" fmla="*/ 2 h 89"/>
                <a:gd name="T12" fmla="*/ 777 w 777"/>
                <a:gd name="T13" fmla="*/ 2 h 89"/>
                <a:gd name="T14" fmla="*/ 777 w 777"/>
                <a:gd name="T15" fmla="*/ 89 h 89"/>
                <a:gd name="T16" fmla="*/ 0 w 777"/>
                <a:gd name="T17" fmla="*/ 89 h 89"/>
                <a:gd name="T18" fmla="*/ 0 w 777"/>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9">
                  <a:moveTo>
                    <a:pt x="0" y="0"/>
                  </a:moveTo>
                  <a:lnTo>
                    <a:pt x="777" y="0"/>
                  </a:lnTo>
                  <a:lnTo>
                    <a:pt x="777" y="89"/>
                  </a:lnTo>
                  <a:lnTo>
                    <a:pt x="0" y="89"/>
                  </a:lnTo>
                  <a:lnTo>
                    <a:pt x="0" y="0"/>
                  </a:lnTo>
                  <a:close/>
                  <a:moveTo>
                    <a:pt x="0" y="2"/>
                  </a:moveTo>
                  <a:lnTo>
                    <a:pt x="777" y="2"/>
                  </a:lnTo>
                  <a:lnTo>
                    <a:pt x="777" y="89"/>
                  </a:lnTo>
                  <a:lnTo>
                    <a:pt x="0" y="89"/>
                  </a:lnTo>
                  <a:lnTo>
                    <a:pt x="0" y="2"/>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0" name="Freeform 917">
              <a:extLst>
                <a:ext uri="{FF2B5EF4-FFF2-40B4-BE49-F238E27FC236}">
                  <a16:creationId xmlns:a16="http://schemas.microsoft.com/office/drawing/2014/main" id="{5CAB7750-01C3-9C41-A62F-79C4D1396CE2}"/>
                </a:ext>
              </a:extLst>
            </p:cNvPr>
            <p:cNvSpPr>
              <a:spLocks noEditPoints="1"/>
            </p:cNvSpPr>
            <p:nvPr/>
          </p:nvSpPr>
          <p:spPr bwMode="auto">
            <a:xfrm>
              <a:off x="3812" y="2616"/>
              <a:ext cx="777" cy="87"/>
            </a:xfrm>
            <a:custGeom>
              <a:avLst/>
              <a:gdLst>
                <a:gd name="T0" fmla="*/ 0 w 777"/>
                <a:gd name="T1" fmla="*/ 0 h 87"/>
                <a:gd name="T2" fmla="*/ 777 w 777"/>
                <a:gd name="T3" fmla="*/ 0 h 87"/>
                <a:gd name="T4" fmla="*/ 777 w 777"/>
                <a:gd name="T5" fmla="*/ 87 h 87"/>
                <a:gd name="T6" fmla="*/ 0 w 777"/>
                <a:gd name="T7" fmla="*/ 87 h 87"/>
                <a:gd name="T8" fmla="*/ 0 w 777"/>
                <a:gd name="T9" fmla="*/ 0 h 87"/>
                <a:gd name="T10" fmla="*/ 0 w 777"/>
                <a:gd name="T11" fmla="*/ 2 h 87"/>
                <a:gd name="T12" fmla="*/ 777 w 777"/>
                <a:gd name="T13" fmla="*/ 2 h 87"/>
                <a:gd name="T14" fmla="*/ 777 w 777"/>
                <a:gd name="T15" fmla="*/ 87 h 87"/>
                <a:gd name="T16" fmla="*/ 0 w 777"/>
                <a:gd name="T17" fmla="*/ 87 h 87"/>
                <a:gd name="T18" fmla="*/ 0 w 777"/>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7">
                  <a:moveTo>
                    <a:pt x="0" y="0"/>
                  </a:moveTo>
                  <a:lnTo>
                    <a:pt x="777" y="0"/>
                  </a:lnTo>
                  <a:lnTo>
                    <a:pt x="777" y="87"/>
                  </a:lnTo>
                  <a:lnTo>
                    <a:pt x="0" y="87"/>
                  </a:lnTo>
                  <a:lnTo>
                    <a:pt x="0" y="0"/>
                  </a:lnTo>
                  <a:close/>
                  <a:moveTo>
                    <a:pt x="0" y="2"/>
                  </a:moveTo>
                  <a:lnTo>
                    <a:pt x="777" y="2"/>
                  </a:lnTo>
                  <a:lnTo>
                    <a:pt x="777" y="87"/>
                  </a:lnTo>
                  <a:lnTo>
                    <a:pt x="0" y="87"/>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1" name="Freeform 918">
              <a:extLst>
                <a:ext uri="{FF2B5EF4-FFF2-40B4-BE49-F238E27FC236}">
                  <a16:creationId xmlns:a16="http://schemas.microsoft.com/office/drawing/2014/main" id="{EB7A86DC-1788-9540-9725-CDB4CD3A5A96}"/>
                </a:ext>
              </a:extLst>
            </p:cNvPr>
            <p:cNvSpPr>
              <a:spLocks noEditPoints="1"/>
            </p:cNvSpPr>
            <p:nvPr/>
          </p:nvSpPr>
          <p:spPr bwMode="auto">
            <a:xfrm>
              <a:off x="3812" y="2618"/>
              <a:ext cx="777" cy="85"/>
            </a:xfrm>
            <a:custGeom>
              <a:avLst/>
              <a:gdLst>
                <a:gd name="T0" fmla="*/ 0 w 777"/>
                <a:gd name="T1" fmla="*/ 0 h 85"/>
                <a:gd name="T2" fmla="*/ 777 w 777"/>
                <a:gd name="T3" fmla="*/ 0 h 85"/>
                <a:gd name="T4" fmla="*/ 777 w 777"/>
                <a:gd name="T5" fmla="*/ 85 h 85"/>
                <a:gd name="T6" fmla="*/ 0 w 777"/>
                <a:gd name="T7" fmla="*/ 85 h 85"/>
                <a:gd name="T8" fmla="*/ 0 w 777"/>
                <a:gd name="T9" fmla="*/ 0 h 85"/>
                <a:gd name="T10" fmla="*/ 0 w 777"/>
                <a:gd name="T11" fmla="*/ 2 h 85"/>
                <a:gd name="T12" fmla="*/ 777 w 777"/>
                <a:gd name="T13" fmla="*/ 2 h 85"/>
                <a:gd name="T14" fmla="*/ 777 w 777"/>
                <a:gd name="T15" fmla="*/ 85 h 85"/>
                <a:gd name="T16" fmla="*/ 0 w 777"/>
                <a:gd name="T17" fmla="*/ 85 h 85"/>
                <a:gd name="T18" fmla="*/ 0 w 777"/>
                <a:gd name="T19" fmla="*/ 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5">
                  <a:moveTo>
                    <a:pt x="0" y="0"/>
                  </a:moveTo>
                  <a:lnTo>
                    <a:pt x="777" y="0"/>
                  </a:lnTo>
                  <a:lnTo>
                    <a:pt x="777" y="85"/>
                  </a:lnTo>
                  <a:lnTo>
                    <a:pt x="0" y="85"/>
                  </a:lnTo>
                  <a:lnTo>
                    <a:pt x="0" y="0"/>
                  </a:lnTo>
                  <a:close/>
                  <a:moveTo>
                    <a:pt x="0" y="2"/>
                  </a:moveTo>
                  <a:lnTo>
                    <a:pt x="777" y="2"/>
                  </a:lnTo>
                  <a:lnTo>
                    <a:pt x="777" y="85"/>
                  </a:lnTo>
                  <a:lnTo>
                    <a:pt x="0" y="85"/>
                  </a:lnTo>
                  <a:lnTo>
                    <a:pt x="0" y="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2" name="Freeform 919">
              <a:extLst>
                <a:ext uri="{FF2B5EF4-FFF2-40B4-BE49-F238E27FC236}">
                  <a16:creationId xmlns:a16="http://schemas.microsoft.com/office/drawing/2014/main" id="{AFBA2F34-1B33-CC4C-BF1E-CBCF7B8899EC}"/>
                </a:ext>
              </a:extLst>
            </p:cNvPr>
            <p:cNvSpPr>
              <a:spLocks noEditPoints="1"/>
            </p:cNvSpPr>
            <p:nvPr/>
          </p:nvSpPr>
          <p:spPr bwMode="auto">
            <a:xfrm>
              <a:off x="3812" y="2620"/>
              <a:ext cx="777" cy="83"/>
            </a:xfrm>
            <a:custGeom>
              <a:avLst/>
              <a:gdLst>
                <a:gd name="T0" fmla="*/ 0 w 777"/>
                <a:gd name="T1" fmla="*/ 0 h 83"/>
                <a:gd name="T2" fmla="*/ 777 w 777"/>
                <a:gd name="T3" fmla="*/ 0 h 83"/>
                <a:gd name="T4" fmla="*/ 777 w 777"/>
                <a:gd name="T5" fmla="*/ 83 h 83"/>
                <a:gd name="T6" fmla="*/ 0 w 777"/>
                <a:gd name="T7" fmla="*/ 83 h 83"/>
                <a:gd name="T8" fmla="*/ 0 w 777"/>
                <a:gd name="T9" fmla="*/ 0 h 83"/>
                <a:gd name="T10" fmla="*/ 0 w 777"/>
                <a:gd name="T11" fmla="*/ 2 h 83"/>
                <a:gd name="T12" fmla="*/ 777 w 777"/>
                <a:gd name="T13" fmla="*/ 2 h 83"/>
                <a:gd name="T14" fmla="*/ 777 w 777"/>
                <a:gd name="T15" fmla="*/ 83 h 83"/>
                <a:gd name="T16" fmla="*/ 0 w 777"/>
                <a:gd name="T17" fmla="*/ 83 h 83"/>
                <a:gd name="T18" fmla="*/ 0 w 777"/>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3">
                  <a:moveTo>
                    <a:pt x="0" y="0"/>
                  </a:moveTo>
                  <a:lnTo>
                    <a:pt x="777" y="0"/>
                  </a:lnTo>
                  <a:lnTo>
                    <a:pt x="777" y="83"/>
                  </a:lnTo>
                  <a:lnTo>
                    <a:pt x="0" y="83"/>
                  </a:lnTo>
                  <a:lnTo>
                    <a:pt x="0" y="0"/>
                  </a:lnTo>
                  <a:close/>
                  <a:moveTo>
                    <a:pt x="0" y="2"/>
                  </a:moveTo>
                  <a:lnTo>
                    <a:pt x="777" y="2"/>
                  </a:lnTo>
                  <a:lnTo>
                    <a:pt x="777" y="83"/>
                  </a:lnTo>
                  <a:lnTo>
                    <a:pt x="0" y="83"/>
                  </a:lnTo>
                  <a:lnTo>
                    <a:pt x="0" y="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3" name="Freeform 920">
              <a:extLst>
                <a:ext uri="{FF2B5EF4-FFF2-40B4-BE49-F238E27FC236}">
                  <a16:creationId xmlns:a16="http://schemas.microsoft.com/office/drawing/2014/main" id="{C742E0BE-830F-EC40-B920-E992105085CE}"/>
                </a:ext>
              </a:extLst>
            </p:cNvPr>
            <p:cNvSpPr>
              <a:spLocks noEditPoints="1"/>
            </p:cNvSpPr>
            <p:nvPr/>
          </p:nvSpPr>
          <p:spPr bwMode="auto">
            <a:xfrm>
              <a:off x="3812" y="2622"/>
              <a:ext cx="777" cy="81"/>
            </a:xfrm>
            <a:custGeom>
              <a:avLst/>
              <a:gdLst>
                <a:gd name="T0" fmla="*/ 0 w 777"/>
                <a:gd name="T1" fmla="*/ 0 h 81"/>
                <a:gd name="T2" fmla="*/ 777 w 777"/>
                <a:gd name="T3" fmla="*/ 0 h 81"/>
                <a:gd name="T4" fmla="*/ 777 w 777"/>
                <a:gd name="T5" fmla="*/ 81 h 81"/>
                <a:gd name="T6" fmla="*/ 0 w 777"/>
                <a:gd name="T7" fmla="*/ 81 h 81"/>
                <a:gd name="T8" fmla="*/ 0 w 777"/>
                <a:gd name="T9" fmla="*/ 0 h 81"/>
                <a:gd name="T10" fmla="*/ 0 w 777"/>
                <a:gd name="T11" fmla="*/ 3 h 81"/>
                <a:gd name="T12" fmla="*/ 777 w 777"/>
                <a:gd name="T13" fmla="*/ 3 h 81"/>
                <a:gd name="T14" fmla="*/ 777 w 777"/>
                <a:gd name="T15" fmla="*/ 81 h 81"/>
                <a:gd name="T16" fmla="*/ 0 w 777"/>
                <a:gd name="T17" fmla="*/ 81 h 81"/>
                <a:gd name="T18" fmla="*/ 0 w 777"/>
                <a:gd name="T19" fmla="*/ 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1">
                  <a:moveTo>
                    <a:pt x="0" y="0"/>
                  </a:moveTo>
                  <a:lnTo>
                    <a:pt x="777" y="0"/>
                  </a:lnTo>
                  <a:lnTo>
                    <a:pt x="777" y="81"/>
                  </a:lnTo>
                  <a:lnTo>
                    <a:pt x="0" y="81"/>
                  </a:lnTo>
                  <a:lnTo>
                    <a:pt x="0" y="0"/>
                  </a:lnTo>
                  <a:close/>
                  <a:moveTo>
                    <a:pt x="0" y="3"/>
                  </a:moveTo>
                  <a:lnTo>
                    <a:pt x="777" y="3"/>
                  </a:lnTo>
                  <a:lnTo>
                    <a:pt x="777" y="81"/>
                  </a:lnTo>
                  <a:lnTo>
                    <a:pt x="0" y="81"/>
                  </a:lnTo>
                  <a:lnTo>
                    <a:pt x="0"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4" name="Freeform 921">
              <a:extLst>
                <a:ext uri="{FF2B5EF4-FFF2-40B4-BE49-F238E27FC236}">
                  <a16:creationId xmlns:a16="http://schemas.microsoft.com/office/drawing/2014/main" id="{3E5AA35A-7127-0447-8C94-FFC04A2DBB26}"/>
                </a:ext>
              </a:extLst>
            </p:cNvPr>
            <p:cNvSpPr>
              <a:spLocks noEditPoints="1"/>
            </p:cNvSpPr>
            <p:nvPr/>
          </p:nvSpPr>
          <p:spPr bwMode="auto">
            <a:xfrm>
              <a:off x="3812" y="2625"/>
              <a:ext cx="777" cy="78"/>
            </a:xfrm>
            <a:custGeom>
              <a:avLst/>
              <a:gdLst>
                <a:gd name="T0" fmla="*/ 0 w 777"/>
                <a:gd name="T1" fmla="*/ 0 h 78"/>
                <a:gd name="T2" fmla="*/ 777 w 777"/>
                <a:gd name="T3" fmla="*/ 0 h 78"/>
                <a:gd name="T4" fmla="*/ 777 w 777"/>
                <a:gd name="T5" fmla="*/ 78 h 78"/>
                <a:gd name="T6" fmla="*/ 0 w 777"/>
                <a:gd name="T7" fmla="*/ 78 h 78"/>
                <a:gd name="T8" fmla="*/ 0 w 777"/>
                <a:gd name="T9" fmla="*/ 0 h 78"/>
                <a:gd name="T10" fmla="*/ 0 w 777"/>
                <a:gd name="T11" fmla="*/ 2 h 78"/>
                <a:gd name="T12" fmla="*/ 777 w 777"/>
                <a:gd name="T13" fmla="*/ 2 h 78"/>
                <a:gd name="T14" fmla="*/ 777 w 777"/>
                <a:gd name="T15" fmla="*/ 78 h 78"/>
                <a:gd name="T16" fmla="*/ 0 w 777"/>
                <a:gd name="T17" fmla="*/ 78 h 78"/>
                <a:gd name="T18" fmla="*/ 0 w 777"/>
                <a:gd name="T19" fmla="*/ 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8">
                  <a:moveTo>
                    <a:pt x="0" y="0"/>
                  </a:moveTo>
                  <a:lnTo>
                    <a:pt x="777" y="0"/>
                  </a:lnTo>
                  <a:lnTo>
                    <a:pt x="777" y="78"/>
                  </a:lnTo>
                  <a:lnTo>
                    <a:pt x="0" y="78"/>
                  </a:lnTo>
                  <a:lnTo>
                    <a:pt x="0" y="0"/>
                  </a:lnTo>
                  <a:close/>
                  <a:moveTo>
                    <a:pt x="0" y="2"/>
                  </a:moveTo>
                  <a:lnTo>
                    <a:pt x="777" y="2"/>
                  </a:lnTo>
                  <a:lnTo>
                    <a:pt x="777" y="78"/>
                  </a:lnTo>
                  <a:lnTo>
                    <a:pt x="0" y="78"/>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5" name="Freeform 922">
              <a:extLst>
                <a:ext uri="{FF2B5EF4-FFF2-40B4-BE49-F238E27FC236}">
                  <a16:creationId xmlns:a16="http://schemas.microsoft.com/office/drawing/2014/main" id="{85769864-8878-2540-A12D-F688C4D1EB98}"/>
                </a:ext>
              </a:extLst>
            </p:cNvPr>
            <p:cNvSpPr>
              <a:spLocks noEditPoints="1"/>
            </p:cNvSpPr>
            <p:nvPr/>
          </p:nvSpPr>
          <p:spPr bwMode="auto">
            <a:xfrm>
              <a:off x="3812" y="2627"/>
              <a:ext cx="777" cy="76"/>
            </a:xfrm>
            <a:custGeom>
              <a:avLst/>
              <a:gdLst>
                <a:gd name="T0" fmla="*/ 0 w 777"/>
                <a:gd name="T1" fmla="*/ 0 h 76"/>
                <a:gd name="T2" fmla="*/ 777 w 777"/>
                <a:gd name="T3" fmla="*/ 0 h 76"/>
                <a:gd name="T4" fmla="*/ 777 w 777"/>
                <a:gd name="T5" fmla="*/ 76 h 76"/>
                <a:gd name="T6" fmla="*/ 0 w 777"/>
                <a:gd name="T7" fmla="*/ 76 h 76"/>
                <a:gd name="T8" fmla="*/ 0 w 777"/>
                <a:gd name="T9" fmla="*/ 0 h 76"/>
                <a:gd name="T10" fmla="*/ 0 w 777"/>
                <a:gd name="T11" fmla="*/ 2 h 76"/>
                <a:gd name="T12" fmla="*/ 777 w 777"/>
                <a:gd name="T13" fmla="*/ 2 h 76"/>
                <a:gd name="T14" fmla="*/ 777 w 777"/>
                <a:gd name="T15" fmla="*/ 76 h 76"/>
                <a:gd name="T16" fmla="*/ 0 w 777"/>
                <a:gd name="T17" fmla="*/ 76 h 76"/>
                <a:gd name="T18" fmla="*/ 0 w 777"/>
                <a:gd name="T19" fmla="*/ 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6">
                  <a:moveTo>
                    <a:pt x="0" y="0"/>
                  </a:moveTo>
                  <a:lnTo>
                    <a:pt x="777" y="0"/>
                  </a:lnTo>
                  <a:lnTo>
                    <a:pt x="777" y="76"/>
                  </a:lnTo>
                  <a:lnTo>
                    <a:pt x="0" y="76"/>
                  </a:lnTo>
                  <a:lnTo>
                    <a:pt x="0" y="0"/>
                  </a:lnTo>
                  <a:close/>
                  <a:moveTo>
                    <a:pt x="0" y="2"/>
                  </a:moveTo>
                  <a:lnTo>
                    <a:pt x="777" y="2"/>
                  </a:lnTo>
                  <a:lnTo>
                    <a:pt x="777" y="76"/>
                  </a:lnTo>
                  <a:lnTo>
                    <a:pt x="0" y="76"/>
                  </a:lnTo>
                  <a:lnTo>
                    <a:pt x="0" y="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6" name="Freeform 923">
              <a:extLst>
                <a:ext uri="{FF2B5EF4-FFF2-40B4-BE49-F238E27FC236}">
                  <a16:creationId xmlns:a16="http://schemas.microsoft.com/office/drawing/2014/main" id="{ADBF5C14-BBBB-EC4C-A657-D105321C7775}"/>
                </a:ext>
              </a:extLst>
            </p:cNvPr>
            <p:cNvSpPr>
              <a:spLocks noEditPoints="1"/>
            </p:cNvSpPr>
            <p:nvPr/>
          </p:nvSpPr>
          <p:spPr bwMode="auto">
            <a:xfrm>
              <a:off x="3812" y="2629"/>
              <a:ext cx="777" cy="74"/>
            </a:xfrm>
            <a:custGeom>
              <a:avLst/>
              <a:gdLst>
                <a:gd name="T0" fmla="*/ 0 w 777"/>
                <a:gd name="T1" fmla="*/ 0 h 74"/>
                <a:gd name="T2" fmla="*/ 777 w 777"/>
                <a:gd name="T3" fmla="*/ 0 h 74"/>
                <a:gd name="T4" fmla="*/ 777 w 777"/>
                <a:gd name="T5" fmla="*/ 74 h 74"/>
                <a:gd name="T6" fmla="*/ 0 w 777"/>
                <a:gd name="T7" fmla="*/ 74 h 74"/>
                <a:gd name="T8" fmla="*/ 0 w 777"/>
                <a:gd name="T9" fmla="*/ 0 h 74"/>
                <a:gd name="T10" fmla="*/ 0 w 777"/>
                <a:gd name="T11" fmla="*/ 2 h 74"/>
                <a:gd name="T12" fmla="*/ 777 w 777"/>
                <a:gd name="T13" fmla="*/ 2 h 74"/>
                <a:gd name="T14" fmla="*/ 777 w 777"/>
                <a:gd name="T15" fmla="*/ 74 h 74"/>
                <a:gd name="T16" fmla="*/ 0 w 777"/>
                <a:gd name="T17" fmla="*/ 74 h 74"/>
                <a:gd name="T18" fmla="*/ 0 w 777"/>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4">
                  <a:moveTo>
                    <a:pt x="0" y="0"/>
                  </a:moveTo>
                  <a:lnTo>
                    <a:pt x="777" y="0"/>
                  </a:lnTo>
                  <a:lnTo>
                    <a:pt x="777" y="74"/>
                  </a:lnTo>
                  <a:lnTo>
                    <a:pt x="0" y="74"/>
                  </a:lnTo>
                  <a:lnTo>
                    <a:pt x="0" y="0"/>
                  </a:lnTo>
                  <a:close/>
                  <a:moveTo>
                    <a:pt x="0" y="2"/>
                  </a:moveTo>
                  <a:lnTo>
                    <a:pt x="777" y="2"/>
                  </a:lnTo>
                  <a:lnTo>
                    <a:pt x="777" y="74"/>
                  </a:lnTo>
                  <a:lnTo>
                    <a:pt x="0" y="74"/>
                  </a:lnTo>
                  <a:lnTo>
                    <a:pt x="0" y="2"/>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7" name="Freeform 924">
              <a:extLst>
                <a:ext uri="{FF2B5EF4-FFF2-40B4-BE49-F238E27FC236}">
                  <a16:creationId xmlns:a16="http://schemas.microsoft.com/office/drawing/2014/main" id="{C8B58B63-1C91-1F4A-8F59-8C0CB5640187}"/>
                </a:ext>
              </a:extLst>
            </p:cNvPr>
            <p:cNvSpPr>
              <a:spLocks noEditPoints="1"/>
            </p:cNvSpPr>
            <p:nvPr/>
          </p:nvSpPr>
          <p:spPr bwMode="auto">
            <a:xfrm>
              <a:off x="3812" y="2631"/>
              <a:ext cx="777" cy="72"/>
            </a:xfrm>
            <a:custGeom>
              <a:avLst/>
              <a:gdLst>
                <a:gd name="T0" fmla="*/ 0 w 777"/>
                <a:gd name="T1" fmla="*/ 0 h 72"/>
                <a:gd name="T2" fmla="*/ 777 w 777"/>
                <a:gd name="T3" fmla="*/ 0 h 72"/>
                <a:gd name="T4" fmla="*/ 777 w 777"/>
                <a:gd name="T5" fmla="*/ 72 h 72"/>
                <a:gd name="T6" fmla="*/ 0 w 777"/>
                <a:gd name="T7" fmla="*/ 72 h 72"/>
                <a:gd name="T8" fmla="*/ 0 w 777"/>
                <a:gd name="T9" fmla="*/ 0 h 72"/>
                <a:gd name="T10" fmla="*/ 0 w 777"/>
                <a:gd name="T11" fmla="*/ 2 h 72"/>
                <a:gd name="T12" fmla="*/ 777 w 777"/>
                <a:gd name="T13" fmla="*/ 2 h 72"/>
                <a:gd name="T14" fmla="*/ 777 w 777"/>
                <a:gd name="T15" fmla="*/ 72 h 72"/>
                <a:gd name="T16" fmla="*/ 0 w 777"/>
                <a:gd name="T17" fmla="*/ 72 h 72"/>
                <a:gd name="T18" fmla="*/ 0 w 777"/>
                <a:gd name="T19" fmla="*/ 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2">
                  <a:moveTo>
                    <a:pt x="0" y="0"/>
                  </a:moveTo>
                  <a:lnTo>
                    <a:pt x="777" y="0"/>
                  </a:lnTo>
                  <a:lnTo>
                    <a:pt x="777" y="72"/>
                  </a:lnTo>
                  <a:lnTo>
                    <a:pt x="0" y="72"/>
                  </a:lnTo>
                  <a:lnTo>
                    <a:pt x="0" y="0"/>
                  </a:lnTo>
                  <a:close/>
                  <a:moveTo>
                    <a:pt x="0" y="2"/>
                  </a:moveTo>
                  <a:lnTo>
                    <a:pt x="777" y="2"/>
                  </a:lnTo>
                  <a:lnTo>
                    <a:pt x="777" y="72"/>
                  </a:lnTo>
                  <a:lnTo>
                    <a:pt x="0" y="72"/>
                  </a:lnTo>
                  <a:lnTo>
                    <a:pt x="0" y="2"/>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8" name="Freeform 925">
              <a:extLst>
                <a:ext uri="{FF2B5EF4-FFF2-40B4-BE49-F238E27FC236}">
                  <a16:creationId xmlns:a16="http://schemas.microsoft.com/office/drawing/2014/main" id="{AA172E74-13F3-B747-87F5-6A0C26584B22}"/>
                </a:ext>
              </a:extLst>
            </p:cNvPr>
            <p:cNvSpPr>
              <a:spLocks noEditPoints="1"/>
            </p:cNvSpPr>
            <p:nvPr/>
          </p:nvSpPr>
          <p:spPr bwMode="auto">
            <a:xfrm>
              <a:off x="3812" y="2633"/>
              <a:ext cx="777" cy="70"/>
            </a:xfrm>
            <a:custGeom>
              <a:avLst/>
              <a:gdLst>
                <a:gd name="T0" fmla="*/ 0 w 777"/>
                <a:gd name="T1" fmla="*/ 0 h 70"/>
                <a:gd name="T2" fmla="*/ 777 w 777"/>
                <a:gd name="T3" fmla="*/ 0 h 70"/>
                <a:gd name="T4" fmla="*/ 777 w 777"/>
                <a:gd name="T5" fmla="*/ 70 h 70"/>
                <a:gd name="T6" fmla="*/ 0 w 777"/>
                <a:gd name="T7" fmla="*/ 70 h 70"/>
                <a:gd name="T8" fmla="*/ 0 w 777"/>
                <a:gd name="T9" fmla="*/ 0 h 70"/>
                <a:gd name="T10" fmla="*/ 0 w 777"/>
                <a:gd name="T11" fmla="*/ 2 h 70"/>
                <a:gd name="T12" fmla="*/ 777 w 777"/>
                <a:gd name="T13" fmla="*/ 2 h 70"/>
                <a:gd name="T14" fmla="*/ 777 w 777"/>
                <a:gd name="T15" fmla="*/ 70 h 70"/>
                <a:gd name="T16" fmla="*/ 0 w 777"/>
                <a:gd name="T17" fmla="*/ 70 h 70"/>
                <a:gd name="T18" fmla="*/ 0 w 777"/>
                <a:gd name="T19" fmla="*/ 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0">
                  <a:moveTo>
                    <a:pt x="0" y="0"/>
                  </a:moveTo>
                  <a:lnTo>
                    <a:pt x="777" y="0"/>
                  </a:lnTo>
                  <a:lnTo>
                    <a:pt x="777" y="70"/>
                  </a:lnTo>
                  <a:lnTo>
                    <a:pt x="0" y="70"/>
                  </a:lnTo>
                  <a:lnTo>
                    <a:pt x="0" y="0"/>
                  </a:lnTo>
                  <a:close/>
                  <a:moveTo>
                    <a:pt x="0" y="2"/>
                  </a:moveTo>
                  <a:lnTo>
                    <a:pt x="777" y="2"/>
                  </a:lnTo>
                  <a:lnTo>
                    <a:pt x="777" y="70"/>
                  </a:lnTo>
                  <a:lnTo>
                    <a:pt x="0" y="70"/>
                  </a:lnTo>
                  <a:lnTo>
                    <a:pt x="0" y="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9" name="Freeform 926">
              <a:extLst>
                <a:ext uri="{FF2B5EF4-FFF2-40B4-BE49-F238E27FC236}">
                  <a16:creationId xmlns:a16="http://schemas.microsoft.com/office/drawing/2014/main" id="{01D982DC-1DA8-2C4A-84AD-49F4DD577E92}"/>
                </a:ext>
              </a:extLst>
            </p:cNvPr>
            <p:cNvSpPr>
              <a:spLocks noEditPoints="1"/>
            </p:cNvSpPr>
            <p:nvPr/>
          </p:nvSpPr>
          <p:spPr bwMode="auto">
            <a:xfrm>
              <a:off x="3812" y="2635"/>
              <a:ext cx="777" cy="68"/>
            </a:xfrm>
            <a:custGeom>
              <a:avLst/>
              <a:gdLst>
                <a:gd name="T0" fmla="*/ 0 w 777"/>
                <a:gd name="T1" fmla="*/ 0 h 68"/>
                <a:gd name="T2" fmla="*/ 777 w 777"/>
                <a:gd name="T3" fmla="*/ 0 h 68"/>
                <a:gd name="T4" fmla="*/ 777 w 777"/>
                <a:gd name="T5" fmla="*/ 68 h 68"/>
                <a:gd name="T6" fmla="*/ 0 w 777"/>
                <a:gd name="T7" fmla="*/ 68 h 68"/>
                <a:gd name="T8" fmla="*/ 0 w 777"/>
                <a:gd name="T9" fmla="*/ 0 h 68"/>
                <a:gd name="T10" fmla="*/ 0 w 777"/>
                <a:gd name="T11" fmla="*/ 2 h 68"/>
                <a:gd name="T12" fmla="*/ 777 w 777"/>
                <a:gd name="T13" fmla="*/ 2 h 68"/>
                <a:gd name="T14" fmla="*/ 777 w 777"/>
                <a:gd name="T15" fmla="*/ 68 h 68"/>
                <a:gd name="T16" fmla="*/ 0 w 777"/>
                <a:gd name="T17" fmla="*/ 68 h 68"/>
                <a:gd name="T18" fmla="*/ 0 w 777"/>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8">
                  <a:moveTo>
                    <a:pt x="0" y="0"/>
                  </a:moveTo>
                  <a:lnTo>
                    <a:pt x="777" y="0"/>
                  </a:lnTo>
                  <a:lnTo>
                    <a:pt x="777" y="68"/>
                  </a:lnTo>
                  <a:lnTo>
                    <a:pt x="0" y="68"/>
                  </a:lnTo>
                  <a:lnTo>
                    <a:pt x="0" y="0"/>
                  </a:lnTo>
                  <a:close/>
                  <a:moveTo>
                    <a:pt x="0" y="2"/>
                  </a:moveTo>
                  <a:lnTo>
                    <a:pt x="777" y="2"/>
                  </a:lnTo>
                  <a:lnTo>
                    <a:pt x="777" y="68"/>
                  </a:lnTo>
                  <a:lnTo>
                    <a:pt x="0" y="68"/>
                  </a:lnTo>
                  <a:lnTo>
                    <a:pt x="0" y="2"/>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0" name="Freeform 927">
              <a:extLst>
                <a:ext uri="{FF2B5EF4-FFF2-40B4-BE49-F238E27FC236}">
                  <a16:creationId xmlns:a16="http://schemas.microsoft.com/office/drawing/2014/main" id="{6DBDC08A-AD4B-5247-A7B2-B9CD1F86B757}"/>
                </a:ext>
              </a:extLst>
            </p:cNvPr>
            <p:cNvSpPr>
              <a:spLocks noEditPoints="1"/>
            </p:cNvSpPr>
            <p:nvPr/>
          </p:nvSpPr>
          <p:spPr bwMode="auto">
            <a:xfrm>
              <a:off x="3812" y="2637"/>
              <a:ext cx="777" cy="66"/>
            </a:xfrm>
            <a:custGeom>
              <a:avLst/>
              <a:gdLst>
                <a:gd name="T0" fmla="*/ 0 w 777"/>
                <a:gd name="T1" fmla="*/ 0 h 66"/>
                <a:gd name="T2" fmla="*/ 777 w 777"/>
                <a:gd name="T3" fmla="*/ 0 h 66"/>
                <a:gd name="T4" fmla="*/ 777 w 777"/>
                <a:gd name="T5" fmla="*/ 66 h 66"/>
                <a:gd name="T6" fmla="*/ 0 w 777"/>
                <a:gd name="T7" fmla="*/ 66 h 66"/>
                <a:gd name="T8" fmla="*/ 0 w 777"/>
                <a:gd name="T9" fmla="*/ 0 h 66"/>
                <a:gd name="T10" fmla="*/ 0 w 777"/>
                <a:gd name="T11" fmla="*/ 2 h 66"/>
                <a:gd name="T12" fmla="*/ 777 w 777"/>
                <a:gd name="T13" fmla="*/ 2 h 66"/>
                <a:gd name="T14" fmla="*/ 777 w 777"/>
                <a:gd name="T15" fmla="*/ 66 h 66"/>
                <a:gd name="T16" fmla="*/ 0 w 777"/>
                <a:gd name="T17" fmla="*/ 66 h 66"/>
                <a:gd name="T18" fmla="*/ 0 w 77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6">
                  <a:moveTo>
                    <a:pt x="0" y="0"/>
                  </a:moveTo>
                  <a:lnTo>
                    <a:pt x="777" y="0"/>
                  </a:lnTo>
                  <a:lnTo>
                    <a:pt x="777" y="66"/>
                  </a:lnTo>
                  <a:lnTo>
                    <a:pt x="0" y="66"/>
                  </a:lnTo>
                  <a:lnTo>
                    <a:pt x="0" y="0"/>
                  </a:lnTo>
                  <a:close/>
                  <a:moveTo>
                    <a:pt x="0" y="2"/>
                  </a:moveTo>
                  <a:lnTo>
                    <a:pt x="777" y="2"/>
                  </a:lnTo>
                  <a:lnTo>
                    <a:pt x="777" y="66"/>
                  </a:lnTo>
                  <a:lnTo>
                    <a:pt x="0" y="66"/>
                  </a:lnTo>
                  <a:lnTo>
                    <a:pt x="0" y="2"/>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1" name="Freeform 928">
              <a:extLst>
                <a:ext uri="{FF2B5EF4-FFF2-40B4-BE49-F238E27FC236}">
                  <a16:creationId xmlns:a16="http://schemas.microsoft.com/office/drawing/2014/main" id="{CE2F872C-9A1D-4B4C-AEDB-560AEEE70DDE}"/>
                </a:ext>
              </a:extLst>
            </p:cNvPr>
            <p:cNvSpPr>
              <a:spLocks noEditPoints="1"/>
            </p:cNvSpPr>
            <p:nvPr/>
          </p:nvSpPr>
          <p:spPr bwMode="auto">
            <a:xfrm>
              <a:off x="3812" y="2639"/>
              <a:ext cx="777" cy="64"/>
            </a:xfrm>
            <a:custGeom>
              <a:avLst/>
              <a:gdLst>
                <a:gd name="T0" fmla="*/ 0 w 777"/>
                <a:gd name="T1" fmla="*/ 0 h 64"/>
                <a:gd name="T2" fmla="*/ 777 w 777"/>
                <a:gd name="T3" fmla="*/ 0 h 64"/>
                <a:gd name="T4" fmla="*/ 777 w 777"/>
                <a:gd name="T5" fmla="*/ 64 h 64"/>
                <a:gd name="T6" fmla="*/ 0 w 777"/>
                <a:gd name="T7" fmla="*/ 64 h 64"/>
                <a:gd name="T8" fmla="*/ 0 w 777"/>
                <a:gd name="T9" fmla="*/ 0 h 64"/>
                <a:gd name="T10" fmla="*/ 0 w 777"/>
                <a:gd name="T11" fmla="*/ 2 h 64"/>
                <a:gd name="T12" fmla="*/ 777 w 777"/>
                <a:gd name="T13" fmla="*/ 2 h 64"/>
                <a:gd name="T14" fmla="*/ 777 w 777"/>
                <a:gd name="T15" fmla="*/ 64 h 64"/>
                <a:gd name="T16" fmla="*/ 0 w 777"/>
                <a:gd name="T17" fmla="*/ 64 h 64"/>
                <a:gd name="T18" fmla="*/ 0 w 777"/>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4">
                  <a:moveTo>
                    <a:pt x="0" y="0"/>
                  </a:moveTo>
                  <a:lnTo>
                    <a:pt x="777" y="0"/>
                  </a:lnTo>
                  <a:lnTo>
                    <a:pt x="777" y="64"/>
                  </a:lnTo>
                  <a:lnTo>
                    <a:pt x="0" y="64"/>
                  </a:lnTo>
                  <a:lnTo>
                    <a:pt x="0" y="0"/>
                  </a:lnTo>
                  <a:close/>
                  <a:moveTo>
                    <a:pt x="0" y="2"/>
                  </a:moveTo>
                  <a:lnTo>
                    <a:pt x="777" y="2"/>
                  </a:lnTo>
                  <a:lnTo>
                    <a:pt x="777" y="64"/>
                  </a:lnTo>
                  <a:lnTo>
                    <a:pt x="0" y="64"/>
                  </a:lnTo>
                  <a:lnTo>
                    <a:pt x="0" y="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2" name="Freeform 929">
              <a:extLst>
                <a:ext uri="{FF2B5EF4-FFF2-40B4-BE49-F238E27FC236}">
                  <a16:creationId xmlns:a16="http://schemas.microsoft.com/office/drawing/2014/main" id="{5A0A0DB5-D863-1045-9285-A7515B608A0B}"/>
                </a:ext>
              </a:extLst>
            </p:cNvPr>
            <p:cNvSpPr>
              <a:spLocks noEditPoints="1"/>
            </p:cNvSpPr>
            <p:nvPr/>
          </p:nvSpPr>
          <p:spPr bwMode="auto">
            <a:xfrm>
              <a:off x="3812" y="2641"/>
              <a:ext cx="777" cy="62"/>
            </a:xfrm>
            <a:custGeom>
              <a:avLst/>
              <a:gdLst>
                <a:gd name="T0" fmla="*/ 0 w 777"/>
                <a:gd name="T1" fmla="*/ 0 h 62"/>
                <a:gd name="T2" fmla="*/ 777 w 777"/>
                <a:gd name="T3" fmla="*/ 0 h 62"/>
                <a:gd name="T4" fmla="*/ 777 w 777"/>
                <a:gd name="T5" fmla="*/ 62 h 62"/>
                <a:gd name="T6" fmla="*/ 0 w 777"/>
                <a:gd name="T7" fmla="*/ 62 h 62"/>
                <a:gd name="T8" fmla="*/ 0 w 777"/>
                <a:gd name="T9" fmla="*/ 0 h 62"/>
                <a:gd name="T10" fmla="*/ 0 w 777"/>
                <a:gd name="T11" fmla="*/ 3 h 62"/>
                <a:gd name="T12" fmla="*/ 777 w 777"/>
                <a:gd name="T13" fmla="*/ 3 h 62"/>
                <a:gd name="T14" fmla="*/ 777 w 777"/>
                <a:gd name="T15" fmla="*/ 62 h 62"/>
                <a:gd name="T16" fmla="*/ 0 w 777"/>
                <a:gd name="T17" fmla="*/ 62 h 62"/>
                <a:gd name="T18" fmla="*/ 0 w 777"/>
                <a:gd name="T19" fmla="*/ 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2">
                  <a:moveTo>
                    <a:pt x="0" y="0"/>
                  </a:moveTo>
                  <a:lnTo>
                    <a:pt x="777" y="0"/>
                  </a:lnTo>
                  <a:lnTo>
                    <a:pt x="777" y="62"/>
                  </a:lnTo>
                  <a:lnTo>
                    <a:pt x="0" y="62"/>
                  </a:lnTo>
                  <a:lnTo>
                    <a:pt x="0" y="0"/>
                  </a:lnTo>
                  <a:close/>
                  <a:moveTo>
                    <a:pt x="0" y="3"/>
                  </a:moveTo>
                  <a:lnTo>
                    <a:pt x="777" y="3"/>
                  </a:lnTo>
                  <a:lnTo>
                    <a:pt x="777" y="62"/>
                  </a:lnTo>
                  <a:lnTo>
                    <a:pt x="0" y="62"/>
                  </a:lnTo>
                  <a:lnTo>
                    <a:pt x="0"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3" name="Freeform 930">
              <a:extLst>
                <a:ext uri="{FF2B5EF4-FFF2-40B4-BE49-F238E27FC236}">
                  <a16:creationId xmlns:a16="http://schemas.microsoft.com/office/drawing/2014/main" id="{1F089845-2500-C241-8C14-0921F31AE6CC}"/>
                </a:ext>
              </a:extLst>
            </p:cNvPr>
            <p:cNvSpPr>
              <a:spLocks noEditPoints="1"/>
            </p:cNvSpPr>
            <p:nvPr/>
          </p:nvSpPr>
          <p:spPr bwMode="auto">
            <a:xfrm>
              <a:off x="3812" y="2644"/>
              <a:ext cx="777" cy="59"/>
            </a:xfrm>
            <a:custGeom>
              <a:avLst/>
              <a:gdLst>
                <a:gd name="T0" fmla="*/ 0 w 777"/>
                <a:gd name="T1" fmla="*/ 0 h 59"/>
                <a:gd name="T2" fmla="*/ 777 w 777"/>
                <a:gd name="T3" fmla="*/ 0 h 59"/>
                <a:gd name="T4" fmla="*/ 777 w 777"/>
                <a:gd name="T5" fmla="*/ 59 h 59"/>
                <a:gd name="T6" fmla="*/ 0 w 777"/>
                <a:gd name="T7" fmla="*/ 59 h 59"/>
                <a:gd name="T8" fmla="*/ 0 w 777"/>
                <a:gd name="T9" fmla="*/ 0 h 59"/>
                <a:gd name="T10" fmla="*/ 0 w 777"/>
                <a:gd name="T11" fmla="*/ 2 h 59"/>
                <a:gd name="T12" fmla="*/ 777 w 777"/>
                <a:gd name="T13" fmla="*/ 2 h 59"/>
                <a:gd name="T14" fmla="*/ 777 w 777"/>
                <a:gd name="T15" fmla="*/ 59 h 59"/>
                <a:gd name="T16" fmla="*/ 0 w 777"/>
                <a:gd name="T17" fmla="*/ 59 h 59"/>
                <a:gd name="T18" fmla="*/ 0 w 777"/>
                <a:gd name="T19" fmla="*/ 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9">
                  <a:moveTo>
                    <a:pt x="0" y="0"/>
                  </a:moveTo>
                  <a:lnTo>
                    <a:pt x="777" y="0"/>
                  </a:lnTo>
                  <a:lnTo>
                    <a:pt x="777" y="59"/>
                  </a:lnTo>
                  <a:lnTo>
                    <a:pt x="0" y="59"/>
                  </a:lnTo>
                  <a:lnTo>
                    <a:pt x="0" y="0"/>
                  </a:lnTo>
                  <a:close/>
                  <a:moveTo>
                    <a:pt x="0" y="2"/>
                  </a:moveTo>
                  <a:lnTo>
                    <a:pt x="777" y="2"/>
                  </a:lnTo>
                  <a:lnTo>
                    <a:pt x="777" y="59"/>
                  </a:lnTo>
                  <a:lnTo>
                    <a:pt x="0" y="59"/>
                  </a:lnTo>
                  <a:lnTo>
                    <a:pt x="0"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4" name="Freeform 931">
              <a:extLst>
                <a:ext uri="{FF2B5EF4-FFF2-40B4-BE49-F238E27FC236}">
                  <a16:creationId xmlns:a16="http://schemas.microsoft.com/office/drawing/2014/main" id="{EE6D2300-2237-194E-9899-0C889A7655F4}"/>
                </a:ext>
              </a:extLst>
            </p:cNvPr>
            <p:cNvSpPr>
              <a:spLocks noEditPoints="1"/>
            </p:cNvSpPr>
            <p:nvPr/>
          </p:nvSpPr>
          <p:spPr bwMode="auto">
            <a:xfrm>
              <a:off x="3812" y="2646"/>
              <a:ext cx="777" cy="57"/>
            </a:xfrm>
            <a:custGeom>
              <a:avLst/>
              <a:gdLst>
                <a:gd name="T0" fmla="*/ 0 w 777"/>
                <a:gd name="T1" fmla="*/ 0 h 57"/>
                <a:gd name="T2" fmla="*/ 777 w 777"/>
                <a:gd name="T3" fmla="*/ 0 h 57"/>
                <a:gd name="T4" fmla="*/ 777 w 777"/>
                <a:gd name="T5" fmla="*/ 57 h 57"/>
                <a:gd name="T6" fmla="*/ 0 w 777"/>
                <a:gd name="T7" fmla="*/ 57 h 57"/>
                <a:gd name="T8" fmla="*/ 0 w 777"/>
                <a:gd name="T9" fmla="*/ 0 h 57"/>
                <a:gd name="T10" fmla="*/ 0 w 777"/>
                <a:gd name="T11" fmla="*/ 2 h 57"/>
                <a:gd name="T12" fmla="*/ 777 w 777"/>
                <a:gd name="T13" fmla="*/ 2 h 57"/>
                <a:gd name="T14" fmla="*/ 777 w 777"/>
                <a:gd name="T15" fmla="*/ 57 h 57"/>
                <a:gd name="T16" fmla="*/ 0 w 777"/>
                <a:gd name="T17" fmla="*/ 57 h 57"/>
                <a:gd name="T18" fmla="*/ 0 w 777"/>
                <a:gd name="T19" fmla="*/ 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7">
                  <a:moveTo>
                    <a:pt x="0" y="0"/>
                  </a:moveTo>
                  <a:lnTo>
                    <a:pt x="777" y="0"/>
                  </a:lnTo>
                  <a:lnTo>
                    <a:pt x="777" y="57"/>
                  </a:lnTo>
                  <a:lnTo>
                    <a:pt x="0" y="57"/>
                  </a:lnTo>
                  <a:lnTo>
                    <a:pt x="0" y="0"/>
                  </a:lnTo>
                  <a:close/>
                  <a:moveTo>
                    <a:pt x="0" y="2"/>
                  </a:moveTo>
                  <a:lnTo>
                    <a:pt x="777" y="2"/>
                  </a:lnTo>
                  <a:lnTo>
                    <a:pt x="777" y="57"/>
                  </a:lnTo>
                  <a:lnTo>
                    <a:pt x="0" y="57"/>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5" name="Freeform 932">
              <a:extLst>
                <a:ext uri="{FF2B5EF4-FFF2-40B4-BE49-F238E27FC236}">
                  <a16:creationId xmlns:a16="http://schemas.microsoft.com/office/drawing/2014/main" id="{EE6F901F-833B-1548-AD73-35C2DD9E21D3}"/>
                </a:ext>
              </a:extLst>
            </p:cNvPr>
            <p:cNvSpPr>
              <a:spLocks noEditPoints="1"/>
            </p:cNvSpPr>
            <p:nvPr/>
          </p:nvSpPr>
          <p:spPr bwMode="auto">
            <a:xfrm>
              <a:off x="3812" y="2648"/>
              <a:ext cx="777" cy="55"/>
            </a:xfrm>
            <a:custGeom>
              <a:avLst/>
              <a:gdLst>
                <a:gd name="T0" fmla="*/ 0 w 777"/>
                <a:gd name="T1" fmla="*/ 0 h 55"/>
                <a:gd name="T2" fmla="*/ 777 w 777"/>
                <a:gd name="T3" fmla="*/ 0 h 55"/>
                <a:gd name="T4" fmla="*/ 777 w 777"/>
                <a:gd name="T5" fmla="*/ 55 h 55"/>
                <a:gd name="T6" fmla="*/ 0 w 777"/>
                <a:gd name="T7" fmla="*/ 55 h 55"/>
                <a:gd name="T8" fmla="*/ 0 w 777"/>
                <a:gd name="T9" fmla="*/ 0 h 55"/>
                <a:gd name="T10" fmla="*/ 0 w 777"/>
                <a:gd name="T11" fmla="*/ 2 h 55"/>
                <a:gd name="T12" fmla="*/ 777 w 777"/>
                <a:gd name="T13" fmla="*/ 2 h 55"/>
                <a:gd name="T14" fmla="*/ 777 w 777"/>
                <a:gd name="T15" fmla="*/ 55 h 55"/>
                <a:gd name="T16" fmla="*/ 0 w 777"/>
                <a:gd name="T17" fmla="*/ 55 h 55"/>
                <a:gd name="T18" fmla="*/ 0 w 777"/>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5">
                  <a:moveTo>
                    <a:pt x="0" y="0"/>
                  </a:moveTo>
                  <a:lnTo>
                    <a:pt x="777" y="0"/>
                  </a:lnTo>
                  <a:lnTo>
                    <a:pt x="777" y="55"/>
                  </a:lnTo>
                  <a:lnTo>
                    <a:pt x="0" y="55"/>
                  </a:lnTo>
                  <a:lnTo>
                    <a:pt x="0" y="0"/>
                  </a:lnTo>
                  <a:close/>
                  <a:moveTo>
                    <a:pt x="0" y="2"/>
                  </a:moveTo>
                  <a:lnTo>
                    <a:pt x="777" y="2"/>
                  </a:lnTo>
                  <a:lnTo>
                    <a:pt x="777" y="55"/>
                  </a:lnTo>
                  <a:lnTo>
                    <a:pt x="0" y="55"/>
                  </a:lnTo>
                  <a:lnTo>
                    <a:pt x="0"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6" name="Freeform 933">
              <a:extLst>
                <a:ext uri="{FF2B5EF4-FFF2-40B4-BE49-F238E27FC236}">
                  <a16:creationId xmlns:a16="http://schemas.microsoft.com/office/drawing/2014/main" id="{0B4A1835-AB0E-8644-BB98-248FAC08A7D0}"/>
                </a:ext>
              </a:extLst>
            </p:cNvPr>
            <p:cNvSpPr>
              <a:spLocks noEditPoints="1"/>
            </p:cNvSpPr>
            <p:nvPr/>
          </p:nvSpPr>
          <p:spPr bwMode="auto">
            <a:xfrm>
              <a:off x="3812" y="2650"/>
              <a:ext cx="777" cy="53"/>
            </a:xfrm>
            <a:custGeom>
              <a:avLst/>
              <a:gdLst>
                <a:gd name="T0" fmla="*/ 0 w 777"/>
                <a:gd name="T1" fmla="*/ 0 h 53"/>
                <a:gd name="T2" fmla="*/ 777 w 777"/>
                <a:gd name="T3" fmla="*/ 0 h 53"/>
                <a:gd name="T4" fmla="*/ 777 w 777"/>
                <a:gd name="T5" fmla="*/ 53 h 53"/>
                <a:gd name="T6" fmla="*/ 0 w 777"/>
                <a:gd name="T7" fmla="*/ 53 h 53"/>
                <a:gd name="T8" fmla="*/ 0 w 777"/>
                <a:gd name="T9" fmla="*/ 0 h 53"/>
                <a:gd name="T10" fmla="*/ 0 w 777"/>
                <a:gd name="T11" fmla="*/ 2 h 53"/>
                <a:gd name="T12" fmla="*/ 777 w 777"/>
                <a:gd name="T13" fmla="*/ 2 h 53"/>
                <a:gd name="T14" fmla="*/ 777 w 777"/>
                <a:gd name="T15" fmla="*/ 53 h 53"/>
                <a:gd name="T16" fmla="*/ 0 w 777"/>
                <a:gd name="T17" fmla="*/ 53 h 53"/>
                <a:gd name="T18" fmla="*/ 0 w 777"/>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3">
                  <a:moveTo>
                    <a:pt x="0" y="0"/>
                  </a:moveTo>
                  <a:lnTo>
                    <a:pt x="777" y="0"/>
                  </a:lnTo>
                  <a:lnTo>
                    <a:pt x="777" y="53"/>
                  </a:lnTo>
                  <a:lnTo>
                    <a:pt x="0" y="53"/>
                  </a:lnTo>
                  <a:lnTo>
                    <a:pt x="0" y="0"/>
                  </a:lnTo>
                  <a:close/>
                  <a:moveTo>
                    <a:pt x="0" y="2"/>
                  </a:moveTo>
                  <a:lnTo>
                    <a:pt x="777" y="2"/>
                  </a:lnTo>
                  <a:lnTo>
                    <a:pt x="777" y="53"/>
                  </a:lnTo>
                  <a:lnTo>
                    <a:pt x="0" y="53"/>
                  </a:lnTo>
                  <a:lnTo>
                    <a:pt x="0"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7" name="Freeform 934">
              <a:extLst>
                <a:ext uri="{FF2B5EF4-FFF2-40B4-BE49-F238E27FC236}">
                  <a16:creationId xmlns:a16="http://schemas.microsoft.com/office/drawing/2014/main" id="{E7DE63B0-CBCF-3249-8D86-830771BA4A13}"/>
                </a:ext>
              </a:extLst>
            </p:cNvPr>
            <p:cNvSpPr>
              <a:spLocks noEditPoints="1"/>
            </p:cNvSpPr>
            <p:nvPr/>
          </p:nvSpPr>
          <p:spPr bwMode="auto">
            <a:xfrm>
              <a:off x="3812" y="2652"/>
              <a:ext cx="777" cy="51"/>
            </a:xfrm>
            <a:custGeom>
              <a:avLst/>
              <a:gdLst>
                <a:gd name="T0" fmla="*/ 0 w 777"/>
                <a:gd name="T1" fmla="*/ 0 h 51"/>
                <a:gd name="T2" fmla="*/ 777 w 777"/>
                <a:gd name="T3" fmla="*/ 0 h 51"/>
                <a:gd name="T4" fmla="*/ 777 w 777"/>
                <a:gd name="T5" fmla="*/ 51 h 51"/>
                <a:gd name="T6" fmla="*/ 0 w 777"/>
                <a:gd name="T7" fmla="*/ 51 h 51"/>
                <a:gd name="T8" fmla="*/ 0 w 777"/>
                <a:gd name="T9" fmla="*/ 0 h 51"/>
                <a:gd name="T10" fmla="*/ 0 w 777"/>
                <a:gd name="T11" fmla="*/ 2 h 51"/>
                <a:gd name="T12" fmla="*/ 777 w 777"/>
                <a:gd name="T13" fmla="*/ 2 h 51"/>
                <a:gd name="T14" fmla="*/ 777 w 777"/>
                <a:gd name="T15" fmla="*/ 51 h 51"/>
                <a:gd name="T16" fmla="*/ 0 w 777"/>
                <a:gd name="T17" fmla="*/ 51 h 51"/>
                <a:gd name="T18" fmla="*/ 0 w 777"/>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1">
                  <a:moveTo>
                    <a:pt x="0" y="0"/>
                  </a:moveTo>
                  <a:lnTo>
                    <a:pt x="777" y="0"/>
                  </a:lnTo>
                  <a:lnTo>
                    <a:pt x="777" y="51"/>
                  </a:lnTo>
                  <a:lnTo>
                    <a:pt x="0" y="51"/>
                  </a:lnTo>
                  <a:lnTo>
                    <a:pt x="0" y="0"/>
                  </a:lnTo>
                  <a:close/>
                  <a:moveTo>
                    <a:pt x="0" y="2"/>
                  </a:moveTo>
                  <a:lnTo>
                    <a:pt x="777" y="2"/>
                  </a:lnTo>
                  <a:lnTo>
                    <a:pt x="777" y="51"/>
                  </a:lnTo>
                  <a:lnTo>
                    <a:pt x="0" y="51"/>
                  </a:lnTo>
                  <a:lnTo>
                    <a:pt x="0"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8" name="Freeform 935">
              <a:extLst>
                <a:ext uri="{FF2B5EF4-FFF2-40B4-BE49-F238E27FC236}">
                  <a16:creationId xmlns:a16="http://schemas.microsoft.com/office/drawing/2014/main" id="{C19F998B-6DC9-324D-B6F5-A762ADB243BA}"/>
                </a:ext>
              </a:extLst>
            </p:cNvPr>
            <p:cNvSpPr>
              <a:spLocks noEditPoints="1"/>
            </p:cNvSpPr>
            <p:nvPr/>
          </p:nvSpPr>
          <p:spPr bwMode="auto">
            <a:xfrm>
              <a:off x="3812" y="2654"/>
              <a:ext cx="777" cy="49"/>
            </a:xfrm>
            <a:custGeom>
              <a:avLst/>
              <a:gdLst>
                <a:gd name="T0" fmla="*/ 0 w 777"/>
                <a:gd name="T1" fmla="*/ 0 h 49"/>
                <a:gd name="T2" fmla="*/ 777 w 777"/>
                <a:gd name="T3" fmla="*/ 0 h 49"/>
                <a:gd name="T4" fmla="*/ 777 w 777"/>
                <a:gd name="T5" fmla="*/ 49 h 49"/>
                <a:gd name="T6" fmla="*/ 0 w 777"/>
                <a:gd name="T7" fmla="*/ 49 h 49"/>
                <a:gd name="T8" fmla="*/ 0 w 777"/>
                <a:gd name="T9" fmla="*/ 0 h 49"/>
                <a:gd name="T10" fmla="*/ 0 w 777"/>
                <a:gd name="T11" fmla="*/ 2 h 49"/>
                <a:gd name="T12" fmla="*/ 777 w 777"/>
                <a:gd name="T13" fmla="*/ 2 h 49"/>
                <a:gd name="T14" fmla="*/ 777 w 777"/>
                <a:gd name="T15" fmla="*/ 49 h 49"/>
                <a:gd name="T16" fmla="*/ 0 w 777"/>
                <a:gd name="T17" fmla="*/ 49 h 49"/>
                <a:gd name="T18" fmla="*/ 0 w 777"/>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9">
                  <a:moveTo>
                    <a:pt x="0" y="0"/>
                  </a:moveTo>
                  <a:lnTo>
                    <a:pt x="777" y="0"/>
                  </a:lnTo>
                  <a:lnTo>
                    <a:pt x="777" y="49"/>
                  </a:lnTo>
                  <a:lnTo>
                    <a:pt x="0" y="49"/>
                  </a:lnTo>
                  <a:lnTo>
                    <a:pt x="0" y="0"/>
                  </a:lnTo>
                  <a:close/>
                  <a:moveTo>
                    <a:pt x="0" y="2"/>
                  </a:moveTo>
                  <a:lnTo>
                    <a:pt x="777" y="2"/>
                  </a:lnTo>
                  <a:lnTo>
                    <a:pt x="777" y="49"/>
                  </a:lnTo>
                  <a:lnTo>
                    <a:pt x="0" y="49"/>
                  </a:lnTo>
                  <a:lnTo>
                    <a:pt x="0" y="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9" name="Freeform 936">
              <a:extLst>
                <a:ext uri="{FF2B5EF4-FFF2-40B4-BE49-F238E27FC236}">
                  <a16:creationId xmlns:a16="http://schemas.microsoft.com/office/drawing/2014/main" id="{725FABF5-E1C0-644F-96CC-ECA45F977E92}"/>
                </a:ext>
              </a:extLst>
            </p:cNvPr>
            <p:cNvSpPr>
              <a:spLocks noEditPoints="1"/>
            </p:cNvSpPr>
            <p:nvPr/>
          </p:nvSpPr>
          <p:spPr bwMode="auto">
            <a:xfrm>
              <a:off x="3812" y="2656"/>
              <a:ext cx="777" cy="47"/>
            </a:xfrm>
            <a:custGeom>
              <a:avLst/>
              <a:gdLst>
                <a:gd name="T0" fmla="*/ 0 w 777"/>
                <a:gd name="T1" fmla="*/ 0 h 47"/>
                <a:gd name="T2" fmla="*/ 777 w 777"/>
                <a:gd name="T3" fmla="*/ 0 h 47"/>
                <a:gd name="T4" fmla="*/ 777 w 777"/>
                <a:gd name="T5" fmla="*/ 47 h 47"/>
                <a:gd name="T6" fmla="*/ 0 w 777"/>
                <a:gd name="T7" fmla="*/ 47 h 47"/>
                <a:gd name="T8" fmla="*/ 0 w 777"/>
                <a:gd name="T9" fmla="*/ 0 h 47"/>
                <a:gd name="T10" fmla="*/ 0 w 777"/>
                <a:gd name="T11" fmla="*/ 2 h 47"/>
                <a:gd name="T12" fmla="*/ 777 w 777"/>
                <a:gd name="T13" fmla="*/ 2 h 47"/>
                <a:gd name="T14" fmla="*/ 777 w 777"/>
                <a:gd name="T15" fmla="*/ 47 h 47"/>
                <a:gd name="T16" fmla="*/ 0 w 777"/>
                <a:gd name="T17" fmla="*/ 47 h 47"/>
                <a:gd name="T18" fmla="*/ 0 w 777"/>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7">
                  <a:moveTo>
                    <a:pt x="0" y="0"/>
                  </a:moveTo>
                  <a:lnTo>
                    <a:pt x="777" y="0"/>
                  </a:lnTo>
                  <a:lnTo>
                    <a:pt x="777" y="47"/>
                  </a:lnTo>
                  <a:lnTo>
                    <a:pt x="0" y="47"/>
                  </a:lnTo>
                  <a:lnTo>
                    <a:pt x="0" y="0"/>
                  </a:lnTo>
                  <a:close/>
                  <a:moveTo>
                    <a:pt x="0" y="2"/>
                  </a:moveTo>
                  <a:lnTo>
                    <a:pt x="777" y="2"/>
                  </a:lnTo>
                  <a:lnTo>
                    <a:pt x="777" y="47"/>
                  </a:lnTo>
                  <a:lnTo>
                    <a:pt x="0" y="47"/>
                  </a:lnTo>
                  <a:lnTo>
                    <a:pt x="0"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0" name="Freeform 937">
              <a:extLst>
                <a:ext uri="{FF2B5EF4-FFF2-40B4-BE49-F238E27FC236}">
                  <a16:creationId xmlns:a16="http://schemas.microsoft.com/office/drawing/2014/main" id="{AA947C05-4E8F-5F4F-AFA4-3E9E52672C4A}"/>
                </a:ext>
              </a:extLst>
            </p:cNvPr>
            <p:cNvSpPr>
              <a:spLocks noEditPoints="1"/>
            </p:cNvSpPr>
            <p:nvPr/>
          </p:nvSpPr>
          <p:spPr bwMode="auto">
            <a:xfrm>
              <a:off x="3812" y="2658"/>
              <a:ext cx="777" cy="45"/>
            </a:xfrm>
            <a:custGeom>
              <a:avLst/>
              <a:gdLst>
                <a:gd name="T0" fmla="*/ 0 w 777"/>
                <a:gd name="T1" fmla="*/ 0 h 45"/>
                <a:gd name="T2" fmla="*/ 777 w 777"/>
                <a:gd name="T3" fmla="*/ 0 h 45"/>
                <a:gd name="T4" fmla="*/ 777 w 777"/>
                <a:gd name="T5" fmla="*/ 45 h 45"/>
                <a:gd name="T6" fmla="*/ 0 w 777"/>
                <a:gd name="T7" fmla="*/ 45 h 45"/>
                <a:gd name="T8" fmla="*/ 0 w 777"/>
                <a:gd name="T9" fmla="*/ 0 h 45"/>
                <a:gd name="T10" fmla="*/ 0 w 777"/>
                <a:gd name="T11" fmla="*/ 2 h 45"/>
                <a:gd name="T12" fmla="*/ 777 w 777"/>
                <a:gd name="T13" fmla="*/ 2 h 45"/>
                <a:gd name="T14" fmla="*/ 777 w 777"/>
                <a:gd name="T15" fmla="*/ 45 h 45"/>
                <a:gd name="T16" fmla="*/ 0 w 777"/>
                <a:gd name="T17" fmla="*/ 45 h 45"/>
                <a:gd name="T18" fmla="*/ 0 w 777"/>
                <a:gd name="T19" fmla="*/ 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5">
                  <a:moveTo>
                    <a:pt x="0" y="0"/>
                  </a:moveTo>
                  <a:lnTo>
                    <a:pt x="777" y="0"/>
                  </a:lnTo>
                  <a:lnTo>
                    <a:pt x="777" y="45"/>
                  </a:lnTo>
                  <a:lnTo>
                    <a:pt x="0" y="45"/>
                  </a:lnTo>
                  <a:lnTo>
                    <a:pt x="0" y="0"/>
                  </a:lnTo>
                  <a:close/>
                  <a:moveTo>
                    <a:pt x="0" y="2"/>
                  </a:moveTo>
                  <a:lnTo>
                    <a:pt x="777" y="2"/>
                  </a:lnTo>
                  <a:lnTo>
                    <a:pt x="777" y="45"/>
                  </a:lnTo>
                  <a:lnTo>
                    <a:pt x="0" y="45"/>
                  </a:lnTo>
                  <a:lnTo>
                    <a:pt x="0"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1" name="Freeform 938">
              <a:extLst>
                <a:ext uri="{FF2B5EF4-FFF2-40B4-BE49-F238E27FC236}">
                  <a16:creationId xmlns:a16="http://schemas.microsoft.com/office/drawing/2014/main" id="{EE7ED2D5-4E69-EC4B-B6DB-4026E0CFDBAB}"/>
                </a:ext>
              </a:extLst>
            </p:cNvPr>
            <p:cNvSpPr>
              <a:spLocks noEditPoints="1"/>
            </p:cNvSpPr>
            <p:nvPr/>
          </p:nvSpPr>
          <p:spPr bwMode="auto">
            <a:xfrm>
              <a:off x="3812" y="2660"/>
              <a:ext cx="777" cy="43"/>
            </a:xfrm>
            <a:custGeom>
              <a:avLst/>
              <a:gdLst>
                <a:gd name="T0" fmla="*/ 0 w 777"/>
                <a:gd name="T1" fmla="*/ 0 h 43"/>
                <a:gd name="T2" fmla="*/ 777 w 777"/>
                <a:gd name="T3" fmla="*/ 0 h 43"/>
                <a:gd name="T4" fmla="*/ 777 w 777"/>
                <a:gd name="T5" fmla="*/ 43 h 43"/>
                <a:gd name="T6" fmla="*/ 0 w 777"/>
                <a:gd name="T7" fmla="*/ 43 h 43"/>
                <a:gd name="T8" fmla="*/ 0 w 777"/>
                <a:gd name="T9" fmla="*/ 0 h 43"/>
                <a:gd name="T10" fmla="*/ 0 w 777"/>
                <a:gd name="T11" fmla="*/ 3 h 43"/>
                <a:gd name="T12" fmla="*/ 777 w 777"/>
                <a:gd name="T13" fmla="*/ 3 h 43"/>
                <a:gd name="T14" fmla="*/ 777 w 777"/>
                <a:gd name="T15" fmla="*/ 43 h 43"/>
                <a:gd name="T16" fmla="*/ 0 w 777"/>
                <a:gd name="T17" fmla="*/ 43 h 43"/>
                <a:gd name="T18" fmla="*/ 0 w 777"/>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3">
                  <a:moveTo>
                    <a:pt x="0" y="0"/>
                  </a:moveTo>
                  <a:lnTo>
                    <a:pt x="777" y="0"/>
                  </a:lnTo>
                  <a:lnTo>
                    <a:pt x="777" y="43"/>
                  </a:lnTo>
                  <a:lnTo>
                    <a:pt x="0" y="43"/>
                  </a:lnTo>
                  <a:lnTo>
                    <a:pt x="0" y="0"/>
                  </a:lnTo>
                  <a:close/>
                  <a:moveTo>
                    <a:pt x="0" y="3"/>
                  </a:moveTo>
                  <a:lnTo>
                    <a:pt x="777" y="3"/>
                  </a:lnTo>
                  <a:lnTo>
                    <a:pt x="777" y="43"/>
                  </a:lnTo>
                  <a:lnTo>
                    <a:pt x="0" y="43"/>
                  </a:lnTo>
                  <a:lnTo>
                    <a:pt x="0" y="3"/>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2" name="Freeform 939">
              <a:extLst>
                <a:ext uri="{FF2B5EF4-FFF2-40B4-BE49-F238E27FC236}">
                  <a16:creationId xmlns:a16="http://schemas.microsoft.com/office/drawing/2014/main" id="{C291C7B7-FB63-7F4B-BE72-13C6E3DE2C4F}"/>
                </a:ext>
              </a:extLst>
            </p:cNvPr>
            <p:cNvSpPr>
              <a:spLocks noEditPoints="1"/>
            </p:cNvSpPr>
            <p:nvPr/>
          </p:nvSpPr>
          <p:spPr bwMode="auto">
            <a:xfrm>
              <a:off x="3812" y="2663"/>
              <a:ext cx="777" cy="40"/>
            </a:xfrm>
            <a:custGeom>
              <a:avLst/>
              <a:gdLst>
                <a:gd name="T0" fmla="*/ 0 w 777"/>
                <a:gd name="T1" fmla="*/ 0 h 40"/>
                <a:gd name="T2" fmla="*/ 777 w 777"/>
                <a:gd name="T3" fmla="*/ 0 h 40"/>
                <a:gd name="T4" fmla="*/ 777 w 777"/>
                <a:gd name="T5" fmla="*/ 40 h 40"/>
                <a:gd name="T6" fmla="*/ 0 w 777"/>
                <a:gd name="T7" fmla="*/ 40 h 40"/>
                <a:gd name="T8" fmla="*/ 0 w 777"/>
                <a:gd name="T9" fmla="*/ 0 h 40"/>
                <a:gd name="T10" fmla="*/ 0 w 777"/>
                <a:gd name="T11" fmla="*/ 2 h 40"/>
                <a:gd name="T12" fmla="*/ 777 w 777"/>
                <a:gd name="T13" fmla="*/ 2 h 40"/>
                <a:gd name="T14" fmla="*/ 777 w 777"/>
                <a:gd name="T15" fmla="*/ 40 h 40"/>
                <a:gd name="T16" fmla="*/ 0 w 777"/>
                <a:gd name="T17" fmla="*/ 40 h 40"/>
                <a:gd name="T18" fmla="*/ 0 w 777"/>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0">
                  <a:moveTo>
                    <a:pt x="0" y="0"/>
                  </a:moveTo>
                  <a:lnTo>
                    <a:pt x="777" y="0"/>
                  </a:lnTo>
                  <a:lnTo>
                    <a:pt x="777" y="40"/>
                  </a:lnTo>
                  <a:lnTo>
                    <a:pt x="0" y="40"/>
                  </a:lnTo>
                  <a:lnTo>
                    <a:pt x="0" y="0"/>
                  </a:lnTo>
                  <a:close/>
                  <a:moveTo>
                    <a:pt x="0" y="2"/>
                  </a:moveTo>
                  <a:lnTo>
                    <a:pt x="777" y="2"/>
                  </a:lnTo>
                  <a:lnTo>
                    <a:pt x="777" y="40"/>
                  </a:lnTo>
                  <a:lnTo>
                    <a:pt x="0" y="40"/>
                  </a:lnTo>
                  <a:lnTo>
                    <a:pt x="0" y="2"/>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3" name="Freeform 940">
              <a:extLst>
                <a:ext uri="{FF2B5EF4-FFF2-40B4-BE49-F238E27FC236}">
                  <a16:creationId xmlns:a16="http://schemas.microsoft.com/office/drawing/2014/main" id="{488A58CD-40A3-E244-B7B6-F5AE61E8CCF6}"/>
                </a:ext>
              </a:extLst>
            </p:cNvPr>
            <p:cNvSpPr>
              <a:spLocks noEditPoints="1"/>
            </p:cNvSpPr>
            <p:nvPr/>
          </p:nvSpPr>
          <p:spPr bwMode="auto">
            <a:xfrm>
              <a:off x="3812" y="2665"/>
              <a:ext cx="777" cy="38"/>
            </a:xfrm>
            <a:custGeom>
              <a:avLst/>
              <a:gdLst>
                <a:gd name="T0" fmla="*/ 0 w 777"/>
                <a:gd name="T1" fmla="*/ 0 h 38"/>
                <a:gd name="T2" fmla="*/ 777 w 777"/>
                <a:gd name="T3" fmla="*/ 0 h 38"/>
                <a:gd name="T4" fmla="*/ 777 w 777"/>
                <a:gd name="T5" fmla="*/ 38 h 38"/>
                <a:gd name="T6" fmla="*/ 0 w 777"/>
                <a:gd name="T7" fmla="*/ 38 h 38"/>
                <a:gd name="T8" fmla="*/ 0 w 777"/>
                <a:gd name="T9" fmla="*/ 0 h 38"/>
                <a:gd name="T10" fmla="*/ 0 w 777"/>
                <a:gd name="T11" fmla="*/ 2 h 38"/>
                <a:gd name="T12" fmla="*/ 777 w 777"/>
                <a:gd name="T13" fmla="*/ 2 h 38"/>
                <a:gd name="T14" fmla="*/ 777 w 777"/>
                <a:gd name="T15" fmla="*/ 38 h 38"/>
                <a:gd name="T16" fmla="*/ 0 w 777"/>
                <a:gd name="T17" fmla="*/ 38 h 38"/>
                <a:gd name="T18" fmla="*/ 0 w 77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8">
                  <a:moveTo>
                    <a:pt x="0" y="0"/>
                  </a:moveTo>
                  <a:lnTo>
                    <a:pt x="777" y="0"/>
                  </a:lnTo>
                  <a:lnTo>
                    <a:pt x="777" y="38"/>
                  </a:lnTo>
                  <a:lnTo>
                    <a:pt x="0" y="38"/>
                  </a:lnTo>
                  <a:lnTo>
                    <a:pt x="0" y="0"/>
                  </a:lnTo>
                  <a:close/>
                  <a:moveTo>
                    <a:pt x="0" y="2"/>
                  </a:moveTo>
                  <a:lnTo>
                    <a:pt x="777" y="2"/>
                  </a:lnTo>
                  <a:lnTo>
                    <a:pt x="777" y="38"/>
                  </a:lnTo>
                  <a:lnTo>
                    <a:pt x="0" y="38"/>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4" name="Freeform 941">
              <a:extLst>
                <a:ext uri="{FF2B5EF4-FFF2-40B4-BE49-F238E27FC236}">
                  <a16:creationId xmlns:a16="http://schemas.microsoft.com/office/drawing/2014/main" id="{30AA4CE7-15C5-F849-BD79-39FE6938374A}"/>
                </a:ext>
              </a:extLst>
            </p:cNvPr>
            <p:cNvSpPr>
              <a:spLocks noEditPoints="1"/>
            </p:cNvSpPr>
            <p:nvPr/>
          </p:nvSpPr>
          <p:spPr bwMode="auto">
            <a:xfrm>
              <a:off x="3812" y="2667"/>
              <a:ext cx="777" cy="36"/>
            </a:xfrm>
            <a:custGeom>
              <a:avLst/>
              <a:gdLst>
                <a:gd name="T0" fmla="*/ 0 w 777"/>
                <a:gd name="T1" fmla="*/ 0 h 36"/>
                <a:gd name="T2" fmla="*/ 777 w 777"/>
                <a:gd name="T3" fmla="*/ 0 h 36"/>
                <a:gd name="T4" fmla="*/ 777 w 777"/>
                <a:gd name="T5" fmla="*/ 36 h 36"/>
                <a:gd name="T6" fmla="*/ 0 w 777"/>
                <a:gd name="T7" fmla="*/ 36 h 36"/>
                <a:gd name="T8" fmla="*/ 0 w 777"/>
                <a:gd name="T9" fmla="*/ 0 h 36"/>
                <a:gd name="T10" fmla="*/ 0 w 777"/>
                <a:gd name="T11" fmla="*/ 2 h 36"/>
                <a:gd name="T12" fmla="*/ 777 w 777"/>
                <a:gd name="T13" fmla="*/ 2 h 36"/>
                <a:gd name="T14" fmla="*/ 777 w 777"/>
                <a:gd name="T15" fmla="*/ 36 h 36"/>
                <a:gd name="T16" fmla="*/ 0 w 777"/>
                <a:gd name="T17" fmla="*/ 36 h 36"/>
                <a:gd name="T18" fmla="*/ 0 w 777"/>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6">
                  <a:moveTo>
                    <a:pt x="0" y="0"/>
                  </a:moveTo>
                  <a:lnTo>
                    <a:pt x="777" y="0"/>
                  </a:lnTo>
                  <a:lnTo>
                    <a:pt x="777" y="36"/>
                  </a:lnTo>
                  <a:lnTo>
                    <a:pt x="0" y="36"/>
                  </a:lnTo>
                  <a:lnTo>
                    <a:pt x="0" y="0"/>
                  </a:lnTo>
                  <a:close/>
                  <a:moveTo>
                    <a:pt x="0" y="2"/>
                  </a:moveTo>
                  <a:lnTo>
                    <a:pt x="777" y="2"/>
                  </a:lnTo>
                  <a:lnTo>
                    <a:pt x="777" y="36"/>
                  </a:lnTo>
                  <a:lnTo>
                    <a:pt x="0" y="36"/>
                  </a:lnTo>
                  <a:lnTo>
                    <a:pt x="0"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5" name="Freeform 942">
              <a:extLst>
                <a:ext uri="{FF2B5EF4-FFF2-40B4-BE49-F238E27FC236}">
                  <a16:creationId xmlns:a16="http://schemas.microsoft.com/office/drawing/2014/main" id="{2972A989-0C32-F441-9F8A-ED39DCF80B08}"/>
                </a:ext>
              </a:extLst>
            </p:cNvPr>
            <p:cNvSpPr>
              <a:spLocks noEditPoints="1"/>
            </p:cNvSpPr>
            <p:nvPr/>
          </p:nvSpPr>
          <p:spPr bwMode="auto">
            <a:xfrm>
              <a:off x="3812" y="2669"/>
              <a:ext cx="777" cy="34"/>
            </a:xfrm>
            <a:custGeom>
              <a:avLst/>
              <a:gdLst>
                <a:gd name="T0" fmla="*/ 0 w 777"/>
                <a:gd name="T1" fmla="*/ 0 h 34"/>
                <a:gd name="T2" fmla="*/ 777 w 777"/>
                <a:gd name="T3" fmla="*/ 0 h 34"/>
                <a:gd name="T4" fmla="*/ 777 w 777"/>
                <a:gd name="T5" fmla="*/ 34 h 34"/>
                <a:gd name="T6" fmla="*/ 0 w 777"/>
                <a:gd name="T7" fmla="*/ 34 h 34"/>
                <a:gd name="T8" fmla="*/ 0 w 777"/>
                <a:gd name="T9" fmla="*/ 0 h 34"/>
                <a:gd name="T10" fmla="*/ 0 w 777"/>
                <a:gd name="T11" fmla="*/ 2 h 34"/>
                <a:gd name="T12" fmla="*/ 777 w 777"/>
                <a:gd name="T13" fmla="*/ 2 h 34"/>
                <a:gd name="T14" fmla="*/ 777 w 777"/>
                <a:gd name="T15" fmla="*/ 34 h 34"/>
                <a:gd name="T16" fmla="*/ 0 w 777"/>
                <a:gd name="T17" fmla="*/ 34 h 34"/>
                <a:gd name="T18" fmla="*/ 0 w 777"/>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4">
                  <a:moveTo>
                    <a:pt x="0" y="0"/>
                  </a:moveTo>
                  <a:lnTo>
                    <a:pt x="777" y="0"/>
                  </a:lnTo>
                  <a:lnTo>
                    <a:pt x="777" y="34"/>
                  </a:lnTo>
                  <a:lnTo>
                    <a:pt x="0" y="34"/>
                  </a:lnTo>
                  <a:lnTo>
                    <a:pt x="0" y="0"/>
                  </a:lnTo>
                  <a:close/>
                  <a:moveTo>
                    <a:pt x="0" y="2"/>
                  </a:moveTo>
                  <a:lnTo>
                    <a:pt x="777" y="2"/>
                  </a:lnTo>
                  <a:lnTo>
                    <a:pt x="777" y="34"/>
                  </a:lnTo>
                  <a:lnTo>
                    <a:pt x="0" y="34"/>
                  </a:lnTo>
                  <a:lnTo>
                    <a:pt x="0" y="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6" name="Freeform 943">
              <a:extLst>
                <a:ext uri="{FF2B5EF4-FFF2-40B4-BE49-F238E27FC236}">
                  <a16:creationId xmlns:a16="http://schemas.microsoft.com/office/drawing/2014/main" id="{72ADA84F-DE80-3147-BBF3-3A083E6BECD7}"/>
                </a:ext>
              </a:extLst>
            </p:cNvPr>
            <p:cNvSpPr>
              <a:spLocks noEditPoints="1"/>
            </p:cNvSpPr>
            <p:nvPr/>
          </p:nvSpPr>
          <p:spPr bwMode="auto">
            <a:xfrm>
              <a:off x="3812" y="2671"/>
              <a:ext cx="777" cy="32"/>
            </a:xfrm>
            <a:custGeom>
              <a:avLst/>
              <a:gdLst>
                <a:gd name="T0" fmla="*/ 0 w 777"/>
                <a:gd name="T1" fmla="*/ 0 h 32"/>
                <a:gd name="T2" fmla="*/ 777 w 777"/>
                <a:gd name="T3" fmla="*/ 0 h 32"/>
                <a:gd name="T4" fmla="*/ 777 w 777"/>
                <a:gd name="T5" fmla="*/ 32 h 32"/>
                <a:gd name="T6" fmla="*/ 0 w 777"/>
                <a:gd name="T7" fmla="*/ 32 h 32"/>
                <a:gd name="T8" fmla="*/ 0 w 777"/>
                <a:gd name="T9" fmla="*/ 0 h 32"/>
                <a:gd name="T10" fmla="*/ 0 w 777"/>
                <a:gd name="T11" fmla="*/ 2 h 32"/>
                <a:gd name="T12" fmla="*/ 777 w 777"/>
                <a:gd name="T13" fmla="*/ 2 h 32"/>
                <a:gd name="T14" fmla="*/ 777 w 777"/>
                <a:gd name="T15" fmla="*/ 32 h 32"/>
                <a:gd name="T16" fmla="*/ 0 w 777"/>
                <a:gd name="T17" fmla="*/ 32 h 32"/>
                <a:gd name="T18" fmla="*/ 0 w 777"/>
                <a:gd name="T19" fmla="*/ 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2">
                  <a:moveTo>
                    <a:pt x="0" y="0"/>
                  </a:moveTo>
                  <a:lnTo>
                    <a:pt x="777" y="0"/>
                  </a:lnTo>
                  <a:lnTo>
                    <a:pt x="777" y="32"/>
                  </a:lnTo>
                  <a:lnTo>
                    <a:pt x="0" y="32"/>
                  </a:lnTo>
                  <a:lnTo>
                    <a:pt x="0" y="0"/>
                  </a:lnTo>
                  <a:close/>
                  <a:moveTo>
                    <a:pt x="0" y="2"/>
                  </a:moveTo>
                  <a:lnTo>
                    <a:pt x="777" y="2"/>
                  </a:lnTo>
                  <a:lnTo>
                    <a:pt x="777" y="32"/>
                  </a:lnTo>
                  <a:lnTo>
                    <a:pt x="0" y="32"/>
                  </a:lnTo>
                  <a:lnTo>
                    <a:pt x="0" y="2"/>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7" name="Freeform 944">
              <a:extLst>
                <a:ext uri="{FF2B5EF4-FFF2-40B4-BE49-F238E27FC236}">
                  <a16:creationId xmlns:a16="http://schemas.microsoft.com/office/drawing/2014/main" id="{780C9363-A667-AE43-9C24-7B32A099E976}"/>
                </a:ext>
              </a:extLst>
            </p:cNvPr>
            <p:cNvSpPr>
              <a:spLocks noEditPoints="1"/>
            </p:cNvSpPr>
            <p:nvPr/>
          </p:nvSpPr>
          <p:spPr bwMode="auto">
            <a:xfrm>
              <a:off x="3812" y="2673"/>
              <a:ext cx="777" cy="30"/>
            </a:xfrm>
            <a:custGeom>
              <a:avLst/>
              <a:gdLst>
                <a:gd name="T0" fmla="*/ 0 w 777"/>
                <a:gd name="T1" fmla="*/ 0 h 30"/>
                <a:gd name="T2" fmla="*/ 777 w 777"/>
                <a:gd name="T3" fmla="*/ 0 h 30"/>
                <a:gd name="T4" fmla="*/ 777 w 777"/>
                <a:gd name="T5" fmla="*/ 30 h 30"/>
                <a:gd name="T6" fmla="*/ 0 w 777"/>
                <a:gd name="T7" fmla="*/ 30 h 30"/>
                <a:gd name="T8" fmla="*/ 0 w 777"/>
                <a:gd name="T9" fmla="*/ 0 h 30"/>
                <a:gd name="T10" fmla="*/ 0 w 777"/>
                <a:gd name="T11" fmla="*/ 2 h 30"/>
                <a:gd name="T12" fmla="*/ 777 w 777"/>
                <a:gd name="T13" fmla="*/ 2 h 30"/>
                <a:gd name="T14" fmla="*/ 777 w 777"/>
                <a:gd name="T15" fmla="*/ 30 h 30"/>
                <a:gd name="T16" fmla="*/ 0 w 777"/>
                <a:gd name="T17" fmla="*/ 30 h 30"/>
                <a:gd name="T18" fmla="*/ 0 w 777"/>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0">
                  <a:moveTo>
                    <a:pt x="0" y="0"/>
                  </a:moveTo>
                  <a:lnTo>
                    <a:pt x="777" y="0"/>
                  </a:lnTo>
                  <a:lnTo>
                    <a:pt x="777" y="30"/>
                  </a:lnTo>
                  <a:lnTo>
                    <a:pt x="0" y="30"/>
                  </a:lnTo>
                  <a:lnTo>
                    <a:pt x="0" y="0"/>
                  </a:lnTo>
                  <a:close/>
                  <a:moveTo>
                    <a:pt x="0" y="2"/>
                  </a:moveTo>
                  <a:lnTo>
                    <a:pt x="777" y="2"/>
                  </a:lnTo>
                  <a:lnTo>
                    <a:pt x="777" y="30"/>
                  </a:lnTo>
                  <a:lnTo>
                    <a:pt x="0" y="30"/>
                  </a:lnTo>
                  <a:lnTo>
                    <a:pt x="0"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8" name="Freeform 945">
              <a:extLst>
                <a:ext uri="{FF2B5EF4-FFF2-40B4-BE49-F238E27FC236}">
                  <a16:creationId xmlns:a16="http://schemas.microsoft.com/office/drawing/2014/main" id="{4480EAC1-AD31-5340-BA53-F4F343F4D136}"/>
                </a:ext>
              </a:extLst>
            </p:cNvPr>
            <p:cNvSpPr>
              <a:spLocks noEditPoints="1"/>
            </p:cNvSpPr>
            <p:nvPr/>
          </p:nvSpPr>
          <p:spPr bwMode="auto">
            <a:xfrm>
              <a:off x="3812" y="2675"/>
              <a:ext cx="777" cy="28"/>
            </a:xfrm>
            <a:custGeom>
              <a:avLst/>
              <a:gdLst>
                <a:gd name="T0" fmla="*/ 0 w 777"/>
                <a:gd name="T1" fmla="*/ 0 h 28"/>
                <a:gd name="T2" fmla="*/ 777 w 777"/>
                <a:gd name="T3" fmla="*/ 0 h 28"/>
                <a:gd name="T4" fmla="*/ 777 w 777"/>
                <a:gd name="T5" fmla="*/ 28 h 28"/>
                <a:gd name="T6" fmla="*/ 0 w 777"/>
                <a:gd name="T7" fmla="*/ 28 h 28"/>
                <a:gd name="T8" fmla="*/ 0 w 777"/>
                <a:gd name="T9" fmla="*/ 0 h 28"/>
                <a:gd name="T10" fmla="*/ 0 w 777"/>
                <a:gd name="T11" fmla="*/ 2 h 28"/>
                <a:gd name="T12" fmla="*/ 777 w 777"/>
                <a:gd name="T13" fmla="*/ 2 h 28"/>
                <a:gd name="T14" fmla="*/ 777 w 777"/>
                <a:gd name="T15" fmla="*/ 28 h 28"/>
                <a:gd name="T16" fmla="*/ 0 w 777"/>
                <a:gd name="T17" fmla="*/ 28 h 28"/>
                <a:gd name="T18" fmla="*/ 0 w 777"/>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8">
                  <a:moveTo>
                    <a:pt x="0" y="0"/>
                  </a:moveTo>
                  <a:lnTo>
                    <a:pt x="777" y="0"/>
                  </a:lnTo>
                  <a:lnTo>
                    <a:pt x="777" y="28"/>
                  </a:lnTo>
                  <a:lnTo>
                    <a:pt x="0" y="28"/>
                  </a:lnTo>
                  <a:lnTo>
                    <a:pt x="0" y="0"/>
                  </a:lnTo>
                  <a:close/>
                  <a:moveTo>
                    <a:pt x="0" y="2"/>
                  </a:moveTo>
                  <a:lnTo>
                    <a:pt x="777" y="2"/>
                  </a:lnTo>
                  <a:lnTo>
                    <a:pt x="777" y="28"/>
                  </a:lnTo>
                  <a:lnTo>
                    <a:pt x="0" y="28"/>
                  </a:lnTo>
                  <a:lnTo>
                    <a:pt x="0" y="2"/>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9" name="Freeform 946">
              <a:extLst>
                <a:ext uri="{FF2B5EF4-FFF2-40B4-BE49-F238E27FC236}">
                  <a16:creationId xmlns:a16="http://schemas.microsoft.com/office/drawing/2014/main" id="{C61EF497-8AF0-134A-85E6-B40D43BBEB31}"/>
                </a:ext>
              </a:extLst>
            </p:cNvPr>
            <p:cNvSpPr>
              <a:spLocks noEditPoints="1"/>
            </p:cNvSpPr>
            <p:nvPr/>
          </p:nvSpPr>
          <p:spPr bwMode="auto">
            <a:xfrm>
              <a:off x="3812" y="2677"/>
              <a:ext cx="777" cy="26"/>
            </a:xfrm>
            <a:custGeom>
              <a:avLst/>
              <a:gdLst>
                <a:gd name="T0" fmla="*/ 0 w 777"/>
                <a:gd name="T1" fmla="*/ 0 h 26"/>
                <a:gd name="T2" fmla="*/ 777 w 777"/>
                <a:gd name="T3" fmla="*/ 0 h 26"/>
                <a:gd name="T4" fmla="*/ 777 w 777"/>
                <a:gd name="T5" fmla="*/ 26 h 26"/>
                <a:gd name="T6" fmla="*/ 0 w 777"/>
                <a:gd name="T7" fmla="*/ 26 h 26"/>
                <a:gd name="T8" fmla="*/ 0 w 777"/>
                <a:gd name="T9" fmla="*/ 0 h 26"/>
                <a:gd name="T10" fmla="*/ 0 w 777"/>
                <a:gd name="T11" fmla="*/ 2 h 26"/>
                <a:gd name="T12" fmla="*/ 777 w 777"/>
                <a:gd name="T13" fmla="*/ 2 h 26"/>
                <a:gd name="T14" fmla="*/ 777 w 777"/>
                <a:gd name="T15" fmla="*/ 26 h 26"/>
                <a:gd name="T16" fmla="*/ 0 w 777"/>
                <a:gd name="T17" fmla="*/ 26 h 26"/>
                <a:gd name="T18" fmla="*/ 0 w 777"/>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6">
                  <a:moveTo>
                    <a:pt x="0" y="0"/>
                  </a:moveTo>
                  <a:lnTo>
                    <a:pt x="777" y="0"/>
                  </a:lnTo>
                  <a:lnTo>
                    <a:pt x="777" y="26"/>
                  </a:lnTo>
                  <a:lnTo>
                    <a:pt x="0" y="26"/>
                  </a:lnTo>
                  <a:lnTo>
                    <a:pt x="0" y="0"/>
                  </a:lnTo>
                  <a:close/>
                  <a:moveTo>
                    <a:pt x="0" y="2"/>
                  </a:moveTo>
                  <a:lnTo>
                    <a:pt x="777" y="2"/>
                  </a:lnTo>
                  <a:lnTo>
                    <a:pt x="777" y="26"/>
                  </a:lnTo>
                  <a:lnTo>
                    <a:pt x="0" y="26"/>
                  </a:lnTo>
                  <a:lnTo>
                    <a:pt x="0" y="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0" name="Freeform 947">
              <a:extLst>
                <a:ext uri="{FF2B5EF4-FFF2-40B4-BE49-F238E27FC236}">
                  <a16:creationId xmlns:a16="http://schemas.microsoft.com/office/drawing/2014/main" id="{CAA44C76-68F2-174C-BF4E-D72CC325B527}"/>
                </a:ext>
              </a:extLst>
            </p:cNvPr>
            <p:cNvSpPr>
              <a:spLocks noEditPoints="1"/>
            </p:cNvSpPr>
            <p:nvPr/>
          </p:nvSpPr>
          <p:spPr bwMode="auto">
            <a:xfrm>
              <a:off x="3812" y="2679"/>
              <a:ext cx="777" cy="24"/>
            </a:xfrm>
            <a:custGeom>
              <a:avLst/>
              <a:gdLst>
                <a:gd name="T0" fmla="*/ 0 w 777"/>
                <a:gd name="T1" fmla="*/ 0 h 24"/>
                <a:gd name="T2" fmla="*/ 777 w 777"/>
                <a:gd name="T3" fmla="*/ 0 h 24"/>
                <a:gd name="T4" fmla="*/ 777 w 777"/>
                <a:gd name="T5" fmla="*/ 24 h 24"/>
                <a:gd name="T6" fmla="*/ 0 w 777"/>
                <a:gd name="T7" fmla="*/ 24 h 24"/>
                <a:gd name="T8" fmla="*/ 0 w 777"/>
                <a:gd name="T9" fmla="*/ 0 h 24"/>
                <a:gd name="T10" fmla="*/ 0 w 777"/>
                <a:gd name="T11" fmla="*/ 3 h 24"/>
                <a:gd name="T12" fmla="*/ 777 w 777"/>
                <a:gd name="T13" fmla="*/ 3 h 24"/>
                <a:gd name="T14" fmla="*/ 777 w 777"/>
                <a:gd name="T15" fmla="*/ 24 h 24"/>
                <a:gd name="T16" fmla="*/ 0 w 777"/>
                <a:gd name="T17" fmla="*/ 24 h 24"/>
                <a:gd name="T18" fmla="*/ 0 w 777"/>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4">
                  <a:moveTo>
                    <a:pt x="0" y="0"/>
                  </a:moveTo>
                  <a:lnTo>
                    <a:pt x="777" y="0"/>
                  </a:lnTo>
                  <a:lnTo>
                    <a:pt x="777" y="24"/>
                  </a:lnTo>
                  <a:lnTo>
                    <a:pt x="0" y="24"/>
                  </a:lnTo>
                  <a:lnTo>
                    <a:pt x="0" y="0"/>
                  </a:lnTo>
                  <a:close/>
                  <a:moveTo>
                    <a:pt x="0" y="3"/>
                  </a:moveTo>
                  <a:lnTo>
                    <a:pt x="777" y="3"/>
                  </a:lnTo>
                  <a:lnTo>
                    <a:pt x="777" y="24"/>
                  </a:lnTo>
                  <a:lnTo>
                    <a:pt x="0" y="24"/>
                  </a:lnTo>
                  <a:lnTo>
                    <a:pt x="0"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1" name="Freeform 948">
              <a:extLst>
                <a:ext uri="{FF2B5EF4-FFF2-40B4-BE49-F238E27FC236}">
                  <a16:creationId xmlns:a16="http://schemas.microsoft.com/office/drawing/2014/main" id="{0F6E192D-A8FE-E24A-B339-D4F3BF93E82E}"/>
                </a:ext>
              </a:extLst>
            </p:cNvPr>
            <p:cNvSpPr>
              <a:spLocks noEditPoints="1"/>
            </p:cNvSpPr>
            <p:nvPr/>
          </p:nvSpPr>
          <p:spPr bwMode="auto">
            <a:xfrm>
              <a:off x="3812" y="2682"/>
              <a:ext cx="777" cy="21"/>
            </a:xfrm>
            <a:custGeom>
              <a:avLst/>
              <a:gdLst>
                <a:gd name="T0" fmla="*/ 0 w 777"/>
                <a:gd name="T1" fmla="*/ 0 h 21"/>
                <a:gd name="T2" fmla="*/ 777 w 777"/>
                <a:gd name="T3" fmla="*/ 0 h 21"/>
                <a:gd name="T4" fmla="*/ 777 w 777"/>
                <a:gd name="T5" fmla="*/ 21 h 21"/>
                <a:gd name="T6" fmla="*/ 0 w 777"/>
                <a:gd name="T7" fmla="*/ 21 h 21"/>
                <a:gd name="T8" fmla="*/ 0 w 777"/>
                <a:gd name="T9" fmla="*/ 0 h 21"/>
                <a:gd name="T10" fmla="*/ 0 w 777"/>
                <a:gd name="T11" fmla="*/ 2 h 21"/>
                <a:gd name="T12" fmla="*/ 777 w 777"/>
                <a:gd name="T13" fmla="*/ 2 h 21"/>
                <a:gd name="T14" fmla="*/ 777 w 777"/>
                <a:gd name="T15" fmla="*/ 21 h 21"/>
                <a:gd name="T16" fmla="*/ 0 w 777"/>
                <a:gd name="T17" fmla="*/ 21 h 21"/>
                <a:gd name="T18" fmla="*/ 0 w 777"/>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1">
                  <a:moveTo>
                    <a:pt x="0" y="0"/>
                  </a:moveTo>
                  <a:lnTo>
                    <a:pt x="777" y="0"/>
                  </a:lnTo>
                  <a:lnTo>
                    <a:pt x="777" y="21"/>
                  </a:lnTo>
                  <a:lnTo>
                    <a:pt x="0" y="21"/>
                  </a:lnTo>
                  <a:lnTo>
                    <a:pt x="0" y="0"/>
                  </a:lnTo>
                  <a:close/>
                  <a:moveTo>
                    <a:pt x="0" y="2"/>
                  </a:moveTo>
                  <a:lnTo>
                    <a:pt x="777" y="2"/>
                  </a:lnTo>
                  <a:lnTo>
                    <a:pt x="777" y="21"/>
                  </a:lnTo>
                  <a:lnTo>
                    <a:pt x="0" y="21"/>
                  </a:lnTo>
                  <a:lnTo>
                    <a:pt x="0" y="2"/>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2" name="Freeform 949">
              <a:extLst>
                <a:ext uri="{FF2B5EF4-FFF2-40B4-BE49-F238E27FC236}">
                  <a16:creationId xmlns:a16="http://schemas.microsoft.com/office/drawing/2014/main" id="{E850E7C7-541B-DE41-BDED-BE2FBBC2382B}"/>
                </a:ext>
              </a:extLst>
            </p:cNvPr>
            <p:cNvSpPr>
              <a:spLocks noEditPoints="1"/>
            </p:cNvSpPr>
            <p:nvPr/>
          </p:nvSpPr>
          <p:spPr bwMode="auto">
            <a:xfrm>
              <a:off x="3812" y="2684"/>
              <a:ext cx="777" cy="19"/>
            </a:xfrm>
            <a:custGeom>
              <a:avLst/>
              <a:gdLst>
                <a:gd name="T0" fmla="*/ 0 w 777"/>
                <a:gd name="T1" fmla="*/ 0 h 19"/>
                <a:gd name="T2" fmla="*/ 777 w 777"/>
                <a:gd name="T3" fmla="*/ 0 h 19"/>
                <a:gd name="T4" fmla="*/ 777 w 777"/>
                <a:gd name="T5" fmla="*/ 19 h 19"/>
                <a:gd name="T6" fmla="*/ 0 w 777"/>
                <a:gd name="T7" fmla="*/ 19 h 19"/>
                <a:gd name="T8" fmla="*/ 0 w 777"/>
                <a:gd name="T9" fmla="*/ 0 h 19"/>
                <a:gd name="T10" fmla="*/ 0 w 777"/>
                <a:gd name="T11" fmla="*/ 2 h 19"/>
                <a:gd name="T12" fmla="*/ 777 w 777"/>
                <a:gd name="T13" fmla="*/ 2 h 19"/>
                <a:gd name="T14" fmla="*/ 777 w 777"/>
                <a:gd name="T15" fmla="*/ 19 h 19"/>
                <a:gd name="T16" fmla="*/ 0 w 777"/>
                <a:gd name="T17" fmla="*/ 19 h 19"/>
                <a:gd name="T18" fmla="*/ 0 w 777"/>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9">
                  <a:moveTo>
                    <a:pt x="0" y="0"/>
                  </a:moveTo>
                  <a:lnTo>
                    <a:pt x="777" y="0"/>
                  </a:lnTo>
                  <a:lnTo>
                    <a:pt x="777" y="19"/>
                  </a:lnTo>
                  <a:lnTo>
                    <a:pt x="0" y="19"/>
                  </a:lnTo>
                  <a:lnTo>
                    <a:pt x="0" y="0"/>
                  </a:lnTo>
                  <a:close/>
                  <a:moveTo>
                    <a:pt x="0" y="2"/>
                  </a:moveTo>
                  <a:lnTo>
                    <a:pt x="777" y="2"/>
                  </a:lnTo>
                  <a:lnTo>
                    <a:pt x="777" y="19"/>
                  </a:lnTo>
                  <a:lnTo>
                    <a:pt x="0" y="19"/>
                  </a:lnTo>
                  <a:lnTo>
                    <a:pt x="0"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3" name="Freeform 950">
              <a:extLst>
                <a:ext uri="{FF2B5EF4-FFF2-40B4-BE49-F238E27FC236}">
                  <a16:creationId xmlns:a16="http://schemas.microsoft.com/office/drawing/2014/main" id="{E99896B4-3B61-C54F-B423-CCA6B6F88817}"/>
                </a:ext>
              </a:extLst>
            </p:cNvPr>
            <p:cNvSpPr>
              <a:spLocks noEditPoints="1"/>
            </p:cNvSpPr>
            <p:nvPr/>
          </p:nvSpPr>
          <p:spPr bwMode="auto">
            <a:xfrm>
              <a:off x="3812" y="2686"/>
              <a:ext cx="777" cy="17"/>
            </a:xfrm>
            <a:custGeom>
              <a:avLst/>
              <a:gdLst>
                <a:gd name="T0" fmla="*/ 0 w 777"/>
                <a:gd name="T1" fmla="*/ 0 h 17"/>
                <a:gd name="T2" fmla="*/ 777 w 777"/>
                <a:gd name="T3" fmla="*/ 0 h 17"/>
                <a:gd name="T4" fmla="*/ 777 w 777"/>
                <a:gd name="T5" fmla="*/ 17 h 17"/>
                <a:gd name="T6" fmla="*/ 0 w 777"/>
                <a:gd name="T7" fmla="*/ 17 h 17"/>
                <a:gd name="T8" fmla="*/ 0 w 777"/>
                <a:gd name="T9" fmla="*/ 0 h 17"/>
                <a:gd name="T10" fmla="*/ 0 w 777"/>
                <a:gd name="T11" fmla="*/ 2 h 17"/>
                <a:gd name="T12" fmla="*/ 777 w 777"/>
                <a:gd name="T13" fmla="*/ 2 h 17"/>
                <a:gd name="T14" fmla="*/ 777 w 777"/>
                <a:gd name="T15" fmla="*/ 17 h 17"/>
                <a:gd name="T16" fmla="*/ 0 w 777"/>
                <a:gd name="T17" fmla="*/ 17 h 17"/>
                <a:gd name="T18" fmla="*/ 0 w 77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7">
                  <a:moveTo>
                    <a:pt x="0" y="0"/>
                  </a:moveTo>
                  <a:lnTo>
                    <a:pt x="777" y="0"/>
                  </a:lnTo>
                  <a:lnTo>
                    <a:pt x="777" y="17"/>
                  </a:lnTo>
                  <a:lnTo>
                    <a:pt x="0" y="17"/>
                  </a:lnTo>
                  <a:lnTo>
                    <a:pt x="0" y="0"/>
                  </a:lnTo>
                  <a:close/>
                  <a:moveTo>
                    <a:pt x="0" y="2"/>
                  </a:moveTo>
                  <a:lnTo>
                    <a:pt x="777" y="2"/>
                  </a:lnTo>
                  <a:lnTo>
                    <a:pt x="777" y="17"/>
                  </a:lnTo>
                  <a:lnTo>
                    <a:pt x="0" y="17"/>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4" name="Freeform 951">
              <a:extLst>
                <a:ext uri="{FF2B5EF4-FFF2-40B4-BE49-F238E27FC236}">
                  <a16:creationId xmlns:a16="http://schemas.microsoft.com/office/drawing/2014/main" id="{0FDD8C21-083F-0249-AF55-65ECC95D6D5E}"/>
                </a:ext>
              </a:extLst>
            </p:cNvPr>
            <p:cNvSpPr>
              <a:spLocks noEditPoints="1"/>
            </p:cNvSpPr>
            <p:nvPr/>
          </p:nvSpPr>
          <p:spPr bwMode="auto">
            <a:xfrm>
              <a:off x="3812" y="2688"/>
              <a:ext cx="777" cy="15"/>
            </a:xfrm>
            <a:custGeom>
              <a:avLst/>
              <a:gdLst>
                <a:gd name="T0" fmla="*/ 0 w 777"/>
                <a:gd name="T1" fmla="*/ 0 h 15"/>
                <a:gd name="T2" fmla="*/ 777 w 777"/>
                <a:gd name="T3" fmla="*/ 0 h 15"/>
                <a:gd name="T4" fmla="*/ 777 w 777"/>
                <a:gd name="T5" fmla="*/ 15 h 15"/>
                <a:gd name="T6" fmla="*/ 0 w 777"/>
                <a:gd name="T7" fmla="*/ 15 h 15"/>
                <a:gd name="T8" fmla="*/ 0 w 777"/>
                <a:gd name="T9" fmla="*/ 0 h 15"/>
                <a:gd name="T10" fmla="*/ 0 w 777"/>
                <a:gd name="T11" fmla="*/ 2 h 15"/>
                <a:gd name="T12" fmla="*/ 777 w 777"/>
                <a:gd name="T13" fmla="*/ 2 h 15"/>
                <a:gd name="T14" fmla="*/ 777 w 777"/>
                <a:gd name="T15" fmla="*/ 15 h 15"/>
                <a:gd name="T16" fmla="*/ 0 w 777"/>
                <a:gd name="T17" fmla="*/ 15 h 15"/>
                <a:gd name="T18" fmla="*/ 0 w 777"/>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5">
                  <a:moveTo>
                    <a:pt x="0" y="0"/>
                  </a:moveTo>
                  <a:lnTo>
                    <a:pt x="777" y="0"/>
                  </a:lnTo>
                  <a:lnTo>
                    <a:pt x="777" y="15"/>
                  </a:lnTo>
                  <a:lnTo>
                    <a:pt x="0" y="15"/>
                  </a:lnTo>
                  <a:lnTo>
                    <a:pt x="0" y="0"/>
                  </a:lnTo>
                  <a:close/>
                  <a:moveTo>
                    <a:pt x="0" y="2"/>
                  </a:moveTo>
                  <a:lnTo>
                    <a:pt x="777" y="2"/>
                  </a:lnTo>
                  <a:lnTo>
                    <a:pt x="777" y="15"/>
                  </a:lnTo>
                  <a:lnTo>
                    <a:pt x="0" y="15"/>
                  </a:lnTo>
                  <a:lnTo>
                    <a:pt x="0"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5" name="Freeform 952">
              <a:extLst>
                <a:ext uri="{FF2B5EF4-FFF2-40B4-BE49-F238E27FC236}">
                  <a16:creationId xmlns:a16="http://schemas.microsoft.com/office/drawing/2014/main" id="{34993B59-4F98-934A-AEE4-056CA2A66662}"/>
                </a:ext>
              </a:extLst>
            </p:cNvPr>
            <p:cNvSpPr>
              <a:spLocks noEditPoints="1"/>
            </p:cNvSpPr>
            <p:nvPr/>
          </p:nvSpPr>
          <p:spPr bwMode="auto">
            <a:xfrm>
              <a:off x="3812" y="2690"/>
              <a:ext cx="777" cy="13"/>
            </a:xfrm>
            <a:custGeom>
              <a:avLst/>
              <a:gdLst>
                <a:gd name="T0" fmla="*/ 0 w 777"/>
                <a:gd name="T1" fmla="*/ 0 h 13"/>
                <a:gd name="T2" fmla="*/ 777 w 777"/>
                <a:gd name="T3" fmla="*/ 0 h 13"/>
                <a:gd name="T4" fmla="*/ 777 w 777"/>
                <a:gd name="T5" fmla="*/ 13 h 13"/>
                <a:gd name="T6" fmla="*/ 0 w 777"/>
                <a:gd name="T7" fmla="*/ 13 h 13"/>
                <a:gd name="T8" fmla="*/ 0 w 777"/>
                <a:gd name="T9" fmla="*/ 0 h 13"/>
                <a:gd name="T10" fmla="*/ 0 w 777"/>
                <a:gd name="T11" fmla="*/ 2 h 13"/>
                <a:gd name="T12" fmla="*/ 777 w 777"/>
                <a:gd name="T13" fmla="*/ 2 h 13"/>
                <a:gd name="T14" fmla="*/ 777 w 777"/>
                <a:gd name="T15" fmla="*/ 13 h 13"/>
                <a:gd name="T16" fmla="*/ 0 w 777"/>
                <a:gd name="T17" fmla="*/ 13 h 13"/>
                <a:gd name="T18" fmla="*/ 0 w 77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3">
                  <a:moveTo>
                    <a:pt x="0" y="0"/>
                  </a:moveTo>
                  <a:lnTo>
                    <a:pt x="777" y="0"/>
                  </a:lnTo>
                  <a:lnTo>
                    <a:pt x="777" y="13"/>
                  </a:lnTo>
                  <a:lnTo>
                    <a:pt x="0" y="13"/>
                  </a:lnTo>
                  <a:lnTo>
                    <a:pt x="0" y="0"/>
                  </a:lnTo>
                  <a:close/>
                  <a:moveTo>
                    <a:pt x="0" y="2"/>
                  </a:moveTo>
                  <a:lnTo>
                    <a:pt x="777" y="2"/>
                  </a:lnTo>
                  <a:lnTo>
                    <a:pt x="777" y="13"/>
                  </a:lnTo>
                  <a:lnTo>
                    <a:pt x="0" y="13"/>
                  </a:lnTo>
                  <a:lnTo>
                    <a:pt x="0"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6" name="Freeform 953">
              <a:extLst>
                <a:ext uri="{FF2B5EF4-FFF2-40B4-BE49-F238E27FC236}">
                  <a16:creationId xmlns:a16="http://schemas.microsoft.com/office/drawing/2014/main" id="{08639E65-95D8-7546-BA8B-3D5A823B35A2}"/>
                </a:ext>
              </a:extLst>
            </p:cNvPr>
            <p:cNvSpPr>
              <a:spLocks noEditPoints="1"/>
            </p:cNvSpPr>
            <p:nvPr/>
          </p:nvSpPr>
          <p:spPr bwMode="auto">
            <a:xfrm>
              <a:off x="3812" y="2692"/>
              <a:ext cx="777" cy="11"/>
            </a:xfrm>
            <a:custGeom>
              <a:avLst/>
              <a:gdLst>
                <a:gd name="T0" fmla="*/ 0 w 777"/>
                <a:gd name="T1" fmla="*/ 0 h 11"/>
                <a:gd name="T2" fmla="*/ 777 w 777"/>
                <a:gd name="T3" fmla="*/ 0 h 11"/>
                <a:gd name="T4" fmla="*/ 777 w 777"/>
                <a:gd name="T5" fmla="*/ 11 h 11"/>
                <a:gd name="T6" fmla="*/ 0 w 777"/>
                <a:gd name="T7" fmla="*/ 11 h 11"/>
                <a:gd name="T8" fmla="*/ 0 w 777"/>
                <a:gd name="T9" fmla="*/ 0 h 11"/>
                <a:gd name="T10" fmla="*/ 0 w 777"/>
                <a:gd name="T11" fmla="*/ 2 h 11"/>
                <a:gd name="T12" fmla="*/ 777 w 777"/>
                <a:gd name="T13" fmla="*/ 2 h 11"/>
                <a:gd name="T14" fmla="*/ 777 w 777"/>
                <a:gd name="T15" fmla="*/ 11 h 11"/>
                <a:gd name="T16" fmla="*/ 0 w 777"/>
                <a:gd name="T17" fmla="*/ 11 h 11"/>
                <a:gd name="T18" fmla="*/ 0 w 777"/>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
                  <a:moveTo>
                    <a:pt x="0" y="0"/>
                  </a:moveTo>
                  <a:lnTo>
                    <a:pt x="777" y="0"/>
                  </a:lnTo>
                  <a:lnTo>
                    <a:pt x="777" y="11"/>
                  </a:lnTo>
                  <a:lnTo>
                    <a:pt x="0" y="11"/>
                  </a:lnTo>
                  <a:lnTo>
                    <a:pt x="0" y="0"/>
                  </a:lnTo>
                  <a:close/>
                  <a:moveTo>
                    <a:pt x="0" y="2"/>
                  </a:moveTo>
                  <a:lnTo>
                    <a:pt x="777" y="2"/>
                  </a:lnTo>
                  <a:lnTo>
                    <a:pt x="777" y="11"/>
                  </a:lnTo>
                  <a:lnTo>
                    <a:pt x="0" y="11"/>
                  </a:lnTo>
                  <a:lnTo>
                    <a:pt x="0"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7" name="Freeform 954">
              <a:extLst>
                <a:ext uri="{FF2B5EF4-FFF2-40B4-BE49-F238E27FC236}">
                  <a16:creationId xmlns:a16="http://schemas.microsoft.com/office/drawing/2014/main" id="{AA4A0B0F-E194-374D-B3A3-3D1BBE506A99}"/>
                </a:ext>
              </a:extLst>
            </p:cNvPr>
            <p:cNvSpPr>
              <a:spLocks noEditPoints="1"/>
            </p:cNvSpPr>
            <p:nvPr/>
          </p:nvSpPr>
          <p:spPr bwMode="auto">
            <a:xfrm>
              <a:off x="3812" y="2694"/>
              <a:ext cx="777" cy="9"/>
            </a:xfrm>
            <a:custGeom>
              <a:avLst/>
              <a:gdLst>
                <a:gd name="T0" fmla="*/ 0 w 777"/>
                <a:gd name="T1" fmla="*/ 0 h 9"/>
                <a:gd name="T2" fmla="*/ 777 w 777"/>
                <a:gd name="T3" fmla="*/ 0 h 9"/>
                <a:gd name="T4" fmla="*/ 777 w 777"/>
                <a:gd name="T5" fmla="*/ 9 h 9"/>
                <a:gd name="T6" fmla="*/ 0 w 777"/>
                <a:gd name="T7" fmla="*/ 9 h 9"/>
                <a:gd name="T8" fmla="*/ 0 w 777"/>
                <a:gd name="T9" fmla="*/ 0 h 9"/>
                <a:gd name="T10" fmla="*/ 0 w 777"/>
                <a:gd name="T11" fmla="*/ 2 h 9"/>
                <a:gd name="T12" fmla="*/ 777 w 777"/>
                <a:gd name="T13" fmla="*/ 2 h 9"/>
                <a:gd name="T14" fmla="*/ 777 w 777"/>
                <a:gd name="T15" fmla="*/ 9 h 9"/>
                <a:gd name="T16" fmla="*/ 0 w 777"/>
                <a:gd name="T17" fmla="*/ 9 h 9"/>
                <a:gd name="T18" fmla="*/ 0 w 777"/>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
                  <a:moveTo>
                    <a:pt x="0" y="0"/>
                  </a:moveTo>
                  <a:lnTo>
                    <a:pt x="777" y="0"/>
                  </a:lnTo>
                  <a:lnTo>
                    <a:pt x="777" y="9"/>
                  </a:lnTo>
                  <a:lnTo>
                    <a:pt x="0" y="9"/>
                  </a:lnTo>
                  <a:lnTo>
                    <a:pt x="0" y="0"/>
                  </a:lnTo>
                  <a:close/>
                  <a:moveTo>
                    <a:pt x="0" y="2"/>
                  </a:moveTo>
                  <a:lnTo>
                    <a:pt x="777" y="2"/>
                  </a:lnTo>
                  <a:lnTo>
                    <a:pt x="777" y="9"/>
                  </a:lnTo>
                  <a:lnTo>
                    <a:pt x="0" y="9"/>
                  </a:lnTo>
                  <a:lnTo>
                    <a:pt x="0"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8" name="Freeform 955">
              <a:extLst>
                <a:ext uri="{FF2B5EF4-FFF2-40B4-BE49-F238E27FC236}">
                  <a16:creationId xmlns:a16="http://schemas.microsoft.com/office/drawing/2014/main" id="{6BC41BD6-081D-5042-B5B5-A6C59817AFE2}"/>
                </a:ext>
              </a:extLst>
            </p:cNvPr>
            <p:cNvSpPr>
              <a:spLocks noEditPoints="1"/>
            </p:cNvSpPr>
            <p:nvPr/>
          </p:nvSpPr>
          <p:spPr bwMode="auto">
            <a:xfrm>
              <a:off x="3812" y="2696"/>
              <a:ext cx="777" cy="7"/>
            </a:xfrm>
            <a:custGeom>
              <a:avLst/>
              <a:gdLst>
                <a:gd name="T0" fmla="*/ 0 w 777"/>
                <a:gd name="T1" fmla="*/ 0 h 7"/>
                <a:gd name="T2" fmla="*/ 777 w 777"/>
                <a:gd name="T3" fmla="*/ 0 h 7"/>
                <a:gd name="T4" fmla="*/ 777 w 777"/>
                <a:gd name="T5" fmla="*/ 7 h 7"/>
                <a:gd name="T6" fmla="*/ 0 w 777"/>
                <a:gd name="T7" fmla="*/ 7 h 7"/>
                <a:gd name="T8" fmla="*/ 0 w 777"/>
                <a:gd name="T9" fmla="*/ 0 h 7"/>
                <a:gd name="T10" fmla="*/ 0 w 777"/>
                <a:gd name="T11" fmla="*/ 2 h 7"/>
                <a:gd name="T12" fmla="*/ 777 w 777"/>
                <a:gd name="T13" fmla="*/ 2 h 7"/>
                <a:gd name="T14" fmla="*/ 777 w 777"/>
                <a:gd name="T15" fmla="*/ 7 h 7"/>
                <a:gd name="T16" fmla="*/ 0 w 777"/>
                <a:gd name="T17" fmla="*/ 7 h 7"/>
                <a:gd name="T18" fmla="*/ 0 w 77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
                  <a:moveTo>
                    <a:pt x="0" y="0"/>
                  </a:moveTo>
                  <a:lnTo>
                    <a:pt x="777" y="0"/>
                  </a:lnTo>
                  <a:lnTo>
                    <a:pt x="777" y="7"/>
                  </a:lnTo>
                  <a:lnTo>
                    <a:pt x="0" y="7"/>
                  </a:lnTo>
                  <a:lnTo>
                    <a:pt x="0" y="0"/>
                  </a:lnTo>
                  <a:close/>
                  <a:moveTo>
                    <a:pt x="0" y="2"/>
                  </a:moveTo>
                  <a:lnTo>
                    <a:pt x="777" y="2"/>
                  </a:lnTo>
                  <a:lnTo>
                    <a:pt x="777" y="7"/>
                  </a:lnTo>
                  <a:lnTo>
                    <a:pt x="0" y="7"/>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9" name="Freeform 956">
              <a:extLst>
                <a:ext uri="{FF2B5EF4-FFF2-40B4-BE49-F238E27FC236}">
                  <a16:creationId xmlns:a16="http://schemas.microsoft.com/office/drawing/2014/main" id="{32748195-5651-B947-B88B-1C84DA5EF4E7}"/>
                </a:ext>
              </a:extLst>
            </p:cNvPr>
            <p:cNvSpPr>
              <a:spLocks noEditPoints="1"/>
            </p:cNvSpPr>
            <p:nvPr/>
          </p:nvSpPr>
          <p:spPr bwMode="auto">
            <a:xfrm>
              <a:off x="3812" y="2698"/>
              <a:ext cx="777" cy="5"/>
            </a:xfrm>
            <a:custGeom>
              <a:avLst/>
              <a:gdLst>
                <a:gd name="T0" fmla="*/ 0 w 777"/>
                <a:gd name="T1" fmla="*/ 0 h 5"/>
                <a:gd name="T2" fmla="*/ 777 w 777"/>
                <a:gd name="T3" fmla="*/ 0 h 5"/>
                <a:gd name="T4" fmla="*/ 777 w 777"/>
                <a:gd name="T5" fmla="*/ 5 h 5"/>
                <a:gd name="T6" fmla="*/ 0 w 777"/>
                <a:gd name="T7" fmla="*/ 5 h 5"/>
                <a:gd name="T8" fmla="*/ 0 w 777"/>
                <a:gd name="T9" fmla="*/ 0 h 5"/>
                <a:gd name="T10" fmla="*/ 0 w 777"/>
                <a:gd name="T11" fmla="*/ 3 h 5"/>
                <a:gd name="T12" fmla="*/ 777 w 777"/>
                <a:gd name="T13" fmla="*/ 3 h 5"/>
                <a:gd name="T14" fmla="*/ 777 w 777"/>
                <a:gd name="T15" fmla="*/ 5 h 5"/>
                <a:gd name="T16" fmla="*/ 0 w 777"/>
                <a:gd name="T17" fmla="*/ 5 h 5"/>
                <a:gd name="T18" fmla="*/ 0 w 77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
                  <a:moveTo>
                    <a:pt x="0" y="0"/>
                  </a:moveTo>
                  <a:lnTo>
                    <a:pt x="777" y="0"/>
                  </a:lnTo>
                  <a:lnTo>
                    <a:pt x="777" y="5"/>
                  </a:lnTo>
                  <a:lnTo>
                    <a:pt x="0" y="5"/>
                  </a:lnTo>
                  <a:lnTo>
                    <a:pt x="0" y="0"/>
                  </a:lnTo>
                  <a:close/>
                  <a:moveTo>
                    <a:pt x="0" y="3"/>
                  </a:moveTo>
                  <a:lnTo>
                    <a:pt x="777" y="3"/>
                  </a:lnTo>
                  <a:lnTo>
                    <a:pt x="777" y="5"/>
                  </a:lnTo>
                  <a:lnTo>
                    <a:pt x="0" y="5"/>
                  </a:lnTo>
                  <a:lnTo>
                    <a:pt x="0"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10" name="Freeform 957">
              <a:extLst>
                <a:ext uri="{FF2B5EF4-FFF2-40B4-BE49-F238E27FC236}">
                  <a16:creationId xmlns:a16="http://schemas.microsoft.com/office/drawing/2014/main" id="{63590954-0911-9449-81F6-3E747CF8DCB0}"/>
                </a:ext>
              </a:extLst>
            </p:cNvPr>
            <p:cNvSpPr>
              <a:spLocks noEditPoints="1"/>
            </p:cNvSpPr>
            <p:nvPr/>
          </p:nvSpPr>
          <p:spPr bwMode="auto">
            <a:xfrm>
              <a:off x="3812" y="2701"/>
              <a:ext cx="777" cy="2"/>
            </a:xfrm>
            <a:custGeom>
              <a:avLst/>
              <a:gdLst>
                <a:gd name="T0" fmla="*/ 0 w 777"/>
                <a:gd name="T1" fmla="*/ 0 h 2"/>
                <a:gd name="T2" fmla="*/ 777 w 777"/>
                <a:gd name="T3" fmla="*/ 0 h 2"/>
                <a:gd name="T4" fmla="*/ 777 w 777"/>
                <a:gd name="T5" fmla="*/ 2 h 2"/>
                <a:gd name="T6" fmla="*/ 0 w 777"/>
                <a:gd name="T7" fmla="*/ 2 h 2"/>
                <a:gd name="T8" fmla="*/ 0 w 777"/>
                <a:gd name="T9" fmla="*/ 0 h 2"/>
                <a:gd name="T10" fmla="*/ 0 w 777"/>
                <a:gd name="T11" fmla="*/ 2 h 2"/>
                <a:gd name="T12" fmla="*/ 777 w 777"/>
                <a:gd name="T13" fmla="*/ 2 h 2"/>
                <a:gd name="T14" fmla="*/ 777 w 777"/>
                <a:gd name="T15" fmla="*/ 2 h 2"/>
                <a:gd name="T16" fmla="*/ 0 w 777"/>
                <a:gd name="T17" fmla="*/ 2 h 2"/>
                <a:gd name="T18" fmla="*/ 0 w 777"/>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
                  <a:moveTo>
                    <a:pt x="0" y="0"/>
                  </a:moveTo>
                  <a:lnTo>
                    <a:pt x="777" y="0"/>
                  </a:lnTo>
                  <a:lnTo>
                    <a:pt x="777" y="2"/>
                  </a:lnTo>
                  <a:lnTo>
                    <a:pt x="0" y="2"/>
                  </a:lnTo>
                  <a:lnTo>
                    <a:pt x="0" y="0"/>
                  </a:lnTo>
                  <a:close/>
                  <a:moveTo>
                    <a:pt x="0" y="2"/>
                  </a:moveTo>
                  <a:lnTo>
                    <a:pt x="777" y="2"/>
                  </a:lnTo>
                  <a:lnTo>
                    <a:pt x="0"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11" name="Freeform 958">
              <a:extLst>
                <a:ext uri="{FF2B5EF4-FFF2-40B4-BE49-F238E27FC236}">
                  <a16:creationId xmlns:a16="http://schemas.microsoft.com/office/drawing/2014/main" id="{170EB2B4-F29C-FB44-AAFE-892C3DCA6DC1}"/>
                </a:ext>
              </a:extLst>
            </p:cNvPr>
            <p:cNvSpPr>
              <a:spLocks/>
            </p:cNvSpPr>
            <p:nvPr/>
          </p:nvSpPr>
          <p:spPr bwMode="auto">
            <a:xfrm>
              <a:off x="3902" y="2584"/>
              <a:ext cx="111" cy="19"/>
            </a:xfrm>
            <a:custGeom>
              <a:avLst/>
              <a:gdLst>
                <a:gd name="T0" fmla="*/ 10 w 111"/>
                <a:gd name="T1" fmla="*/ 0 h 19"/>
                <a:gd name="T2" fmla="*/ 111 w 111"/>
                <a:gd name="T3" fmla="*/ 0 h 19"/>
                <a:gd name="T4" fmla="*/ 108 w 111"/>
                <a:gd name="T5" fmla="*/ 10 h 19"/>
                <a:gd name="T6" fmla="*/ 101 w 111"/>
                <a:gd name="T7" fmla="*/ 19 h 19"/>
                <a:gd name="T8" fmla="*/ 0 w 111"/>
                <a:gd name="T9" fmla="*/ 19 h 19"/>
                <a:gd name="T10" fmla="*/ 5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1" y="19"/>
                  </a:lnTo>
                  <a:lnTo>
                    <a:pt x="0" y="19"/>
                  </a:lnTo>
                  <a:lnTo>
                    <a:pt x="5"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2" name="Freeform 959">
              <a:extLst>
                <a:ext uri="{FF2B5EF4-FFF2-40B4-BE49-F238E27FC236}">
                  <a16:creationId xmlns:a16="http://schemas.microsoft.com/office/drawing/2014/main" id="{4A5965DC-9F63-0243-81BB-771F2B6959C5}"/>
                </a:ext>
              </a:extLst>
            </p:cNvPr>
            <p:cNvSpPr>
              <a:spLocks/>
            </p:cNvSpPr>
            <p:nvPr/>
          </p:nvSpPr>
          <p:spPr bwMode="auto">
            <a:xfrm>
              <a:off x="4021" y="2584"/>
              <a:ext cx="111" cy="19"/>
            </a:xfrm>
            <a:custGeom>
              <a:avLst/>
              <a:gdLst>
                <a:gd name="T0" fmla="*/ 10 w 111"/>
                <a:gd name="T1" fmla="*/ 0 h 19"/>
                <a:gd name="T2" fmla="*/ 111 w 111"/>
                <a:gd name="T3" fmla="*/ 0 h 19"/>
                <a:gd name="T4" fmla="*/ 108 w 111"/>
                <a:gd name="T5" fmla="*/ 10 h 19"/>
                <a:gd name="T6" fmla="*/ 102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2"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3" name="Freeform 960">
              <a:extLst>
                <a:ext uri="{FF2B5EF4-FFF2-40B4-BE49-F238E27FC236}">
                  <a16:creationId xmlns:a16="http://schemas.microsoft.com/office/drawing/2014/main" id="{796D3992-073A-2544-B8F2-69B754933075}"/>
                </a:ext>
              </a:extLst>
            </p:cNvPr>
            <p:cNvSpPr>
              <a:spLocks/>
            </p:cNvSpPr>
            <p:nvPr/>
          </p:nvSpPr>
          <p:spPr bwMode="auto">
            <a:xfrm>
              <a:off x="4142" y="2584"/>
              <a:ext cx="111" cy="19"/>
            </a:xfrm>
            <a:custGeom>
              <a:avLst/>
              <a:gdLst>
                <a:gd name="T0" fmla="*/ 10 w 111"/>
                <a:gd name="T1" fmla="*/ 0 h 19"/>
                <a:gd name="T2" fmla="*/ 111 w 111"/>
                <a:gd name="T3" fmla="*/ 0 h 19"/>
                <a:gd name="T4" fmla="*/ 108 w 111"/>
                <a:gd name="T5" fmla="*/ 10 h 19"/>
                <a:gd name="T6" fmla="*/ 103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3"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4" name="Freeform 961">
              <a:extLst>
                <a:ext uri="{FF2B5EF4-FFF2-40B4-BE49-F238E27FC236}">
                  <a16:creationId xmlns:a16="http://schemas.microsoft.com/office/drawing/2014/main" id="{F9C9EB16-26A3-D542-BEAE-FECCE94D790D}"/>
                </a:ext>
              </a:extLst>
            </p:cNvPr>
            <p:cNvSpPr>
              <a:spLocks/>
            </p:cNvSpPr>
            <p:nvPr/>
          </p:nvSpPr>
          <p:spPr bwMode="auto">
            <a:xfrm>
              <a:off x="4262" y="2584"/>
              <a:ext cx="111" cy="19"/>
            </a:xfrm>
            <a:custGeom>
              <a:avLst/>
              <a:gdLst>
                <a:gd name="T0" fmla="*/ 9 w 111"/>
                <a:gd name="T1" fmla="*/ 0 h 19"/>
                <a:gd name="T2" fmla="*/ 111 w 111"/>
                <a:gd name="T3" fmla="*/ 0 h 19"/>
                <a:gd name="T4" fmla="*/ 107 w 111"/>
                <a:gd name="T5" fmla="*/ 10 h 19"/>
                <a:gd name="T6" fmla="*/ 102 w 111"/>
                <a:gd name="T7" fmla="*/ 19 h 19"/>
                <a:gd name="T8" fmla="*/ 0 w 111"/>
                <a:gd name="T9" fmla="*/ 19 h 19"/>
                <a:gd name="T10" fmla="*/ 6 w 111"/>
                <a:gd name="T11" fmla="*/ 10 h 19"/>
                <a:gd name="T12" fmla="*/ 9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9" y="0"/>
                  </a:moveTo>
                  <a:lnTo>
                    <a:pt x="111" y="0"/>
                  </a:lnTo>
                  <a:lnTo>
                    <a:pt x="107" y="10"/>
                  </a:lnTo>
                  <a:lnTo>
                    <a:pt x="102" y="19"/>
                  </a:lnTo>
                  <a:lnTo>
                    <a:pt x="0" y="19"/>
                  </a:lnTo>
                  <a:lnTo>
                    <a:pt x="6" y="1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5" name="Freeform 962">
              <a:extLst>
                <a:ext uri="{FF2B5EF4-FFF2-40B4-BE49-F238E27FC236}">
                  <a16:creationId xmlns:a16="http://schemas.microsoft.com/office/drawing/2014/main" id="{63D07DD3-0C87-8C48-83F1-CE89A89B1960}"/>
                </a:ext>
              </a:extLst>
            </p:cNvPr>
            <p:cNvSpPr>
              <a:spLocks/>
            </p:cNvSpPr>
            <p:nvPr/>
          </p:nvSpPr>
          <p:spPr bwMode="auto">
            <a:xfrm>
              <a:off x="4356" y="2612"/>
              <a:ext cx="96" cy="36"/>
            </a:xfrm>
            <a:custGeom>
              <a:avLst/>
              <a:gdLst>
                <a:gd name="T0" fmla="*/ 19 w 96"/>
                <a:gd name="T1" fmla="*/ 0 h 36"/>
                <a:gd name="T2" fmla="*/ 96 w 96"/>
                <a:gd name="T3" fmla="*/ 0 h 36"/>
                <a:gd name="T4" fmla="*/ 92 w 96"/>
                <a:gd name="T5" fmla="*/ 14 h 36"/>
                <a:gd name="T6" fmla="*/ 86 w 96"/>
                <a:gd name="T7" fmla="*/ 25 h 36"/>
                <a:gd name="T8" fmla="*/ 78 w 96"/>
                <a:gd name="T9" fmla="*/ 36 h 36"/>
                <a:gd name="T10" fmla="*/ 0 w 96"/>
                <a:gd name="T11" fmla="*/ 36 h 36"/>
                <a:gd name="T12" fmla="*/ 9 w 96"/>
                <a:gd name="T13" fmla="*/ 25 h 36"/>
                <a:gd name="T14" fmla="*/ 15 w 96"/>
                <a:gd name="T15" fmla="*/ 14 h 36"/>
                <a:gd name="T16" fmla="*/ 19 w 9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36">
                  <a:moveTo>
                    <a:pt x="19" y="0"/>
                  </a:moveTo>
                  <a:lnTo>
                    <a:pt x="96" y="0"/>
                  </a:lnTo>
                  <a:lnTo>
                    <a:pt x="92" y="14"/>
                  </a:lnTo>
                  <a:lnTo>
                    <a:pt x="86" y="25"/>
                  </a:lnTo>
                  <a:lnTo>
                    <a:pt x="78" y="36"/>
                  </a:lnTo>
                  <a:lnTo>
                    <a:pt x="0" y="36"/>
                  </a:lnTo>
                  <a:lnTo>
                    <a:pt x="9" y="25"/>
                  </a:lnTo>
                  <a:lnTo>
                    <a:pt x="15" y="14"/>
                  </a:lnTo>
                  <a:lnTo>
                    <a:pt x="1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6" name="Freeform 963">
              <a:extLst>
                <a:ext uri="{FF2B5EF4-FFF2-40B4-BE49-F238E27FC236}">
                  <a16:creationId xmlns:a16="http://schemas.microsoft.com/office/drawing/2014/main" id="{83CCED0A-954A-494E-92D4-710AFF03594A}"/>
                </a:ext>
              </a:extLst>
            </p:cNvPr>
            <p:cNvSpPr>
              <a:spLocks/>
            </p:cNvSpPr>
            <p:nvPr/>
          </p:nvSpPr>
          <p:spPr bwMode="auto">
            <a:xfrm>
              <a:off x="4404" y="2612"/>
              <a:ext cx="185" cy="91"/>
            </a:xfrm>
            <a:custGeom>
              <a:avLst/>
              <a:gdLst>
                <a:gd name="T0" fmla="*/ 68 w 185"/>
                <a:gd name="T1" fmla="*/ 0 h 91"/>
                <a:gd name="T2" fmla="*/ 185 w 185"/>
                <a:gd name="T3" fmla="*/ 0 h 91"/>
                <a:gd name="T4" fmla="*/ 174 w 185"/>
                <a:gd name="T5" fmla="*/ 26 h 91"/>
                <a:gd name="T6" fmla="*/ 158 w 185"/>
                <a:gd name="T7" fmla="*/ 51 h 91"/>
                <a:gd name="T8" fmla="*/ 139 w 185"/>
                <a:gd name="T9" fmla="*/ 72 h 91"/>
                <a:gd name="T10" fmla="*/ 117 w 185"/>
                <a:gd name="T11" fmla="*/ 91 h 91"/>
                <a:gd name="T12" fmla="*/ 0 w 185"/>
                <a:gd name="T13" fmla="*/ 91 h 91"/>
                <a:gd name="T14" fmla="*/ 21 w 185"/>
                <a:gd name="T15" fmla="*/ 72 h 91"/>
                <a:gd name="T16" fmla="*/ 40 w 185"/>
                <a:gd name="T17" fmla="*/ 50 h 91"/>
                <a:gd name="T18" fmla="*/ 56 w 185"/>
                <a:gd name="T19" fmla="*/ 26 h 91"/>
                <a:gd name="T20" fmla="*/ 68 w 18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91">
                  <a:moveTo>
                    <a:pt x="68" y="0"/>
                  </a:moveTo>
                  <a:lnTo>
                    <a:pt x="185" y="0"/>
                  </a:lnTo>
                  <a:lnTo>
                    <a:pt x="174" y="26"/>
                  </a:lnTo>
                  <a:lnTo>
                    <a:pt x="158" y="51"/>
                  </a:lnTo>
                  <a:lnTo>
                    <a:pt x="139" y="72"/>
                  </a:lnTo>
                  <a:lnTo>
                    <a:pt x="117" y="91"/>
                  </a:lnTo>
                  <a:lnTo>
                    <a:pt x="0" y="91"/>
                  </a:lnTo>
                  <a:lnTo>
                    <a:pt x="21" y="72"/>
                  </a:lnTo>
                  <a:lnTo>
                    <a:pt x="40" y="50"/>
                  </a:lnTo>
                  <a:lnTo>
                    <a:pt x="56" y="26"/>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7" name="Freeform 964">
              <a:extLst>
                <a:ext uri="{FF2B5EF4-FFF2-40B4-BE49-F238E27FC236}">
                  <a16:creationId xmlns:a16="http://schemas.microsoft.com/office/drawing/2014/main" id="{6875FD6A-0984-D243-A45F-0F616C68C977}"/>
                </a:ext>
              </a:extLst>
            </p:cNvPr>
            <p:cNvSpPr>
              <a:spLocks/>
            </p:cNvSpPr>
            <p:nvPr/>
          </p:nvSpPr>
          <p:spPr bwMode="auto">
            <a:xfrm>
              <a:off x="4305" y="2667"/>
              <a:ext cx="113" cy="36"/>
            </a:xfrm>
            <a:custGeom>
              <a:avLst/>
              <a:gdLst>
                <a:gd name="T0" fmla="*/ 40 w 113"/>
                <a:gd name="T1" fmla="*/ 0 h 36"/>
                <a:gd name="T2" fmla="*/ 113 w 113"/>
                <a:gd name="T3" fmla="*/ 0 h 36"/>
                <a:gd name="T4" fmla="*/ 102 w 113"/>
                <a:gd name="T5" fmla="*/ 14 h 36"/>
                <a:gd name="T6" fmla="*/ 90 w 113"/>
                <a:gd name="T7" fmla="*/ 25 h 36"/>
                <a:gd name="T8" fmla="*/ 76 w 113"/>
                <a:gd name="T9" fmla="*/ 36 h 36"/>
                <a:gd name="T10" fmla="*/ 0 w 113"/>
                <a:gd name="T11" fmla="*/ 36 h 36"/>
                <a:gd name="T12" fmla="*/ 16 w 113"/>
                <a:gd name="T13" fmla="*/ 26 h 36"/>
                <a:gd name="T14" fmla="*/ 28 w 113"/>
                <a:gd name="T15" fmla="*/ 14 h 36"/>
                <a:gd name="T16" fmla="*/ 40 w 11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36">
                  <a:moveTo>
                    <a:pt x="40" y="0"/>
                  </a:moveTo>
                  <a:lnTo>
                    <a:pt x="113" y="0"/>
                  </a:lnTo>
                  <a:lnTo>
                    <a:pt x="102" y="14"/>
                  </a:lnTo>
                  <a:lnTo>
                    <a:pt x="90" y="25"/>
                  </a:lnTo>
                  <a:lnTo>
                    <a:pt x="76" y="36"/>
                  </a:lnTo>
                  <a:lnTo>
                    <a:pt x="0" y="36"/>
                  </a:lnTo>
                  <a:lnTo>
                    <a:pt x="16" y="26"/>
                  </a:lnTo>
                  <a:lnTo>
                    <a:pt x="28" y="14"/>
                  </a:lnTo>
                  <a:lnTo>
                    <a:pt x="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8" name="Freeform 965">
              <a:extLst>
                <a:ext uri="{FF2B5EF4-FFF2-40B4-BE49-F238E27FC236}">
                  <a16:creationId xmlns:a16="http://schemas.microsoft.com/office/drawing/2014/main" id="{EA259F7B-1A96-064D-BFA2-30C61870C720}"/>
                </a:ext>
              </a:extLst>
            </p:cNvPr>
            <p:cNvSpPr>
              <a:spLocks/>
            </p:cNvSpPr>
            <p:nvPr/>
          </p:nvSpPr>
          <p:spPr bwMode="auto">
            <a:xfrm>
              <a:off x="3812" y="2612"/>
              <a:ext cx="545" cy="91"/>
            </a:xfrm>
            <a:custGeom>
              <a:avLst/>
              <a:gdLst>
                <a:gd name="T0" fmla="*/ 60 w 545"/>
                <a:gd name="T1" fmla="*/ 0 h 91"/>
                <a:gd name="T2" fmla="*/ 545 w 545"/>
                <a:gd name="T3" fmla="*/ 0 h 91"/>
                <a:gd name="T4" fmla="*/ 536 w 545"/>
                <a:gd name="T5" fmla="*/ 21 h 91"/>
                <a:gd name="T6" fmla="*/ 523 w 545"/>
                <a:gd name="T7" fmla="*/ 41 h 91"/>
                <a:gd name="T8" fmla="*/ 508 w 545"/>
                <a:gd name="T9" fmla="*/ 60 h 91"/>
                <a:gd name="T10" fmla="*/ 491 w 545"/>
                <a:gd name="T11" fmla="*/ 76 h 91"/>
                <a:gd name="T12" fmla="*/ 472 w 545"/>
                <a:gd name="T13" fmla="*/ 91 h 91"/>
                <a:gd name="T14" fmla="*/ 382 w 545"/>
                <a:gd name="T15" fmla="*/ 91 h 91"/>
                <a:gd name="T16" fmla="*/ 396 w 545"/>
                <a:gd name="T17" fmla="*/ 78 h 91"/>
                <a:gd name="T18" fmla="*/ 406 w 545"/>
                <a:gd name="T19" fmla="*/ 63 h 91"/>
                <a:gd name="T20" fmla="*/ 341 w 545"/>
                <a:gd name="T21" fmla="*/ 63 h 91"/>
                <a:gd name="T22" fmla="*/ 330 w 545"/>
                <a:gd name="T23" fmla="*/ 78 h 91"/>
                <a:gd name="T24" fmla="*/ 317 w 545"/>
                <a:gd name="T25" fmla="*/ 91 h 91"/>
                <a:gd name="T26" fmla="*/ 138 w 545"/>
                <a:gd name="T27" fmla="*/ 91 h 91"/>
                <a:gd name="T28" fmla="*/ 152 w 545"/>
                <a:gd name="T29" fmla="*/ 78 h 91"/>
                <a:gd name="T30" fmla="*/ 162 w 545"/>
                <a:gd name="T31" fmla="*/ 63 h 91"/>
                <a:gd name="T32" fmla="*/ 96 w 545"/>
                <a:gd name="T33" fmla="*/ 63 h 91"/>
                <a:gd name="T34" fmla="*/ 86 w 545"/>
                <a:gd name="T35" fmla="*/ 78 h 91"/>
                <a:gd name="T36" fmla="*/ 72 w 545"/>
                <a:gd name="T37" fmla="*/ 91 h 91"/>
                <a:gd name="T38" fmla="*/ 0 w 545"/>
                <a:gd name="T39" fmla="*/ 91 h 91"/>
                <a:gd name="T40" fmla="*/ 19 w 545"/>
                <a:gd name="T41" fmla="*/ 71 h 91"/>
                <a:gd name="T42" fmla="*/ 36 w 545"/>
                <a:gd name="T43" fmla="*/ 50 h 91"/>
                <a:gd name="T44" fmla="*/ 49 w 545"/>
                <a:gd name="T45" fmla="*/ 25 h 91"/>
                <a:gd name="T46" fmla="*/ 60 w 54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5" h="91">
                  <a:moveTo>
                    <a:pt x="60" y="0"/>
                  </a:moveTo>
                  <a:lnTo>
                    <a:pt x="545" y="0"/>
                  </a:lnTo>
                  <a:lnTo>
                    <a:pt x="536" y="21"/>
                  </a:lnTo>
                  <a:lnTo>
                    <a:pt x="523" y="41"/>
                  </a:lnTo>
                  <a:lnTo>
                    <a:pt x="508" y="60"/>
                  </a:lnTo>
                  <a:lnTo>
                    <a:pt x="491" y="76"/>
                  </a:lnTo>
                  <a:lnTo>
                    <a:pt x="472" y="91"/>
                  </a:lnTo>
                  <a:lnTo>
                    <a:pt x="382" y="91"/>
                  </a:lnTo>
                  <a:lnTo>
                    <a:pt x="396" y="78"/>
                  </a:lnTo>
                  <a:lnTo>
                    <a:pt x="406" y="63"/>
                  </a:lnTo>
                  <a:lnTo>
                    <a:pt x="341" y="63"/>
                  </a:lnTo>
                  <a:lnTo>
                    <a:pt x="330" y="78"/>
                  </a:lnTo>
                  <a:lnTo>
                    <a:pt x="317" y="91"/>
                  </a:lnTo>
                  <a:lnTo>
                    <a:pt x="138" y="91"/>
                  </a:lnTo>
                  <a:lnTo>
                    <a:pt x="152" y="78"/>
                  </a:lnTo>
                  <a:lnTo>
                    <a:pt x="162" y="63"/>
                  </a:lnTo>
                  <a:lnTo>
                    <a:pt x="96" y="63"/>
                  </a:lnTo>
                  <a:lnTo>
                    <a:pt x="86" y="78"/>
                  </a:lnTo>
                  <a:lnTo>
                    <a:pt x="72" y="91"/>
                  </a:lnTo>
                  <a:lnTo>
                    <a:pt x="0" y="91"/>
                  </a:lnTo>
                  <a:lnTo>
                    <a:pt x="19" y="71"/>
                  </a:lnTo>
                  <a:lnTo>
                    <a:pt x="36" y="50"/>
                  </a:lnTo>
                  <a:lnTo>
                    <a:pt x="49" y="25"/>
                  </a:lnTo>
                  <a:lnTo>
                    <a:pt x="6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9" name="Rectangle 966">
              <a:extLst>
                <a:ext uri="{FF2B5EF4-FFF2-40B4-BE49-F238E27FC236}">
                  <a16:creationId xmlns:a16="http://schemas.microsoft.com/office/drawing/2014/main" id="{3E849410-31E3-4946-B5E1-39B53DF994E8}"/>
                </a:ext>
              </a:extLst>
            </p:cNvPr>
            <p:cNvSpPr>
              <a:spLocks noChangeArrowheads="1"/>
            </p:cNvSpPr>
            <p:nvPr/>
          </p:nvSpPr>
          <p:spPr bwMode="auto">
            <a:xfrm>
              <a:off x="3982" y="2782"/>
              <a:ext cx="3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0420" name="Freeform 967">
              <a:extLst>
                <a:ext uri="{FF2B5EF4-FFF2-40B4-BE49-F238E27FC236}">
                  <a16:creationId xmlns:a16="http://schemas.microsoft.com/office/drawing/2014/main" id="{2736603B-5A44-4042-BAA5-F8563E84789A}"/>
                </a:ext>
              </a:extLst>
            </p:cNvPr>
            <p:cNvSpPr>
              <a:spLocks/>
            </p:cNvSpPr>
            <p:nvPr/>
          </p:nvSpPr>
          <p:spPr bwMode="auto">
            <a:xfrm>
              <a:off x="2943" y="2580"/>
              <a:ext cx="861" cy="316"/>
            </a:xfrm>
            <a:custGeom>
              <a:avLst/>
              <a:gdLst>
                <a:gd name="T0" fmla="*/ 18 w 861"/>
                <a:gd name="T1" fmla="*/ 27 h 316"/>
                <a:gd name="T2" fmla="*/ 59 w 861"/>
                <a:gd name="T3" fmla="*/ 30 h 316"/>
                <a:gd name="T4" fmla="*/ 103 w 861"/>
                <a:gd name="T5" fmla="*/ 29 h 316"/>
                <a:gd name="T6" fmla="*/ 148 w 861"/>
                <a:gd name="T7" fmla="*/ 23 h 316"/>
                <a:gd name="T8" fmla="*/ 194 w 861"/>
                <a:gd name="T9" fmla="*/ 16 h 316"/>
                <a:gd name="T10" fmla="*/ 241 w 861"/>
                <a:gd name="T11" fmla="*/ 10 h 316"/>
                <a:gd name="T12" fmla="*/ 287 w 861"/>
                <a:gd name="T13" fmla="*/ 3 h 316"/>
                <a:gd name="T14" fmla="*/ 331 w 861"/>
                <a:gd name="T15" fmla="*/ 0 h 316"/>
                <a:gd name="T16" fmla="*/ 371 w 861"/>
                <a:gd name="T17" fmla="*/ 1 h 316"/>
                <a:gd name="T18" fmla="*/ 410 w 861"/>
                <a:gd name="T19" fmla="*/ 9 h 316"/>
                <a:gd name="T20" fmla="*/ 455 w 861"/>
                <a:gd name="T21" fmla="*/ 30 h 316"/>
                <a:gd name="T22" fmla="*/ 474 w 861"/>
                <a:gd name="T23" fmla="*/ 47 h 316"/>
                <a:gd name="T24" fmla="*/ 490 w 861"/>
                <a:gd name="T25" fmla="*/ 67 h 316"/>
                <a:gd name="T26" fmla="*/ 504 w 861"/>
                <a:gd name="T27" fmla="*/ 89 h 316"/>
                <a:gd name="T28" fmla="*/ 514 w 861"/>
                <a:gd name="T29" fmla="*/ 114 h 316"/>
                <a:gd name="T30" fmla="*/ 521 w 861"/>
                <a:gd name="T31" fmla="*/ 140 h 316"/>
                <a:gd name="T32" fmla="*/ 524 w 861"/>
                <a:gd name="T33" fmla="*/ 166 h 316"/>
                <a:gd name="T34" fmla="*/ 522 w 861"/>
                <a:gd name="T35" fmla="*/ 192 h 316"/>
                <a:gd name="T36" fmla="*/ 516 w 861"/>
                <a:gd name="T37" fmla="*/ 218 h 316"/>
                <a:gd name="T38" fmla="*/ 507 w 861"/>
                <a:gd name="T39" fmla="*/ 241 h 316"/>
                <a:gd name="T40" fmla="*/ 486 w 861"/>
                <a:gd name="T41" fmla="*/ 271 h 316"/>
                <a:gd name="T42" fmla="*/ 472 w 861"/>
                <a:gd name="T43" fmla="*/ 283 h 316"/>
                <a:gd name="T44" fmla="*/ 455 w 861"/>
                <a:gd name="T45" fmla="*/ 295 h 316"/>
                <a:gd name="T46" fmla="*/ 437 w 861"/>
                <a:gd name="T47" fmla="*/ 303 h 316"/>
                <a:gd name="T48" fmla="*/ 419 w 861"/>
                <a:gd name="T49" fmla="*/ 310 h 316"/>
                <a:gd name="T50" fmla="*/ 403 w 861"/>
                <a:gd name="T51" fmla="*/ 314 h 316"/>
                <a:gd name="T52" fmla="*/ 386 w 861"/>
                <a:gd name="T53" fmla="*/ 316 h 316"/>
                <a:gd name="T54" fmla="*/ 371 w 861"/>
                <a:gd name="T55" fmla="*/ 314 h 316"/>
                <a:gd name="T56" fmla="*/ 359 w 861"/>
                <a:gd name="T57" fmla="*/ 309 h 316"/>
                <a:gd name="T58" fmla="*/ 346 w 861"/>
                <a:gd name="T59" fmla="*/ 297 h 316"/>
                <a:gd name="T60" fmla="*/ 342 w 861"/>
                <a:gd name="T61" fmla="*/ 287 h 316"/>
                <a:gd name="T62" fmla="*/ 339 w 861"/>
                <a:gd name="T63" fmla="*/ 275 h 316"/>
                <a:gd name="T64" fmla="*/ 337 w 861"/>
                <a:gd name="T65" fmla="*/ 262 h 316"/>
                <a:gd name="T66" fmla="*/ 338 w 861"/>
                <a:gd name="T67" fmla="*/ 248 h 316"/>
                <a:gd name="T68" fmla="*/ 340 w 861"/>
                <a:gd name="T69" fmla="*/ 235 h 316"/>
                <a:gd name="T70" fmla="*/ 343 w 861"/>
                <a:gd name="T71" fmla="*/ 220 h 316"/>
                <a:gd name="T72" fmla="*/ 347 w 861"/>
                <a:gd name="T73" fmla="*/ 206 h 316"/>
                <a:gd name="T74" fmla="*/ 354 w 861"/>
                <a:gd name="T75" fmla="*/ 192 h 316"/>
                <a:gd name="T76" fmla="*/ 375 w 861"/>
                <a:gd name="T77" fmla="*/ 161 h 316"/>
                <a:gd name="T78" fmla="*/ 414 w 861"/>
                <a:gd name="T79" fmla="*/ 134 h 316"/>
                <a:gd name="T80" fmla="*/ 463 w 861"/>
                <a:gd name="T81" fmla="*/ 120 h 316"/>
                <a:gd name="T82" fmla="*/ 517 w 861"/>
                <a:gd name="T83" fmla="*/ 115 h 316"/>
                <a:gd name="T84" fmla="*/ 577 w 861"/>
                <a:gd name="T85" fmla="*/ 118 h 316"/>
                <a:gd name="T86" fmla="*/ 638 w 861"/>
                <a:gd name="T87" fmla="*/ 124 h 316"/>
                <a:gd name="T88" fmla="*/ 697 w 861"/>
                <a:gd name="T89" fmla="*/ 129 h 316"/>
                <a:gd name="T90" fmla="*/ 753 w 861"/>
                <a:gd name="T91" fmla="*/ 131 h 316"/>
                <a:gd name="T92" fmla="*/ 804 w 861"/>
                <a:gd name="T93" fmla="*/ 127 h 316"/>
                <a:gd name="T94" fmla="*/ 844 w 861"/>
                <a:gd name="T95" fmla="*/ 112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1" h="316">
                  <a:moveTo>
                    <a:pt x="0" y="23"/>
                  </a:moveTo>
                  <a:lnTo>
                    <a:pt x="18" y="27"/>
                  </a:lnTo>
                  <a:lnTo>
                    <a:pt x="38" y="30"/>
                  </a:lnTo>
                  <a:lnTo>
                    <a:pt x="59" y="30"/>
                  </a:lnTo>
                  <a:lnTo>
                    <a:pt x="81" y="30"/>
                  </a:lnTo>
                  <a:lnTo>
                    <a:pt x="103" y="29"/>
                  </a:lnTo>
                  <a:lnTo>
                    <a:pt x="125" y="27"/>
                  </a:lnTo>
                  <a:lnTo>
                    <a:pt x="148" y="23"/>
                  </a:lnTo>
                  <a:lnTo>
                    <a:pt x="171" y="20"/>
                  </a:lnTo>
                  <a:lnTo>
                    <a:pt x="194" y="16"/>
                  </a:lnTo>
                  <a:lnTo>
                    <a:pt x="218" y="13"/>
                  </a:lnTo>
                  <a:lnTo>
                    <a:pt x="241" y="10"/>
                  </a:lnTo>
                  <a:lnTo>
                    <a:pt x="264" y="6"/>
                  </a:lnTo>
                  <a:lnTo>
                    <a:pt x="287" y="3"/>
                  </a:lnTo>
                  <a:lnTo>
                    <a:pt x="309" y="1"/>
                  </a:lnTo>
                  <a:lnTo>
                    <a:pt x="331" y="0"/>
                  </a:lnTo>
                  <a:lnTo>
                    <a:pt x="351" y="0"/>
                  </a:lnTo>
                  <a:lnTo>
                    <a:pt x="371" y="1"/>
                  </a:lnTo>
                  <a:lnTo>
                    <a:pt x="391" y="4"/>
                  </a:lnTo>
                  <a:lnTo>
                    <a:pt x="410" y="9"/>
                  </a:lnTo>
                  <a:lnTo>
                    <a:pt x="428" y="15"/>
                  </a:lnTo>
                  <a:lnTo>
                    <a:pt x="455" y="30"/>
                  </a:lnTo>
                  <a:lnTo>
                    <a:pt x="464" y="37"/>
                  </a:lnTo>
                  <a:lnTo>
                    <a:pt x="474" y="47"/>
                  </a:lnTo>
                  <a:lnTo>
                    <a:pt x="482" y="56"/>
                  </a:lnTo>
                  <a:lnTo>
                    <a:pt x="490" y="67"/>
                  </a:lnTo>
                  <a:lnTo>
                    <a:pt x="498" y="77"/>
                  </a:lnTo>
                  <a:lnTo>
                    <a:pt x="504" y="89"/>
                  </a:lnTo>
                  <a:lnTo>
                    <a:pt x="509" y="102"/>
                  </a:lnTo>
                  <a:lnTo>
                    <a:pt x="514" y="114"/>
                  </a:lnTo>
                  <a:lnTo>
                    <a:pt x="517" y="127"/>
                  </a:lnTo>
                  <a:lnTo>
                    <a:pt x="521" y="140"/>
                  </a:lnTo>
                  <a:lnTo>
                    <a:pt x="523" y="153"/>
                  </a:lnTo>
                  <a:lnTo>
                    <a:pt x="524" y="166"/>
                  </a:lnTo>
                  <a:lnTo>
                    <a:pt x="524" y="180"/>
                  </a:lnTo>
                  <a:lnTo>
                    <a:pt x="522" y="192"/>
                  </a:lnTo>
                  <a:lnTo>
                    <a:pt x="520" y="205"/>
                  </a:lnTo>
                  <a:lnTo>
                    <a:pt x="516" y="218"/>
                  </a:lnTo>
                  <a:lnTo>
                    <a:pt x="512" y="229"/>
                  </a:lnTo>
                  <a:lnTo>
                    <a:pt x="507" y="241"/>
                  </a:lnTo>
                  <a:lnTo>
                    <a:pt x="500" y="253"/>
                  </a:lnTo>
                  <a:lnTo>
                    <a:pt x="486" y="271"/>
                  </a:lnTo>
                  <a:lnTo>
                    <a:pt x="479" y="277"/>
                  </a:lnTo>
                  <a:lnTo>
                    <a:pt x="472" y="283"/>
                  </a:lnTo>
                  <a:lnTo>
                    <a:pt x="463" y="289"/>
                  </a:lnTo>
                  <a:lnTo>
                    <a:pt x="455" y="295"/>
                  </a:lnTo>
                  <a:lnTo>
                    <a:pt x="446" y="299"/>
                  </a:lnTo>
                  <a:lnTo>
                    <a:pt x="437" y="303"/>
                  </a:lnTo>
                  <a:lnTo>
                    <a:pt x="429" y="308"/>
                  </a:lnTo>
                  <a:lnTo>
                    <a:pt x="419" y="310"/>
                  </a:lnTo>
                  <a:lnTo>
                    <a:pt x="411" y="313"/>
                  </a:lnTo>
                  <a:lnTo>
                    <a:pt x="403" y="314"/>
                  </a:lnTo>
                  <a:lnTo>
                    <a:pt x="394" y="315"/>
                  </a:lnTo>
                  <a:lnTo>
                    <a:pt x="386" y="316"/>
                  </a:lnTo>
                  <a:lnTo>
                    <a:pt x="379" y="315"/>
                  </a:lnTo>
                  <a:lnTo>
                    <a:pt x="371" y="314"/>
                  </a:lnTo>
                  <a:lnTo>
                    <a:pt x="365" y="312"/>
                  </a:lnTo>
                  <a:lnTo>
                    <a:pt x="359" y="309"/>
                  </a:lnTo>
                  <a:lnTo>
                    <a:pt x="349" y="301"/>
                  </a:lnTo>
                  <a:lnTo>
                    <a:pt x="346" y="297"/>
                  </a:lnTo>
                  <a:lnTo>
                    <a:pt x="344" y="292"/>
                  </a:lnTo>
                  <a:lnTo>
                    <a:pt x="342" y="287"/>
                  </a:lnTo>
                  <a:lnTo>
                    <a:pt x="340" y="281"/>
                  </a:lnTo>
                  <a:lnTo>
                    <a:pt x="339" y="275"/>
                  </a:lnTo>
                  <a:lnTo>
                    <a:pt x="338" y="270"/>
                  </a:lnTo>
                  <a:lnTo>
                    <a:pt x="337" y="262"/>
                  </a:lnTo>
                  <a:lnTo>
                    <a:pt x="337" y="256"/>
                  </a:lnTo>
                  <a:lnTo>
                    <a:pt x="338" y="248"/>
                  </a:lnTo>
                  <a:lnTo>
                    <a:pt x="339" y="242"/>
                  </a:lnTo>
                  <a:lnTo>
                    <a:pt x="340" y="235"/>
                  </a:lnTo>
                  <a:lnTo>
                    <a:pt x="341" y="227"/>
                  </a:lnTo>
                  <a:lnTo>
                    <a:pt x="343" y="220"/>
                  </a:lnTo>
                  <a:lnTo>
                    <a:pt x="345" y="214"/>
                  </a:lnTo>
                  <a:lnTo>
                    <a:pt x="347" y="206"/>
                  </a:lnTo>
                  <a:lnTo>
                    <a:pt x="350" y="200"/>
                  </a:lnTo>
                  <a:lnTo>
                    <a:pt x="354" y="192"/>
                  </a:lnTo>
                  <a:lnTo>
                    <a:pt x="357" y="186"/>
                  </a:lnTo>
                  <a:lnTo>
                    <a:pt x="375" y="161"/>
                  </a:lnTo>
                  <a:lnTo>
                    <a:pt x="393" y="146"/>
                  </a:lnTo>
                  <a:lnTo>
                    <a:pt x="414" y="134"/>
                  </a:lnTo>
                  <a:lnTo>
                    <a:pt x="438" y="126"/>
                  </a:lnTo>
                  <a:lnTo>
                    <a:pt x="463" y="120"/>
                  </a:lnTo>
                  <a:lnTo>
                    <a:pt x="489" y="116"/>
                  </a:lnTo>
                  <a:lnTo>
                    <a:pt x="517" y="115"/>
                  </a:lnTo>
                  <a:lnTo>
                    <a:pt x="547" y="116"/>
                  </a:lnTo>
                  <a:lnTo>
                    <a:pt x="577" y="118"/>
                  </a:lnTo>
                  <a:lnTo>
                    <a:pt x="607" y="121"/>
                  </a:lnTo>
                  <a:lnTo>
                    <a:pt x="638" y="124"/>
                  </a:lnTo>
                  <a:lnTo>
                    <a:pt x="668" y="127"/>
                  </a:lnTo>
                  <a:lnTo>
                    <a:pt x="697" y="129"/>
                  </a:lnTo>
                  <a:lnTo>
                    <a:pt x="726" y="131"/>
                  </a:lnTo>
                  <a:lnTo>
                    <a:pt x="753" y="131"/>
                  </a:lnTo>
                  <a:lnTo>
                    <a:pt x="780" y="130"/>
                  </a:lnTo>
                  <a:lnTo>
                    <a:pt x="804" y="127"/>
                  </a:lnTo>
                  <a:lnTo>
                    <a:pt x="824" y="121"/>
                  </a:lnTo>
                  <a:lnTo>
                    <a:pt x="844" y="112"/>
                  </a:lnTo>
                  <a:lnTo>
                    <a:pt x="861" y="99"/>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21" name="Freeform 968">
              <a:extLst>
                <a:ext uri="{FF2B5EF4-FFF2-40B4-BE49-F238E27FC236}">
                  <a16:creationId xmlns:a16="http://schemas.microsoft.com/office/drawing/2014/main" id="{3E96960C-C147-3546-ACF6-730D6B83AB83}"/>
                </a:ext>
              </a:extLst>
            </p:cNvPr>
            <p:cNvSpPr>
              <a:spLocks/>
            </p:cNvSpPr>
            <p:nvPr/>
          </p:nvSpPr>
          <p:spPr bwMode="auto">
            <a:xfrm>
              <a:off x="2880" y="2570"/>
              <a:ext cx="91" cy="75"/>
            </a:xfrm>
            <a:custGeom>
              <a:avLst/>
              <a:gdLst>
                <a:gd name="T0" fmla="*/ 52 w 91"/>
                <a:gd name="T1" fmla="*/ 75 h 75"/>
                <a:gd name="T2" fmla="*/ 0 w 91"/>
                <a:gd name="T3" fmla="*/ 0 h 75"/>
                <a:gd name="T4" fmla="*/ 91 w 91"/>
                <a:gd name="T5" fmla="*/ 2 h 75"/>
                <a:gd name="T6" fmla="*/ 52 w 91"/>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75">
                  <a:moveTo>
                    <a:pt x="52" y="75"/>
                  </a:moveTo>
                  <a:lnTo>
                    <a:pt x="0" y="0"/>
                  </a:lnTo>
                  <a:lnTo>
                    <a:pt x="91" y="2"/>
                  </a:lnTo>
                  <a:lnTo>
                    <a:pt x="52" y="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22" name="Rectangle 969">
              <a:extLst>
                <a:ext uri="{FF2B5EF4-FFF2-40B4-BE49-F238E27FC236}">
                  <a16:creationId xmlns:a16="http://schemas.microsoft.com/office/drawing/2014/main" id="{4CE5490B-0576-2E49-A991-39978B83A3AC}"/>
                </a:ext>
              </a:extLst>
            </p:cNvPr>
            <p:cNvSpPr>
              <a:spLocks noChangeArrowheads="1"/>
            </p:cNvSpPr>
            <p:nvPr/>
          </p:nvSpPr>
          <p:spPr bwMode="auto">
            <a:xfrm>
              <a:off x="4039" y="2366"/>
              <a:ext cx="382"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423" name="Rectangle 970">
              <a:extLst>
                <a:ext uri="{FF2B5EF4-FFF2-40B4-BE49-F238E27FC236}">
                  <a16:creationId xmlns:a16="http://schemas.microsoft.com/office/drawing/2014/main" id="{013E6CA2-3227-1C45-8C74-2D6050FF5EA1}"/>
                </a:ext>
              </a:extLst>
            </p:cNvPr>
            <p:cNvSpPr>
              <a:spLocks noChangeArrowheads="1"/>
            </p:cNvSpPr>
            <p:nvPr/>
          </p:nvSpPr>
          <p:spPr bwMode="auto">
            <a:xfrm>
              <a:off x="4089" y="2375"/>
              <a:ext cx="2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1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1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17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8918F04-CC00-464E-8ED6-3D995B942D41}"/>
              </a:ext>
            </a:extLst>
          </p:cNvPr>
          <p:cNvSpPr>
            <a:spLocks noGrp="1" noChangeArrowheads="1"/>
          </p:cNvSpPr>
          <p:nvPr>
            <p:ph type="title" idx="4294967295"/>
          </p:nvPr>
        </p:nvSpPr>
        <p:spPr/>
        <p:txBody>
          <a:bodyPr/>
          <a:lstStyle/>
          <a:p>
            <a:pPr>
              <a:defRPr/>
            </a:pPr>
            <a:r>
              <a:rPr lang="en-US" altLang="zh-TW">
                <a:ea typeface="新細明體" charset="0"/>
              </a:rPr>
              <a:t>Memory: </a:t>
            </a:r>
            <a:r>
              <a:rPr lang="en-US" altLang="zh-TW" sz="2000">
                <a:ea typeface="新細明體" charset="0"/>
              </a:rPr>
              <a:t>physical implementation</a:t>
            </a:r>
            <a:endParaRPr lang="en-US" altLang="zh-TW" sz="1400">
              <a:ea typeface="新細明體" charset="0"/>
            </a:endParaRPr>
          </a:p>
        </p:txBody>
      </p:sp>
      <p:sp>
        <p:nvSpPr>
          <p:cNvPr id="371716" name="Rectangle 4">
            <a:extLst>
              <a:ext uri="{FF2B5EF4-FFF2-40B4-BE49-F238E27FC236}">
                <a16:creationId xmlns:a16="http://schemas.microsoft.com/office/drawing/2014/main" id="{E9D757DD-04CD-D949-8AA7-EDE13B83E96D}"/>
              </a:ext>
            </a:extLst>
          </p:cNvPr>
          <p:cNvSpPr>
            <a:spLocks noGrp="1" noChangeArrowheads="1"/>
          </p:cNvSpPr>
          <p:nvPr>
            <p:ph type="body" idx="4294967295"/>
          </p:nvPr>
        </p:nvSpPr>
        <p:spPr>
          <a:xfrm>
            <a:off x="228600" y="4724400"/>
            <a:ext cx="8839200" cy="1743075"/>
          </a:xfrm>
        </p:spPr>
        <p:txBody>
          <a:bodyPr/>
          <a:lstStyle/>
          <a:p>
            <a:pPr>
              <a:spcBef>
                <a:spcPct val="40000"/>
              </a:spcBef>
              <a:buFont typeface="Wingdings" charset="2"/>
              <a:buNone/>
              <a:defRPr/>
            </a:pPr>
            <a:r>
              <a:rPr lang="en-US" altLang="zh-TW" sz="1600" u="sng">
                <a:ea typeface="新細明體" charset="0"/>
              </a:rPr>
              <a:t>Access logic:</a:t>
            </a:r>
          </a:p>
          <a:p>
            <a:pPr>
              <a:spcBef>
                <a:spcPct val="40000"/>
              </a:spcBef>
              <a:buSzPct val="80000"/>
              <a:buFont typeface="Wingdings" charset="2"/>
              <a:buChar char="q"/>
              <a:defRPr/>
            </a:pPr>
            <a:r>
              <a:rPr lang="en-US" altLang="zh-TW" sz="1600">
                <a:ea typeface="新細明體" charset="0"/>
              </a:rPr>
              <a:t>Access to any address from 0 to 16,383 results in accessing the </a:t>
            </a:r>
            <a:r>
              <a:rPr lang="en-US" altLang="zh-TW" sz="1400">
                <a:latin typeface="Consolas" charset="0"/>
                <a:ea typeface="新細明體" charset="0"/>
                <a:cs typeface="Consolas" charset="0"/>
              </a:rPr>
              <a:t>RAM16K</a:t>
            </a:r>
            <a:r>
              <a:rPr lang="en-US" altLang="zh-TW" sz="1600" b="1">
                <a:latin typeface="Courier New" charset="0"/>
                <a:ea typeface="新細明體" charset="0"/>
                <a:cs typeface="Courier New" charset="0"/>
              </a:rPr>
              <a:t> </a:t>
            </a:r>
            <a:r>
              <a:rPr lang="en-US" altLang="zh-TW" sz="1600">
                <a:ea typeface="新細明體" charset="0"/>
                <a:cs typeface="Courier New" charset="0"/>
              </a:rPr>
              <a:t>chip-part</a:t>
            </a:r>
            <a:endParaRPr lang="en-US" altLang="zh-TW" sz="1600">
              <a:ea typeface="新細明體" charset="0"/>
            </a:endParaRPr>
          </a:p>
          <a:p>
            <a:pPr>
              <a:spcBef>
                <a:spcPct val="40000"/>
              </a:spcBef>
              <a:buSzPct val="80000"/>
              <a:buFont typeface="Wingdings" charset="2"/>
              <a:buChar char="q"/>
              <a:defRPr/>
            </a:pPr>
            <a:r>
              <a:rPr lang="en-US" altLang="zh-TW" sz="1600">
                <a:ea typeface="新細明體" charset="0"/>
              </a:rPr>
              <a:t>Access to any address from 16,384 to 24,575 results in accessing the </a:t>
            </a:r>
            <a:r>
              <a:rPr lang="en-US" altLang="zh-TW" sz="1400">
                <a:latin typeface="Consolas" charset="0"/>
                <a:ea typeface="新細明體" charset="0"/>
              </a:rPr>
              <a:t>Screen</a:t>
            </a:r>
            <a:r>
              <a:rPr lang="en-US" altLang="zh-TW" sz="1600">
                <a:ea typeface="新細明體" charset="0"/>
              </a:rPr>
              <a:t> chip-part</a:t>
            </a:r>
          </a:p>
          <a:p>
            <a:pPr>
              <a:spcBef>
                <a:spcPct val="40000"/>
              </a:spcBef>
              <a:buSzPct val="80000"/>
              <a:buFont typeface="Wingdings" charset="2"/>
              <a:buChar char="q"/>
              <a:defRPr/>
            </a:pPr>
            <a:r>
              <a:rPr lang="en-US" altLang="zh-TW" sz="1600">
                <a:ea typeface="新細明體" charset="0"/>
              </a:rPr>
              <a:t>Access to address 24,576 results in accessing the </a:t>
            </a:r>
            <a:r>
              <a:rPr lang="en-US" altLang="zh-TW" sz="1400">
                <a:latin typeface="Consolas" charset="0"/>
                <a:ea typeface="新細明體" charset="0"/>
              </a:rPr>
              <a:t>keyboard</a:t>
            </a:r>
            <a:r>
              <a:rPr lang="en-US" altLang="zh-TW" sz="1600">
                <a:ea typeface="新細明體" charset="0"/>
              </a:rPr>
              <a:t> chip-part</a:t>
            </a:r>
          </a:p>
          <a:p>
            <a:pPr>
              <a:spcBef>
                <a:spcPct val="40000"/>
              </a:spcBef>
              <a:buSzPct val="80000"/>
              <a:buFont typeface="Wingdings" charset="2"/>
              <a:buChar char="q"/>
              <a:defRPr/>
            </a:pPr>
            <a:r>
              <a:rPr lang="en-US" altLang="zh-TW" sz="1600">
                <a:ea typeface="新細明體" charset="0"/>
              </a:rPr>
              <a:t>Access to any other address is invalid.</a:t>
            </a:r>
          </a:p>
        </p:txBody>
      </p:sp>
      <p:grpSp>
        <p:nvGrpSpPr>
          <p:cNvPr id="92164" name="Group 353">
            <a:extLst>
              <a:ext uri="{FF2B5EF4-FFF2-40B4-BE49-F238E27FC236}">
                <a16:creationId xmlns:a16="http://schemas.microsoft.com/office/drawing/2014/main" id="{29B07A9F-8D25-1C4A-B717-FC37D4B270EE}"/>
              </a:ext>
            </a:extLst>
          </p:cNvPr>
          <p:cNvGrpSpPr>
            <a:grpSpLocks/>
          </p:cNvGrpSpPr>
          <p:nvPr/>
        </p:nvGrpSpPr>
        <p:grpSpPr bwMode="auto">
          <a:xfrm>
            <a:off x="762000" y="457200"/>
            <a:ext cx="5786438" cy="4052888"/>
            <a:chOff x="1008" y="288"/>
            <a:chExt cx="3645" cy="2553"/>
          </a:xfrm>
        </p:grpSpPr>
        <p:sp>
          <p:nvSpPr>
            <p:cNvPr id="92166" name="AutoShape 4">
              <a:extLst>
                <a:ext uri="{FF2B5EF4-FFF2-40B4-BE49-F238E27FC236}">
                  <a16:creationId xmlns:a16="http://schemas.microsoft.com/office/drawing/2014/main" id="{89A53519-E607-2644-AD87-37DA2B5D2FA3}"/>
                </a:ext>
              </a:extLst>
            </p:cNvPr>
            <p:cNvSpPr>
              <a:spLocks noChangeAspect="1" noChangeArrowheads="1" noTextEdit="1"/>
            </p:cNvSpPr>
            <p:nvPr/>
          </p:nvSpPr>
          <p:spPr bwMode="auto">
            <a:xfrm>
              <a:off x="1008" y="288"/>
              <a:ext cx="3645" cy="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2167" name="Rectangle 5">
              <a:extLst>
                <a:ext uri="{FF2B5EF4-FFF2-40B4-BE49-F238E27FC236}">
                  <a16:creationId xmlns:a16="http://schemas.microsoft.com/office/drawing/2014/main" id="{4406DC66-0B0B-314F-ACAD-D3F411DADD13}"/>
                </a:ext>
              </a:extLst>
            </p:cNvPr>
            <p:cNvSpPr>
              <a:spLocks noChangeArrowheads="1"/>
            </p:cNvSpPr>
            <p:nvPr/>
          </p:nvSpPr>
          <p:spPr bwMode="auto">
            <a:xfrm>
              <a:off x="2157" y="464"/>
              <a:ext cx="346"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68" name="Rectangle 6">
              <a:extLst>
                <a:ext uri="{FF2B5EF4-FFF2-40B4-BE49-F238E27FC236}">
                  <a16:creationId xmlns:a16="http://schemas.microsoft.com/office/drawing/2014/main" id="{0DB57730-F4F6-9941-A49B-7C4B41494189}"/>
                </a:ext>
              </a:extLst>
            </p:cNvPr>
            <p:cNvSpPr>
              <a:spLocks noChangeArrowheads="1"/>
            </p:cNvSpPr>
            <p:nvPr/>
          </p:nvSpPr>
          <p:spPr bwMode="auto">
            <a:xfrm>
              <a:off x="2261" y="477"/>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load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69" name="Rectangle 7">
              <a:extLst>
                <a:ext uri="{FF2B5EF4-FFF2-40B4-BE49-F238E27FC236}">
                  <a16:creationId xmlns:a16="http://schemas.microsoft.com/office/drawing/2014/main" id="{F1CBAF8B-20CD-F248-80C2-8D62FF684365}"/>
                </a:ext>
              </a:extLst>
            </p:cNvPr>
            <p:cNvSpPr>
              <a:spLocks noChangeArrowheads="1"/>
            </p:cNvSpPr>
            <p:nvPr/>
          </p:nvSpPr>
          <p:spPr bwMode="auto">
            <a:xfrm>
              <a:off x="1632" y="816"/>
              <a:ext cx="1406" cy="1968"/>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0" name="Rectangle 8">
              <a:extLst>
                <a:ext uri="{FF2B5EF4-FFF2-40B4-BE49-F238E27FC236}">
                  <a16:creationId xmlns:a16="http://schemas.microsoft.com/office/drawing/2014/main" id="{58FD6F62-641D-2F48-91B6-0853EA59F2DE}"/>
                </a:ext>
              </a:extLst>
            </p:cNvPr>
            <p:cNvSpPr>
              <a:spLocks noChangeArrowheads="1"/>
            </p:cNvSpPr>
            <p:nvPr/>
          </p:nvSpPr>
          <p:spPr bwMode="auto">
            <a:xfrm>
              <a:off x="3170" y="1512"/>
              <a:ext cx="221"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1" name="Rectangle 9">
              <a:extLst>
                <a:ext uri="{FF2B5EF4-FFF2-40B4-BE49-F238E27FC236}">
                  <a16:creationId xmlns:a16="http://schemas.microsoft.com/office/drawing/2014/main" id="{B5B66CFC-AF58-1C47-8BB9-D220A86FFAAA}"/>
                </a:ext>
              </a:extLst>
            </p:cNvPr>
            <p:cNvSpPr>
              <a:spLocks noChangeArrowheads="1"/>
            </p:cNvSpPr>
            <p:nvPr/>
          </p:nvSpPr>
          <p:spPr bwMode="auto">
            <a:xfrm>
              <a:off x="3237" y="1510"/>
              <a:ext cx="1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out</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2" name="Rectangle 10">
              <a:extLst>
                <a:ext uri="{FF2B5EF4-FFF2-40B4-BE49-F238E27FC236}">
                  <a16:creationId xmlns:a16="http://schemas.microsoft.com/office/drawing/2014/main" id="{9F66D88E-DDAD-7549-976B-8E3D2D1A4362}"/>
                </a:ext>
              </a:extLst>
            </p:cNvPr>
            <p:cNvSpPr>
              <a:spLocks noChangeArrowheads="1"/>
            </p:cNvSpPr>
            <p:nvPr/>
          </p:nvSpPr>
          <p:spPr bwMode="auto">
            <a:xfrm>
              <a:off x="1208" y="1087"/>
              <a:ext cx="186"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3" name="Rectangle 11">
              <a:extLst>
                <a:ext uri="{FF2B5EF4-FFF2-40B4-BE49-F238E27FC236}">
                  <a16:creationId xmlns:a16="http://schemas.microsoft.com/office/drawing/2014/main" id="{710E9B4B-C672-BD4A-B71F-7275D432CF7B}"/>
                </a:ext>
              </a:extLst>
            </p:cNvPr>
            <p:cNvSpPr>
              <a:spLocks noChangeArrowheads="1"/>
            </p:cNvSpPr>
            <p:nvPr/>
          </p:nvSpPr>
          <p:spPr bwMode="auto">
            <a:xfrm>
              <a:off x="1270" y="108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in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4" name="Line 12">
              <a:extLst>
                <a:ext uri="{FF2B5EF4-FFF2-40B4-BE49-F238E27FC236}">
                  <a16:creationId xmlns:a16="http://schemas.microsoft.com/office/drawing/2014/main" id="{A0B6D1F4-83A5-E84B-B87A-1172081D49E9}"/>
                </a:ext>
              </a:extLst>
            </p:cNvPr>
            <p:cNvSpPr>
              <a:spLocks noChangeShapeType="1"/>
            </p:cNvSpPr>
            <p:nvPr/>
          </p:nvSpPr>
          <p:spPr bwMode="auto">
            <a:xfrm>
              <a:off x="2331" y="61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75" name="Freeform 13">
              <a:extLst>
                <a:ext uri="{FF2B5EF4-FFF2-40B4-BE49-F238E27FC236}">
                  <a16:creationId xmlns:a16="http://schemas.microsoft.com/office/drawing/2014/main" id="{5F8748C5-E17C-4C4D-9918-16AE5D612BFE}"/>
                </a:ext>
              </a:extLst>
            </p:cNvPr>
            <p:cNvSpPr>
              <a:spLocks/>
            </p:cNvSpPr>
            <p:nvPr/>
          </p:nvSpPr>
          <p:spPr bwMode="auto">
            <a:xfrm>
              <a:off x="2290" y="734"/>
              <a:ext cx="81" cy="82"/>
            </a:xfrm>
            <a:custGeom>
              <a:avLst/>
              <a:gdLst>
                <a:gd name="T0" fmla="*/ 81 w 81"/>
                <a:gd name="T1" fmla="*/ 0 h 82"/>
                <a:gd name="T2" fmla="*/ 41 w 81"/>
                <a:gd name="T3" fmla="*/ 82 h 82"/>
                <a:gd name="T4" fmla="*/ 0 w 81"/>
                <a:gd name="T5" fmla="*/ 0 h 82"/>
                <a:gd name="T6" fmla="*/ 81 w 81"/>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2">
                  <a:moveTo>
                    <a:pt x="81" y="0"/>
                  </a:moveTo>
                  <a:lnTo>
                    <a:pt x="41" y="82"/>
                  </a:lnTo>
                  <a:lnTo>
                    <a:pt x="0" y="0"/>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76" name="Freeform 14">
              <a:extLst>
                <a:ext uri="{FF2B5EF4-FFF2-40B4-BE49-F238E27FC236}">
                  <a16:creationId xmlns:a16="http://schemas.microsoft.com/office/drawing/2014/main" id="{3F9BDB8A-89F7-D740-BDB2-69DE7D2F037A}"/>
                </a:ext>
              </a:extLst>
            </p:cNvPr>
            <p:cNvSpPr>
              <a:spLocks/>
            </p:cNvSpPr>
            <p:nvPr/>
          </p:nvSpPr>
          <p:spPr bwMode="auto">
            <a:xfrm>
              <a:off x="2304" y="2722"/>
              <a:ext cx="62" cy="62"/>
            </a:xfrm>
            <a:custGeom>
              <a:avLst/>
              <a:gdLst>
                <a:gd name="T0" fmla="*/ 62 w 62"/>
                <a:gd name="T1" fmla="*/ 62 h 62"/>
                <a:gd name="T2" fmla="*/ 0 w 62"/>
                <a:gd name="T3" fmla="*/ 62 h 62"/>
                <a:gd name="T4" fmla="*/ 32 w 62"/>
                <a:gd name="T5" fmla="*/ 0 h 62"/>
                <a:gd name="T6" fmla="*/ 62 w 62"/>
                <a:gd name="T7" fmla="*/ 62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2">
                  <a:moveTo>
                    <a:pt x="62" y="62"/>
                  </a:moveTo>
                  <a:lnTo>
                    <a:pt x="0" y="62"/>
                  </a:lnTo>
                  <a:lnTo>
                    <a:pt x="32" y="0"/>
                  </a:lnTo>
                  <a:lnTo>
                    <a:pt x="62" y="62"/>
                  </a:lnTo>
                  <a:close/>
                </a:path>
              </a:pathLst>
            </a:custGeom>
            <a:solidFill>
              <a:srgbClr val="FFFFFF"/>
            </a:solidFill>
            <a:ln w="3175">
              <a:solidFill>
                <a:srgbClr val="000000"/>
              </a:solidFill>
              <a:prstDash val="solid"/>
              <a:round/>
              <a:headEnd/>
              <a:tailEnd/>
            </a:ln>
          </p:spPr>
          <p:txBody>
            <a:bodyPr/>
            <a:lstStyle/>
            <a:p>
              <a:endParaRPr lang="zh-TW" altLang="en-US"/>
            </a:p>
          </p:txBody>
        </p:sp>
        <p:sp>
          <p:nvSpPr>
            <p:cNvPr id="92177" name="Rectangle 15">
              <a:extLst>
                <a:ext uri="{FF2B5EF4-FFF2-40B4-BE49-F238E27FC236}">
                  <a16:creationId xmlns:a16="http://schemas.microsoft.com/office/drawing/2014/main" id="{FF117E56-5761-2849-89A8-00146863583F}"/>
                </a:ext>
              </a:extLst>
            </p:cNvPr>
            <p:cNvSpPr>
              <a:spLocks noChangeArrowheads="1"/>
            </p:cNvSpPr>
            <p:nvPr/>
          </p:nvSpPr>
          <p:spPr bwMode="auto">
            <a:xfrm>
              <a:off x="1202" y="1387"/>
              <a:ext cx="192"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8" name="Rectangle 16">
              <a:extLst>
                <a:ext uri="{FF2B5EF4-FFF2-40B4-BE49-F238E27FC236}">
                  <a16:creationId xmlns:a16="http://schemas.microsoft.com/office/drawing/2014/main" id="{B3AF58E1-0EEA-D042-BE52-D3DB51AA2EE6}"/>
                </a:ext>
              </a:extLst>
            </p:cNvPr>
            <p:cNvSpPr>
              <a:spLocks noChangeArrowheads="1"/>
            </p:cNvSpPr>
            <p:nvPr/>
          </p:nvSpPr>
          <p:spPr bwMode="auto">
            <a:xfrm>
              <a:off x="1267" y="139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9" name="Line 17">
              <a:extLst>
                <a:ext uri="{FF2B5EF4-FFF2-40B4-BE49-F238E27FC236}">
                  <a16:creationId xmlns:a16="http://schemas.microsoft.com/office/drawing/2014/main" id="{79D7E8A8-ED7A-DD44-8237-C46181ACC1CC}"/>
                </a:ext>
              </a:extLst>
            </p:cNvPr>
            <p:cNvSpPr>
              <a:spLocks noChangeShapeType="1"/>
            </p:cNvSpPr>
            <p:nvPr/>
          </p:nvSpPr>
          <p:spPr bwMode="auto">
            <a:xfrm flipV="1">
              <a:off x="1205" y="1262"/>
              <a:ext cx="123"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0" name="Rectangle 18">
              <a:extLst>
                <a:ext uri="{FF2B5EF4-FFF2-40B4-BE49-F238E27FC236}">
                  <a16:creationId xmlns:a16="http://schemas.microsoft.com/office/drawing/2014/main" id="{56C800A8-EA1C-6042-8819-B48440770CF3}"/>
                </a:ext>
              </a:extLst>
            </p:cNvPr>
            <p:cNvSpPr>
              <a:spLocks noChangeArrowheads="1"/>
            </p:cNvSpPr>
            <p:nvPr/>
          </p:nvSpPr>
          <p:spPr bwMode="auto">
            <a:xfrm>
              <a:off x="1084" y="2205"/>
              <a:ext cx="463"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1" name="Rectangle 19">
              <a:extLst>
                <a:ext uri="{FF2B5EF4-FFF2-40B4-BE49-F238E27FC236}">
                  <a16:creationId xmlns:a16="http://schemas.microsoft.com/office/drawing/2014/main" id="{3ADCED94-5A24-A048-A6E0-D777CD88443F}"/>
                </a:ext>
              </a:extLst>
            </p:cNvPr>
            <p:cNvSpPr>
              <a:spLocks noChangeArrowheads="1"/>
            </p:cNvSpPr>
            <p:nvPr/>
          </p:nvSpPr>
          <p:spPr bwMode="auto">
            <a:xfrm>
              <a:off x="1286" y="2228"/>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15</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82" name="Line 20">
              <a:extLst>
                <a:ext uri="{FF2B5EF4-FFF2-40B4-BE49-F238E27FC236}">
                  <a16:creationId xmlns:a16="http://schemas.microsoft.com/office/drawing/2014/main" id="{D302F6CA-1AB3-C043-8017-98C4E8BE1E92}"/>
                </a:ext>
              </a:extLst>
            </p:cNvPr>
            <p:cNvSpPr>
              <a:spLocks noChangeShapeType="1"/>
            </p:cNvSpPr>
            <p:nvPr/>
          </p:nvSpPr>
          <p:spPr bwMode="auto">
            <a:xfrm flipV="1">
              <a:off x="1217" y="2102"/>
              <a:ext cx="124"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3" name="Line 21">
              <a:extLst>
                <a:ext uri="{FF2B5EF4-FFF2-40B4-BE49-F238E27FC236}">
                  <a16:creationId xmlns:a16="http://schemas.microsoft.com/office/drawing/2014/main" id="{34EB716B-8171-BA4F-B75D-D7A654B981EE}"/>
                </a:ext>
              </a:extLst>
            </p:cNvPr>
            <p:cNvSpPr>
              <a:spLocks noChangeShapeType="1"/>
            </p:cNvSpPr>
            <p:nvPr/>
          </p:nvSpPr>
          <p:spPr bwMode="auto">
            <a:xfrm>
              <a:off x="1084" y="2166"/>
              <a:ext cx="450"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4" name="Freeform 22">
              <a:extLst>
                <a:ext uri="{FF2B5EF4-FFF2-40B4-BE49-F238E27FC236}">
                  <a16:creationId xmlns:a16="http://schemas.microsoft.com/office/drawing/2014/main" id="{FEEFD2B7-DEE0-064B-8469-D0B2FED7305C}"/>
                </a:ext>
              </a:extLst>
            </p:cNvPr>
            <p:cNvSpPr>
              <a:spLocks/>
            </p:cNvSpPr>
            <p:nvPr/>
          </p:nvSpPr>
          <p:spPr bwMode="auto">
            <a:xfrm>
              <a:off x="1520" y="2112"/>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85" name="Rectangle 23">
              <a:extLst>
                <a:ext uri="{FF2B5EF4-FFF2-40B4-BE49-F238E27FC236}">
                  <a16:creationId xmlns:a16="http://schemas.microsoft.com/office/drawing/2014/main" id="{F28D49F2-F023-7244-B1E3-55B1F9BA3F6C}"/>
                </a:ext>
              </a:extLst>
            </p:cNvPr>
            <p:cNvSpPr>
              <a:spLocks noChangeArrowheads="1"/>
            </p:cNvSpPr>
            <p:nvPr/>
          </p:nvSpPr>
          <p:spPr bwMode="auto">
            <a:xfrm>
              <a:off x="3222" y="1787"/>
              <a:ext cx="16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6" name="Rectangle 24">
              <a:extLst>
                <a:ext uri="{FF2B5EF4-FFF2-40B4-BE49-F238E27FC236}">
                  <a16:creationId xmlns:a16="http://schemas.microsoft.com/office/drawing/2014/main" id="{84463141-028C-ED49-BF58-B0F6989991C7}"/>
                </a:ext>
              </a:extLst>
            </p:cNvPr>
            <p:cNvSpPr>
              <a:spLocks noChangeArrowheads="1"/>
            </p:cNvSpPr>
            <p:nvPr/>
          </p:nvSpPr>
          <p:spPr bwMode="auto">
            <a:xfrm>
              <a:off x="3276" y="179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87" name="Line 25">
              <a:extLst>
                <a:ext uri="{FF2B5EF4-FFF2-40B4-BE49-F238E27FC236}">
                  <a16:creationId xmlns:a16="http://schemas.microsoft.com/office/drawing/2014/main" id="{D49BBB28-3CEA-5B49-8CB6-EBB5DED3505A}"/>
                </a:ext>
              </a:extLst>
            </p:cNvPr>
            <p:cNvSpPr>
              <a:spLocks noChangeShapeType="1"/>
            </p:cNvSpPr>
            <p:nvPr/>
          </p:nvSpPr>
          <p:spPr bwMode="auto">
            <a:xfrm flipV="1">
              <a:off x="3206" y="1671"/>
              <a:ext cx="124"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8" name="Rectangle 26">
              <a:extLst>
                <a:ext uri="{FF2B5EF4-FFF2-40B4-BE49-F238E27FC236}">
                  <a16:creationId xmlns:a16="http://schemas.microsoft.com/office/drawing/2014/main" id="{EF0E04D7-697E-9F4F-97B0-5E9C1FF7F30A}"/>
                </a:ext>
              </a:extLst>
            </p:cNvPr>
            <p:cNvSpPr>
              <a:spLocks noChangeArrowheads="1"/>
            </p:cNvSpPr>
            <p:nvPr/>
          </p:nvSpPr>
          <p:spPr bwMode="auto">
            <a:xfrm>
              <a:off x="2047" y="982"/>
              <a:ext cx="814" cy="9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9" name="Rectangle 27">
              <a:extLst>
                <a:ext uri="{FF2B5EF4-FFF2-40B4-BE49-F238E27FC236}">
                  <a16:creationId xmlns:a16="http://schemas.microsoft.com/office/drawing/2014/main" id="{D7414002-C6AE-C241-8E78-8CA8E4CE219B}"/>
                </a:ext>
              </a:extLst>
            </p:cNvPr>
            <p:cNvSpPr>
              <a:spLocks noChangeArrowheads="1"/>
            </p:cNvSpPr>
            <p:nvPr/>
          </p:nvSpPr>
          <p:spPr bwMode="auto">
            <a:xfrm>
              <a:off x="2278" y="1332"/>
              <a:ext cx="4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RAM16K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0" name="Rectangle 28">
              <a:extLst>
                <a:ext uri="{FF2B5EF4-FFF2-40B4-BE49-F238E27FC236}">
                  <a16:creationId xmlns:a16="http://schemas.microsoft.com/office/drawing/2014/main" id="{D22D0DDE-7BE0-C54A-912B-256B6EE273F6}"/>
                </a:ext>
              </a:extLst>
            </p:cNvPr>
            <p:cNvSpPr>
              <a:spLocks noChangeArrowheads="1"/>
            </p:cNvSpPr>
            <p:nvPr/>
          </p:nvSpPr>
          <p:spPr bwMode="auto">
            <a:xfrm>
              <a:off x="2121" y="1536"/>
              <a:ext cx="7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(16K mem. chip)</a:t>
              </a:r>
              <a:endParaRPr lang="en-US" altLang="zh-TW" sz="1200">
                <a:latin typeface="Arial" panose="020B0604020202020204" pitchFamily="34" charset="0"/>
                <a:ea typeface="新細明體" panose="02020500000000000000" pitchFamily="18" charset="-120"/>
                <a:cs typeface="Arial" panose="020B0604020202020204" pitchFamily="34" charset="0"/>
              </a:endParaRPr>
            </a:p>
          </p:txBody>
        </p:sp>
        <p:sp>
          <p:nvSpPr>
            <p:cNvPr id="92191" name="Line 29">
              <a:extLst>
                <a:ext uri="{FF2B5EF4-FFF2-40B4-BE49-F238E27FC236}">
                  <a16:creationId xmlns:a16="http://schemas.microsoft.com/office/drawing/2014/main" id="{66A1AEAF-DC62-8C4C-8B34-6645267BBE5E}"/>
                </a:ext>
              </a:extLst>
            </p:cNvPr>
            <p:cNvSpPr>
              <a:spLocks noChangeShapeType="1"/>
            </p:cNvSpPr>
            <p:nvPr/>
          </p:nvSpPr>
          <p:spPr bwMode="auto">
            <a:xfrm>
              <a:off x="1056" y="1319"/>
              <a:ext cx="478"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2" name="Freeform 30">
              <a:extLst>
                <a:ext uri="{FF2B5EF4-FFF2-40B4-BE49-F238E27FC236}">
                  <a16:creationId xmlns:a16="http://schemas.microsoft.com/office/drawing/2014/main" id="{D61EFEDD-8464-434C-9414-74D020744609}"/>
                </a:ext>
              </a:extLst>
            </p:cNvPr>
            <p:cNvSpPr>
              <a:spLocks/>
            </p:cNvSpPr>
            <p:nvPr/>
          </p:nvSpPr>
          <p:spPr bwMode="auto">
            <a:xfrm>
              <a:off x="1520" y="1265"/>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93" name="Line 31">
              <a:extLst>
                <a:ext uri="{FF2B5EF4-FFF2-40B4-BE49-F238E27FC236}">
                  <a16:creationId xmlns:a16="http://schemas.microsoft.com/office/drawing/2014/main" id="{7AEA5FDB-1F85-3342-8D95-25E8F3F0F2A5}"/>
                </a:ext>
              </a:extLst>
            </p:cNvPr>
            <p:cNvSpPr>
              <a:spLocks noChangeShapeType="1"/>
            </p:cNvSpPr>
            <p:nvPr/>
          </p:nvSpPr>
          <p:spPr bwMode="auto">
            <a:xfrm>
              <a:off x="3033" y="1736"/>
              <a:ext cx="464"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4" name="Freeform 32">
              <a:extLst>
                <a:ext uri="{FF2B5EF4-FFF2-40B4-BE49-F238E27FC236}">
                  <a16:creationId xmlns:a16="http://schemas.microsoft.com/office/drawing/2014/main" id="{936390EC-772D-B741-9F52-BA9AED6CD1A9}"/>
                </a:ext>
              </a:extLst>
            </p:cNvPr>
            <p:cNvSpPr>
              <a:spLocks/>
            </p:cNvSpPr>
            <p:nvPr/>
          </p:nvSpPr>
          <p:spPr bwMode="auto">
            <a:xfrm>
              <a:off x="3483" y="1682"/>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95" name="Rectangle 33">
              <a:extLst>
                <a:ext uri="{FF2B5EF4-FFF2-40B4-BE49-F238E27FC236}">
                  <a16:creationId xmlns:a16="http://schemas.microsoft.com/office/drawing/2014/main" id="{449ADC17-AA2D-3D47-8060-E55D96D56C49}"/>
                </a:ext>
              </a:extLst>
            </p:cNvPr>
            <p:cNvSpPr>
              <a:spLocks noChangeArrowheads="1"/>
            </p:cNvSpPr>
            <p:nvPr/>
          </p:nvSpPr>
          <p:spPr bwMode="auto">
            <a:xfrm>
              <a:off x="1123" y="1968"/>
              <a:ext cx="45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96" name="Rectangle 34">
              <a:extLst>
                <a:ext uri="{FF2B5EF4-FFF2-40B4-BE49-F238E27FC236}">
                  <a16:creationId xmlns:a16="http://schemas.microsoft.com/office/drawing/2014/main" id="{3D248734-8DD1-2645-BE1D-966BEB60FA29}"/>
                </a:ext>
              </a:extLst>
            </p:cNvPr>
            <p:cNvSpPr>
              <a:spLocks noChangeArrowheads="1"/>
            </p:cNvSpPr>
            <p:nvPr/>
          </p:nvSpPr>
          <p:spPr bwMode="auto">
            <a:xfrm>
              <a:off x="1193" y="1966"/>
              <a:ext cx="3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address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7" name="Rectangle 35">
              <a:extLst>
                <a:ext uri="{FF2B5EF4-FFF2-40B4-BE49-F238E27FC236}">
                  <a16:creationId xmlns:a16="http://schemas.microsoft.com/office/drawing/2014/main" id="{F017BD2C-2E72-7544-A376-A700C14F7B8B}"/>
                </a:ext>
              </a:extLst>
            </p:cNvPr>
            <p:cNvSpPr>
              <a:spLocks noChangeArrowheads="1"/>
            </p:cNvSpPr>
            <p:nvPr/>
          </p:nvSpPr>
          <p:spPr bwMode="auto">
            <a:xfrm>
              <a:off x="1716" y="959"/>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98" name="Rectangle 36">
              <a:extLst>
                <a:ext uri="{FF2B5EF4-FFF2-40B4-BE49-F238E27FC236}">
                  <a16:creationId xmlns:a16="http://schemas.microsoft.com/office/drawing/2014/main" id="{FFC2B484-190A-7E42-B2D9-1BB5F563D3B6}"/>
                </a:ext>
              </a:extLst>
            </p:cNvPr>
            <p:cNvSpPr>
              <a:spLocks noChangeArrowheads="1"/>
            </p:cNvSpPr>
            <p:nvPr/>
          </p:nvSpPr>
          <p:spPr bwMode="auto">
            <a:xfrm>
              <a:off x="1976" y="9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0</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9" name="Rectangle 37">
              <a:extLst>
                <a:ext uri="{FF2B5EF4-FFF2-40B4-BE49-F238E27FC236}">
                  <a16:creationId xmlns:a16="http://schemas.microsoft.com/office/drawing/2014/main" id="{045D6E0E-ED0A-7845-9D8E-CF496F882EAC}"/>
                </a:ext>
              </a:extLst>
            </p:cNvPr>
            <p:cNvSpPr>
              <a:spLocks noChangeArrowheads="1"/>
            </p:cNvSpPr>
            <p:nvPr/>
          </p:nvSpPr>
          <p:spPr bwMode="auto">
            <a:xfrm>
              <a:off x="1672" y="1816"/>
              <a:ext cx="350"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0" name="Rectangle 38">
              <a:extLst>
                <a:ext uri="{FF2B5EF4-FFF2-40B4-BE49-F238E27FC236}">
                  <a16:creationId xmlns:a16="http://schemas.microsoft.com/office/drawing/2014/main" id="{86B482E8-B87D-AE4B-9A97-459AD38F0AC7}"/>
                </a:ext>
              </a:extLst>
            </p:cNvPr>
            <p:cNvSpPr>
              <a:spLocks noChangeArrowheads="1"/>
            </p:cNvSpPr>
            <p:nvPr/>
          </p:nvSpPr>
          <p:spPr bwMode="auto">
            <a:xfrm>
              <a:off x="1771" y="1821"/>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16383</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1" name="Rectangle 39">
              <a:extLst>
                <a:ext uri="{FF2B5EF4-FFF2-40B4-BE49-F238E27FC236}">
                  <a16:creationId xmlns:a16="http://schemas.microsoft.com/office/drawing/2014/main" id="{1DA69855-AF6D-6043-9500-F5AE6D343296}"/>
                </a:ext>
              </a:extLst>
            </p:cNvPr>
            <p:cNvSpPr>
              <a:spLocks noChangeArrowheads="1"/>
            </p:cNvSpPr>
            <p:nvPr/>
          </p:nvSpPr>
          <p:spPr bwMode="auto">
            <a:xfrm>
              <a:off x="2047" y="1937"/>
              <a:ext cx="814" cy="424"/>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2" name="Rectangle 40">
              <a:extLst>
                <a:ext uri="{FF2B5EF4-FFF2-40B4-BE49-F238E27FC236}">
                  <a16:creationId xmlns:a16="http://schemas.microsoft.com/office/drawing/2014/main" id="{F19AEDDD-4BFB-D74E-8C88-9FECB960416F}"/>
                </a:ext>
              </a:extLst>
            </p:cNvPr>
            <p:cNvSpPr>
              <a:spLocks noChangeArrowheads="1"/>
            </p:cNvSpPr>
            <p:nvPr/>
          </p:nvSpPr>
          <p:spPr bwMode="auto">
            <a:xfrm>
              <a:off x="2323" y="1958"/>
              <a:ext cx="3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3" name="Rectangle 41">
              <a:extLst>
                <a:ext uri="{FF2B5EF4-FFF2-40B4-BE49-F238E27FC236}">
                  <a16:creationId xmlns:a16="http://schemas.microsoft.com/office/drawing/2014/main" id="{C6B5C23F-37AB-C346-AB49-26C9A7C6BB46}"/>
                </a:ext>
              </a:extLst>
            </p:cNvPr>
            <p:cNvSpPr>
              <a:spLocks noChangeArrowheads="1"/>
            </p:cNvSpPr>
            <p:nvPr/>
          </p:nvSpPr>
          <p:spPr bwMode="auto">
            <a:xfrm>
              <a:off x="2112" y="2112"/>
              <a:ext cx="7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(8K mem. chip)</a:t>
              </a:r>
              <a:endParaRPr lang="en-US" altLang="zh-TW" sz="1200">
                <a:latin typeface="Arial" panose="020B0604020202020204" pitchFamily="34" charset="0"/>
                <a:ea typeface="新細明體" panose="02020500000000000000" pitchFamily="18" charset="-120"/>
                <a:cs typeface="Arial" panose="020B0604020202020204" pitchFamily="34" charset="0"/>
              </a:endParaRPr>
            </a:p>
          </p:txBody>
        </p:sp>
        <p:sp>
          <p:nvSpPr>
            <p:cNvPr id="92204" name="Rectangle 42">
              <a:extLst>
                <a:ext uri="{FF2B5EF4-FFF2-40B4-BE49-F238E27FC236}">
                  <a16:creationId xmlns:a16="http://schemas.microsoft.com/office/drawing/2014/main" id="{D56AC0FE-6059-874A-B970-711C1F0A467D}"/>
                </a:ext>
              </a:extLst>
            </p:cNvPr>
            <p:cNvSpPr>
              <a:spLocks noChangeArrowheads="1"/>
            </p:cNvSpPr>
            <p:nvPr/>
          </p:nvSpPr>
          <p:spPr bwMode="auto">
            <a:xfrm>
              <a:off x="1716" y="1929"/>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5" name="Rectangle 43">
              <a:extLst>
                <a:ext uri="{FF2B5EF4-FFF2-40B4-BE49-F238E27FC236}">
                  <a16:creationId xmlns:a16="http://schemas.microsoft.com/office/drawing/2014/main" id="{095427D7-33BF-AF4B-A0C0-3D524AA17FBA}"/>
                </a:ext>
              </a:extLst>
            </p:cNvPr>
            <p:cNvSpPr>
              <a:spLocks noChangeArrowheads="1"/>
            </p:cNvSpPr>
            <p:nvPr/>
          </p:nvSpPr>
          <p:spPr bwMode="auto">
            <a:xfrm>
              <a:off x="1771" y="1933"/>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16384</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6" name="Rectangle 44">
              <a:extLst>
                <a:ext uri="{FF2B5EF4-FFF2-40B4-BE49-F238E27FC236}">
                  <a16:creationId xmlns:a16="http://schemas.microsoft.com/office/drawing/2014/main" id="{ECBE1DF3-FD48-9743-9C89-B67D4D1818CA}"/>
                </a:ext>
              </a:extLst>
            </p:cNvPr>
            <p:cNvSpPr>
              <a:spLocks noChangeArrowheads="1"/>
            </p:cNvSpPr>
            <p:nvPr/>
          </p:nvSpPr>
          <p:spPr bwMode="auto">
            <a:xfrm>
              <a:off x="1716" y="2263"/>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7" name="Rectangle 45">
              <a:extLst>
                <a:ext uri="{FF2B5EF4-FFF2-40B4-BE49-F238E27FC236}">
                  <a16:creationId xmlns:a16="http://schemas.microsoft.com/office/drawing/2014/main" id="{38E91DFF-4C5B-0349-9BBB-68FEB9D75D74}"/>
                </a:ext>
              </a:extLst>
            </p:cNvPr>
            <p:cNvSpPr>
              <a:spLocks noChangeArrowheads="1"/>
            </p:cNvSpPr>
            <p:nvPr/>
          </p:nvSpPr>
          <p:spPr bwMode="auto">
            <a:xfrm>
              <a:off x="1771" y="2268"/>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24575</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8" name="Rectangle 46">
              <a:extLst>
                <a:ext uri="{FF2B5EF4-FFF2-40B4-BE49-F238E27FC236}">
                  <a16:creationId xmlns:a16="http://schemas.microsoft.com/office/drawing/2014/main" id="{30FA6484-C371-064D-BBB8-D925C4AC372B}"/>
                </a:ext>
              </a:extLst>
            </p:cNvPr>
            <p:cNvSpPr>
              <a:spLocks noChangeArrowheads="1"/>
            </p:cNvSpPr>
            <p:nvPr/>
          </p:nvSpPr>
          <p:spPr bwMode="auto">
            <a:xfrm>
              <a:off x="1716" y="2431"/>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9" name="Rectangle 47">
              <a:extLst>
                <a:ext uri="{FF2B5EF4-FFF2-40B4-BE49-F238E27FC236}">
                  <a16:creationId xmlns:a16="http://schemas.microsoft.com/office/drawing/2014/main" id="{4AF2AD03-F092-5344-AC45-C25C09BA6A73}"/>
                </a:ext>
              </a:extLst>
            </p:cNvPr>
            <p:cNvSpPr>
              <a:spLocks noChangeArrowheads="1"/>
            </p:cNvSpPr>
            <p:nvPr/>
          </p:nvSpPr>
          <p:spPr bwMode="auto">
            <a:xfrm>
              <a:off x="1771" y="2435"/>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24576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10" name="Rectangle 48">
              <a:extLst>
                <a:ext uri="{FF2B5EF4-FFF2-40B4-BE49-F238E27FC236}">
                  <a16:creationId xmlns:a16="http://schemas.microsoft.com/office/drawing/2014/main" id="{598B623D-DBFC-6B48-B4CE-3D6C0C5CFA3B}"/>
                </a:ext>
              </a:extLst>
            </p:cNvPr>
            <p:cNvSpPr>
              <a:spLocks noChangeArrowheads="1"/>
            </p:cNvSpPr>
            <p:nvPr/>
          </p:nvSpPr>
          <p:spPr bwMode="auto">
            <a:xfrm>
              <a:off x="2047" y="2361"/>
              <a:ext cx="814" cy="258"/>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11" name="Rectangle 49">
              <a:extLst>
                <a:ext uri="{FF2B5EF4-FFF2-40B4-BE49-F238E27FC236}">
                  <a16:creationId xmlns:a16="http://schemas.microsoft.com/office/drawing/2014/main" id="{24FE210C-F4F1-F14B-A3A2-1EAD581AFD78}"/>
                </a:ext>
              </a:extLst>
            </p:cNvPr>
            <p:cNvSpPr>
              <a:spLocks noChangeArrowheads="1"/>
            </p:cNvSpPr>
            <p:nvPr/>
          </p:nvSpPr>
          <p:spPr bwMode="auto">
            <a:xfrm>
              <a:off x="2268" y="2363"/>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12" name="Rectangle 50">
              <a:extLst>
                <a:ext uri="{FF2B5EF4-FFF2-40B4-BE49-F238E27FC236}">
                  <a16:creationId xmlns:a16="http://schemas.microsoft.com/office/drawing/2014/main" id="{CB973669-6881-D24F-9F00-68956A25F310}"/>
                </a:ext>
              </a:extLst>
            </p:cNvPr>
            <p:cNvSpPr>
              <a:spLocks noChangeArrowheads="1"/>
            </p:cNvSpPr>
            <p:nvPr/>
          </p:nvSpPr>
          <p:spPr bwMode="auto">
            <a:xfrm>
              <a:off x="2214" y="2490"/>
              <a:ext cx="5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(one register)</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92213" name="Freeform 51">
              <a:extLst>
                <a:ext uri="{FF2B5EF4-FFF2-40B4-BE49-F238E27FC236}">
                  <a16:creationId xmlns:a16="http://schemas.microsoft.com/office/drawing/2014/main" id="{1D9D7BED-14F4-E149-B172-75136048A7D6}"/>
                </a:ext>
              </a:extLst>
            </p:cNvPr>
            <p:cNvSpPr>
              <a:spLocks/>
            </p:cNvSpPr>
            <p:nvPr/>
          </p:nvSpPr>
          <p:spPr bwMode="auto">
            <a:xfrm>
              <a:off x="4387" y="1886"/>
              <a:ext cx="66" cy="389"/>
            </a:xfrm>
            <a:custGeom>
              <a:avLst/>
              <a:gdLst>
                <a:gd name="T0" fmla="*/ 0 w 66"/>
                <a:gd name="T1" fmla="*/ 389 h 389"/>
                <a:gd name="T2" fmla="*/ 49 w 66"/>
                <a:gd name="T3" fmla="*/ 339 h 389"/>
                <a:gd name="T4" fmla="*/ 49 w 66"/>
                <a:gd name="T5" fmla="*/ 248 h 389"/>
                <a:gd name="T6" fmla="*/ 66 w 66"/>
                <a:gd name="T7" fmla="*/ 199 h 389"/>
                <a:gd name="T8" fmla="*/ 66 w 66"/>
                <a:gd name="T9" fmla="*/ 0 h 389"/>
                <a:gd name="T10" fmla="*/ 0 w 66"/>
                <a:gd name="T11" fmla="*/ 67 h 389"/>
                <a:gd name="T12" fmla="*/ 0 w 66"/>
                <a:gd name="T13" fmla="*/ 389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389">
                  <a:moveTo>
                    <a:pt x="0" y="389"/>
                  </a:moveTo>
                  <a:lnTo>
                    <a:pt x="49" y="339"/>
                  </a:lnTo>
                  <a:lnTo>
                    <a:pt x="49" y="248"/>
                  </a:lnTo>
                  <a:lnTo>
                    <a:pt x="66" y="199"/>
                  </a:lnTo>
                  <a:lnTo>
                    <a:pt x="66" y="0"/>
                  </a:lnTo>
                  <a:lnTo>
                    <a:pt x="0" y="67"/>
                  </a:lnTo>
                  <a:lnTo>
                    <a:pt x="0" y="38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4" name="Freeform 52">
              <a:extLst>
                <a:ext uri="{FF2B5EF4-FFF2-40B4-BE49-F238E27FC236}">
                  <a16:creationId xmlns:a16="http://schemas.microsoft.com/office/drawing/2014/main" id="{B9BCC739-0BE1-9040-BA01-111688FEE4BE}"/>
                </a:ext>
              </a:extLst>
            </p:cNvPr>
            <p:cNvSpPr>
              <a:spLocks/>
            </p:cNvSpPr>
            <p:nvPr/>
          </p:nvSpPr>
          <p:spPr bwMode="auto">
            <a:xfrm>
              <a:off x="3996" y="1886"/>
              <a:ext cx="457" cy="67"/>
            </a:xfrm>
            <a:custGeom>
              <a:avLst/>
              <a:gdLst>
                <a:gd name="T0" fmla="*/ 457 w 457"/>
                <a:gd name="T1" fmla="*/ 0 h 67"/>
                <a:gd name="T2" fmla="*/ 65 w 457"/>
                <a:gd name="T3" fmla="*/ 0 h 67"/>
                <a:gd name="T4" fmla="*/ 0 w 457"/>
                <a:gd name="T5" fmla="*/ 67 h 67"/>
                <a:gd name="T6" fmla="*/ 391 w 457"/>
                <a:gd name="T7" fmla="*/ 67 h 67"/>
                <a:gd name="T8" fmla="*/ 457 w 457"/>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67">
                  <a:moveTo>
                    <a:pt x="457" y="0"/>
                  </a:moveTo>
                  <a:lnTo>
                    <a:pt x="65" y="0"/>
                  </a:lnTo>
                  <a:lnTo>
                    <a:pt x="0" y="67"/>
                  </a:lnTo>
                  <a:lnTo>
                    <a:pt x="391" y="67"/>
                  </a:lnTo>
                  <a:lnTo>
                    <a:pt x="45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5" name="Rectangle 53">
              <a:extLst>
                <a:ext uri="{FF2B5EF4-FFF2-40B4-BE49-F238E27FC236}">
                  <a16:creationId xmlns:a16="http://schemas.microsoft.com/office/drawing/2014/main" id="{E0C491B3-FE27-0B47-8D73-05F5E497E9A2}"/>
                </a:ext>
              </a:extLst>
            </p:cNvPr>
            <p:cNvSpPr>
              <a:spLocks noChangeArrowheads="1"/>
            </p:cNvSpPr>
            <p:nvPr/>
          </p:nvSpPr>
          <p:spPr bwMode="auto">
            <a:xfrm>
              <a:off x="3996" y="1953"/>
              <a:ext cx="391" cy="321"/>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16" name="Freeform 54">
              <a:extLst>
                <a:ext uri="{FF2B5EF4-FFF2-40B4-BE49-F238E27FC236}">
                  <a16:creationId xmlns:a16="http://schemas.microsoft.com/office/drawing/2014/main" id="{2E9B95D3-DC8C-6945-ABC2-346760ABF9C9}"/>
                </a:ext>
              </a:extLst>
            </p:cNvPr>
            <p:cNvSpPr>
              <a:spLocks noEditPoints="1"/>
            </p:cNvSpPr>
            <p:nvPr/>
          </p:nvSpPr>
          <p:spPr bwMode="auto">
            <a:xfrm>
              <a:off x="4052" y="2002"/>
              <a:ext cx="279" cy="199"/>
            </a:xfrm>
            <a:custGeom>
              <a:avLst/>
              <a:gdLst>
                <a:gd name="T0" fmla="*/ 0 w 279"/>
                <a:gd name="T1" fmla="*/ 0 h 199"/>
                <a:gd name="T2" fmla="*/ 279 w 279"/>
                <a:gd name="T3" fmla="*/ 0 h 199"/>
                <a:gd name="T4" fmla="*/ 279 w 279"/>
                <a:gd name="T5" fmla="*/ 199 h 199"/>
                <a:gd name="T6" fmla="*/ 0 w 279"/>
                <a:gd name="T7" fmla="*/ 199 h 199"/>
                <a:gd name="T8" fmla="*/ 0 w 279"/>
                <a:gd name="T9" fmla="*/ 0 h 199"/>
                <a:gd name="T10" fmla="*/ 0 w 279"/>
                <a:gd name="T11" fmla="*/ 0 h 199"/>
                <a:gd name="T12" fmla="*/ 276 w 279"/>
                <a:gd name="T13" fmla="*/ 0 h 199"/>
                <a:gd name="T14" fmla="*/ 276 w 279"/>
                <a:gd name="T15" fmla="*/ 197 h 199"/>
                <a:gd name="T16" fmla="*/ 0 w 279"/>
                <a:gd name="T17" fmla="*/ 197 h 199"/>
                <a:gd name="T18" fmla="*/ 0 w 279"/>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199">
                  <a:moveTo>
                    <a:pt x="0" y="0"/>
                  </a:moveTo>
                  <a:lnTo>
                    <a:pt x="279" y="0"/>
                  </a:lnTo>
                  <a:lnTo>
                    <a:pt x="279" y="199"/>
                  </a:lnTo>
                  <a:lnTo>
                    <a:pt x="0" y="199"/>
                  </a:lnTo>
                  <a:lnTo>
                    <a:pt x="0" y="0"/>
                  </a:lnTo>
                  <a:close/>
                  <a:moveTo>
                    <a:pt x="0" y="0"/>
                  </a:moveTo>
                  <a:lnTo>
                    <a:pt x="276" y="0"/>
                  </a:lnTo>
                  <a:lnTo>
                    <a:pt x="276" y="197"/>
                  </a:lnTo>
                  <a:lnTo>
                    <a:pt x="0" y="197"/>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7" name="Freeform 55">
              <a:extLst>
                <a:ext uri="{FF2B5EF4-FFF2-40B4-BE49-F238E27FC236}">
                  <a16:creationId xmlns:a16="http://schemas.microsoft.com/office/drawing/2014/main" id="{BAE3505D-4B57-0945-AE73-F53D6C43274F}"/>
                </a:ext>
              </a:extLst>
            </p:cNvPr>
            <p:cNvSpPr>
              <a:spLocks noEditPoints="1"/>
            </p:cNvSpPr>
            <p:nvPr/>
          </p:nvSpPr>
          <p:spPr bwMode="auto">
            <a:xfrm>
              <a:off x="4052" y="2002"/>
              <a:ext cx="276" cy="197"/>
            </a:xfrm>
            <a:custGeom>
              <a:avLst/>
              <a:gdLst>
                <a:gd name="T0" fmla="*/ 0 w 276"/>
                <a:gd name="T1" fmla="*/ 0 h 197"/>
                <a:gd name="T2" fmla="*/ 276 w 276"/>
                <a:gd name="T3" fmla="*/ 0 h 197"/>
                <a:gd name="T4" fmla="*/ 276 w 276"/>
                <a:gd name="T5" fmla="*/ 197 h 197"/>
                <a:gd name="T6" fmla="*/ 0 w 276"/>
                <a:gd name="T7" fmla="*/ 197 h 197"/>
                <a:gd name="T8" fmla="*/ 0 w 276"/>
                <a:gd name="T9" fmla="*/ 0 h 197"/>
                <a:gd name="T10" fmla="*/ 0 w 276"/>
                <a:gd name="T11" fmla="*/ 0 h 197"/>
                <a:gd name="T12" fmla="*/ 274 w 276"/>
                <a:gd name="T13" fmla="*/ 0 h 197"/>
                <a:gd name="T14" fmla="*/ 274 w 276"/>
                <a:gd name="T15" fmla="*/ 195 h 197"/>
                <a:gd name="T16" fmla="*/ 0 w 276"/>
                <a:gd name="T17" fmla="*/ 195 h 197"/>
                <a:gd name="T18" fmla="*/ 0 w 276"/>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6" h="197">
                  <a:moveTo>
                    <a:pt x="0" y="0"/>
                  </a:moveTo>
                  <a:lnTo>
                    <a:pt x="276" y="0"/>
                  </a:lnTo>
                  <a:lnTo>
                    <a:pt x="276" y="197"/>
                  </a:lnTo>
                  <a:lnTo>
                    <a:pt x="0" y="197"/>
                  </a:lnTo>
                  <a:lnTo>
                    <a:pt x="0" y="0"/>
                  </a:lnTo>
                  <a:close/>
                  <a:moveTo>
                    <a:pt x="0" y="0"/>
                  </a:moveTo>
                  <a:lnTo>
                    <a:pt x="274" y="0"/>
                  </a:lnTo>
                  <a:lnTo>
                    <a:pt x="274" y="195"/>
                  </a:lnTo>
                  <a:lnTo>
                    <a:pt x="0" y="195"/>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8" name="Freeform 56">
              <a:extLst>
                <a:ext uri="{FF2B5EF4-FFF2-40B4-BE49-F238E27FC236}">
                  <a16:creationId xmlns:a16="http://schemas.microsoft.com/office/drawing/2014/main" id="{64904EC1-018C-5941-AE43-76A10FB37A1F}"/>
                </a:ext>
              </a:extLst>
            </p:cNvPr>
            <p:cNvSpPr>
              <a:spLocks noEditPoints="1"/>
            </p:cNvSpPr>
            <p:nvPr/>
          </p:nvSpPr>
          <p:spPr bwMode="auto">
            <a:xfrm>
              <a:off x="4052" y="2002"/>
              <a:ext cx="274" cy="195"/>
            </a:xfrm>
            <a:custGeom>
              <a:avLst/>
              <a:gdLst>
                <a:gd name="T0" fmla="*/ 0 w 274"/>
                <a:gd name="T1" fmla="*/ 0 h 195"/>
                <a:gd name="T2" fmla="*/ 274 w 274"/>
                <a:gd name="T3" fmla="*/ 0 h 195"/>
                <a:gd name="T4" fmla="*/ 274 w 274"/>
                <a:gd name="T5" fmla="*/ 195 h 195"/>
                <a:gd name="T6" fmla="*/ 0 w 274"/>
                <a:gd name="T7" fmla="*/ 195 h 195"/>
                <a:gd name="T8" fmla="*/ 0 w 274"/>
                <a:gd name="T9" fmla="*/ 0 h 195"/>
                <a:gd name="T10" fmla="*/ 0 w 274"/>
                <a:gd name="T11" fmla="*/ 0 h 195"/>
                <a:gd name="T12" fmla="*/ 272 w 274"/>
                <a:gd name="T13" fmla="*/ 0 h 195"/>
                <a:gd name="T14" fmla="*/ 272 w 274"/>
                <a:gd name="T15" fmla="*/ 194 h 195"/>
                <a:gd name="T16" fmla="*/ 0 w 274"/>
                <a:gd name="T17" fmla="*/ 194 h 195"/>
                <a:gd name="T18" fmla="*/ 0 w 274"/>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 h="195">
                  <a:moveTo>
                    <a:pt x="0" y="0"/>
                  </a:moveTo>
                  <a:lnTo>
                    <a:pt x="274" y="0"/>
                  </a:lnTo>
                  <a:lnTo>
                    <a:pt x="274" y="195"/>
                  </a:lnTo>
                  <a:lnTo>
                    <a:pt x="0" y="195"/>
                  </a:lnTo>
                  <a:lnTo>
                    <a:pt x="0" y="0"/>
                  </a:lnTo>
                  <a:close/>
                  <a:moveTo>
                    <a:pt x="0" y="0"/>
                  </a:moveTo>
                  <a:lnTo>
                    <a:pt x="272" y="0"/>
                  </a:lnTo>
                  <a:lnTo>
                    <a:pt x="272" y="194"/>
                  </a:lnTo>
                  <a:lnTo>
                    <a:pt x="0" y="194"/>
                  </a:lnTo>
                  <a:lnTo>
                    <a:pt x="0" y="0"/>
                  </a:lnTo>
                  <a:close/>
                </a:path>
              </a:pathLst>
            </a:custGeom>
            <a:solidFill>
              <a:srgbClr val="8C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9" name="Freeform 57">
              <a:extLst>
                <a:ext uri="{FF2B5EF4-FFF2-40B4-BE49-F238E27FC236}">
                  <a16:creationId xmlns:a16="http://schemas.microsoft.com/office/drawing/2014/main" id="{86EB8678-BDC4-384C-A980-C95F46303474}"/>
                </a:ext>
              </a:extLst>
            </p:cNvPr>
            <p:cNvSpPr>
              <a:spLocks noEditPoints="1"/>
            </p:cNvSpPr>
            <p:nvPr/>
          </p:nvSpPr>
          <p:spPr bwMode="auto">
            <a:xfrm>
              <a:off x="4052" y="2002"/>
              <a:ext cx="272" cy="194"/>
            </a:xfrm>
            <a:custGeom>
              <a:avLst/>
              <a:gdLst>
                <a:gd name="T0" fmla="*/ 0 w 272"/>
                <a:gd name="T1" fmla="*/ 0 h 194"/>
                <a:gd name="T2" fmla="*/ 272 w 272"/>
                <a:gd name="T3" fmla="*/ 0 h 194"/>
                <a:gd name="T4" fmla="*/ 272 w 272"/>
                <a:gd name="T5" fmla="*/ 194 h 194"/>
                <a:gd name="T6" fmla="*/ 0 w 272"/>
                <a:gd name="T7" fmla="*/ 194 h 194"/>
                <a:gd name="T8" fmla="*/ 0 w 272"/>
                <a:gd name="T9" fmla="*/ 0 h 194"/>
                <a:gd name="T10" fmla="*/ 0 w 272"/>
                <a:gd name="T11" fmla="*/ 0 h 194"/>
                <a:gd name="T12" fmla="*/ 270 w 272"/>
                <a:gd name="T13" fmla="*/ 0 h 194"/>
                <a:gd name="T14" fmla="*/ 270 w 272"/>
                <a:gd name="T15" fmla="*/ 192 h 194"/>
                <a:gd name="T16" fmla="*/ 0 w 272"/>
                <a:gd name="T17" fmla="*/ 192 h 194"/>
                <a:gd name="T18" fmla="*/ 0 w 272"/>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194">
                  <a:moveTo>
                    <a:pt x="0" y="0"/>
                  </a:moveTo>
                  <a:lnTo>
                    <a:pt x="272" y="0"/>
                  </a:lnTo>
                  <a:lnTo>
                    <a:pt x="272" y="194"/>
                  </a:lnTo>
                  <a:lnTo>
                    <a:pt x="0" y="194"/>
                  </a:lnTo>
                  <a:lnTo>
                    <a:pt x="0" y="0"/>
                  </a:lnTo>
                  <a:close/>
                  <a:moveTo>
                    <a:pt x="0" y="0"/>
                  </a:moveTo>
                  <a:lnTo>
                    <a:pt x="270" y="0"/>
                  </a:lnTo>
                  <a:lnTo>
                    <a:pt x="270" y="192"/>
                  </a:lnTo>
                  <a:lnTo>
                    <a:pt x="0" y="192"/>
                  </a:lnTo>
                  <a:lnTo>
                    <a:pt x="0" y="0"/>
                  </a:lnTo>
                  <a:close/>
                </a:path>
              </a:pathLst>
            </a:custGeom>
            <a:solidFill>
              <a:srgbClr val="8D8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0" name="Freeform 58">
              <a:extLst>
                <a:ext uri="{FF2B5EF4-FFF2-40B4-BE49-F238E27FC236}">
                  <a16:creationId xmlns:a16="http://schemas.microsoft.com/office/drawing/2014/main" id="{50D9D9B0-556C-7746-8D7C-E8F87495B08E}"/>
                </a:ext>
              </a:extLst>
            </p:cNvPr>
            <p:cNvSpPr>
              <a:spLocks noEditPoints="1"/>
            </p:cNvSpPr>
            <p:nvPr/>
          </p:nvSpPr>
          <p:spPr bwMode="auto">
            <a:xfrm>
              <a:off x="4052" y="2002"/>
              <a:ext cx="270" cy="192"/>
            </a:xfrm>
            <a:custGeom>
              <a:avLst/>
              <a:gdLst>
                <a:gd name="T0" fmla="*/ 0 w 270"/>
                <a:gd name="T1" fmla="*/ 0 h 192"/>
                <a:gd name="T2" fmla="*/ 270 w 270"/>
                <a:gd name="T3" fmla="*/ 0 h 192"/>
                <a:gd name="T4" fmla="*/ 270 w 270"/>
                <a:gd name="T5" fmla="*/ 192 h 192"/>
                <a:gd name="T6" fmla="*/ 0 w 270"/>
                <a:gd name="T7" fmla="*/ 192 h 192"/>
                <a:gd name="T8" fmla="*/ 0 w 270"/>
                <a:gd name="T9" fmla="*/ 0 h 192"/>
                <a:gd name="T10" fmla="*/ 0 w 270"/>
                <a:gd name="T11" fmla="*/ 0 h 192"/>
                <a:gd name="T12" fmla="*/ 266 w 270"/>
                <a:gd name="T13" fmla="*/ 0 h 192"/>
                <a:gd name="T14" fmla="*/ 266 w 270"/>
                <a:gd name="T15" fmla="*/ 191 h 192"/>
                <a:gd name="T16" fmla="*/ 0 w 270"/>
                <a:gd name="T17" fmla="*/ 191 h 192"/>
                <a:gd name="T18" fmla="*/ 0 w 270"/>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192">
                  <a:moveTo>
                    <a:pt x="0" y="0"/>
                  </a:moveTo>
                  <a:lnTo>
                    <a:pt x="270" y="0"/>
                  </a:lnTo>
                  <a:lnTo>
                    <a:pt x="270" y="192"/>
                  </a:lnTo>
                  <a:lnTo>
                    <a:pt x="0" y="192"/>
                  </a:lnTo>
                  <a:lnTo>
                    <a:pt x="0" y="0"/>
                  </a:lnTo>
                  <a:close/>
                  <a:moveTo>
                    <a:pt x="0" y="0"/>
                  </a:moveTo>
                  <a:lnTo>
                    <a:pt x="266" y="0"/>
                  </a:lnTo>
                  <a:lnTo>
                    <a:pt x="266" y="191"/>
                  </a:lnTo>
                  <a:lnTo>
                    <a:pt x="0" y="191"/>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1" name="Freeform 59">
              <a:extLst>
                <a:ext uri="{FF2B5EF4-FFF2-40B4-BE49-F238E27FC236}">
                  <a16:creationId xmlns:a16="http://schemas.microsoft.com/office/drawing/2014/main" id="{6741A994-B33B-1C46-8ADD-B54DE696FA3A}"/>
                </a:ext>
              </a:extLst>
            </p:cNvPr>
            <p:cNvSpPr>
              <a:spLocks noEditPoints="1"/>
            </p:cNvSpPr>
            <p:nvPr/>
          </p:nvSpPr>
          <p:spPr bwMode="auto">
            <a:xfrm>
              <a:off x="4052" y="2002"/>
              <a:ext cx="266" cy="191"/>
            </a:xfrm>
            <a:custGeom>
              <a:avLst/>
              <a:gdLst>
                <a:gd name="T0" fmla="*/ 0 w 266"/>
                <a:gd name="T1" fmla="*/ 0 h 191"/>
                <a:gd name="T2" fmla="*/ 266 w 266"/>
                <a:gd name="T3" fmla="*/ 0 h 191"/>
                <a:gd name="T4" fmla="*/ 266 w 266"/>
                <a:gd name="T5" fmla="*/ 191 h 191"/>
                <a:gd name="T6" fmla="*/ 0 w 266"/>
                <a:gd name="T7" fmla="*/ 191 h 191"/>
                <a:gd name="T8" fmla="*/ 0 w 266"/>
                <a:gd name="T9" fmla="*/ 0 h 191"/>
                <a:gd name="T10" fmla="*/ 0 w 266"/>
                <a:gd name="T11" fmla="*/ 0 h 191"/>
                <a:gd name="T12" fmla="*/ 264 w 266"/>
                <a:gd name="T13" fmla="*/ 0 h 191"/>
                <a:gd name="T14" fmla="*/ 264 w 266"/>
                <a:gd name="T15" fmla="*/ 188 h 191"/>
                <a:gd name="T16" fmla="*/ 0 w 266"/>
                <a:gd name="T17" fmla="*/ 188 h 191"/>
                <a:gd name="T18" fmla="*/ 0 w 26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191">
                  <a:moveTo>
                    <a:pt x="0" y="0"/>
                  </a:moveTo>
                  <a:lnTo>
                    <a:pt x="266" y="0"/>
                  </a:lnTo>
                  <a:lnTo>
                    <a:pt x="266" y="191"/>
                  </a:lnTo>
                  <a:lnTo>
                    <a:pt x="0" y="191"/>
                  </a:lnTo>
                  <a:lnTo>
                    <a:pt x="0" y="0"/>
                  </a:lnTo>
                  <a:close/>
                  <a:moveTo>
                    <a:pt x="0" y="0"/>
                  </a:moveTo>
                  <a:lnTo>
                    <a:pt x="264" y="0"/>
                  </a:lnTo>
                  <a:lnTo>
                    <a:pt x="264" y="188"/>
                  </a:lnTo>
                  <a:lnTo>
                    <a:pt x="0" y="188"/>
                  </a:lnTo>
                  <a:lnTo>
                    <a:pt x="0" y="0"/>
                  </a:lnTo>
                  <a:close/>
                </a:path>
              </a:pathLst>
            </a:custGeom>
            <a:solidFill>
              <a:srgbClr val="8F8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2" name="Freeform 60">
              <a:extLst>
                <a:ext uri="{FF2B5EF4-FFF2-40B4-BE49-F238E27FC236}">
                  <a16:creationId xmlns:a16="http://schemas.microsoft.com/office/drawing/2014/main" id="{533BC093-682E-0546-8C8D-9563EBD6A8DB}"/>
                </a:ext>
              </a:extLst>
            </p:cNvPr>
            <p:cNvSpPr>
              <a:spLocks noEditPoints="1"/>
            </p:cNvSpPr>
            <p:nvPr/>
          </p:nvSpPr>
          <p:spPr bwMode="auto">
            <a:xfrm>
              <a:off x="4052" y="2002"/>
              <a:ext cx="264" cy="188"/>
            </a:xfrm>
            <a:custGeom>
              <a:avLst/>
              <a:gdLst>
                <a:gd name="T0" fmla="*/ 0 w 264"/>
                <a:gd name="T1" fmla="*/ 0 h 188"/>
                <a:gd name="T2" fmla="*/ 264 w 264"/>
                <a:gd name="T3" fmla="*/ 0 h 188"/>
                <a:gd name="T4" fmla="*/ 264 w 264"/>
                <a:gd name="T5" fmla="*/ 188 h 188"/>
                <a:gd name="T6" fmla="*/ 0 w 264"/>
                <a:gd name="T7" fmla="*/ 188 h 188"/>
                <a:gd name="T8" fmla="*/ 0 w 264"/>
                <a:gd name="T9" fmla="*/ 0 h 188"/>
                <a:gd name="T10" fmla="*/ 0 w 264"/>
                <a:gd name="T11" fmla="*/ 0 h 188"/>
                <a:gd name="T12" fmla="*/ 262 w 264"/>
                <a:gd name="T13" fmla="*/ 0 h 188"/>
                <a:gd name="T14" fmla="*/ 262 w 264"/>
                <a:gd name="T15" fmla="*/ 186 h 188"/>
                <a:gd name="T16" fmla="*/ 0 w 264"/>
                <a:gd name="T17" fmla="*/ 186 h 188"/>
                <a:gd name="T18" fmla="*/ 0 w 264"/>
                <a:gd name="T19" fmla="*/ 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88">
                  <a:moveTo>
                    <a:pt x="0" y="0"/>
                  </a:moveTo>
                  <a:lnTo>
                    <a:pt x="264" y="0"/>
                  </a:lnTo>
                  <a:lnTo>
                    <a:pt x="264" y="188"/>
                  </a:lnTo>
                  <a:lnTo>
                    <a:pt x="0" y="188"/>
                  </a:lnTo>
                  <a:lnTo>
                    <a:pt x="0" y="0"/>
                  </a:lnTo>
                  <a:close/>
                  <a:moveTo>
                    <a:pt x="0" y="0"/>
                  </a:moveTo>
                  <a:lnTo>
                    <a:pt x="262" y="0"/>
                  </a:lnTo>
                  <a:lnTo>
                    <a:pt x="262" y="186"/>
                  </a:lnTo>
                  <a:lnTo>
                    <a:pt x="0" y="186"/>
                  </a:lnTo>
                  <a:lnTo>
                    <a:pt x="0" y="0"/>
                  </a:lnTo>
                  <a:close/>
                </a:path>
              </a:pathLst>
            </a:custGeom>
            <a:solidFill>
              <a:srgbClr val="909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3" name="Freeform 61">
              <a:extLst>
                <a:ext uri="{FF2B5EF4-FFF2-40B4-BE49-F238E27FC236}">
                  <a16:creationId xmlns:a16="http://schemas.microsoft.com/office/drawing/2014/main" id="{E4926A4B-87D0-1946-9F43-E98A760DA23E}"/>
                </a:ext>
              </a:extLst>
            </p:cNvPr>
            <p:cNvSpPr>
              <a:spLocks noEditPoints="1"/>
            </p:cNvSpPr>
            <p:nvPr/>
          </p:nvSpPr>
          <p:spPr bwMode="auto">
            <a:xfrm>
              <a:off x="4052" y="2002"/>
              <a:ext cx="262" cy="186"/>
            </a:xfrm>
            <a:custGeom>
              <a:avLst/>
              <a:gdLst>
                <a:gd name="T0" fmla="*/ 0 w 262"/>
                <a:gd name="T1" fmla="*/ 0 h 186"/>
                <a:gd name="T2" fmla="*/ 262 w 262"/>
                <a:gd name="T3" fmla="*/ 0 h 186"/>
                <a:gd name="T4" fmla="*/ 262 w 262"/>
                <a:gd name="T5" fmla="*/ 186 h 186"/>
                <a:gd name="T6" fmla="*/ 0 w 262"/>
                <a:gd name="T7" fmla="*/ 186 h 186"/>
                <a:gd name="T8" fmla="*/ 0 w 262"/>
                <a:gd name="T9" fmla="*/ 0 h 186"/>
                <a:gd name="T10" fmla="*/ 0 w 262"/>
                <a:gd name="T11" fmla="*/ 0 h 186"/>
                <a:gd name="T12" fmla="*/ 259 w 262"/>
                <a:gd name="T13" fmla="*/ 0 h 186"/>
                <a:gd name="T14" fmla="*/ 259 w 262"/>
                <a:gd name="T15" fmla="*/ 185 h 186"/>
                <a:gd name="T16" fmla="*/ 0 w 262"/>
                <a:gd name="T17" fmla="*/ 185 h 186"/>
                <a:gd name="T18" fmla="*/ 0 w 262"/>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86">
                  <a:moveTo>
                    <a:pt x="0" y="0"/>
                  </a:moveTo>
                  <a:lnTo>
                    <a:pt x="262" y="0"/>
                  </a:lnTo>
                  <a:lnTo>
                    <a:pt x="262" y="186"/>
                  </a:lnTo>
                  <a:lnTo>
                    <a:pt x="0" y="186"/>
                  </a:lnTo>
                  <a:lnTo>
                    <a:pt x="0" y="0"/>
                  </a:lnTo>
                  <a:close/>
                  <a:moveTo>
                    <a:pt x="0" y="0"/>
                  </a:moveTo>
                  <a:lnTo>
                    <a:pt x="259" y="0"/>
                  </a:lnTo>
                  <a:lnTo>
                    <a:pt x="259" y="185"/>
                  </a:lnTo>
                  <a:lnTo>
                    <a:pt x="0" y="185"/>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4" name="Freeform 62">
              <a:extLst>
                <a:ext uri="{FF2B5EF4-FFF2-40B4-BE49-F238E27FC236}">
                  <a16:creationId xmlns:a16="http://schemas.microsoft.com/office/drawing/2014/main" id="{477E707F-6A80-3343-B1CC-6A353608E38D}"/>
                </a:ext>
              </a:extLst>
            </p:cNvPr>
            <p:cNvSpPr>
              <a:spLocks noEditPoints="1"/>
            </p:cNvSpPr>
            <p:nvPr/>
          </p:nvSpPr>
          <p:spPr bwMode="auto">
            <a:xfrm>
              <a:off x="4052" y="2002"/>
              <a:ext cx="259" cy="185"/>
            </a:xfrm>
            <a:custGeom>
              <a:avLst/>
              <a:gdLst>
                <a:gd name="T0" fmla="*/ 0 w 259"/>
                <a:gd name="T1" fmla="*/ 0 h 185"/>
                <a:gd name="T2" fmla="*/ 259 w 259"/>
                <a:gd name="T3" fmla="*/ 0 h 185"/>
                <a:gd name="T4" fmla="*/ 259 w 259"/>
                <a:gd name="T5" fmla="*/ 185 h 185"/>
                <a:gd name="T6" fmla="*/ 0 w 259"/>
                <a:gd name="T7" fmla="*/ 185 h 185"/>
                <a:gd name="T8" fmla="*/ 0 w 259"/>
                <a:gd name="T9" fmla="*/ 0 h 185"/>
                <a:gd name="T10" fmla="*/ 0 w 259"/>
                <a:gd name="T11" fmla="*/ 0 h 185"/>
                <a:gd name="T12" fmla="*/ 257 w 259"/>
                <a:gd name="T13" fmla="*/ 0 h 185"/>
                <a:gd name="T14" fmla="*/ 257 w 259"/>
                <a:gd name="T15" fmla="*/ 183 h 185"/>
                <a:gd name="T16" fmla="*/ 0 w 259"/>
                <a:gd name="T17" fmla="*/ 183 h 185"/>
                <a:gd name="T18" fmla="*/ 0 w 259"/>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 h="185">
                  <a:moveTo>
                    <a:pt x="0" y="0"/>
                  </a:moveTo>
                  <a:lnTo>
                    <a:pt x="259" y="0"/>
                  </a:lnTo>
                  <a:lnTo>
                    <a:pt x="259" y="185"/>
                  </a:lnTo>
                  <a:lnTo>
                    <a:pt x="0" y="185"/>
                  </a:lnTo>
                  <a:lnTo>
                    <a:pt x="0" y="0"/>
                  </a:lnTo>
                  <a:close/>
                  <a:moveTo>
                    <a:pt x="0" y="0"/>
                  </a:moveTo>
                  <a:lnTo>
                    <a:pt x="257" y="0"/>
                  </a:lnTo>
                  <a:lnTo>
                    <a:pt x="257" y="183"/>
                  </a:lnTo>
                  <a:lnTo>
                    <a:pt x="0" y="183"/>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5" name="Freeform 63">
              <a:extLst>
                <a:ext uri="{FF2B5EF4-FFF2-40B4-BE49-F238E27FC236}">
                  <a16:creationId xmlns:a16="http://schemas.microsoft.com/office/drawing/2014/main" id="{F7A64121-AEC7-0C47-BB9A-1BC62D3627CF}"/>
                </a:ext>
              </a:extLst>
            </p:cNvPr>
            <p:cNvSpPr>
              <a:spLocks noEditPoints="1"/>
            </p:cNvSpPr>
            <p:nvPr/>
          </p:nvSpPr>
          <p:spPr bwMode="auto">
            <a:xfrm>
              <a:off x="4052" y="2002"/>
              <a:ext cx="257" cy="183"/>
            </a:xfrm>
            <a:custGeom>
              <a:avLst/>
              <a:gdLst>
                <a:gd name="T0" fmla="*/ 0 w 257"/>
                <a:gd name="T1" fmla="*/ 0 h 183"/>
                <a:gd name="T2" fmla="*/ 257 w 257"/>
                <a:gd name="T3" fmla="*/ 0 h 183"/>
                <a:gd name="T4" fmla="*/ 257 w 257"/>
                <a:gd name="T5" fmla="*/ 183 h 183"/>
                <a:gd name="T6" fmla="*/ 0 w 257"/>
                <a:gd name="T7" fmla="*/ 183 h 183"/>
                <a:gd name="T8" fmla="*/ 0 w 257"/>
                <a:gd name="T9" fmla="*/ 0 h 183"/>
                <a:gd name="T10" fmla="*/ 0 w 257"/>
                <a:gd name="T11" fmla="*/ 0 h 183"/>
                <a:gd name="T12" fmla="*/ 255 w 257"/>
                <a:gd name="T13" fmla="*/ 0 h 183"/>
                <a:gd name="T14" fmla="*/ 255 w 257"/>
                <a:gd name="T15" fmla="*/ 182 h 183"/>
                <a:gd name="T16" fmla="*/ 0 w 257"/>
                <a:gd name="T17" fmla="*/ 182 h 183"/>
                <a:gd name="T18" fmla="*/ 0 w 257"/>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183">
                  <a:moveTo>
                    <a:pt x="0" y="0"/>
                  </a:moveTo>
                  <a:lnTo>
                    <a:pt x="257" y="0"/>
                  </a:lnTo>
                  <a:lnTo>
                    <a:pt x="257" y="183"/>
                  </a:lnTo>
                  <a:lnTo>
                    <a:pt x="0" y="183"/>
                  </a:lnTo>
                  <a:lnTo>
                    <a:pt x="0" y="0"/>
                  </a:lnTo>
                  <a:close/>
                  <a:moveTo>
                    <a:pt x="0" y="0"/>
                  </a:moveTo>
                  <a:lnTo>
                    <a:pt x="255" y="0"/>
                  </a:lnTo>
                  <a:lnTo>
                    <a:pt x="255" y="182"/>
                  </a:lnTo>
                  <a:lnTo>
                    <a:pt x="0" y="182"/>
                  </a:lnTo>
                  <a:lnTo>
                    <a:pt x="0" y="0"/>
                  </a:lnTo>
                  <a:close/>
                </a:path>
              </a:pathLst>
            </a:custGeom>
            <a:solidFill>
              <a:srgbClr val="939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6" name="Freeform 64">
              <a:extLst>
                <a:ext uri="{FF2B5EF4-FFF2-40B4-BE49-F238E27FC236}">
                  <a16:creationId xmlns:a16="http://schemas.microsoft.com/office/drawing/2014/main" id="{D4C77AAE-D31D-0A47-9D73-16E3DA530702}"/>
                </a:ext>
              </a:extLst>
            </p:cNvPr>
            <p:cNvSpPr>
              <a:spLocks noEditPoints="1"/>
            </p:cNvSpPr>
            <p:nvPr/>
          </p:nvSpPr>
          <p:spPr bwMode="auto">
            <a:xfrm>
              <a:off x="4052" y="2002"/>
              <a:ext cx="255" cy="182"/>
            </a:xfrm>
            <a:custGeom>
              <a:avLst/>
              <a:gdLst>
                <a:gd name="T0" fmla="*/ 0 w 255"/>
                <a:gd name="T1" fmla="*/ 0 h 182"/>
                <a:gd name="T2" fmla="*/ 255 w 255"/>
                <a:gd name="T3" fmla="*/ 0 h 182"/>
                <a:gd name="T4" fmla="*/ 255 w 255"/>
                <a:gd name="T5" fmla="*/ 182 h 182"/>
                <a:gd name="T6" fmla="*/ 0 w 255"/>
                <a:gd name="T7" fmla="*/ 182 h 182"/>
                <a:gd name="T8" fmla="*/ 0 w 255"/>
                <a:gd name="T9" fmla="*/ 0 h 182"/>
                <a:gd name="T10" fmla="*/ 0 w 255"/>
                <a:gd name="T11" fmla="*/ 0 h 182"/>
                <a:gd name="T12" fmla="*/ 253 w 255"/>
                <a:gd name="T13" fmla="*/ 0 h 182"/>
                <a:gd name="T14" fmla="*/ 253 w 255"/>
                <a:gd name="T15" fmla="*/ 180 h 182"/>
                <a:gd name="T16" fmla="*/ 0 w 255"/>
                <a:gd name="T17" fmla="*/ 180 h 182"/>
                <a:gd name="T18" fmla="*/ 0 w 25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82">
                  <a:moveTo>
                    <a:pt x="0" y="0"/>
                  </a:moveTo>
                  <a:lnTo>
                    <a:pt x="255" y="0"/>
                  </a:lnTo>
                  <a:lnTo>
                    <a:pt x="255" y="182"/>
                  </a:lnTo>
                  <a:lnTo>
                    <a:pt x="0" y="182"/>
                  </a:lnTo>
                  <a:lnTo>
                    <a:pt x="0" y="0"/>
                  </a:lnTo>
                  <a:close/>
                  <a:moveTo>
                    <a:pt x="0" y="0"/>
                  </a:moveTo>
                  <a:lnTo>
                    <a:pt x="253" y="0"/>
                  </a:lnTo>
                  <a:lnTo>
                    <a:pt x="253" y="180"/>
                  </a:lnTo>
                  <a:lnTo>
                    <a:pt x="0" y="180"/>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7" name="Freeform 65">
              <a:extLst>
                <a:ext uri="{FF2B5EF4-FFF2-40B4-BE49-F238E27FC236}">
                  <a16:creationId xmlns:a16="http://schemas.microsoft.com/office/drawing/2014/main" id="{93782F94-A9AC-BB4D-90D4-3D489E742356}"/>
                </a:ext>
              </a:extLst>
            </p:cNvPr>
            <p:cNvSpPr>
              <a:spLocks noEditPoints="1"/>
            </p:cNvSpPr>
            <p:nvPr/>
          </p:nvSpPr>
          <p:spPr bwMode="auto">
            <a:xfrm>
              <a:off x="4052" y="2002"/>
              <a:ext cx="253" cy="180"/>
            </a:xfrm>
            <a:custGeom>
              <a:avLst/>
              <a:gdLst>
                <a:gd name="T0" fmla="*/ 0 w 253"/>
                <a:gd name="T1" fmla="*/ 0 h 180"/>
                <a:gd name="T2" fmla="*/ 253 w 253"/>
                <a:gd name="T3" fmla="*/ 0 h 180"/>
                <a:gd name="T4" fmla="*/ 253 w 253"/>
                <a:gd name="T5" fmla="*/ 180 h 180"/>
                <a:gd name="T6" fmla="*/ 0 w 253"/>
                <a:gd name="T7" fmla="*/ 180 h 180"/>
                <a:gd name="T8" fmla="*/ 0 w 253"/>
                <a:gd name="T9" fmla="*/ 0 h 180"/>
                <a:gd name="T10" fmla="*/ 0 w 253"/>
                <a:gd name="T11" fmla="*/ 0 h 180"/>
                <a:gd name="T12" fmla="*/ 250 w 253"/>
                <a:gd name="T13" fmla="*/ 0 h 180"/>
                <a:gd name="T14" fmla="*/ 250 w 253"/>
                <a:gd name="T15" fmla="*/ 178 h 180"/>
                <a:gd name="T16" fmla="*/ 0 w 253"/>
                <a:gd name="T17" fmla="*/ 178 h 180"/>
                <a:gd name="T18" fmla="*/ 0 w 253"/>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80">
                  <a:moveTo>
                    <a:pt x="0" y="0"/>
                  </a:moveTo>
                  <a:lnTo>
                    <a:pt x="253" y="0"/>
                  </a:lnTo>
                  <a:lnTo>
                    <a:pt x="253" y="180"/>
                  </a:lnTo>
                  <a:lnTo>
                    <a:pt x="0" y="180"/>
                  </a:lnTo>
                  <a:lnTo>
                    <a:pt x="0" y="0"/>
                  </a:lnTo>
                  <a:close/>
                  <a:moveTo>
                    <a:pt x="0" y="0"/>
                  </a:moveTo>
                  <a:lnTo>
                    <a:pt x="250" y="0"/>
                  </a:lnTo>
                  <a:lnTo>
                    <a:pt x="250" y="178"/>
                  </a:lnTo>
                  <a:lnTo>
                    <a:pt x="0" y="178"/>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8" name="Freeform 66">
              <a:extLst>
                <a:ext uri="{FF2B5EF4-FFF2-40B4-BE49-F238E27FC236}">
                  <a16:creationId xmlns:a16="http://schemas.microsoft.com/office/drawing/2014/main" id="{35CCBADF-4F71-6C46-BA1F-B55741576E4B}"/>
                </a:ext>
              </a:extLst>
            </p:cNvPr>
            <p:cNvSpPr>
              <a:spLocks noEditPoints="1"/>
            </p:cNvSpPr>
            <p:nvPr/>
          </p:nvSpPr>
          <p:spPr bwMode="auto">
            <a:xfrm>
              <a:off x="4052" y="2002"/>
              <a:ext cx="250" cy="178"/>
            </a:xfrm>
            <a:custGeom>
              <a:avLst/>
              <a:gdLst>
                <a:gd name="T0" fmla="*/ 0 w 250"/>
                <a:gd name="T1" fmla="*/ 0 h 178"/>
                <a:gd name="T2" fmla="*/ 250 w 250"/>
                <a:gd name="T3" fmla="*/ 0 h 178"/>
                <a:gd name="T4" fmla="*/ 250 w 250"/>
                <a:gd name="T5" fmla="*/ 178 h 178"/>
                <a:gd name="T6" fmla="*/ 0 w 250"/>
                <a:gd name="T7" fmla="*/ 178 h 178"/>
                <a:gd name="T8" fmla="*/ 0 w 250"/>
                <a:gd name="T9" fmla="*/ 0 h 178"/>
                <a:gd name="T10" fmla="*/ 0 w 250"/>
                <a:gd name="T11" fmla="*/ 0 h 178"/>
                <a:gd name="T12" fmla="*/ 248 w 250"/>
                <a:gd name="T13" fmla="*/ 0 h 178"/>
                <a:gd name="T14" fmla="*/ 248 w 250"/>
                <a:gd name="T15" fmla="*/ 177 h 178"/>
                <a:gd name="T16" fmla="*/ 0 w 250"/>
                <a:gd name="T17" fmla="*/ 177 h 178"/>
                <a:gd name="T18" fmla="*/ 0 w 250"/>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78">
                  <a:moveTo>
                    <a:pt x="0" y="0"/>
                  </a:moveTo>
                  <a:lnTo>
                    <a:pt x="250" y="0"/>
                  </a:lnTo>
                  <a:lnTo>
                    <a:pt x="250" y="178"/>
                  </a:lnTo>
                  <a:lnTo>
                    <a:pt x="0" y="178"/>
                  </a:lnTo>
                  <a:lnTo>
                    <a:pt x="0" y="0"/>
                  </a:lnTo>
                  <a:close/>
                  <a:moveTo>
                    <a:pt x="0" y="0"/>
                  </a:moveTo>
                  <a:lnTo>
                    <a:pt x="248" y="0"/>
                  </a:lnTo>
                  <a:lnTo>
                    <a:pt x="248" y="177"/>
                  </a:lnTo>
                  <a:lnTo>
                    <a:pt x="0" y="177"/>
                  </a:lnTo>
                  <a:lnTo>
                    <a:pt x="0" y="0"/>
                  </a:lnTo>
                  <a:close/>
                </a:path>
              </a:pathLst>
            </a:custGeom>
            <a:solidFill>
              <a:srgbClr val="969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9" name="Freeform 67">
              <a:extLst>
                <a:ext uri="{FF2B5EF4-FFF2-40B4-BE49-F238E27FC236}">
                  <a16:creationId xmlns:a16="http://schemas.microsoft.com/office/drawing/2014/main" id="{784E268B-D518-B44C-BBD3-14503CAABD95}"/>
                </a:ext>
              </a:extLst>
            </p:cNvPr>
            <p:cNvSpPr>
              <a:spLocks noEditPoints="1"/>
            </p:cNvSpPr>
            <p:nvPr/>
          </p:nvSpPr>
          <p:spPr bwMode="auto">
            <a:xfrm>
              <a:off x="4052" y="2002"/>
              <a:ext cx="248" cy="177"/>
            </a:xfrm>
            <a:custGeom>
              <a:avLst/>
              <a:gdLst>
                <a:gd name="T0" fmla="*/ 0 w 248"/>
                <a:gd name="T1" fmla="*/ 0 h 177"/>
                <a:gd name="T2" fmla="*/ 248 w 248"/>
                <a:gd name="T3" fmla="*/ 0 h 177"/>
                <a:gd name="T4" fmla="*/ 248 w 248"/>
                <a:gd name="T5" fmla="*/ 177 h 177"/>
                <a:gd name="T6" fmla="*/ 0 w 248"/>
                <a:gd name="T7" fmla="*/ 177 h 177"/>
                <a:gd name="T8" fmla="*/ 0 w 248"/>
                <a:gd name="T9" fmla="*/ 0 h 177"/>
                <a:gd name="T10" fmla="*/ 0 w 248"/>
                <a:gd name="T11" fmla="*/ 0 h 177"/>
                <a:gd name="T12" fmla="*/ 246 w 248"/>
                <a:gd name="T13" fmla="*/ 0 h 177"/>
                <a:gd name="T14" fmla="*/ 246 w 248"/>
                <a:gd name="T15" fmla="*/ 175 h 177"/>
                <a:gd name="T16" fmla="*/ 0 w 248"/>
                <a:gd name="T17" fmla="*/ 175 h 177"/>
                <a:gd name="T18" fmla="*/ 0 w 248"/>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77">
                  <a:moveTo>
                    <a:pt x="0" y="0"/>
                  </a:moveTo>
                  <a:lnTo>
                    <a:pt x="248" y="0"/>
                  </a:lnTo>
                  <a:lnTo>
                    <a:pt x="248" y="177"/>
                  </a:lnTo>
                  <a:lnTo>
                    <a:pt x="0" y="177"/>
                  </a:lnTo>
                  <a:lnTo>
                    <a:pt x="0" y="0"/>
                  </a:lnTo>
                  <a:close/>
                  <a:moveTo>
                    <a:pt x="0" y="0"/>
                  </a:moveTo>
                  <a:lnTo>
                    <a:pt x="246" y="0"/>
                  </a:lnTo>
                  <a:lnTo>
                    <a:pt x="246" y="175"/>
                  </a:lnTo>
                  <a:lnTo>
                    <a:pt x="0" y="175"/>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0" name="Freeform 68">
              <a:extLst>
                <a:ext uri="{FF2B5EF4-FFF2-40B4-BE49-F238E27FC236}">
                  <a16:creationId xmlns:a16="http://schemas.microsoft.com/office/drawing/2014/main" id="{98311FAB-1928-B64A-B0E2-119832026A94}"/>
                </a:ext>
              </a:extLst>
            </p:cNvPr>
            <p:cNvSpPr>
              <a:spLocks noEditPoints="1"/>
            </p:cNvSpPr>
            <p:nvPr/>
          </p:nvSpPr>
          <p:spPr bwMode="auto">
            <a:xfrm>
              <a:off x="4052" y="2002"/>
              <a:ext cx="246" cy="175"/>
            </a:xfrm>
            <a:custGeom>
              <a:avLst/>
              <a:gdLst>
                <a:gd name="T0" fmla="*/ 0 w 246"/>
                <a:gd name="T1" fmla="*/ 0 h 175"/>
                <a:gd name="T2" fmla="*/ 246 w 246"/>
                <a:gd name="T3" fmla="*/ 0 h 175"/>
                <a:gd name="T4" fmla="*/ 246 w 246"/>
                <a:gd name="T5" fmla="*/ 175 h 175"/>
                <a:gd name="T6" fmla="*/ 0 w 246"/>
                <a:gd name="T7" fmla="*/ 175 h 175"/>
                <a:gd name="T8" fmla="*/ 0 w 246"/>
                <a:gd name="T9" fmla="*/ 0 h 175"/>
                <a:gd name="T10" fmla="*/ 0 w 246"/>
                <a:gd name="T11" fmla="*/ 0 h 175"/>
                <a:gd name="T12" fmla="*/ 242 w 246"/>
                <a:gd name="T13" fmla="*/ 0 h 175"/>
                <a:gd name="T14" fmla="*/ 242 w 246"/>
                <a:gd name="T15" fmla="*/ 174 h 175"/>
                <a:gd name="T16" fmla="*/ 0 w 246"/>
                <a:gd name="T17" fmla="*/ 174 h 175"/>
                <a:gd name="T18" fmla="*/ 0 w 246"/>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 h="175">
                  <a:moveTo>
                    <a:pt x="0" y="0"/>
                  </a:moveTo>
                  <a:lnTo>
                    <a:pt x="246" y="0"/>
                  </a:lnTo>
                  <a:lnTo>
                    <a:pt x="246" y="175"/>
                  </a:lnTo>
                  <a:lnTo>
                    <a:pt x="0" y="175"/>
                  </a:lnTo>
                  <a:lnTo>
                    <a:pt x="0" y="0"/>
                  </a:lnTo>
                  <a:close/>
                  <a:moveTo>
                    <a:pt x="0" y="0"/>
                  </a:moveTo>
                  <a:lnTo>
                    <a:pt x="242" y="0"/>
                  </a:lnTo>
                  <a:lnTo>
                    <a:pt x="242" y="174"/>
                  </a:lnTo>
                  <a:lnTo>
                    <a:pt x="0" y="174"/>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1" name="Freeform 69">
              <a:extLst>
                <a:ext uri="{FF2B5EF4-FFF2-40B4-BE49-F238E27FC236}">
                  <a16:creationId xmlns:a16="http://schemas.microsoft.com/office/drawing/2014/main" id="{45CB1A68-AB62-E444-8F0C-9D8E233DDB9C}"/>
                </a:ext>
              </a:extLst>
            </p:cNvPr>
            <p:cNvSpPr>
              <a:spLocks noEditPoints="1"/>
            </p:cNvSpPr>
            <p:nvPr/>
          </p:nvSpPr>
          <p:spPr bwMode="auto">
            <a:xfrm>
              <a:off x="4052" y="2002"/>
              <a:ext cx="242" cy="174"/>
            </a:xfrm>
            <a:custGeom>
              <a:avLst/>
              <a:gdLst>
                <a:gd name="T0" fmla="*/ 0 w 242"/>
                <a:gd name="T1" fmla="*/ 0 h 174"/>
                <a:gd name="T2" fmla="*/ 242 w 242"/>
                <a:gd name="T3" fmla="*/ 0 h 174"/>
                <a:gd name="T4" fmla="*/ 242 w 242"/>
                <a:gd name="T5" fmla="*/ 174 h 174"/>
                <a:gd name="T6" fmla="*/ 0 w 242"/>
                <a:gd name="T7" fmla="*/ 174 h 174"/>
                <a:gd name="T8" fmla="*/ 0 w 242"/>
                <a:gd name="T9" fmla="*/ 0 h 174"/>
                <a:gd name="T10" fmla="*/ 0 w 242"/>
                <a:gd name="T11" fmla="*/ 0 h 174"/>
                <a:gd name="T12" fmla="*/ 240 w 242"/>
                <a:gd name="T13" fmla="*/ 0 h 174"/>
                <a:gd name="T14" fmla="*/ 240 w 242"/>
                <a:gd name="T15" fmla="*/ 172 h 174"/>
                <a:gd name="T16" fmla="*/ 0 w 242"/>
                <a:gd name="T17" fmla="*/ 172 h 174"/>
                <a:gd name="T18" fmla="*/ 0 w 242"/>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74">
                  <a:moveTo>
                    <a:pt x="0" y="0"/>
                  </a:moveTo>
                  <a:lnTo>
                    <a:pt x="242" y="0"/>
                  </a:lnTo>
                  <a:lnTo>
                    <a:pt x="242" y="174"/>
                  </a:lnTo>
                  <a:lnTo>
                    <a:pt x="0" y="174"/>
                  </a:lnTo>
                  <a:lnTo>
                    <a:pt x="0" y="0"/>
                  </a:lnTo>
                  <a:close/>
                  <a:moveTo>
                    <a:pt x="0" y="0"/>
                  </a:moveTo>
                  <a:lnTo>
                    <a:pt x="240" y="0"/>
                  </a:lnTo>
                  <a:lnTo>
                    <a:pt x="240" y="172"/>
                  </a:lnTo>
                  <a:lnTo>
                    <a:pt x="0" y="172"/>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2" name="Freeform 70">
              <a:extLst>
                <a:ext uri="{FF2B5EF4-FFF2-40B4-BE49-F238E27FC236}">
                  <a16:creationId xmlns:a16="http://schemas.microsoft.com/office/drawing/2014/main" id="{A5AC1E85-4EDC-054D-A06A-3BFEB9D51284}"/>
                </a:ext>
              </a:extLst>
            </p:cNvPr>
            <p:cNvSpPr>
              <a:spLocks noEditPoints="1"/>
            </p:cNvSpPr>
            <p:nvPr/>
          </p:nvSpPr>
          <p:spPr bwMode="auto">
            <a:xfrm>
              <a:off x="4052" y="2002"/>
              <a:ext cx="240" cy="172"/>
            </a:xfrm>
            <a:custGeom>
              <a:avLst/>
              <a:gdLst>
                <a:gd name="T0" fmla="*/ 0 w 240"/>
                <a:gd name="T1" fmla="*/ 0 h 172"/>
                <a:gd name="T2" fmla="*/ 240 w 240"/>
                <a:gd name="T3" fmla="*/ 0 h 172"/>
                <a:gd name="T4" fmla="*/ 240 w 240"/>
                <a:gd name="T5" fmla="*/ 172 h 172"/>
                <a:gd name="T6" fmla="*/ 0 w 240"/>
                <a:gd name="T7" fmla="*/ 172 h 172"/>
                <a:gd name="T8" fmla="*/ 0 w 240"/>
                <a:gd name="T9" fmla="*/ 0 h 172"/>
                <a:gd name="T10" fmla="*/ 0 w 240"/>
                <a:gd name="T11" fmla="*/ 0 h 172"/>
                <a:gd name="T12" fmla="*/ 238 w 240"/>
                <a:gd name="T13" fmla="*/ 0 h 172"/>
                <a:gd name="T14" fmla="*/ 238 w 240"/>
                <a:gd name="T15" fmla="*/ 169 h 172"/>
                <a:gd name="T16" fmla="*/ 0 w 240"/>
                <a:gd name="T17" fmla="*/ 169 h 172"/>
                <a:gd name="T18" fmla="*/ 0 w 240"/>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172">
                  <a:moveTo>
                    <a:pt x="0" y="0"/>
                  </a:moveTo>
                  <a:lnTo>
                    <a:pt x="240" y="0"/>
                  </a:lnTo>
                  <a:lnTo>
                    <a:pt x="240" y="172"/>
                  </a:lnTo>
                  <a:lnTo>
                    <a:pt x="0" y="172"/>
                  </a:lnTo>
                  <a:lnTo>
                    <a:pt x="0" y="0"/>
                  </a:lnTo>
                  <a:close/>
                  <a:moveTo>
                    <a:pt x="0" y="0"/>
                  </a:moveTo>
                  <a:lnTo>
                    <a:pt x="238" y="0"/>
                  </a:lnTo>
                  <a:lnTo>
                    <a:pt x="238" y="169"/>
                  </a:lnTo>
                  <a:lnTo>
                    <a:pt x="0" y="169"/>
                  </a:lnTo>
                  <a:lnTo>
                    <a:pt x="0"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3" name="Freeform 71">
              <a:extLst>
                <a:ext uri="{FF2B5EF4-FFF2-40B4-BE49-F238E27FC236}">
                  <a16:creationId xmlns:a16="http://schemas.microsoft.com/office/drawing/2014/main" id="{05242CE3-D953-BB40-A1EF-37D516D192C6}"/>
                </a:ext>
              </a:extLst>
            </p:cNvPr>
            <p:cNvSpPr>
              <a:spLocks noEditPoints="1"/>
            </p:cNvSpPr>
            <p:nvPr/>
          </p:nvSpPr>
          <p:spPr bwMode="auto">
            <a:xfrm>
              <a:off x="4052" y="2002"/>
              <a:ext cx="238" cy="169"/>
            </a:xfrm>
            <a:custGeom>
              <a:avLst/>
              <a:gdLst>
                <a:gd name="T0" fmla="*/ 0 w 238"/>
                <a:gd name="T1" fmla="*/ 0 h 169"/>
                <a:gd name="T2" fmla="*/ 238 w 238"/>
                <a:gd name="T3" fmla="*/ 0 h 169"/>
                <a:gd name="T4" fmla="*/ 238 w 238"/>
                <a:gd name="T5" fmla="*/ 169 h 169"/>
                <a:gd name="T6" fmla="*/ 0 w 238"/>
                <a:gd name="T7" fmla="*/ 169 h 169"/>
                <a:gd name="T8" fmla="*/ 0 w 238"/>
                <a:gd name="T9" fmla="*/ 0 h 169"/>
                <a:gd name="T10" fmla="*/ 0 w 238"/>
                <a:gd name="T11" fmla="*/ 0 h 169"/>
                <a:gd name="T12" fmla="*/ 236 w 238"/>
                <a:gd name="T13" fmla="*/ 0 h 169"/>
                <a:gd name="T14" fmla="*/ 236 w 238"/>
                <a:gd name="T15" fmla="*/ 168 h 169"/>
                <a:gd name="T16" fmla="*/ 0 w 238"/>
                <a:gd name="T17" fmla="*/ 168 h 169"/>
                <a:gd name="T18" fmla="*/ 0 w 23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69">
                  <a:moveTo>
                    <a:pt x="0" y="0"/>
                  </a:moveTo>
                  <a:lnTo>
                    <a:pt x="238" y="0"/>
                  </a:lnTo>
                  <a:lnTo>
                    <a:pt x="238" y="169"/>
                  </a:lnTo>
                  <a:lnTo>
                    <a:pt x="0" y="169"/>
                  </a:lnTo>
                  <a:lnTo>
                    <a:pt x="0" y="0"/>
                  </a:lnTo>
                  <a:close/>
                  <a:moveTo>
                    <a:pt x="0" y="0"/>
                  </a:moveTo>
                  <a:lnTo>
                    <a:pt x="236" y="0"/>
                  </a:lnTo>
                  <a:lnTo>
                    <a:pt x="236" y="168"/>
                  </a:lnTo>
                  <a:lnTo>
                    <a:pt x="0" y="168"/>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4" name="Freeform 72">
              <a:extLst>
                <a:ext uri="{FF2B5EF4-FFF2-40B4-BE49-F238E27FC236}">
                  <a16:creationId xmlns:a16="http://schemas.microsoft.com/office/drawing/2014/main" id="{8193EDFF-9F4A-5C4A-AAE9-54D2283BEC30}"/>
                </a:ext>
              </a:extLst>
            </p:cNvPr>
            <p:cNvSpPr>
              <a:spLocks noEditPoints="1"/>
            </p:cNvSpPr>
            <p:nvPr/>
          </p:nvSpPr>
          <p:spPr bwMode="auto">
            <a:xfrm>
              <a:off x="4052" y="2002"/>
              <a:ext cx="236" cy="168"/>
            </a:xfrm>
            <a:custGeom>
              <a:avLst/>
              <a:gdLst>
                <a:gd name="T0" fmla="*/ 0 w 236"/>
                <a:gd name="T1" fmla="*/ 0 h 168"/>
                <a:gd name="T2" fmla="*/ 236 w 236"/>
                <a:gd name="T3" fmla="*/ 0 h 168"/>
                <a:gd name="T4" fmla="*/ 236 w 236"/>
                <a:gd name="T5" fmla="*/ 168 h 168"/>
                <a:gd name="T6" fmla="*/ 0 w 236"/>
                <a:gd name="T7" fmla="*/ 168 h 168"/>
                <a:gd name="T8" fmla="*/ 0 w 236"/>
                <a:gd name="T9" fmla="*/ 0 h 168"/>
                <a:gd name="T10" fmla="*/ 0 w 236"/>
                <a:gd name="T11" fmla="*/ 0 h 168"/>
                <a:gd name="T12" fmla="*/ 233 w 236"/>
                <a:gd name="T13" fmla="*/ 0 h 168"/>
                <a:gd name="T14" fmla="*/ 233 w 236"/>
                <a:gd name="T15" fmla="*/ 166 h 168"/>
                <a:gd name="T16" fmla="*/ 0 w 236"/>
                <a:gd name="T17" fmla="*/ 166 h 168"/>
                <a:gd name="T18" fmla="*/ 0 w 236"/>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 h="168">
                  <a:moveTo>
                    <a:pt x="0" y="0"/>
                  </a:moveTo>
                  <a:lnTo>
                    <a:pt x="236" y="0"/>
                  </a:lnTo>
                  <a:lnTo>
                    <a:pt x="236" y="168"/>
                  </a:lnTo>
                  <a:lnTo>
                    <a:pt x="0" y="168"/>
                  </a:lnTo>
                  <a:lnTo>
                    <a:pt x="0" y="0"/>
                  </a:lnTo>
                  <a:close/>
                  <a:moveTo>
                    <a:pt x="0" y="0"/>
                  </a:moveTo>
                  <a:lnTo>
                    <a:pt x="233" y="0"/>
                  </a:lnTo>
                  <a:lnTo>
                    <a:pt x="233" y="166"/>
                  </a:lnTo>
                  <a:lnTo>
                    <a:pt x="0" y="166"/>
                  </a:lnTo>
                  <a:lnTo>
                    <a:pt x="0" y="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5" name="Freeform 73">
              <a:extLst>
                <a:ext uri="{FF2B5EF4-FFF2-40B4-BE49-F238E27FC236}">
                  <a16:creationId xmlns:a16="http://schemas.microsoft.com/office/drawing/2014/main" id="{278AD8AC-94D9-614E-A39E-4D988843C329}"/>
                </a:ext>
              </a:extLst>
            </p:cNvPr>
            <p:cNvSpPr>
              <a:spLocks noEditPoints="1"/>
            </p:cNvSpPr>
            <p:nvPr/>
          </p:nvSpPr>
          <p:spPr bwMode="auto">
            <a:xfrm>
              <a:off x="4052" y="2002"/>
              <a:ext cx="233" cy="166"/>
            </a:xfrm>
            <a:custGeom>
              <a:avLst/>
              <a:gdLst>
                <a:gd name="T0" fmla="*/ 0 w 233"/>
                <a:gd name="T1" fmla="*/ 0 h 166"/>
                <a:gd name="T2" fmla="*/ 233 w 233"/>
                <a:gd name="T3" fmla="*/ 0 h 166"/>
                <a:gd name="T4" fmla="*/ 233 w 233"/>
                <a:gd name="T5" fmla="*/ 166 h 166"/>
                <a:gd name="T6" fmla="*/ 0 w 233"/>
                <a:gd name="T7" fmla="*/ 166 h 166"/>
                <a:gd name="T8" fmla="*/ 0 w 233"/>
                <a:gd name="T9" fmla="*/ 0 h 166"/>
                <a:gd name="T10" fmla="*/ 0 w 233"/>
                <a:gd name="T11" fmla="*/ 0 h 166"/>
                <a:gd name="T12" fmla="*/ 231 w 233"/>
                <a:gd name="T13" fmla="*/ 0 h 166"/>
                <a:gd name="T14" fmla="*/ 231 w 233"/>
                <a:gd name="T15" fmla="*/ 164 h 166"/>
                <a:gd name="T16" fmla="*/ 0 w 233"/>
                <a:gd name="T17" fmla="*/ 164 h 166"/>
                <a:gd name="T18" fmla="*/ 0 w 233"/>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66">
                  <a:moveTo>
                    <a:pt x="0" y="0"/>
                  </a:moveTo>
                  <a:lnTo>
                    <a:pt x="233" y="0"/>
                  </a:lnTo>
                  <a:lnTo>
                    <a:pt x="233" y="166"/>
                  </a:lnTo>
                  <a:lnTo>
                    <a:pt x="0" y="166"/>
                  </a:lnTo>
                  <a:lnTo>
                    <a:pt x="0" y="0"/>
                  </a:lnTo>
                  <a:close/>
                  <a:moveTo>
                    <a:pt x="0" y="0"/>
                  </a:moveTo>
                  <a:lnTo>
                    <a:pt x="231" y="0"/>
                  </a:lnTo>
                  <a:lnTo>
                    <a:pt x="231" y="164"/>
                  </a:lnTo>
                  <a:lnTo>
                    <a:pt x="0" y="164"/>
                  </a:lnTo>
                  <a:lnTo>
                    <a:pt x="0" y="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6" name="Freeform 74">
              <a:extLst>
                <a:ext uri="{FF2B5EF4-FFF2-40B4-BE49-F238E27FC236}">
                  <a16:creationId xmlns:a16="http://schemas.microsoft.com/office/drawing/2014/main" id="{69217A31-6AF2-6C42-BD27-78242C24E1CF}"/>
                </a:ext>
              </a:extLst>
            </p:cNvPr>
            <p:cNvSpPr>
              <a:spLocks noEditPoints="1"/>
            </p:cNvSpPr>
            <p:nvPr/>
          </p:nvSpPr>
          <p:spPr bwMode="auto">
            <a:xfrm>
              <a:off x="4052" y="2002"/>
              <a:ext cx="231" cy="164"/>
            </a:xfrm>
            <a:custGeom>
              <a:avLst/>
              <a:gdLst>
                <a:gd name="T0" fmla="*/ 0 w 231"/>
                <a:gd name="T1" fmla="*/ 0 h 164"/>
                <a:gd name="T2" fmla="*/ 231 w 231"/>
                <a:gd name="T3" fmla="*/ 0 h 164"/>
                <a:gd name="T4" fmla="*/ 231 w 231"/>
                <a:gd name="T5" fmla="*/ 164 h 164"/>
                <a:gd name="T6" fmla="*/ 0 w 231"/>
                <a:gd name="T7" fmla="*/ 164 h 164"/>
                <a:gd name="T8" fmla="*/ 0 w 231"/>
                <a:gd name="T9" fmla="*/ 0 h 164"/>
                <a:gd name="T10" fmla="*/ 0 w 231"/>
                <a:gd name="T11" fmla="*/ 0 h 164"/>
                <a:gd name="T12" fmla="*/ 229 w 231"/>
                <a:gd name="T13" fmla="*/ 0 h 164"/>
                <a:gd name="T14" fmla="*/ 229 w 231"/>
                <a:gd name="T15" fmla="*/ 163 h 164"/>
                <a:gd name="T16" fmla="*/ 0 w 231"/>
                <a:gd name="T17" fmla="*/ 163 h 164"/>
                <a:gd name="T18" fmla="*/ 0 w 231"/>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64">
                  <a:moveTo>
                    <a:pt x="0" y="0"/>
                  </a:moveTo>
                  <a:lnTo>
                    <a:pt x="231" y="0"/>
                  </a:lnTo>
                  <a:lnTo>
                    <a:pt x="231" y="164"/>
                  </a:lnTo>
                  <a:lnTo>
                    <a:pt x="0" y="164"/>
                  </a:lnTo>
                  <a:lnTo>
                    <a:pt x="0" y="0"/>
                  </a:lnTo>
                  <a:close/>
                  <a:moveTo>
                    <a:pt x="0" y="0"/>
                  </a:moveTo>
                  <a:lnTo>
                    <a:pt x="229" y="0"/>
                  </a:lnTo>
                  <a:lnTo>
                    <a:pt x="229" y="163"/>
                  </a:lnTo>
                  <a:lnTo>
                    <a:pt x="0" y="163"/>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7" name="Freeform 75">
              <a:extLst>
                <a:ext uri="{FF2B5EF4-FFF2-40B4-BE49-F238E27FC236}">
                  <a16:creationId xmlns:a16="http://schemas.microsoft.com/office/drawing/2014/main" id="{582E0329-AA55-6D49-8313-FCE6709DF0D7}"/>
                </a:ext>
              </a:extLst>
            </p:cNvPr>
            <p:cNvSpPr>
              <a:spLocks noEditPoints="1"/>
            </p:cNvSpPr>
            <p:nvPr/>
          </p:nvSpPr>
          <p:spPr bwMode="auto">
            <a:xfrm>
              <a:off x="4052" y="2002"/>
              <a:ext cx="229" cy="163"/>
            </a:xfrm>
            <a:custGeom>
              <a:avLst/>
              <a:gdLst>
                <a:gd name="T0" fmla="*/ 0 w 229"/>
                <a:gd name="T1" fmla="*/ 0 h 163"/>
                <a:gd name="T2" fmla="*/ 229 w 229"/>
                <a:gd name="T3" fmla="*/ 0 h 163"/>
                <a:gd name="T4" fmla="*/ 229 w 229"/>
                <a:gd name="T5" fmla="*/ 163 h 163"/>
                <a:gd name="T6" fmla="*/ 0 w 229"/>
                <a:gd name="T7" fmla="*/ 163 h 163"/>
                <a:gd name="T8" fmla="*/ 0 w 229"/>
                <a:gd name="T9" fmla="*/ 0 h 163"/>
                <a:gd name="T10" fmla="*/ 0 w 229"/>
                <a:gd name="T11" fmla="*/ 0 h 163"/>
                <a:gd name="T12" fmla="*/ 227 w 229"/>
                <a:gd name="T13" fmla="*/ 0 h 163"/>
                <a:gd name="T14" fmla="*/ 227 w 229"/>
                <a:gd name="T15" fmla="*/ 161 h 163"/>
                <a:gd name="T16" fmla="*/ 0 w 229"/>
                <a:gd name="T17" fmla="*/ 161 h 163"/>
                <a:gd name="T18" fmla="*/ 0 w 229"/>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163">
                  <a:moveTo>
                    <a:pt x="0" y="0"/>
                  </a:moveTo>
                  <a:lnTo>
                    <a:pt x="229" y="0"/>
                  </a:lnTo>
                  <a:lnTo>
                    <a:pt x="229" y="163"/>
                  </a:lnTo>
                  <a:lnTo>
                    <a:pt x="0" y="163"/>
                  </a:lnTo>
                  <a:lnTo>
                    <a:pt x="0" y="0"/>
                  </a:lnTo>
                  <a:close/>
                  <a:moveTo>
                    <a:pt x="0" y="0"/>
                  </a:moveTo>
                  <a:lnTo>
                    <a:pt x="227" y="0"/>
                  </a:lnTo>
                  <a:lnTo>
                    <a:pt x="227" y="161"/>
                  </a:lnTo>
                  <a:lnTo>
                    <a:pt x="0" y="161"/>
                  </a:lnTo>
                  <a:lnTo>
                    <a:pt x="0" y="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8" name="Freeform 76">
              <a:extLst>
                <a:ext uri="{FF2B5EF4-FFF2-40B4-BE49-F238E27FC236}">
                  <a16:creationId xmlns:a16="http://schemas.microsoft.com/office/drawing/2014/main" id="{8E12EFBC-87DE-644A-BB80-D1C285E3DBB5}"/>
                </a:ext>
              </a:extLst>
            </p:cNvPr>
            <p:cNvSpPr>
              <a:spLocks noEditPoints="1"/>
            </p:cNvSpPr>
            <p:nvPr/>
          </p:nvSpPr>
          <p:spPr bwMode="auto">
            <a:xfrm>
              <a:off x="4052" y="2002"/>
              <a:ext cx="227" cy="161"/>
            </a:xfrm>
            <a:custGeom>
              <a:avLst/>
              <a:gdLst>
                <a:gd name="T0" fmla="*/ 0 w 227"/>
                <a:gd name="T1" fmla="*/ 0 h 161"/>
                <a:gd name="T2" fmla="*/ 227 w 227"/>
                <a:gd name="T3" fmla="*/ 0 h 161"/>
                <a:gd name="T4" fmla="*/ 227 w 227"/>
                <a:gd name="T5" fmla="*/ 161 h 161"/>
                <a:gd name="T6" fmla="*/ 0 w 227"/>
                <a:gd name="T7" fmla="*/ 161 h 161"/>
                <a:gd name="T8" fmla="*/ 0 w 227"/>
                <a:gd name="T9" fmla="*/ 0 h 161"/>
                <a:gd name="T10" fmla="*/ 0 w 227"/>
                <a:gd name="T11" fmla="*/ 0 h 161"/>
                <a:gd name="T12" fmla="*/ 224 w 227"/>
                <a:gd name="T13" fmla="*/ 0 h 161"/>
                <a:gd name="T14" fmla="*/ 224 w 227"/>
                <a:gd name="T15" fmla="*/ 160 h 161"/>
                <a:gd name="T16" fmla="*/ 0 w 227"/>
                <a:gd name="T17" fmla="*/ 160 h 161"/>
                <a:gd name="T18" fmla="*/ 0 w 22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61">
                  <a:moveTo>
                    <a:pt x="0" y="0"/>
                  </a:moveTo>
                  <a:lnTo>
                    <a:pt x="227" y="0"/>
                  </a:lnTo>
                  <a:lnTo>
                    <a:pt x="227" y="161"/>
                  </a:lnTo>
                  <a:lnTo>
                    <a:pt x="0" y="161"/>
                  </a:lnTo>
                  <a:lnTo>
                    <a:pt x="0" y="0"/>
                  </a:lnTo>
                  <a:close/>
                  <a:moveTo>
                    <a:pt x="0" y="0"/>
                  </a:moveTo>
                  <a:lnTo>
                    <a:pt x="224" y="0"/>
                  </a:lnTo>
                  <a:lnTo>
                    <a:pt x="224" y="160"/>
                  </a:lnTo>
                  <a:lnTo>
                    <a:pt x="0" y="160"/>
                  </a:lnTo>
                  <a:lnTo>
                    <a:pt x="0" y="0"/>
                  </a:lnTo>
                  <a:close/>
                </a:path>
              </a:pathLst>
            </a:custGeom>
            <a:solidFill>
              <a:srgbClr val="A2A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9" name="Freeform 77">
              <a:extLst>
                <a:ext uri="{FF2B5EF4-FFF2-40B4-BE49-F238E27FC236}">
                  <a16:creationId xmlns:a16="http://schemas.microsoft.com/office/drawing/2014/main" id="{05CF6742-BA99-2E47-85BD-46610AC5B1C3}"/>
                </a:ext>
              </a:extLst>
            </p:cNvPr>
            <p:cNvSpPr>
              <a:spLocks noEditPoints="1"/>
            </p:cNvSpPr>
            <p:nvPr/>
          </p:nvSpPr>
          <p:spPr bwMode="auto">
            <a:xfrm>
              <a:off x="4052" y="2002"/>
              <a:ext cx="224" cy="160"/>
            </a:xfrm>
            <a:custGeom>
              <a:avLst/>
              <a:gdLst>
                <a:gd name="T0" fmla="*/ 0 w 224"/>
                <a:gd name="T1" fmla="*/ 0 h 160"/>
                <a:gd name="T2" fmla="*/ 224 w 224"/>
                <a:gd name="T3" fmla="*/ 0 h 160"/>
                <a:gd name="T4" fmla="*/ 224 w 224"/>
                <a:gd name="T5" fmla="*/ 160 h 160"/>
                <a:gd name="T6" fmla="*/ 0 w 224"/>
                <a:gd name="T7" fmla="*/ 160 h 160"/>
                <a:gd name="T8" fmla="*/ 0 w 224"/>
                <a:gd name="T9" fmla="*/ 0 h 160"/>
                <a:gd name="T10" fmla="*/ 0 w 224"/>
                <a:gd name="T11" fmla="*/ 0 h 160"/>
                <a:gd name="T12" fmla="*/ 222 w 224"/>
                <a:gd name="T13" fmla="*/ 0 h 160"/>
                <a:gd name="T14" fmla="*/ 222 w 224"/>
                <a:gd name="T15" fmla="*/ 158 h 160"/>
                <a:gd name="T16" fmla="*/ 0 w 224"/>
                <a:gd name="T17" fmla="*/ 158 h 160"/>
                <a:gd name="T18" fmla="*/ 0 w 22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160">
                  <a:moveTo>
                    <a:pt x="0" y="0"/>
                  </a:moveTo>
                  <a:lnTo>
                    <a:pt x="224" y="0"/>
                  </a:lnTo>
                  <a:lnTo>
                    <a:pt x="224" y="160"/>
                  </a:lnTo>
                  <a:lnTo>
                    <a:pt x="0" y="160"/>
                  </a:lnTo>
                  <a:lnTo>
                    <a:pt x="0" y="0"/>
                  </a:lnTo>
                  <a:close/>
                  <a:moveTo>
                    <a:pt x="0" y="0"/>
                  </a:moveTo>
                  <a:lnTo>
                    <a:pt x="222" y="0"/>
                  </a:lnTo>
                  <a:lnTo>
                    <a:pt x="222" y="158"/>
                  </a:lnTo>
                  <a:lnTo>
                    <a:pt x="0" y="158"/>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0" name="Freeform 78">
              <a:extLst>
                <a:ext uri="{FF2B5EF4-FFF2-40B4-BE49-F238E27FC236}">
                  <a16:creationId xmlns:a16="http://schemas.microsoft.com/office/drawing/2014/main" id="{15A15AA3-49C8-544C-93FC-B2546186C7A4}"/>
                </a:ext>
              </a:extLst>
            </p:cNvPr>
            <p:cNvSpPr>
              <a:spLocks noEditPoints="1"/>
            </p:cNvSpPr>
            <p:nvPr/>
          </p:nvSpPr>
          <p:spPr bwMode="auto">
            <a:xfrm>
              <a:off x="4052" y="2002"/>
              <a:ext cx="222" cy="158"/>
            </a:xfrm>
            <a:custGeom>
              <a:avLst/>
              <a:gdLst>
                <a:gd name="T0" fmla="*/ 0 w 222"/>
                <a:gd name="T1" fmla="*/ 0 h 158"/>
                <a:gd name="T2" fmla="*/ 222 w 222"/>
                <a:gd name="T3" fmla="*/ 0 h 158"/>
                <a:gd name="T4" fmla="*/ 222 w 222"/>
                <a:gd name="T5" fmla="*/ 158 h 158"/>
                <a:gd name="T6" fmla="*/ 0 w 222"/>
                <a:gd name="T7" fmla="*/ 158 h 158"/>
                <a:gd name="T8" fmla="*/ 0 w 222"/>
                <a:gd name="T9" fmla="*/ 0 h 158"/>
                <a:gd name="T10" fmla="*/ 0 w 222"/>
                <a:gd name="T11" fmla="*/ 0 h 158"/>
                <a:gd name="T12" fmla="*/ 219 w 222"/>
                <a:gd name="T13" fmla="*/ 0 h 158"/>
                <a:gd name="T14" fmla="*/ 219 w 222"/>
                <a:gd name="T15" fmla="*/ 156 h 158"/>
                <a:gd name="T16" fmla="*/ 0 w 222"/>
                <a:gd name="T17" fmla="*/ 156 h 158"/>
                <a:gd name="T18" fmla="*/ 0 w 22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58">
                  <a:moveTo>
                    <a:pt x="0" y="0"/>
                  </a:moveTo>
                  <a:lnTo>
                    <a:pt x="222" y="0"/>
                  </a:lnTo>
                  <a:lnTo>
                    <a:pt x="222" y="158"/>
                  </a:lnTo>
                  <a:lnTo>
                    <a:pt x="0" y="158"/>
                  </a:lnTo>
                  <a:lnTo>
                    <a:pt x="0" y="0"/>
                  </a:lnTo>
                  <a:close/>
                  <a:moveTo>
                    <a:pt x="0" y="0"/>
                  </a:moveTo>
                  <a:lnTo>
                    <a:pt x="219" y="0"/>
                  </a:lnTo>
                  <a:lnTo>
                    <a:pt x="219" y="156"/>
                  </a:lnTo>
                  <a:lnTo>
                    <a:pt x="0" y="156"/>
                  </a:lnTo>
                  <a:lnTo>
                    <a:pt x="0"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1" name="Freeform 79">
              <a:extLst>
                <a:ext uri="{FF2B5EF4-FFF2-40B4-BE49-F238E27FC236}">
                  <a16:creationId xmlns:a16="http://schemas.microsoft.com/office/drawing/2014/main" id="{32B8A76A-C39B-8546-9F50-59380DE0E2B8}"/>
                </a:ext>
              </a:extLst>
            </p:cNvPr>
            <p:cNvSpPr>
              <a:spLocks noEditPoints="1"/>
            </p:cNvSpPr>
            <p:nvPr/>
          </p:nvSpPr>
          <p:spPr bwMode="auto">
            <a:xfrm>
              <a:off x="4052" y="2002"/>
              <a:ext cx="219" cy="156"/>
            </a:xfrm>
            <a:custGeom>
              <a:avLst/>
              <a:gdLst>
                <a:gd name="T0" fmla="*/ 0 w 219"/>
                <a:gd name="T1" fmla="*/ 0 h 156"/>
                <a:gd name="T2" fmla="*/ 219 w 219"/>
                <a:gd name="T3" fmla="*/ 0 h 156"/>
                <a:gd name="T4" fmla="*/ 219 w 219"/>
                <a:gd name="T5" fmla="*/ 156 h 156"/>
                <a:gd name="T6" fmla="*/ 0 w 219"/>
                <a:gd name="T7" fmla="*/ 156 h 156"/>
                <a:gd name="T8" fmla="*/ 0 w 219"/>
                <a:gd name="T9" fmla="*/ 0 h 156"/>
                <a:gd name="T10" fmla="*/ 0 w 219"/>
                <a:gd name="T11" fmla="*/ 0 h 156"/>
                <a:gd name="T12" fmla="*/ 216 w 219"/>
                <a:gd name="T13" fmla="*/ 0 h 156"/>
                <a:gd name="T14" fmla="*/ 216 w 219"/>
                <a:gd name="T15" fmla="*/ 155 h 156"/>
                <a:gd name="T16" fmla="*/ 0 w 219"/>
                <a:gd name="T17" fmla="*/ 155 h 156"/>
                <a:gd name="T18" fmla="*/ 0 w 219"/>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156">
                  <a:moveTo>
                    <a:pt x="0" y="0"/>
                  </a:moveTo>
                  <a:lnTo>
                    <a:pt x="219" y="0"/>
                  </a:lnTo>
                  <a:lnTo>
                    <a:pt x="219" y="156"/>
                  </a:lnTo>
                  <a:lnTo>
                    <a:pt x="0" y="156"/>
                  </a:lnTo>
                  <a:lnTo>
                    <a:pt x="0" y="0"/>
                  </a:lnTo>
                  <a:close/>
                  <a:moveTo>
                    <a:pt x="0" y="0"/>
                  </a:moveTo>
                  <a:lnTo>
                    <a:pt x="216" y="0"/>
                  </a:lnTo>
                  <a:lnTo>
                    <a:pt x="216" y="155"/>
                  </a:lnTo>
                  <a:lnTo>
                    <a:pt x="0" y="155"/>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2" name="Freeform 80">
              <a:extLst>
                <a:ext uri="{FF2B5EF4-FFF2-40B4-BE49-F238E27FC236}">
                  <a16:creationId xmlns:a16="http://schemas.microsoft.com/office/drawing/2014/main" id="{DEDF0B2A-535E-094E-9087-1540ABE23C6E}"/>
                </a:ext>
              </a:extLst>
            </p:cNvPr>
            <p:cNvSpPr>
              <a:spLocks noEditPoints="1"/>
            </p:cNvSpPr>
            <p:nvPr/>
          </p:nvSpPr>
          <p:spPr bwMode="auto">
            <a:xfrm>
              <a:off x="4052" y="2002"/>
              <a:ext cx="216" cy="155"/>
            </a:xfrm>
            <a:custGeom>
              <a:avLst/>
              <a:gdLst>
                <a:gd name="T0" fmla="*/ 0 w 216"/>
                <a:gd name="T1" fmla="*/ 0 h 155"/>
                <a:gd name="T2" fmla="*/ 216 w 216"/>
                <a:gd name="T3" fmla="*/ 0 h 155"/>
                <a:gd name="T4" fmla="*/ 216 w 216"/>
                <a:gd name="T5" fmla="*/ 155 h 155"/>
                <a:gd name="T6" fmla="*/ 0 w 216"/>
                <a:gd name="T7" fmla="*/ 155 h 155"/>
                <a:gd name="T8" fmla="*/ 0 w 216"/>
                <a:gd name="T9" fmla="*/ 0 h 155"/>
                <a:gd name="T10" fmla="*/ 0 w 216"/>
                <a:gd name="T11" fmla="*/ 0 h 155"/>
                <a:gd name="T12" fmla="*/ 214 w 216"/>
                <a:gd name="T13" fmla="*/ 0 h 155"/>
                <a:gd name="T14" fmla="*/ 214 w 216"/>
                <a:gd name="T15" fmla="*/ 153 h 155"/>
                <a:gd name="T16" fmla="*/ 0 w 216"/>
                <a:gd name="T17" fmla="*/ 153 h 155"/>
                <a:gd name="T18" fmla="*/ 0 w 216"/>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55">
                  <a:moveTo>
                    <a:pt x="0" y="0"/>
                  </a:moveTo>
                  <a:lnTo>
                    <a:pt x="216" y="0"/>
                  </a:lnTo>
                  <a:lnTo>
                    <a:pt x="216" y="155"/>
                  </a:lnTo>
                  <a:lnTo>
                    <a:pt x="0" y="155"/>
                  </a:lnTo>
                  <a:lnTo>
                    <a:pt x="0" y="0"/>
                  </a:lnTo>
                  <a:close/>
                  <a:moveTo>
                    <a:pt x="0" y="0"/>
                  </a:moveTo>
                  <a:lnTo>
                    <a:pt x="214" y="0"/>
                  </a:lnTo>
                  <a:lnTo>
                    <a:pt x="214" y="153"/>
                  </a:lnTo>
                  <a:lnTo>
                    <a:pt x="0" y="153"/>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3" name="Freeform 81">
              <a:extLst>
                <a:ext uri="{FF2B5EF4-FFF2-40B4-BE49-F238E27FC236}">
                  <a16:creationId xmlns:a16="http://schemas.microsoft.com/office/drawing/2014/main" id="{BE9D2CF3-48FD-5E4F-AAB8-6919B5B41833}"/>
                </a:ext>
              </a:extLst>
            </p:cNvPr>
            <p:cNvSpPr>
              <a:spLocks noEditPoints="1"/>
            </p:cNvSpPr>
            <p:nvPr/>
          </p:nvSpPr>
          <p:spPr bwMode="auto">
            <a:xfrm>
              <a:off x="4052" y="2002"/>
              <a:ext cx="214" cy="153"/>
            </a:xfrm>
            <a:custGeom>
              <a:avLst/>
              <a:gdLst>
                <a:gd name="T0" fmla="*/ 0 w 214"/>
                <a:gd name="T1" fmla="*/ 0 h 153"/>
                <a:gd name="T2" fmla="*/ 214 w 214"/>
                <a:gd name="T3" fmla="*/ 0 h 153"/>
                <a:gd name="T4" fmla="*/ 214 w 214"/>
                <a:gd name="T5" fmla="*/ 153 h 153"/>
                <a:gd name="T6" fmla="*/ 0 w 214"/>
                <a:gd name="T7" fmla="*/ 153 h 153"/>
                <a:gd name="T8" fmla="*/ 0 w 214"/>
                <a:gd name="T9" fmla="*/ 0 h 153"/>
                <a:gd name="T10" fmla="*/ 0 w 214"/>
                <a:gd name="T11" fmla="*/ 0 h 153"/>
                <a:gd name="T12" fmla="*/ 212 w 214"/>
                <a:gd name="T13" fmla="*/ 0 h 153"/>
                <a:gd name="T14" fmla="*/ 212 w 214"/>
                <a:gd name="T15" fmla="*/ 152 h 153"/>
                <a:gd name="T16" fmla="*/ 0 w 214"/>
                <a:gd name="T17" fmla="*/ 152 h 153"/>
                <a:gd name="T18" fmla="*/ 0 w 214"/>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53">
                  <a:moveTo>
                    <a:pt x="0" y="0"/>
                  </a:moveTo>
                  <a:lnTo>
                    <a:pt x="214" y="0"/>
                  </a:lnTo>
                  <a:lnTo>
                    <a:pt x="214" y="153"/>
                  </a:lnTo>
                  <a:lnTo>
                    <a:pt x="0" y="153"/>
                  </a:lnTo>
                  <a:lnTo>
                    <a:pt x="0" y="0"/>
                  </a:lnTo>
                  <a:close/>
                  <a:moveTo>
                    <a:pt x="0" y="0"/>
                  </a:moveTo>
                  <a:lnTo>
                    <a:pt x="212" y="0"/>
                  </a:lnTo>
                  <a:lnTo>
                    <a:pt x="212" y="152"/>
                  </a:lnTo>
                  <a:lnTo>
                    <a:pt x="0" y="152"/>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4" name="Freeform 82">
              <a:extLst>
                <a:ext uri="{FF2B5EF4-FFF2-40B4-BE49-F238E27FC236}">
                  <a16:creationId xmlns:a16="http://schemas.microsoft.com/office/drawing/2014/main" id="{D4A6431B-AEC5-5D42-A6A5-15133852E5E2}"/>
                </a:ext>
              </a:extLst>
            </p:cNvPr>
            <p:cNvSpPr>
              <a:spLocks noEditPoints="1"/>
            </p:cNvSpPr>
            <p:nvPr/>
          </p:nvSpPr>
          <p:spPr bwMode="auto">
            <a:xfrm>
              <a:off x="4052" y="2002"/>
              <a:ext cx="212" cy="152"/>
            </a:xfrm>
            <a:custGeom>
              <a:avLst/>
              <a:gdLst>
                <a:gd name="T0" fmla="*/ 0 w 212"/>
                <a:gd name="T1" fmla="*/ 0 h 152"/>
                <a:gd name="T2" fmla="*/ 212 w 212"/>
                <a:gd name="T3" fmla="*/ 0 h 152"/>
                <a:gd name="T4" fmla="*/ 212 w 212"/>
                <a:gd name="T5" fmla="*/ 152 h 152"/>
                <a:gd name="T6" fmla="*/ 0 w 212"/>
                <a:gd name="T7" fmla="*/ 152 h 152"/>
                <a:gd name="T8" fmla="*/ 0 w 212"/>
                <a:gd name="T9" fmla="*/ 0 h 152"/>
                <a:gd name="T10" fmla="*/ 0 w 212"/>
                <a:gd name="T11" fmla="*/ 0 h 152"/>
                <a:gd name="T12" fmla="*/ 210 w 212"/>
                <a:gd name="T13" fmla="*/ 0 h 152"/>
                <a:gd name="T14" fmla="*/ 210 w 212"/>
                <a:gd name="T15" fmla="*/ 149 h 152"/>
                <a:gd name="T16" fmla="*/ 0 w 212"/>
                <a:gd name="T17" fmla="*/ 149 h 152"/>
                <a:gd name="T18" fmla="*/ 0 w 212"/>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152">
                  <a:moveTo>
                    <a:pt x="0" y="0"/>
                  </a:moveTo>
                  <a:lnTo>
                    <a:pt x="212" y="0"/>
                  </a:lnTo>
                  <a:lnTo>
                    <a:pt x="212" y="152"/>
                  </a:lnTo>
                  <a:lnTo>
                    <a:pt x="0" y="152"/>
                  </a:lnTo>
                  <a:lnTo>
                    <a:pt x="0" y="0"/>
                  </a:lnTo>
                  <a:close/>
                  <a:moveTo>
                    <a:pt x="0" y="0"/>
                  </a:moveTo>
                  <a:lnTo>
                    <a:pt x="210" y="0"/>
                  </a:lnTo>
                  <a:lnTo>
                    <a:pt x="210" y="149"/>
                  </a:lnTo>
                  <a:lnTo>
                    <a:pt x="0" y="149"/>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5" name="Freeform 83">
              <a:extLst>
                <a:ext uri="{FF2B5EF4-FFF2-40B4-BE49-F238E27FC236}">
                  <a16:creationId xmlns:a16="http://schemas.microsoft.com/office/drawing/2014/main" id="{BB0C0069-98AE-0844-BA46-7DDB05CECE9C}"/>
                </a:ext>
              </a:extLst>
            </p:cNvPr>
            <p:cNvSpPr>
              <a:spLocks noEditPoints="1"/>
            </p:cNvSpPr>
            <p:nvPr/>
          </p:nvSpPr>
          <p:spPr bwMode="auto">
            <a:xfrm>
              <a:off x="4052" y="2002"/>
              <a:ext cx="210" cy="149"/>
            </a:xfrm>
            <a:custGeom>
              <a:avLst/>
              <a:gdLst>
                <a:gd name="T0" fmla="*/ 0 w 210"/>
                <a:gd name="T1" fmla="*/ 0 h 149"/>
                <a:gd name="T2" fmla="*/ 210 w 210"/>
                <a:gd name="T3" fmla="*/ 0 h 149"/>
                <a:gd name="T4" fmla="*/ 210 w 210"/>
                <a:gd name="T5" fmla="*/ 149 h 149"/>
                <a:gd name="T6" fmla="*/ 0 w 210"/>
                <a:gd name="T7" fmla="*/ 149 h 149"/>
                <a:gd name="T8" fmla="*/ 0 w 210"/>
                <a:gd name="T9" fmla="*/ 0 h 149"/>
                <a:gd name="T10" fmla="*/ 0 w 210"/>
                <a:gd name="T11" fmla="*/ 0 h 149"/>
                <a:gd name="T12" fmla="*/ 207 w 210"/>
                <a:gd name="T13" fmla="*/ 0 h 149"/>
                <a:gd name="T14" fmla="*/ 207 w 210"/>
                <a:gd name="T15" fmla="*/ 147 h 149"/>
                <a:gd name="T16" fmla="*/ 0 w 210"/>
                <a:gd name="T17" fmla="*/ 147 h 149"/>
                <a:gd name="T18" fmla="*/ 0 w 210"/>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49">
                  <a:moveTo>
                    <a:pt x="0" y="0"/>
                  </a:moveTo>
                  <a:lnTo>
                    <a:pt x="210" y="0"/>
                  </a:lnTo>
                  <a:lnTo>
                    <a:pt x="210" y="149"/>
                  </a:lnTo>
                  <a:lnTo>
                    <a:pt x="0" y="149"/>
                  </a:lnTo>
                  <a:lnTo>
                    <a:pt x="0" y="0"/>
                  </a:lnTo>
                  <a:close/>
                  <a:moveTo>
                    <a:pt x="0" y="0"/>
                  </a:moveTo>
                  <a:lnTo>
                    <a:pt x="207" y="0"/>
                  </a:lnTo>
                  <a:lnTo>
                    <a:pt x="207" y="147"/>
                  </a:lnTo>
                  <a:lnTo>
                    <a:pt x="0" y="147"/>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6" name="Freeform 84">
              <a:extLst>
                <a:ext uri="{FF2B5EF4-FFF2-40B4-BE49-F238E27FC236}">
                  <a16:creationId xmlns:a16="http://schemas.microsoft.com/office/drawing/2014/main" id="{EECF8F69-59F8-694D-97B3-56E1755E4BA3}"/>
                </a:ext>
              </a:extLst>
            </p:cNvPr>
            <p:cNvSpPr>
              <a:spLocks noEditPoints="1"/>
            </p:cNvSpPr>
            <p:nvPr/>
          </p:nvSpPr>
          <p:spPr bwMode="auto">
            <a:xfrm>
              <a:off x="4052" y="2002"/>
              <a:ext cx="207" cy="147"/>
            </a:xfrm>
            <a:custGeom>
              <a:avLst/>
              <a:gdLst>
                <a:gd name="T0" fmla="*/ 0 w 207"/>
                <a:gd name="T1" fmla="*/ 0 h 147"/>
                <a:gd name="T2" fmla="*/ 207 w 207"/>
                <a:gd name="T3" fmla="*/ 0 h 147"/>
                <a:gd name="T4" fmla="*/ 207 w 207"/>
                <a:gd name="T5" fmla="*/ 147 h 147"/>
                <a:gd name="T6" fmla="*/ 0 w 207"/>
                <a:gd name="T7" fmla="*/ 147 h 147"/>
                <a:gd name="T8" fmla="*/ 0 w 207"/>
                <a:gd name="T9" fmla="*/ 0 h 147"/>
                <a:gd name="T10" fmla="*/ 0 w 207"/>
                <a:gd name="T11" fmla="*/ 0 h 147"/>
                <a:gd name="T12" fmla="*/ 205 w 207"/>
                <a:gd name="T13" fmla="*/ 0 h 147"/>
                <a:gd name="T14" fmla="*/ 205 w 207"/>
                <a:gd name="T15" fmla="*/ 146 h 147"/>
                <a:gd name="T16" fmla="*/ 0 w 207"/>
                <a:gd name="T17" fmla="*/ 146 h 147"/>
                <a:gd name="T18" fmla="*/ 0 w 20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147">
                  <a:moveTo>
                    <a:pt x="0" y="0"/>
                  </a:moveTo>
                  <a:lnTo>
                    <a:pt x="207" y="0"/>
                  </a:lnTo>
                  <a:lnTo>
                    <a:pt x="207" y="147"/>
                  </a:lnTo>
                  <a:lnTo>
                    <a:pt x="0" y="147"/>
                  </a:lnTo>
                  <a:lnTo>
                    <a:pt x="0" y="0"/>
                  </a:lnTo>
                  <a:close/>
                  <a:moveTo>
                    <a:pt x="0" y="0"/>
                  </a:moveTo>
                  <a:lnTo>
                    <a:pt x="205" y="0"/>
                  </a:lnTo>
                  <a:lnTo>
                    <a:pt x="205" y="146"/>
                  </a:lnTo>
                  <a:lnTo>
                    <a:pt x="0" y="146"/>
                  </a:lnTo>
                  <a:lnTo>
                    <a:pt x="0" y="0"/>
                  </a:lnTo>
                  <a:close/>
                </a:path>
              </a:pathLst>
            </a:custGeom>
            <a:solidFill>
              <a:srgbClr val="ADA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7" name="Freeform 85">
              <a:extLst>
                <a:ext uri="{FF2B5EF4-FFF2-40B4-BE49-F238E27FC236}">
                  <a16:creationId xmlns:a16="http://schemas.microsoft.com/office/drawing/2014/main" id="{CFF4D38D-03F0-3944-9E1E-450CBDA6B9C4}"/>
                </a:ext>
              </a:extLst>
            </p:cNvPr>
            <p:cNvSpPr>
              <a:spLocks noEditPoints="1"/>
            </p:cNvSpPr>
            <p:nvPr/>
          </p:nvSpPr>
          <p:spPr bwMode="auto">
            <a:xfrm>
              <a:off x="4052" y="2002"/>
              <a:ext cx="205" cy="146"/>
            </a:xfrm>
            <a:custGeom>
              <a:avLst/>
              <a:gdLst>
                <a:gd name="T0" fmla="*/ 0 w 205"/>
                <a:gd name="T1" fmla="*/ 0 h 146"/>
                <a:gd name="T2" fmla="*/ 205 w 205"/>
                <a:gd name="T3" fmla="*/ 0 h 146"/>
                <a:gd name="T4" fmla="*/ 205 w 205"/>
                <a:gd name="T5" fmla="*/ 146 h 146"/>
                <a:gd name="T6" fmla="*/ 0 w 205"/>
                <a:gd name="T7" fmla="*/ 146 h 146"/>
                <a:gd name="T8" fmla="*/ 0 w 205"/>
                <a:gd name="T9" fmla="*/ 0 h 146"/>
                <a:gd name="T10" fmla="*/ 0 w 205"/>
                <a:gd name="T11" fmla="*/ 0 h 146"/>
                <a:gd name="T12" fmla="*/ 203 w 205"/>
                <a:gd name="T13" fmla="*/ 0 h 146"/>
                <a:gd name="T14" fmla="*/ 203 w 205"/>
                <a:gd name="T15" fmla="*/ 144 h 146"/>
                <a:gd name="T16" fmla="*/ 0 w 205"/>
                <a:gd name="T17" fmla="*/ 144 h 146"/>
                <a:gd name="T18" fmla="*/ 0 w 205"/>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146">
                  <a:moveTo>
                    <a:pt x="0" y="0"/>
                  </a:moveTo>
                  <a:lnTo>
                    <a:pt x="205" y="0"/>
                  </a:lnTo>
                  <a:lnTo>
                    <a:pt x="205" y="146"/>
                  </a:lnTo>
                  <a:lnTo>
                    <a:pt x="0" y="146"/>
                  </a:lnTo>
                  <a:lnTo>
                    <a:pt x="0" y="0"/>
                  </a:lnTo>
                  <a:close/>
                  <a:moveTo>
                    <a:pt x="0" y="0"/>
                  </a:moveTo>
                  <a:lnTo>
                    <a:pt x="203" y="0"/>
                  </a:lnTo>
                  <a:lnTo>
                    <a:pt x="203" y="144"/>
                  </a:lnTo>
                  <a:lnTo>
                    <a:pt x="0" y="144"/>
                  </a:lnTo>
                  <a:lnTo>
                    <a:pt x="0"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8" name="Freeform 86">
              <a:extLst>
                <a:ext uri="{FF2B5EF4-FFF2-40B4-BE49-F238E27FC236}">
                  <a16:creationId xmlns:a16="http://schemas.microsoft.com/office/drawing/2014/main" id="{DA1998CD-A9A5-A24F-BA2C-F1C22402E07B}"/>
                </a:ext>
              </a:extLst>
            </p:cNvPr>
            <p:cNvSpPr>
              <a:spLocks noEditPoints="1"/>
            </p:cNvSpPr>
            <p:nvPr/>
          </p:nvSpPr>
          <p:spPr bwMode="auto">
            <a:xfrm>
              <a:off x="4052" y="2002"/>
              <a:ext cx="203" cy="144"/>
            </a:xfrm>
            <a:custGeom>
              <a:avLst/>
              <a:gdLst>
                <a:gd name="T0" fmla="*/ 0 w 203"/>
                <a:gd name="T1" fmla="*/ 0 h 144"/>
                <a:gd name="T2" fmla="*/ 203 w 203"/>
                <a:gd name="T3" fmla="*/ 0 h 144"/>
                <a:gd name="T4" fmla="*/ 203 w 203"/>
                <a:gd name="T5" fmla="*/ 144 h 144"/>
                <a:gd name="T6" fmla="*/ 0 w 203"/>
                <a:gd name="T7" fmla="*/ 144 h 144"/>
                <a:gd name="T8" fmla="*/ 0 w 203"/>
                <a:gd name="T9" fmla="*/ 0 h 144"/>
                <a:gd name="T10" fmla="*/ 0 w 203"/>
                <a:gd name="T11" fmla="*/ 0 h 144"/>
                <a:gd name="T12" fmla="*/ 201 w 203"/>
                <a:gd name="T13" fmla="*/ 0 h 144"/>
                <a:gd name="T14" fmla="*/ 201 w 203"/>
                <a:gd name="T15" fmla="*/ 143 h 144"/>
                <a:gd name="T16" fmla="*/ 0 w 203"/>
                <a:gd name="T17" fmla="*/ 143 h 144"/>
                <a:gd name="T18" fmla="*/ 0 w 203"/>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144">
                  <a:moveTo>
                    <a:pt x="0" y="0"/>
                  </a:moveTo>
                  <a:lnTo>
                    <a:pt x="203" y="0"/>
                  </a:lnTo>
                  <a:lnTo>
                    <a:pt x="203" y="144"/>
                  </a:lnTo>
                  <a:lnTo>
                    <a:pt x="0" y="144"/>
                  </a:lnTo>
                  <a:lnTo>
                    <a:pt x="0" y="0"/>
                  </a:lnTo>
                  <a:close/>
                  <a:moveTo>
                    <a:pt x="0" y="0"/>
                  </a:moveTo>
                  <a:lnTo>
                    <a:pt x="201" y="0"/>
                  </a:lnTo>
                  <a:lnTo>
                    <a:pt x="201" y="143"/>
                  </a:lnTo>
                  <a:lnTo>
                    <a:pt x="0" y="143"/>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9" name="Freeform 87">
              <a:extLst>
                <a:ext uri="{FF2B5EF4-FFF2-40B4-BE49-F238E27FC236}">
                  <a16:creationId xmlns:a16="http://schemas.microsoft.com/office/drawing/2014/main" id="{3C303893-E1CA-A54D-9EBE-3657D67F3B93}"/>
                </a:ext>
              </a:extLst>
            </p:cNvPr>
            <p:cNvSpPr>
              <a:spLocks noEditPoints="1"/>
            </p:cNvSpPr>
            <p:nvPr/>
          </p:nvSpPr>
          <p:spPr bwMode="auto">
            <a:xfrm>
              <a:off x="4052" y="2002"/>
              <a:ext cx="201" cy="143"/>
            </a:xfrm>
            <a:custGeom>
              <a:avLst/>
              <a:gdLst>
                <a:gd name="T0" fmla="*/ 0 w 201"/>
                <a:gd name="T1" fmla="*/ 0 h 143"/>
                <a:gd name="T2" fmla="*/ 201 w 201"/>
                <a:gd name="T3" fmla="*/ 0 h 143"/>
                <a:gd name="T4" fmla="*/ 201 w 201"/>
                <a:gd name="T5" fmla="*/ 143 h 143"/>
                <a:gd name="T6" fmla="*/ 0 w 201"/>
                <a:gd name="T7" fmla="*/ 143 h 143"/>
                <a:gd name="T8" fmla="*/ 0 w 201"/>
                <a:gd name="T9" fmla="*/ 0 h 143"/>
                <a:gd name="T10" fmla="*/ 0 w 201"/>
                <a:gd name="T11" fmla="*/ 0 h 143"/>
                <a:gd name="T12" fmla="*/ 198 w 201"/>
                <a:gd name="T13" fmla="*/ 0 h 143"/>
                <a:gd name="T14" fmla="*/ 198 w 201"/>
                <a:gd name="T15" fmla="*/ 141 h 143"/>
                <a:gd name="T16" fmla="*/ 0 w 201"/>
                <a:gd name="T17" fmla="*/ 141 h 143"/>
                <a:gd name="T18" fmla="*/ 0 w 201"/>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143">
                  <a:moveTo>
                    <a:pt x="0" y="0"/>
                  </a:moveTo>
                  <a:lnTo>
                    <a:pt x="201" y="0"/>
                  </a:lnTo>
                  <a:lnTo>
                    <a:pt x="201" y="143"/>
                  </a:lnTo>
                  <a:lnTo>
                    <a:pt x="0" y="143"/>
                  </a:lnTo>
                  <a:lnTo>
                    <a:pt x="0" y="0"/>
                  </a:lnTo>
                  <a:close/>
                  <a:moveTo>
                    <a:pt x="0" y="0"/>
                  </a:moveTo>
                  <a:lnTo>
                    <a:pt x="198" y="0"/>
                  </a:lnTo>
                  <a:lnTo>
                    <a:pt x="198" y="141"/>
                  </a:lnTo>
                  <a:lnTo>
                    <a:pt x="0" y="141"/>
                  </a:lnTo>
                  <a:lnTo>
                    <a:pt x="0" y="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0" name="Freeform 88">
              <a:extLst>
                <a:ext uri="{FF2B5EF4-FFF2-40B4-BE49-F238E27FC236}">
                  <a16:creationId xmlns:a16="http://schemas.microsoft.com/office/drawing/2014/main" id="{68EDEBB5-DF68-2A46-BBBE-FB2E280DE781}"/>
                </a:ext>
              </a:extLst>
            </p:cNvPr>
            <p:cNvSpPr>
              <a:spLocks noEditPoints="1"/>
            </p:cNvSpPr>
            <p:nvPr/>
          </p:nvSpPr>
          <p:spPr bwMode="auto">
            <a:xfrm>
              <a:off x="4052" y="2002"/>
              <a:ext cx="198" cy="141"/>
            </a:xfrm>
            <a:custGeom>
              <a:avLst/>
              <a:gdLst>
                <a:gd name="T0" fmla="*/ 0 w 198"/>
                <a:gd name="T1" fmla="*/ 0 h 141"/>
                <a:gd name="T2" fmla="*/ 198 w 198"/>
                <a:gd name="T3" fmla="*/ 0 h 141"/>
                <a:gd name="T4" fmla="*/ 198 w 198"/>
                <a:gd name="T5" fmla="*/ 141 h 141"/>
                <a:gd name="T6" fmla="*/ 0 w 198"/>
                <a:gd name="T7" fmla="*/ 141 h 141"/>
                <a:gd name="T8" fmla="*/ 0 w 198"/>
                <a:gd name="T9" fmla="*/ 0 h 141"/>
                <a:gd name="T10" fmla="*/ 0 w 198"/>
                <a:gd name="T11" fmla="*/ 0 h 141"/>
                <a:gd name="T12" fmla="*/ 195 w 198"/>
                <a:gd name="T13" fmla="*/ 0 h 141"/>
                <a:gd name="T14" fmla="*/ 195 w 198"/>
                <a:gd name="T15" fmla="*/ 139 h 141"/>
                <a:gd name="T16" fmla="*/ 0 w 198"/>
                <a:gd name="T17" fmla="*/ 139 h 141"/>
                <a:gd name="T18" fmla="*/ 0 w 198"/>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41">
                  <a:moveTo>
                    <a:pt x="0" y="0"/>
                  </a:moveTo>
                  <a:lnTo>
                    <a:pt x="198" y="0"/>
                  </a:lnTo>
                  <a:lnTo>
                    <a:pt x="198" y="141"/>
                  </a:lnTo>
                  <a:lnTo>
                    <a:pt x="0" y="141"/>
                  </a:lnTo>
                  <a:lnTo>
                    <a:pt x="0" y="0"/>
                  </a:lnTo>
                  <a:close/>
                  <a:moveTo>
                    <a:pt x="0" y="0"/>
                  </a:moveTo>
                  <a:lnTo>
                    <a:pt x="195" y="0"/>
                  </a:lnTo>
                  <a:lnTo>
                    <a:pt x="195" y="139"/>
                  </a:lnTo>
                  <a:lnTo>
                    <a:pt x="0" y="139"/>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1" name="Freeform 89">
              <a:extLst>
                <a:ext uri="{FF2B5EF4-FFF2-40B4-BE49-F238E27FC236}">
                  <a16:creationId xmlns:a16="http://schemas.microsoft.com/office/drawing/2014/main" id="{335F7AF1-1AAB-884D-82F6-13FDC4DC84CE}"/>
                </a:ext>
              </a:extLst>
            </p:cNvPr>
            <p:cNvSpPr>
              <a:spLocks noEditPoints="1"/>
            </p:cNvSpPr>
            <p:nvPr/>
          </p:nvSpPr>
          <p:spPr bwMode="auto">
            <a:xfrm>
              <a:off x="4052" y="2002"/>
              <a:ext cx="195" cy="139"/>
            </a:xfrm>
            <a:custGeom>
              <a:avLst/>
              <a:gdLst>
                <a:gd name="T0" fmla="*/ 0 w 195"/>
                <a:gd name="T1" fmla="*/ 0 h 139"/>
                <a:gd name="T2" fmla="*/ 195 w 195"/>
                <a:gd name="T3" fmla="*/ 0 h 139"/>
                <a:gd name="T4" fmla="*/ 195 w 195"/>
                <a:gd name="T5" fmla="*/ 139 h 139"/>
                <a:gd name="T6" fmla="*/ 0 w 195"/>
                <a:gd name="T7" fmla="*/ 139 h 139"/>
                <a:gd name="T8" fmla="*/ 0 w 195"/>
                <a:gd name="T9" fmla="*/ 0 h 139"/>
                <a:gd name="T10" fmla="*/ 0 w 195"/>
                <a:gd name="T11" fmla="*/ 0 h 139"/>
                <a:gd name="T12" fmla="*/ 193 w 195"/>
                <a:gd name="T13" fmla="*/ 0 h 139"/>
                <a:gd name="T14" fmla="*/ 193 w 195"/>
                <a:gd name="T15" fmla="*/ 138 h 139"/>
                <a:gd name="T16" fmla="*/ 0 w 195"/>
                <a:gd name="T17" fmla="*/ 138 h 139"/>
                <a:gd name="T18" fmla="*/ 0 w 195"/>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139">
                  <a:moveTo>
                    <a:pt x="0" y="0"/>
                  </a:moveTo>
                  <a:lnTo>
                    <a:pt x="195" y="0"/>
                  </a:lnTo>
                  <a:lnTo>
                    <a:pt x="195" y="139"/>
                  </a:lnTo>
                  <a:lnTo>
                    <a:pt x="0" y="139"/>
                  </a:lnTo>
                  <a:lnTo>
                    <a:pt x="0" y="0"/>
                  </a:lnTo>
                  <a:close/>
                  <a:moveTo>
                    <a:pt x="0" y="0"/>
                  </a:moveTo>
                  <a:lnTo>
                    <a:pt x="193" y="0"/>
                  </a:lnTo>
                  <a:lnTo>
                    <a:pt x="193" y="138"/>
                  </a:lnTo>
                  <a:lnTo>
                    <a:pt x="0" y="138"/>
                  </a:lnTo>
                  <a:lnTo>
                    <a:pt x="0" y="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2" name="Freeform 90">
              <a:extLst>
                <a:ext uri="{FF2B5EF4-FFF2-40B4-BE49-F238E27FC236}">
                  <a16:creationId xmlns:a16="http://schemas.microsoft.com/office/drawing/2014/main" id="{10215A0B-C923-F548-90A0-56DDC0FE15EE}"/>
                </a:ext>
              </a:extLst>
            </p:cNvPr>
            <p:cNvSpPr>
              <a:spLocks noEditPoints="1"/>
            </p:cNvSpPr>
            <p:nvPr/>
          </p:nvSpPr>
          <p:spPr bwMode="auto">
            <a:xfrm>
              <a:off x="4052" y="2002"/>
              <a:ext cx="193" cy="138"/>
            </a:xfrm>
            <a:custGeom>
              <a:avLst/>
              <a:gdLst>
                <a:gd name="T0" fmla="*/ 0 w 193"/>
                <a:gd name="T1" fmla="*/ 0 h 138"/>
                <a:gd name="T2" fmla="*/ 193 w 193"/>
                <a:gd name="T3" fmla="*/ 0 h 138"/>
                <a:gd name="T4" fmla="*/ 193 w 193"/>
                <a:gd name="T5" fmla="*/ 138 h 138"/>
                <a:gd name="T6" fmla="*/ 0 w 193"/>
                <a:gd name="T7" fmla="*/ 138 h 138"/>
                <a:gd name="T8" fmla="*/ 0 w 193"/>
                <a:gd name="T9" fmla="*/ 0 h 138"/>
                <a:gd name="T10" fmla="*/ 0 w 193"/>
                <a:gd name="T11" fmla="*/ 0 h 138"/>
                <a:gd name="T12" fmla="*/ 190 w 193"/>
                <a:gd name="T13" fmla="*/ 0 h 138"/>
                <a:gd name="T14" fmla="*/ 190 w 193"/>
                <a:gd name="T15" fmla="*/ 136 h 138"/>
                <a:gd name="T16" fmla="*/ 0 w 193"/>
                <a:gd name="T17" fmla="*/ 136 h 138"/>
                <a:gd name="T18" fmla="*/ 0 w 193"/>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38">
                  <a:moveTo>
                    <a:pt x="0" y="0"/>
                  </a:moveTo>
                  <a:lnTo>
                    <a:pt x="193" y="0"/>
                  </a:lnTo>
                  <a:lnTo>
                    <a:pt x="193" y="138"/>
                  </a:lnTo>
                  <a:lnTo>
                    <a:pt x="0" y="138"/>
                  </a:lnTo>
                  <a:lnTo>
                    <a:pt x="0" y="0"/>
                  </a:lnTo>
                  <a:close/>
                  <a:moveTo>
                    <a:pt x="0" y="0"/>
                  </a:moveTo>
                  <a:lnTo>
                    <a:pt x="190" y="0"/>
                  </a:lnTo>
                  <a:lnTo>
                    <a:pt x="190" y="136"/>
                  </a:lnTo>
                  <a:lnTo>
                    <a:pt x="0" y="136"/>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3" name="Freeform 91">
              <a:extLst>
                <a:ext uri="{FF2B5EF4-FFF2-40B4-BE49-F238E27FC236}">
                  <a16:creationId xmlns:a16="http://schemas.microsoft.com/office/drawing/2014/main" id="{E80DC3EE-DC67-AC4F-B5AD-74060CF45375}"/>
                </a:ext>
              </a:extLst>
            </p:cNvPr>
            <p:cNvSpPr>
              <a:spLocks noEditPoints="1"/>
            </p:cNvSpPr>
            <p:nvPr/>
          </p:nvSpPr>
          <p:spPr bwMode="auto">
            <a:xfrm>
              <a:off x="4052" y="2002"/>
              <a:ext cx="190" cy="136"/>
            </a:xfrm>
            <a:custGeom>
              <a:avLst/>
              <a:gdLst>
                <a:gd name="T0" fmla="*/ 0 w 190"/>
                <a:gd name="T1" fmla="*/ 0 h 136"/>
                <a:gd name="T2" fmla="*/ 190 w 190"/>
                <a:gd name="T3" fmla="*/ 0 h 136"/>
                <a:gd name="T4" fmla="*/ 190 w 190"/>
                <a:gd name="T5" fmla="*/ 136 h 136"/>
                <a:gd name="T6" fmla="*/ 0 w 190"/>
                <a:gd name="T7" fmla="*/ 136 h 136"/>
                <a:gd name="T8" fmla="*/ 0 w 190"/>
                <a:gd name="T9" fmla="*/ 0 h 136"/>
                <a:gd name="T10" fmla="*/ 0 w 190"/>
                <a:gd name="T11" fmla="*/ 0 h 136"/>
                <a:gd name="T12" fmla="*/ 188 w 190"/>
                <a:gd name="T13" fmla="*/ 0 h 136"/>
                <a:gd name="T14" fmla="*/ 188 w 190"/>
                <a:gd name="T15" fmla="*/ 135 h 136"/>
                <a:gd name="T16" fmla="*/ 0 w 190"/>
                <a:gd name="T17" fmla="*/ 135 h 136"/>
                <a:gd name="T18" fmla="*/ 0 w 19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36">
                  <a:moveTo>
                    <a:pt x="0" y="0"/>
                  </a:moveTo>
                  <a:lnTo>
                    <a:pt x="190" y="0"/>
                  </a:lnTo>
                  <a:lnTo>
                    <a:pt x="190" y="136"/>
                  </a:lnTo>
                  <a:lnTo>
                    <a:pt x="0" y="136"/>
                  </a:lnTo>
                  <a:lnTo>
                    <a:pt x="0" y="0"/>
                  </a:lnTo>
                  <a:close/>
                  <a:moveTo>
                    <a:pt x="0" y="0"/>
                  </a:moveTo>
                  <a:lnTo>
                    <a:pt x="188" y="0"/>
                  </a:lnTo>
                  <a:lnTo>
                    <a:pt x="188" y="135"/>
                  </a:lnTo>
                  <a:lnTo>
                    <a:pt x="0" y="135"/>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4" name="Freeform 92">
              <a:extLst>
                <a:ext uri="{FF2B5EF4-FFF2-40B4-BE49-F238E27FC236}">
                  <a16:creationId xmlns:a16="http://schemas.microsoft.com/office/drawing/2014/main" id="{D0536B40-CB05-E943-928B-458490951E13}"/>
                </a:ext>
              </a:extLst>
            </p:cNvPr>
            <p:cNvSpPr>
              <a:spLocks noEditPoints="1"/>
            </p:cNvSpPr>
            <p:nvPr/>
          </p:nvSpPr>
          <p:spPr bwMode="auto">
            <a:xfrm>
              <a:off x="4052" y="2002"/>
              <a:ext cx="188" cy="135"/>
            </a:xfrm>
            <a:custGeom>
              <a:avLst/>
              <a:gdLst>
                <a:gd name="T0" fmla="*/ 0 w 188"/>
                <a:gd name="T1" fmla="*/ 0 h 135"/>
                <a:gd name="T2" fmla="*/ 188 w 188"/>
                <a:gd name="T3" fmla="*/ 0 h 135"/>
                <a:gd name="T4" fmla="*/ 188 w 188"/>
                <a:gd name="T5" fmla="*/ 135 h 135"/>
                <a:gd name="T6" fmla="*/ 0 w 188"/>
                <a:gd name="T7" fmla="*/ 135 h 135"/>
                <a:gd name="T8" fmla="*/ 0 w 188"/>
                <a:gd name="T9" fmla="*/ 0 h 135"/>
                <a:gd name="T10" fmla="*/ 0 w 188"/>
                <a:gd name="T11" fmla="*/ 0 h 135"/>
                <a:gd name="T12" fmla="*/ 186 w 188"/>
                <a:gd name="T13" fmla="*/ 0 h 135"/>
                <a:gd name="T14" fmla="*/ 186 w 188"/>
                <a:gd name="T15" fmla="*/ 132 h 135"/>
                <a:gd name="T16" fmla="*/ 0 w 188"/>
                <a:gd name="T17" fmla="*/ 132 h 135"/>
                <a:gd name="T18" fmla="*/ 0 w 188"/>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35">
                  <a:moveTo>
                    <a:pt x="0" y="0"/>
                  </a:moveTo>
                  <a:lnTo>
                    <a:pt x="188" y="0"/>
                  </a:lnTo>
                  <a:lnTo>
                    <a:pt x="188" y="135"/>
                  </a:lnTo>
                  <a:lnTo>
                    <a:pt x="0" y="135"/>
                  </a:lnTo>
                  <a:lnTo>
                    <a:pt x="0" y="0"/>
                  </a:lnTo>
                  <a:close/>
                  <a:moveTo>
                    <a:pt x="0" y="0"/>
                  </a:moveTo>
                  <a:lnTo>
                    <a:pt x="186" y="0"/>
                  </a:lnTo>
                  <a:lnTo>
                    <a:pt x="186" y="132"/>
                  </a:lnTo>
                  <a:lnTo>
                    <a:pt x="0" y="132"/>
                  </a:lnTo>
                  <a:lnTo>
                    <a:pt x="0" y="0"/>
                  </a:lnTo>
                  <a:close/>
                </a:path>
              </a:pathLst>
            </a:custGeom>
            <a:solidFill>
              <a:srgbClr val="B9B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5" name="Freeform 93">
              <a:extLst>
                <a:ext uri="{FF2B5EF4-FFF2-40B4-BE49-F238E27FC236}">
                  <a16:creationId xmlns:a16="http://schemas.microsoft.com/office/drawing/2014/main" id="{4ED5A157-6266-D940-946E-0EE6F8FEE6C1}"/>
                </a:ext>
              </a:extLst>
            </p:cNvPr>
            <p:cNvSpPr>
              <a:spLocks noEditPoints="1"/>
            </p:cNvSpPr>
            <p:nvPr/>
          </p:nvSpPr>
          <p:spPr bwMode="auto">
            <a:xfrm>
              <a:off x="4052" y="2002"/>
              <a:ext cx="186" cy="132"/>
            </a:xfrm>
            <a:custGeom>
              <a:avLst/>
              <a:gdLst>
                <a:gd name="T0" fmla="*/ 0 w 186"/>
                <a:gd name="T1" fmla="*/ 0 h 132"/>
                <a:gd name="T2" fmla="*/ 186 w 186"/>
                <a:gd name="T3" fmla="*/ 0 h 132"/>
                <a:gd name="T4" fmla="*/ 186 w 186"/>
                <a:gd name="T5" fmla="*/ 132 h 132"/>
                <a:gd name="T6" fmla="*/ 0 w 186"/>
                <a:gd name="T7" fmla="*/ 132 h 132"/>
                <a:gd name="T8" fmla="*/ 0 w 186"/>
                <a:gd name="T9" fmla="*/ 0 h 132"/>
                <a:gd name="T10" fmla="*/ 0 w 186"/>
                <a:gd name="T11" fmla="*/ 0 h 132"/>
                <a:gd name="T12" fmla="*/ 184 w 186"/>
                <a:gd name="T13" fmla="*/ 0 h 132"/>
                <a:gd name="T14" fmla="*/ 184 w 186"/>
                <a:gd name="T15" fmla="*/ 130 h 132"/>
                <a:gd name="T16" fmla="*/ 0 w 186"/>
                <a:gd name="T17" fmla="*/ 130 h 132"/>
                <a:gd name="T18" fmla="*/ 0 w 186"/>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6" h="132">
                  <a:moveTo>
                    <a:pt x="0" y="0"/>
                  </a:moveTo>
                  <a:lnTo>
                    <a:pt x="186" y="0"/>
                  </a:lnTo>
                  <a:lnTo>
                    <a:pt x="186" y="132"/>
                  </a:lnTo>
                  <a:lnTo>
                    <a:pt x="0" y="132"/>
                  </a:lnTo>
                  <a:lnTo>
                    <a:pt x="0" y="0"/>
                  </a:lnTo>
                  <a:close/>
                  <a:moveTo>
                    <a:pt x="0" y="0"/>
                  </a:moveTo>
                  <a:lnTo>
                    <a:pt x="184" y="0"/>
                  </a:lnTo>
                  <a:lnTo>
                    <a:pt x="184" y="130"/>
                  </a:lnTo>
                  <a:lnTo>
                    <a:pt x="0" y="130"/>
                  </a:lnTo>
                  <a:lnTo>
                    <a:pt x="0" y="0"/>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6" name="Freeform 94">
              <a:extLst>
                <a:ext uri="{FF2B5EF4-FFF2-40B4-BE49-F238E27FC236}">
                  <a16:creationId xmlns:a16="http://schemas.microsoft.com/office/drawing/2014/main" id="{7ADAC377-5809-7547-9444-8051C952D488}"/>
                </a:ext>
              </a:extLst>
            </p:cNvPr>
            <p:cNvSpPr>
              <a:spLocks noEditPoints="1"/>
            </p:cNvSpPr>
            <p:nvPr/>
          </p:nvSpPr>
          <p:spPr bwMode="auto">
            <a:xfrm>
              <a:off x="4052" y="2002"/>
              <a:ext cx="184" cy="130"/>
            </a:xfrm>
            <a:custGeom>
              <a:avLst/>
              <a:gdLst>
                <a:gd name="T0" fmla="*/ 0 w 184"/>
                <a:gd name="T1" fmla="*/ 0 h 130"/>
                <a:gd name="T2" fmla="*/ 184 w 184"/>
                <a:gd name="T3" fmla="*/ 0 h 130"/>
                <a:gd name="T4" fmla="*/ 184 w 184"/>
                <a:gd name="T5" fmla="*/ 130 h 130"/>
                <a:gd name="T6" fmla="*/ 0 w 184"/>
                <a:gd name="T7" fmla="*/ 130 h 130"/>
                <a:gd name="T8" fmla="*/ 0 w 184"/>
                <a:gd name="T9" fmla="*/ 0 h 130"/>
                <a:gd name="T10" fmla="*/ 0 w 184"/>
                <a:gd name="T11" fmla="*/ 0 h 130"/>
                <a:gd name="T12" fmla="*/ 181 w 184"/>
                <a:gd name="T13" fmla="*/ 0 h 130"/>
                <a:gd name="T14" fmla="*/ 181 w 184"/>
                <a:gd name="T15" fmla="*/ 129 h 130"/>
                <a:gd name="T16" fmla="*/ 0 w 184"/>
                <a:gd name="T17" fmla="*/ 129 h 130"/>
                <a:gd name="T18" fmla="*/ 0 w 184"/>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 h="130">
                  <a:moveTo>
                    <a:pt x="0" y="0"/>
                  </a:moveTo>
                  <a:lnTo>
                    <a:pt x="184" y="0"/>
                  </a:lnTo>
                  <a:lnTo>
                    <a:pt x="184" y="130"/>
                  </a:lnTo>
                  <a:lnTo>
                    <a:pt x="0" y="130"/>
                  </a:lnTo>
                  <a:lnTo>
                    <a:pt x="0" y="0"/>
                  </a:lnTo>
                  <a:close/>
                  <a:moveTo>
                    <a:pt x="0" y="0"/>
                  </a:moveTo>
                  <a:lnTo>
                    <a:pt x="181" y="0"/>
                  </a:lnTo>
                  <a:lnTo>
                    <a:pt x="181" y="129"/>
                  </a:lnTo>
                  <a:lnTo>
                    <a:pt x="0" y="129"/>
                  </a:lnTo>
                  <a:lnTo>
                    <a:pt x="0" y="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7" name="Freeform 95">
              <a:extLst>
                <a:ext uri="{FF2B5EF4-FFF2-40B4-BE49-F238E27FC236}">
                  <a16:creationId xmlns:a16="http://schemas.microsoft.com/office/drawing/2014/main" id="{C955BA17-AB56-FA4D-90C7-E894D772108A}"/>
                </a:ext>
              </a:extLst>
            </p:cNvPr>
            <p:cNvSpPr>
              <a:spLocks noEditPoints="1"/>
            </p:cNvSpPr>
            <p:nvPr/>
          </p:nvSpPr>
          <p:spPr bwMode="auto">
            <a:xfrm>
              <a:off x="4052" y="2002"/>
              <a:ext cx="181" cy="129"/>
            </a:xfrm>
            <a:custGeom>
              <a:avLst/>
              <a:gdLst>
                <a:gd name="T0" fmla="*/ 0 w 181"/>
                <a:gd name="T1" fmla="*/ 0 h 129"/>
                <a:gd name="T2" fmla="*/ 181 w 181"/>
                <a:gd name="T3" fmla="*/ 0 h 129"/>
                <a:gd name="T4" fmla="*/ 181 w 181"/>
                <a:gd name="T5" fmla="*/ 129 h 129"/>
                <a:gd name="T6" fmla="*/ 0 w 181"/>
                <a:gd name="T7" fmla="*/ 129 h 129"/>
                <a:gd name="T8" fmla="*/ 0 w 181"/>
                <a:gd name="T9" fmla="*/ 0 h 129"/>
                <a:gd name="T10" fmla="*/ 0 w 181"/>
                <a:gd name="T11" fmla="*/ 0 h 129"/>
                <a:gd name="T12" fmla="*/ 179 w 181"/>
                <a:gd name="T13" fmla="*/ 0 h 129"/>
                <a:gd name="T14" fmla="*/ 179 w 181"/>
                <a:gd name="T15" fmla="*/ 127 h 129"/>
                <a:gd name="T16" fmla="*/ 0 w 181"/>
                <a:gd name="T17" fmla="*/ 127 h 129"/>
                <a:gd name="T18" fmla="*/ 0 w 181"/>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29">
                  <a:moveTo>
                    <a:pt x="0" y="0"/>
                  </a:moveTo>
                  <a:lnTo>
                    <a:pt x="181" y="0"/>
                  </a:lnTo>
                  <a:lnTo>
                    <a:pt x="181" y="129"/>
                  </a:lnTo>
                  <a:lnTo>
                    <a:pt x="0" y="129"/>
                  </a:lnTo>
                  <a:lnTo>
                    <a:pt x="0" y="0"/>
                  </a:lnTo>
                  <a:close/>
                  <a:moveTo>
                    <a:pt x="0" y="0"/>
                  </a:moveTo>
                  <a:lnTo>
                    <a:pt x="179" y="0"/>
                  </a:lnTo>
                  <a:lnTo>
                    <a:pt x="179" y="127"/>
                  </a:lnTo>
                  <a:lnTo>
                    <a:pt x="0" y="127"/>
                  </a:lnTo>
                  <a:lnTo>
                    <a:pt x="0" y="0"/>
                  </a:lnTo>
                  <a:close/>
                </a:path>
              </a:pathLst>
            </a:custGeom>
            <a:solidFill>
              <a:srgbClr val="BE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8" name="Freeform 96">
              <a:extLst>
                <a:ext uri="{FF2B5EF4-FFF2-40B4-BE49-F238E27FC236}">
                  <a16:creationId xmlns:a16="http://schemas.microsoft.com/office/drawing/2014/main" id="{B83B2BE9-C3AC-2245-ADD6-3269524D7CEF}"/>
                </a:ext>
              </a:extLst>
            </p:cNvPr>
            <p:cNvSpPr>
              <a:spLocks noEditPoints="1"/>
            </p:cNvSpPr>
            <p:nvPr/>
          </p:nvSpPr>
          <p:spPr bwMode="auto">
            <a:xfrm>
              <a:off x="4052" y="2002"/>
              <a:ext cx="179" cy="127"/>
            </a:xfrm>
            <a:custGeom>
              <a:avLst/>
              <a:gdLst>
                <a:gd name="T0" fmla="*/ 0 w 179"/>
                <a:gd name="T1" fmla="*/ 0 h 127"/>
                <a:gd name="T2" fmla="*/ 179 w 179"/>
                <a:gd name="T3" fmla="*/ 0 h 127"/>
                <a:gd name="T4" fmla="*/ 179 w 179"/>
                <a:gd name="T5" fmla="*/ 127 h 127"/>
                <a:gd name="T6" fmla="*/ 0 w 179"/>
                <a:gd name="T7" fmla="*/ 127 h 127"/>
                <a:gd name="T8" fmla="*/ 0 w 179"/>
                <a:gd name="T9" fmla="*/ 0 h 127"/>
                <a:gd name="T10" fmla="*/ 0 w 179"/>
                <a:gd name="T11" fmla="*/ 0 h 127"/>
                <a:gd name="T12" fmla="*/ 177 w 179"/>
                <a:gd name="T13" fmla="*/ 0 h 127"/>
                <a:gd name="T14" fmla="*/ 177 w 179"/>
                <a:gd name="T15" fmla="*/ 126 h 127"/>
                <a:gd name="T16" fmla="*/ 0 w 179"/>
                <a:gd name="T17" fmla="*/ 126 h 127"/>
                <a:gd name="T18" fmla="*/ 0 w 179"/>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27">
                  <a:moveTo>
                    <a:pt x="0" y="0"/>
                  </a:moveTo>
                  <a:lnTo>
                    <a:pt x="179" y="0"/>
                  </a:lnTo>
                  <a:lnTo>
                    <a:pt x="179" y="127"/>
                  </a:lnTo>
                  <a:lnTo>
                    <a:pt x="0" y="127"/>
                  </a:lnTo>
                  <a:lnTo>
                    <a:pt x="0" y="0"/>
                  </a:lnTo>
                  <a:close/>
                  <a:moveTo>
                    <a:pt x="0" y="0"/>
                  </a:moveTo>
                  <a:lnTo>
                    <a:pt x="177" y="0"/>
                  </a:lnTo>
                  <a:lnTo>
                    <a:pt x="177" y="126"/>
                  </a:lnTo>
                  <a:lnTo>
                    <a:pt x="0" y="126"/>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9" name="Freeform 97">
              <a:extLst>
                <a:ext uri="{FF2B5EF4-FFF2-40B4-BE49-F238E27FC236}">
                  <a16:creationId xmlns:a16="http://schemas.microsoft.com/office/drawing/2014/main" id="{3BC93C4B-2C19-E949-839B-9E061FBFA275}"/>
                </a:ext>
              </a:extLst>
            </p:cNvPr>
            <p:cNvSpPr>
              <a:spLocks noEditPoints="1"/>
            </p:cNvSpPr>
            <p:nvPr/>
          </p:nvSpPr>
          <p:spPr bwMode="auto">
            <a:xfrm>
              <a:off x="4052" y="2002"/>
              <a:ext cx="177" cy="126"/>
            </a:xfrm>
            <a:custGeom>
              <a:avLst/>
              <a:gdLst>
                <a:gd name="T0" fmla="*/ 0 w 177"/>
                <a:gd name="T1" fmla="*/ 0 h 126"/>
                <a:gd name="T2" fmla="*/ 177 w 177"/>
                <a:gd name="T3" fmla="*/ 0 h 126"/>
                <a:gd name="T4" fmla="*/ 177 w 177"/>
                <a:gd name="T5" fmla="*/ 126 h 126"/>
                <a:gd name="T6" fmla="*/ 0 w 177"/>
                <a:gd name="T7" fmla="*/ 126 h 126"/>
                <a:gd name="T8" fmla="*/ 0 w 177"/>
                <a:gd name="T9" fmla="*/ 0 h 126"/>
                <a:gd name="T10" fmla="*/ 0 w 177"/>
                <a:gd name="T11" fmla="*/ 0 h 126"/>
                <a:gd name="T12" fmla="*/ 174 w 177"/>
                <a:gd name="T13" fmla="*/ 0 h 126"/>
                <a:gd name="T14" fmla="*/ 174 w 177"/>
                <a:gd name="T15" fmla="*/ 124 h 126"/>
                <a:gd name="T16" fmla="*/ 0 w 177"/>
                <a:gd name="T17" fmla="*/ 124 h 126"/>
                <a:gd name="T18" fmla="*/ 0 w 177"/>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26">
                  <a:moveTo>
                    <a:pt x="0" y="0"/>
                  </a:moveTo>
                  <a:lnTo>
                    <a:pt x="177" y="0"/>
                  </a:lnTo>
                  <a:lnTo>
                    <a:pt x="177" y="126"/>
                  </a:lnTo>
                  <a:lnTo>
                    <a:pt x="0" y="126"/>
                  </a:lnTo>
                  <a:lnTo>
                    <a:pt x="0" y="0"/>
                  </a:lnTo>
                  <a:close/>
                  <a:moveTo>
                    <a:pt x="0" y="0"/>
                  </a:moveTo>
                  <a:lnTo>
                    <a:pt x="174" y="0"/>
                  </a:lnTo>
                  <a:lnTo>
                    <a:pt x="174" y="124"/>
                  </a:lnTo>
                  <a:lnTo>
                    <a:pt x="0" y="124"/>
                  </a:lnTo>
                  <a:lnTo>
                    <a:pt x="0" y="0"/>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0" name="Freeform 98">
              <a:extLst>
                <a:ext uri="{FF2B5EF4-FFF2-40B4-BE49-F238E27FC236}">
                  <a16:creationId xmlns:a16="http://schemas.microsoft.com/office/drawing/2014/main" id="{1B0C1CA5-7528-224F-9CE5-9326EC96CED4}"/>
                </a:ext>
              </a:extLst>
            </p:cNvPr>
            <p:cNvSpPr>
              <a:spLocks noEditPoints="1"/>
            </p:cNvSpPr>
            <p:nvPr/>
          </p:nvSpPr>
          <p:spPr bwMode="auto">
            <a:xfrm>
              <a:off x="4052" y="2002"/>
              <a:ext cx="174" cy="124"/>
            </a:xfrm>
            <a:custGeom>
              <a:avLst/>
              <a:gdLst>
                <a:gd name="T0" fmla="*/ 0 w 174"/>
                <a:gd name="T1" fmla="*/ 0 h 124"/>
                <a:gd name="T2" fmla="*/ 174 w 174"/>
                <a:gd name="T3" fmla="*/ 0 h 124"/>
                <a:gd name="T4" fmla="*/ 174 w 174"/>
                <a:gd name="T5" fmla="*/ 124 h 124"/>
                <a:gd name="T6" fmla="*/ 0 w 174"/>
                <a:gd name="T7" fmla="*/ 124 h 124"/>
                <a:gd name="T8" fmla="*/ 0 w 174"/>
                <a:gd name="T9" fmla="*/ 0 h 124"/>
                <a:gd name="T10" fmla="*/ 0 w 174"/>
                <a:gd name="T11" fmla="*/ 0 h 124"/>
                <a:gd name="T12" fmla="*/ 171 w 174"/>
                <a:gd name="T13" fmla="*/ 0 h 124"/>
                <a:gd name="T14" fmla="*/ 171 w 174"/>
                <a:gd name="T15" fmla="*/ 122 h 124"/>
                <a:gd name="T16" fmla="*/ 0 w 174"/>
                <a:gd name="T17" fmla="*/ 122 h 124"/>
                <a:gd name="T18" fmla="*/ 0 w 17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24">
                  <a:moveTo>
                    <a:pt x="0" y="0"/>
                  </a:moveTo>
                  <a:lnTo>
                    <a:pt x="174" y="0"/>
                  </a:lnTo>
                  <a:lnTo>
                    <a:pt x="174" y="124"/>
                  </a:lnTo>
                  <a:lnTo>
                    <a:pt x="0" y="124"/>
                  </a:lnTo>
                  <a:lnTo>
                    <a:pt x="0" y="0"/>
                  </a:lnTo>
                  <a:close/>
                  <a:moveTo>
                    <a:pt x="0" y="0"/>
                  </a:moveTo>
                  <a:lnTo>
                    <a:pt x="171" y="0"/>
                  </a:lnTo>
                  <a:lnTo>
                    <a:pt x="171" y="122"/>
                  </a:lnTo>
                  <a:lnTo>
                    <a:pt x="0" y="122"/>
                  </a:lnTo>
                  <a:lnTo>
                    <a:pt x="0" y="0"/>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1" name="Freeform 99">
              <a:extLst>
                <a:ext uri="{FF2B5EF4-FFF2-40B4-BE49-F238E27FC236}">
                  <a16:creationId xmlns:a16="http://schemas.microsoft.com/office/drawing/2014/main" id="{F6C60C5E-D4C1-264C-B7F8-3937F0032A80}"/>
                </a:ext>
              </a:extLst>
            </p:cNvPr>
            <p:cNvSpPr>
              <a:spLocks noEditPoints="1"/>
            </p:cNvSpPr>
            <p:nvPr/>
          </p:nvSpPr>
          <p:spPr bwMode="auto">
            <a:xfrm>
              <a:off x="4052" y="2002"/>
              <a:ext cx="171" cy="122"/>
            </a:xfrm>
            <a:custGeom>
              <a:avLst/>
              <a:gdLst>
                <a:gd name="T0" fmla="*/ 0 w 171"/>
                <a:gd name="T1" fmla="*/ 0 h 122"/>
                <a:gd name="T2" fmla="*/ 171 w 171"/>
                <a:gd name="T3" fmla="*/ 0 h 122"/>
                <a:gd name="T4" fmla="*/ 171 w 171"/>
                <a:gd name="T5" fmla="*/ 122 h 122"/>
                <a:gd name="T6" fmla="*/ 0 w 171"/>
                <a:gd name="T7" fmla="*/ 122 h 122"/>
                <a:gd name="T8" fmla="*/ 0 w 171"/>
                <a:gd name="T9" fmla="*/ 0 h 122"/>
                <a:gd name="T10" fmla="*/ 0 w 171"/>
                <a:gd name="T11" fmla="*/ 0 h 122"/>
                <a:gd name="T12" fmla="*/ 169 w 171"/>
                <a:gd name="T13" fmla="*/ 0 h 122"/>
                <a:gd name="T14" fmla="*/ 169 w 171"/>
                <a:gd name="T15" fmla="*/ 121 h 122"/>
                <a:gd name="T16" fmla="*/ 0 w 171"/>
                <a:gd name="T17" fmla="*/ 121 h 122"/>
                <a:gd name="T18" fmla="*/ 0 w 17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22">
                  <a:moveTo>
                    <a:pt x="0" y="0"/>
                  </a:moveTo>
                  <a:lnTo>
                    <a:pt x="171" y="0"/>
                  </a:lnTo>
                  <a:lnTo>
                    <a:pt x="171" y="122"/>
                  </a:lnTo>
                  <a:lnTo>
                    <a:pt x="0" y="122"/>
                  </a:lnTo>
                  <a:lnTo>
                    <a:pt x="0" y="0"/>
                  </a:lnTo>
                  <a:close/>
                  <a:moveTo>
                    <a:pt x="0" y="0"/>
                  </a:moveTo>
                  <a:lnTo>
                    <a:pt x="169" y="0"/>
                  </a:lnTo>
                  <a:lnTo>
                    <a:pt x="169" y="121"/>
                  </a:lnTo>
                  <a:lnTo>
                    <a:pt x="0" y="121"/>
                  </a:lnTo>
                  <a:lnTo>
                    <a:pt x="0"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2" name="Freeform 100">
              <a:extLst>
                <a:ext uri="{FF2B5EF4-FFF2-40B4-BE49-F238E27FC236}">
                  <a16:creationId xmlns:a16="http://schemas.microsoft.com/office/drawing/2014/main" id="{C7886048-BCB3-F44C-92F4-F1AFFEA54505}"/>
                </a:ext>
              </a:extLst>
            </p:cNvPr>
            <p:cNvSpPr>
              <a:spLocks noEditPoints="1"/>
            </p:cNvSpPr>
            <p:nvPr/>
          </p:nvSpPr>
          <p:spPr bwMode="auto">
            <a:xfrm>
              <a:off x="4052" y="2002"/>
              <a:ext cx="169" cy="121"/>
            </a:xfrm>
            <a:custGeom>
              <a:avLst/>
              <a:gdLst>
                <a:gd name="T0" fmla="*/ 0 w 169"/>
                <a:gd name="T1" fmla="*/ 0 h 121"/>
                <a:gd name="T2" fmla="*/ 169 w 169"/>
                <a:gd name="T3" fmla="*/ 0 h 121"/>
                <a:gd name="T4" fmla="*/ 169 w 169"/>
                <a:gd name="T5" fmla="*/ 121 h 121"/>
                <a:gd name="T6" fmla="*/ 0 w 169"/>
                <a:gd name="T7" fmla="*/ 121 h 121"/>
                <a:gd name="T8" fmla="*/ 0 w 169"/>
                <a:gd name="T9" fmla="*/ 0 h 121"/>
                <a:gd name="T10" fmla="*/ 0 w 169"/>
                <a:gd name="T11" fmla="*/ 0 h 121"/>
                <a:gd name="T12" fmla="*/ 167 w 169"/>
                <a:gd name="T13" fmla="*/ 0 h 121"/>
                <a:gd name="T14" fmla="*/ 167 w 169"/>
                <a:gd name="T15" fmla="*/ 119 h 121"/>
                <a:gd name="T16" fmla="*/ 0 w 169"/>
                <a:gd name="T17" fmla="*/ 119 h 121"/>
                <a:gd name="T18" fmla="*/ 0 w 1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121">
                  <a:moveTo>
                    <a:pt x="0" y="0"/>
                  </a:moveTo>
                  <a:lnTo>
                    <a:pt x="169" y="0"/>
                  </a:lnTo>
                  <a:lnTo>
                    <a:pt x="169" y="121"/>
                  </a:lnTo>
                  <a:lnTo>
                    <a:pt x="0" y="121"/>
                  </a:lnTo>
                  <a:lnTo>
                    <a:pt x="0" y="0"/>
                  </a:lnTo>
                  <a:close/>
                  <a:moveTo>
                    <a:pt x="0" y="0"/>
                  </a:moveTo>
                  <a:lnTo>
                    <a:pt x="167" y="0"/>
                  </a:lnTo>
                  <a:lnTo>
                    <a:pt x="167" y="119"/>
                  </a:lnTo>
                  <a:lnTo>
                    <a:pt x="0" y="119"/>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3" name="Freeform 101">
              <a:extLst>
                <a:ext uri="{FF2B5EF4-FFF2-40B4-BE49-F238E27FC236}">
                  <a16:creationId xmlns:a16="http://schemas.microsoft.com/office/drawing/2014/main" id="{6F5EE843-075E-7045-8C1B-C518DD8512E3}"/>
                </a:ext>
              </a:extLst>
            </p:cNvPr>
            <p:cNvSpPr>
              <a:spLocks noEditPoints="1"/>
            </p:cNvSpPr>
            <p:nvPr/>
          </p:nvSpPr>
          <p:spPr bwMode="auto">
            <a:xfrm>
              <a:off x="4052" y="2002"/>
              <a:ext cx="167" cy="119"/>
            </a:xfrm>
            <a:custGeom>
              <a:avLst/>
              <a:gdLst>
                <a:gd name="T0" fmla="*/ 0 w 167"/>
                <a:gd name="T1" fmla="*/ 0 h 119"/>
                <a:gd name="T2" fmla="*/ 167 w 167"/>
                <a:gd name="T3" fmla="*/ 0 h 119"/>
                <a:gd name="T4" fmla="*/ 167 w 167"/>
                <a:gd name="T5" fmla="*/ 119 h 119"/>
                <a:gd name="T6" fmla="*/ 0 w 167"/>
                <a:gd name="T7" fmla="*/ 119 h 119"/>
                <a:gd name="T8" fmla="*/ 0 w 167"/>
                <a:gd name="T9" fmla="*/ 0 h 119"/>
                <a:gd name="T10" fmla="*/ 0 w 167"/>
                <a:gd name="T11" fmla="*/ 0 h 119"/>
                <a:gd name="T12" fmla="*/ 164 w 167"/>
                <a:gd name="T13" fmla="*/ 0 h 119"/>
                <a:gd name="T14" fmla="*/ 164 w 167"/>
                <a:gd name="T15" fmla="*/ 118 h 119"/>
                <a:gd name="T16" fmla="*/ 0 w 167"/>
                <a:gd name="T17" fmla="*/ 118 h 119"/>
                <a:gd name="T18" fmla="*/ 0 w 167"/>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19">
                  <a:moveTo>
                    <a:pt x="0" y="0"/>
                  </a:moveTo>
                  <a:lnTo>
                    <a:pt x="167" y="0"/>
                  </a:lnTo>
                  <a:lnTo>
                    <a:pt x="167" y="119"/>
                  </a:lnTo>
                  <a:lnTo>
                    <a:pt x="0" y="119"/>
                  </a:lnTo>
                  <a:lnTo>
                    <a:pt x="0" y="0"/>
                  </a:lnTo>
                  <a:close/>
                  <a:moveTo>
                    <a:pt x="0" y="0"/>
                  </a:moveTo>
                  <a:lnTo>
                    <a:pt x="164" y="0"/>
                  </a:lnTo>
                  <a:lnTo>
                    <a:pt x="164" y="118"/>
                  </a:lnTo>
                  <a:lnTo>
                    <a:pt x="0" y="118"/>
                  </a:lnTo>
                  <a:lnTo>
                    <a:pt x="0"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4" name="Freeform 102">
              <a:extLst>
                <a:ext uri="{FF2B5EF4-FFF2-40B4-BE49-F238E27FC236}">
                  <a16:creationId xmlns:a16="http://schemas.microsoft.com/office/drawing/2014/main" id="{248258AB-FE0D-0742-9C40-E916F259DAAD}"/>
                </a:ext>
              </a:extLst>
            </p:cNvPr>
            <p:cNvSpPr>
              <a:spLocks noEditPoints="1"/>
            </p:cNvSpPr>
            <p:nvPr/>
          </p:nvSpPr>
          <p:spPr bwMode="auto">
            <a:xfrm>
              <a:off x="4052" y="2002"/>
              <a:ext cx="164" cy="118"/>
            </a:xfrm>
            <a:custGeom>
              <a:avLst/>
              <a:gdLst>
                <a:gd name="T0" fmla="*/ 0 w 164"/>
                <a:gd name="T1" fmla="*/ 0 h 118"/>
                <a:gd name="T2" fmla="*/ 164 w 164"/>
                <a:gd name="T3" fmla="*/ 0 h 118"/>
                <a:gd name="T4" fmla="*/ 164 w 164"/>
                <a:gd name="T5" fmla="*/ 118 h 118"/>
                <a:gd name="T6" fmla="*/ 0 w 164"/>
                <a:gd name="T7" fmla="*/ 118 h 118"/>
                <a:gd name="T8" fmla="*/ 0 w 164"/>
                <a:gd name="T9" fmla="*/ 0 h 118"/>
                <a:gd name="T10" fmla="*/ 0 w 164"/>
                <a:gd name="T11" fmla="*/ 0 h 118"/>
                <a:gd name="T12" fmla="*/ 162 w 164"/>
                <a:gd name="T13" fmla="*/ 0 h 118"/>
                <a:gd name="T14" fmla="*/ 162 w 164"/>
                <a:gd name="T15" fmla="*/ 116 h 118"/>
                <a:gd name="T16" fmla="*/ 0 w 164"/>
                <a:gd name="T17" fmla="*/ 116 h 118"/>
                <a:gd name="T18" fmla="*/ 0 w 16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18">
                  <a:moveTo>
                    <a:pt x="0" y="0"/>
                  </a:moveTo>
                  <a:lnTo>
                    <a:pt x="164" y="0"/>
                  </a:lnTo>
                  <a:lnTo>
                    <a:pt x="164" y="118"/>
                  </a:lnTo>
                  <a:lnTo>
                    <a:pt x="0" y="118"/>
                  </a:lnTo>
                  <a:lnTo>
                    <a:pt x="0" y="0"/>
                  </a:lnTo>
                  <a:close/>
                  <a:moveTo>
                    <a:pt x="0" y="0"/>
                  </a:moveTo>
                  <a:lnTo>
                    <a:pt x="162" y="0"/>
                  </a:lnTo>
                  <a:lnTo>
                    <a:pt x="162" y="116"/>
                  </a:lnTo>
                  <a:lnTo>
                    <a:pt x="0" y="116"/>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5" name="Freeform 103">
              <a:extLst>
                <a:ext uri="{FF2B5EF4-FFF2-40B4-BE49-F238E27FC236}">
                  <a16:creationId xmlns:a16="http://schemas.microsoft.com/office/drawing/2014/main" id="{73015BA1-AAEE-4A4F-BBF3-9F78A1E9D4A0}"/>
                </a:ext>
              </a:extLst>
            </p:cNvPr>
            <p:cNvSpPr>
              <a:spLocks noEditPoints="1"/>
            </p:cNvSpPr>
            <p:nvPr/>
          </p:nvSpPr>
          <p:spPr bwMode="auto">
            <a:xfrm>
              <a:off x="4052" y="2002"/>
              <a:ext cx="162" cy="116"/>
            </a:xfrm>
            <a:custGeom>
              <a:avLst/>
              <a:gdLst>
                <a:gd name="T0" fmla="*/ 0 w 162"/>
                <a:gd name="T1" fmla="*/ 0 h 116"/>
                <a:gd name="T2" fmla="*/ 162 w 162"/>
                <a:gd name="T3" fmla="*/ 0 h 116"/>
                <a:gd name="T4" fmla="*/ 162 w 162"/>
                <a:gd name="T5" fmla="*/ 116 h 116"/>
                <a:gd name="T6" fmla="*/ 0 w 162"/>
                <a:gd name="T7" fmla="*/ 116 h 116"/>
                <a:gd name="T8" fmla="*/ 0 w 162"/>
                <a:gd name="T9" fmla="*/ 0 h 116"/>
                <a:gd name="T10" fmla="*/ 0 w 162"/>
                <a:gd name="T11" fmla="*/ 0 h 116"/>
                <a:gd name="T12" fmla="*/ 160 w 162"/>
                <a:gd name="T13" fmla="*/ 0 h 116"/>
                <a:gd name="T14" fmla="*/ 160 w 162"/>
                <a:gd name="T15" fmla="*/ 113 h 116"/>
                <a:gd name="T16" fmla="*/ 0 w 162"/>
                <a:gd name="T17" fmla="*/ 113 h 116"/>
                <a:gd name="T18" fmla="*/ 0 w 162"/>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16">
                  <a:moveTo>
                    <a:pt x="0" y="0"/>
                  </a:moveTo>
                  <a:lnTo>
                    <a:pt x="162" y="0"/>
                  </a:lnTo>
                  <a:lnTo>
                    <a:pt x="162" y="116"/>
                  </a:lnTo>
                  <a:lnTo>
                    <a:pt x="0" y="116"/>
                  </a:lnTo>
                  <a:lnTo>
                    <a:pt x="0" y="0"/>
                  </a:lnTo>
                  <a:close/>
                  <a:moveTo>
                    <a:pt x="0" y="0"/>
                  </a:moveTo>
                  <a:lnTo>
                    <a:pt x="160" y="0"/>
                  </a:lnTo>
                  <a:lnTo>
                    <a:pt x="160" y="113"/>
                  </a:lnTo>
                  <a:lnTo>
                    <a:pt x="0" y="113"/>
                  </a:lnTo>
                  <a:lnTo>
                    <a:pt x="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6" name="Freeform 104">
              <a:extLst>
                <a:ext uri="{FF2B5EF4-FFF2-40B4-BE49-F238E27FC236}">
                  <a16:creationId xmlns:a16="http://schemas.microsoft.com/office/drawing/2014/main" id="{BC1860C8-90AF-0544-8D10-1573AF8E3940}"/>
                </a:ext>
              </a:extLst>
            </p:cNvPr>
            <p:cNvSpPr>
              <a:spLocks noEditPoints="1"/>
            </p:cNvSpPr>
            <p:nvPr/>
          </p:nvSpPr>
          <p:spPr bwMode="auto">
            <a:xfrm>
              <a:off x="4052" y="2002"/>
              <a:ext cx="160" cy="113"/>
            </a:xfrm>
            <a:custGeom>
              <a:avLst/>
              <a:gdLst>
                <a:gd name="T0" fmla="*/ 0 w 160"/>
                <a:gd name="T1" fmla="*/ 0 h 113"/>
                <a:gd name="T2" fmla="*/ 160 w 160"/>
                <a:gd name="T3" fmla="*/ 0 h 113"/>
                <a:gd name="T4" fmla="*/ 160 w 160"/>
                <a:gd name="T5" fmla="*/ 113 h 113"/>
                <a:gd name="T6" fmla="*/ 0 w 160"/>
                <a:gd name="T7" fmla="*/ 113 h 113"/>
                <a:gd name="T8" fmla="*/ 0 w 160"/>
                <a:gd name="T9" fmla="*/ 0 h 113"/>
                <a:gd name="T10" fmla="*/ 0 w 160"/>
                <a:gd name="T11" fmla="*/ 0 h 113"/>
                <a:gd name="T12" fmla="*/ 158 w 160"/>
                <a:gd name="T13" fmla="*/ 0 h 113"/>
                <a:gd name="T14" fmla="*/ 158 w 160"/>
                <a:gd name="T15" fmla="*/ 112 h 113"/>
                <a:gd name="T16" fmla="*/ 0 w 160"/>
                <a:gd name="T17" fmla="*/ 112 h 113"/>
                <a:gd name="T18" fmla="*/ 0 w 16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13">
                  <a:moveTo>
                    <a:pt x="0" y="0"/>
                  </a:moveTo>
                  <a:lnTo>
                    <a:pt x="160" y="0"/>
                  </a:lnTo>
                  <a:lnTo>
                    <a:pt x="160" y="113"/>
                  </a:lnTo>
                  <a:lnTo>
                    <a:pt x="0" y="113"/>
                  </a:lnTo>
                  <a:lnTo>
                    <a:pt x="0" y="0"/>
                  </a:lnTo>
                  <a:close/>
                  <a:moveTo>
                    <a:pt x="0" y="0"/>
                  </a:moveTo>
                  <a:lnTo>
                    <a:pt x="158" y="0"/>
                  </a:lnTo>
                  <a:lnTo>
                    <a:pt x="158" y="112"/>
                  </a:lnTo>
                  <a:lnTo>
                    <a:pt x="0" y="112"/>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7" name="Freeform 105">
              <a:extLst>
                <a:ext uri="{FF2B5EF4-FFF2-40B4-BE49-F238E27FC236}">
                  <a16:creationId xmlns:a16="http://schemas.microsoft.com/office/drawing/2014/main" id="{35056202-79D3-DF40-98EB-3A0CF91DF480}"/>
                </a:ext>
              </a:extLst>
            </p:cNvPr>
            <p:cNvSpPr>
              <a:spLocks noEditPoints="1"/>
            </p:cNvSpPr>
            <p:nvPr/>
          </p:nvSpPr>
          <p:spPr bwMode="auto">
            <a:xfrm>
              <a:off x="4052" y="2002"/>
              <a:ext cx="158" cy="112"/>
            </a:xfrm>
            <a:custGeom>
              <a:avLst/>
              <a:gdLst>
                <a:gd name="T0" fmla="*/ 0 w 158"/>
                <a:gd name="T1" fmla="*/ 0 h 112"/>
                <a:gd name="T2" fmla="*/ 158 w 158"/>
                <a:gd name="T3" fmla="*/ 0 h 112"/>
                <a:gd name="T4" fmla="*/ 158 w 158"/>
                <a:gd name="T5" fmla="*/ 112 h 112"/>
                <a:gd name="T6" fmla="*/ 0 w 158"/>
                <a:gd name="T7" fmla="*/ 112 h 112"/>
                <a:gd name="T8" fmla="*/ 0 w 158"/>
                <a:gd name="T9" fmla="*/ 0 h 112"/>
                <a:gd name="T10" fmla="*/ 0 w 158"/>
                <a:gd name="T11" fmla="*/ 0 h 112"/>
                <a:gd name="T12" fmla="*/ 155 w 158"/>
                <a:gd name="T13" fmla="*/ 0 h 112"/>
                <a:gd name="T14" fmla="*/ 155 w 158"/>
                <a:gd name="T15" fmla="*/ 110 h 112"/>
                <a:gd name="T16" fmla="*/ 0 w 158"/>
                <a:gd name="T17" fmla="*/ 110 h 112"/>
                <a:gd name="T18" fmla="*/ 0 w 158"/>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12">
                  <a:moveTo>
                    <a:pt x="0" y="0"/>
                  </a:moveTo>
                  <a:lnTo>
                    <a:pt x="158" y="0"/>
                  </a:lnTo>
                  <a:lnTo>
                    <a:pt x="158" y="112"/>
                  </a:lnTo>
                  <a:lnTo>
                    <a:pt x="0" y="112"/>
                  </a:lnTo>
                  <a:lnTo>
                    <a:pt x="0" y="0"/>
                  </a:lnTo>
                  <a:close/>
                  <a:moveTo>
                    <a:pt x="0" y="0"/>
                  </a:moveTo>
                  <a:lnTo>
                    <a:pt x="155" y="0"/>
                  </a:lnTo>
                  <a:lnTo>
                    <a:pt x="155" y="110"/>
                  </a:lnTo>
                  <a:lnTo>
                    <a:pt x="0" y="110"/>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8" name="Freeform 106">
              <a:extLst>
                <a:ext uri="{FF2B5EF4-FFF2-40B4-BE49-F238E27FC236}">
                  <a16:creationId xmlns:a16="http://schemas.microsoft.com/office/drawing/2014/main" id="{2B440681-072A-5E4E-A0D7-747E5CC20595}"/>
                </a:ext>
              </a:extLst>
            </p:cNvPr>
            <p:cNvSpPr>
              <a:spLocks noEditPoints="1"/>
            </p:cNvSpPr>
            <p:nvPr/>
          </p:nvSpPr>
          <p:spPr bwMode="auto">
            <a:xfrm>
              <a:off x="4052" y="2002"/>
              <a:ext cx="155" cy="110"/>
            </a:xfrm>
            <a:custGeom>
              <a:avLst/>
              <a:gdLst>
                <a:gd name="T0" fmla="*/ 0 w 155"/>
                <a:gd name="T1" fmla="*/ 0 h 110"/>
                <a:gd name="T2" fmla="*/ 155 w 155"/>
                <a:gd name="T3" fmla="*/ 0 h 110"/>
                <a:gd name="T4" fmla="*/ 155 w 155"/>
                <a:gd name="T5" fmla="*/ 110 h 110"/>
                <a:gd name="T6" fmla="*/ 0 w 155"/>
                <a:gd name="T7" fmla="*/ 110 h 110"/>
                <a:gd name="T8" fmla="*/ 0 w 155"/>
                <a:gd name="T9" fmla="*/ 0 h 110"/>
                <a:gd name="T10" fmla="*/ 0 w 155"/>
                <a:gd name="T11" fmla="*/ 0 h 110"/>
                <a:gd name="T12" fmla="*/ 153 w 155"/>
                <a:gd name="T13" fmla="*/ 0 h 110"/>
                <a:gd name="T14" fmla="*/ 153 w 155"/>
                <a:gd name="T15" fmla="*/ 108 h 110"/>
                <a:gd name="T16" fmla="*/ 0 w 155"/>
                <a:gd name="T17" fmla="*/ 108 h 110"/>
                <a:gd name="T18" fmla="*/ 0 w 15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0">
                  <a:moveTo>
                    <a:pt x="0" y="0"/>
                  </a:moveTo>
                  <a:lnTo>
                    <a:pt x="155" y="0"/>
                  </a:lnTo>
                  <a:lnTo>
                    <a:pt x="155" y="110"/>
                  </a:lnTo>
                  <a:lnTo>
                    <a:pt x="0" y="110"/>
                  </a:lnTo>
                  <a:lnTo>
                    <a:pt x="0" y="0"/>
                  </a:lnTo>
                  <a:close/>
                  <a:moveTo>
                    <a:pt x="0" y="0"/>
                  </a:moveTo>
                  <a:lnTo>
                    <a:pt x="153" y="0"/>
                  </a:lnTo>
                  <a:lnTo>
                    <a:pt x="153" y="108"/>
                  </a:lnTo>
                  <a:lnTo>
                    <a:pt x="0" y="108"/>
                  </a:lnTo>
                  <a:lnTo>
                    <a:pt x="0" y="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9" name="Freeform 107">
              <a:extLst>
                <a:ext uri="{FF2B5EF4-FFF2-40B4-BE49-F238E27FC236}">
                  <a16:creationId xmlns:a16="http://schemas.microsoft.com/office/drawing/2014/main" id="{688E9A6D-9D99-174A-8CD2-500126D96686}"/>
                </a:ext>
              </a:extLst>
            </p:cNvPr>
            <p:cNvSpPr>
              <a:spLocks noEditPoints="1"/>
            </p:cNvSpPr>
            <p:nvPr/>
          </p:nvSpPr>
          <p:spPr bwMode="auto">
            <a:xfrm>
              <a:off x="4052" y="2002"/>
              <a:ext cx="153" cy="108"/>
            </a:xfrm>
            <a:custGeom>
              <a:avLst/>
              <a:gdLst>
                <a:gd name="T0" fmla="*/ 0 w 153"/>
                <a:gd name="T1" fmla="*/ 0 h 108"/>
                <a:gd name="T2" fmla="*/ 153 w 153"/>
                <a:gd name="T3" fmla="*/ 0 h 108"/>
                <a:gd name="T4" fmla="*/ 153 w 153"/>
                <a:gd name="T5" fmla="*/ 108 h 108"/>
                <a:gd name="T6" fmla="*/ 0 w 153"/>
                <a:gd name="T7" fmla="*/ 108 h 108"/>
                <a:gd name="T8" fmla="*/ 0 w 153"/>
                <a:gd name="T9" fmla="*/ 0 h 108"/>
                <a:gd name="T10" fmla="*/ 0 w 153"/>
                <a:gd name="T11" fmla="*/ 0 h 108"/>
                <a:gd name="T12" fmla="*/ 151 w 153"/>
                <a:gd name="T13" fmla="*/ 0 h 108"/>
                <a:gd name="T14" fmla="*/ 151 w 153"/>
                <a:gd name="T15" fmla="*/ 107 h 108"/>
                <a:gd name="T16" fmla="*/ 0 w 153"/>
                <a:gd name="T17" fmla="*/ 107 h 108"/>
                <a:gd name="T18" fmla="*/ 0 w 153"/>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108">
                  <a:moveTo>
                    <a:pt x="0" y="0"/>
                  </a:moveTo>
                  <a:lnTo>
                    <a:pt x="153" y="0"/>
                  </a:lnTo>
                  <a:lnTo>
                    <a:pt x="153" y="108"/>
                  </a:lnTo>
                  <a:lnTo>
                    <a:pt x="0" y="108"/>
                  </a:lnTo>
                  <a:lnTo>
                    <a:pt x="0" y="0"/>
                  </a:lnTo>
                  <a:close/>
                  <a:moveTo>
                    <a:pt x="0" y="0"/>
                  </a:moveTo>
                  <a:lnTo>
                    <a:pt x="151" y="0"/>
                  </a:lnTo>
                  <a:lnTo>
                    <a:pt x="151" y="107"/>
                  </a:lnTo>
                  <a:lnTo>
                    <a:pt x="0" y="107"/>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0" name="Freeform 108">
              <a:extLst>
                <a:ext uri="{FF2B5EF4-FFF2-40B4-BE49-F238E27FC236}">
                  <a16:creationId xmlns:a16="http://schemas.microsoft.com/office/drawing/2014/main" id="{9AE75D1B-909B-D44E-9194-A271CFE94568}"/>
                </a:ext>
              </a:extLst>
            </p:cNvPr>
            <p:cNvSpPr>
              <a:spLocks noEditPoints="1"/>
            </p:cNvSpPr>
            <p:nvPr/>
          </p:nvSpPr>
          <p:spPr bwMode="auto">
            <a:xfrm>
              <a:off x="4052" y="2002"/>
              <a:ext cx="151" cy="107"/>
            </a:xfrm>
            <a:custGeom>
              <a:avLst/>
              <a:gdLst>
                <a:gd name="T0" fmla="*/ 0 w 151"/>
                <a:gd name="T1" fmla="*/ 0 h 107"/>
                <a:gd name="T2" fmla="*/ 151 w 151"/>
                <a:gd name="T3" fmla="*/ 0 h 107"/>
                <a:gd name="T4" fmla="*/ 151 w 151"/>
                <a:gd name="T5" fmla="*/ 107 h 107"/>
                <a:gd name="T6" fmla="*/ 0 w 151"/>
                <a:gd name="T7" fmla="*/ 107 h 107"/>
                <a:gd name="T8" fmla="*/ 0 w 151"/>
                <a:gd name="T9" fmla="*/ 0 h 107"/>
                <a:gd name="T10" fmla="*/ 0 w 151"/>
                <a:gd name="T11" fmla="*/ 0 h 107"/>
                <a:gd name="T12" fmla="*/ 147 w 151"/>
                <a:gd name="T13" fmla="*/ 0 h 107"/>
                <a:gd name="T14" fmla="*/ 147 w 151"/>
                <a:gd name="T15" fmla="*/ 105 h 107"/>
                <a:gd name="T16" fmla="*/ 0 w 151"/>
                <a:gd name="T17" fmla="*/ 105 h 107"/>
                <a:gd name="T18" fmla="*/ 0 w 15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7">
                  <a:moveTo>
                    <a:pt x="0" y="0"/>
                  </a:moveTo>
                  <a:lnTo>
                    <a:pt x="151" y="0"/>
                  </a:lnTo>
                  <a:lnTo>
                    <a:pt x="151" y="107"/>
                  </a:lnTo>
                  <a:lnTo>
                    <a:pt x="0" y="107"/>
                  </a:lnTo>
                  <a:lnTo>
                    <a:pt x="0" y="0"/>
                  </a:lnTo>
                  <a:close/>
                  <a:moveTo>
                    <a:pt x="0" y="0"/>
                  </a:moveTo>
                  <a:lnTo>
                    <a:pt x="147" y="0"/>
                  </a:lnTo>
                  <a:lnTo>
                    <a:pt x="147" y="105"/>
                  </a:lnTo>
                  <a:lnTo>
                    <a:pt x="0" y="105"/>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1" name="Freeform 109">
              <a:extLst>
                <a:ext uri="{FF2B5EF4-FFF2-40B4-BE49-F238E27FC236}">
                  <a16:creationId xmlns:a16="http://schemas.microsoft.com/office/drawing/2014/main" id="{ACF3D911-FF8C-A048-B7E7-BA2FA1CFC8A5}"/>
                </a:ext>
              </a:extLst>
            </p:cNvPr>
            <p:cNvSpPr>
              <a:spLocks noEditPoints="1"/>
            </p:cNvSpPr>
            <p:nvPr/>
          </p:nvSpPr>
          <p:spPr bwMode="auto">
            <a:xfrm>
              <a:off x="4052" y="2002"/>
              <a:ext cx="147" cy="105"/>
            </a:xfrm>
            <a:custGeom>
              <a:avLst/>
              <a:gdLst>
                <a:gd name="T0" fmla="*/ 0 w 147"/>
                <a:gd name="T1" fmla="*/ 0 h 105"/>
                <a:gd name="T2" fmla="*/ 147 w 147"/>
                <a:gd name="T3" fmla="*/ 0 h 105"/>
                <a:gd name="T4" fmla="*/ 147 w 147"/>
                <a:gd name="T5" fmla="*/ 105 h 105"/>
                <a:gd name="T6" fmla="*/ 0 w 147"/>
                <a:gd name="T7" fmla="*/ 105 h 105"/>
                <a:gd name="T8" fmla="*/ 0 w 147"/>
                <a:gd name="T9" fmla="*/ 0 h 105"/>
                <a:gd name="T10" fmla="*/ 0 w 147"/>
                <a:gd name="T11" fmla="*/ 0 h 105"/>
                <a:gd name="T12" fmla="*/ 145 w 147"/>
                <a:gd name="T13" fmla="*/ 0 h 105"/>
                <a:gd name="T14" fmla="*/ 145 w 147"/>
                <a:gd name="T15" fmla="*/ 104 h 105"/>
                <a:gd name="T16" fmla="*/ 0 w 147"/>
                <a:gd name="T17" fmla="*/ 104 h 105"/>
                <a:gd name="T18" fmla="*/ 0 w 14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5">
                  <a:moveTo>
                    <a:pt x="0" y="0"/>
                  </a:moveTo>
                  <a:lnTo>
                    <a:pt x="147" y="0"/>
                  </a:lnTo>
                  <a:lnTo>
                    <a:pt x="147" y="105"/>
                  </a:lnTo>
                  <a:lnTo>
                    <a:pt x="0" y="105"/>
                  </a:lnTo>
                  <a:lnTo>
                    <a:pt x="0" y="0"/>
                  </a:lnTo>
                  <a:close/>
                  <a:moveTo>
                    <a:pt x="0" y="0"/>
                  </a:moveTo>
                  <a:lnTo>
                    <a:pt x="145" y="0"/>
                  </a:lnTo>
                  <a:lnTo>
                    <a:pt x="145" y="104"/>
                  </a:lnTo>
                  <a:lnTo>
                    <a:pt x="0" y="104"/>
                  </a:lnTo>
                  <a:lnTo>
                    <a:pt x="0" y="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2" name="Freeform 110">
              <a:extLst>
                <a:ext uri="{FF2B5EF4-FFF2-40B4-BE49-F238E27FC236}">
                  <a16:creationId xmlns:a16="http://schemas.microsoft.com/office/drawing/2014/main" id="{D0F559E3-6851-D34E-9699-04B252FFFD0B}"/>
                </a:ext>
              </a:extLst>
            </p:cNvPr>
            <p:cNvSpPr>
              <a:spLocks noEditPoints="1"/>
            </p:cNvSpPr>
            <p:nvPr/>
          </p:nvSpPr>
          <p:spPr bwMode="auto">
            <a:xfrm>
              <a:off x="4052" y="2002"/>
              <a:ext cx="145" cy="104"/>
            </a:xfrm>
            <a:custGeom>
              <a:avLst/>
              <a:gdLst>
                <a:gd name="T0" fmla="*/ 0 w 145"/>
                <a:gd name="T1" fmla="*/ 0 h 104"/>
                <a:gd name="T2" fmla="*/ 145 w 145"/>
                <a:gd name="T3" fmla="*/ 0 h 104"/>
                <a:gd name="T4" fmla="*/ 145 w 145"/>
                <a:gd name="T5" fmla="*/ 104 h 104"/>
                <a:gd name="T6" fmla="*/ 0 w 145"/>
                <a:gd name="T7" fmla="*/ 104 h 104"/>
                <a:gd name="T8" fmla="*/ 0 w 145"/>
                <a:gd name="T9" fmla="*/ 0 h 104"/>
                <a:gd name="T10" fmla="*/ 0 w 145"/>
                <a:gd name="T11" fmla="*/ 0 h 104"/>
                <a:gd name="T12" fmla="*/ 143 w 145"/>
                <a:gd name="T13" fmla="*/ 0 h 104"/>
                <a:gd name="T14" fmla="*/ 143 w 145"/>
                <a:gd name="T15" fmla="*/ 102 h 104"/>
                <a:gd name="T16" fmla="*/ 0 w 145"/>
                <a:gd name="T17" fmla="*/ 102 h 104"/>
                <a:gd name="T18" fmla="*/ 0 w 145"/>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4">
                  <a:moveTo>
                    <a:pt x="0" y="0"/>
                  </a:moveTo>
                  <a:lnTo>
                    <a:pt x="145" y="0"/>
                  </a:lnTo>
                  <a:lnTo>
                    <a:pt x="145" y="104"/>
                  </a:lnTo>
                  <a:lnTo>
                    <a:pt x="0" y="104"/>
                  </a:lnTo>
                  <a:lnTo>
                    <a:pt x="0" y="0"/>
                  </a:lnTo>
                  <a:close/>
                  <a:moveTo>
                    <a:pt x="0" y="0"/>
                  </a:moveTo>
                  <a:lnTo>
                    <a:pt x="143" y="0"/>
                  </a:lnTo>
                  <a:lnTo>
                    <a:pt x="143" y="102"/>
                  </a:lnTo>
                  <a:lnTo>
                    <a:pt x="0" y="102"/>
                  </a:lnTo>
                  <a:lnTo>
                    <a:pt x="0" y="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3" name="Freeform 111">
              <a:extLst>
                <a:ext uri="{FF2B5EF4-FFF2-40B4-BE49-F238E27FC236}">
                  <a16:creationId xmlns:a16="http://schemas.microsoft.com/office/drawing/2014/main" id="{F931C678-F4B2-8F45-80F8-EFA5EDBE4B54}"/>
                </a:ext>
              </a:extLst>
            </p:cNvPr>
            <p:cNvSpPr>
              <a:spLocks noEditPoints="1"/>
            </p:cNvSpPr>
            <p:nvPr/>
          </p:nvSpPr>
          <p:spPr bwMode="auto">
            <a:xfrm>
              <a:off x="4052" y="2002"/>
              <a:ext cx="143" cy="102"/>
            </a:xfrm>
            <a:custGeom>
              <a:avLst/>
              <a:gdLst>
                <a:gd name="T0" fmla="*/ 0 w 143"/>
                <a:gd name="T1" fmla="*/ 0 h 102"/>
                <a:gd name="T2" fmla="*/ 143 w 143"/>
                <a:gd name="T3" fmla="*/ 0 h 102"/>
                <a:gd name="T4" fmla="*/ 143 w 143"/>
                <a:gd name="T5" fmla="*/ 102 h 102"/>
                <a:gd name="T6" fmla="*/ 0 w 143"/>
                <a:gd name="T7" fmla="*/ 102 h 102"/>
                <a:gd name="T8" fmla="*/ 0 w 143"/>
                <a:gd name="T9" fmla="*/ 0 h 102"/>
                <a:gd name="T10" fmla="*/ 0 w 143"/>
                <a:gd name="T11" fmla="*/ 0 h 102"/>
                <a:gd name="T12" fmla="*/ 141 w 143"/>
                <a:gd name="T13" fmla="*/ 0 h 102"/>
                <a:gd name="T14" fmla="*/ 141 w 143"/>
                <a:gd name="T15" fmla="*/ 100 h 102"/>
                <a:gd name="T16" fmla="*/ 0 w 143"/>
                <a:gd name="T17" fmla="*/ 100 h 102"/>
                <a:gd name="T18" fmla="*/ 0 w 14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2">
                  <a:moveTo>
                    <a:pt x="0" y="0"/>
                  </a:moveTo>
                  <a:lnTo>
                    <a:pt x="143" y="0"/>
                  </a:lnTo>
                  <a:lnTo>
                    <a:pt x="143" y="102"/>
                  </a:lnTo>
                  <a:lnTo>
                    <a:pt x="0" y="102"/>
                  </a:lnTo>
                  <a:lnTo>
                    <a:pt x="0" y="0"/>
                  </a:lnTo>
                  <a:close/>
                  <a:moveTo>
                    <a:pt x="0" y="0"/>
                  </a:moveTo>
                  <a:lnTo>
                    <a:pt x="141" y="0"/>
                  </a:lnTo>
                  <a:lnTo>
                    <a:pt x="141" y="100"/>
                  </a:lnTo>
                  <a:lnTo>
                    <a:pt x="0" y="100"/>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4" name="Freeform 112">
              <a:extLst>
                <a:ext uri="{FF2B5EF4-FFF2-40B4-BE49-F238E27FC236}">
                  <a16:creationId xmlns:a16="http://schemas.microsoft.com/office/drawing/2014/main" id="{72107378-C4F6-1F4D-BF72-77A912F8055B}"/>
                </a:ext>
              </a:extLst>
            </p:cNvPr>
            <p:cNvSpPr>
              <a:spLocks noEditPoints="1"/>
            </p:cNvSpPr>
            <p:nvPr/>
          </p:nvSpPr>
          <p:spPr bwMode="auto">
            <a:xfrm>
              <a:off x="4052" y="2002"/>
              <a:ext cx="141" cy="100"/>
            </a:xfrm>
            <a:custGeom>
              <a:avLst/>
              <a:gdLst>
                <a:gd name="T0" fmla="*/ 0 w 141"/>
                <a:gd name="T1" fmla="*/ 0 h 100"/>
                <a:gd name="T2" fmla="*/ 141 w 141"/>
                <a:gd name="T3" fmla="*/ 0 h 100"/>
                <a:gd name="T4" fmla="*/ 141 w 141"/>
                <a:gd name="T5" fmla="*/ 100 h 100"/>
                <a:gd name="T6" fmla="*/ 0 w 141"/>
                <a:gd name="T7" fmla="*/ 100 h 100"/>
                <a:gd name="T8" fmla="*/ 0 w 141"/>
                <a:gd name="T9" fmla="*/ 0 h 100"/>
                <a:gd name="T10" fmla="*/ 0 w 141"/>
                <a:gd name="T11" fmla="*/ 0 h 100"/>
                <a:gd name="T12" fmla="*/ 138 w 141"/>
                <a:gd name="T13" fmla="*/ 0 h 100"/>
                <a:gd name="T14" fmla="*/ 138 w 141"/>
                <a:gd name="T15" fmla="*/ 99 h 100"/>
                <a:gd name="T16" fmla="*/ 0 w 141"/>
                <a:gd name="T17" fmla="*/ 99 h 100"/>
                <a:gd name="T18" fmla="*/ 0 w 14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0">
                  <a:moveTo>
                    <a:pt x="0" y="0"/>
                  </a:moveTo>
                  <a:lnTo>
                    <a:pt x="141" y="0"/>
                  </a:lnTo>
                  <a:lnTo>
                    <a:pt x="141" y="100"/>
                  </a:lnTo>
                  <a:lnTo>
                    <a:pt x="0" y="100"/>
                  </a:lnTo>
                  <a:lnTo>
                    <a:pt x="0" y="0"/>
                  </a:lnTo>
                  <a:close/>
                  <a:moveTo>
                    <a:pt x="0" y="0"/>
                  </a:moveTo>
                  <a:lnTo>
                    <a:pt x="138" y="0"/>
                  </a:lnTo>
                  <a:lnTo>
                    <a:pt x="138" y="99"/>
                  </a:lnTo>
                  <a:lnTo>
                    <a:pt x="0" y="99"/>
                  </a:lnTo>
                  <a:lnTo>
                    <a:pt x="0"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5" name="Freeform 113">
              <a:extLst>
                <a:ext uri="{FF2B5EF4-FFF2-40B4-BE49-F238E27FC236}">
                  <a16:creationId xmlns:a16="http://schemas.microsoft.com/office/drawing/2014/main" id="{F0A3DDD8-F4AF-2A45-B03D-A0C64B5E4DE9}"/>
                </a:ext>
              </a:extLst>
            </p:cNvPr>
            <p:cNvSpPr>
              <a:spLocks noEditPoints="1"/>
            </p:cNvSpPr>
            <p:nvPr/>
          </p:nvSpPr>
          <p:spPr bwMode="auto">
            <a:xfrm>
              <a:off x="4052" y="2002"/>
              <a:ext cx="138" cy="99"/>
            </a:xfrm>
            <a:custGeom>
              <a:avLst/>
              <a:gdLst>
                <a:gd name="T0" fmla="*/ 0 w 138"/>
                <a:gd name="T1" fmla="*/ 0 h 99"/>
                <a:gd name="T2" fmla="*/ 138 w 138"/>
                <a:gd name="T3" fmla="*/ 0 h 99"/>
                <a:gd name="T4" fmla="*/ 138 w 138"/>
                <a:gd name="T5" fmla="*/ 99 h 99"/>
                <a:gd name="T6" fmla="*/ 0 w 138"/>
                <a:gd name="T7" fmla="*/ 99 h 99"/>
                <a:gd name="T8" fmla="*/ 0 w 138"/>
                <a:gd name="T9" fmla="*/ 0 h 99"/>
                <a:gd name="T10" fmla="*/ 0 w 138"/>
                <a:gd name="T11" fmla="*/ 0 h 99"/>
                <a:gd name="T12" fmla="*/ 136 w 138"/>
                <a:gd name="T13" fmla="*/ 0 h 99"/>
                <a:gd name="T14" fmla="*/ 136 w 138"/>
                <a:gd name="T15" fmla="*/ 97 h 99"/>
                <a:gd name="T16" fmla="*/ 0 w 138"/>
                <a:gd name="T17" fmla="*/ 97 h 99"/>
                <a:gd name="T18" fmla="*/ 0 w 13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9">
                  <a:moveTo>
                    <a:pt x="0" y="0"/>
                  </a:moveTo>
                  <a:lnTo>
                    <a:pt x="138" y="0"/>
                  </a:lnTo>
                  <a:lnTo>
                    <a:pt x="138" y="99"/>
                  </a:lnTo>
                  <a:lnTo>
                    <a:pt x="0" y="99"/>
                  </a:lnTo>
                  <a:lnTo>
                    <a:pt x="0" y="0"/>
                  </a:lnTo>
                  <a:close/>
                  <a:moveTo>
                    <a:pt x="0" y="0"/>
                  </a:moveTo>
                  <a:lnTo>
                    <a:pt x="136" y="0"/>
                  </a:lnTo>
                  <a:lnTo>
                    <a:pt x="136" y="97"/>
                  </a:lnTo>
                  <a:lnTo>
                    <a:pt x="0" y="97"/>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6" name="Freeform 114">
              <a:extLst>
                <a:ext uri="{FF2B5EF4-FFF2-40B4-BE49-F238E27FC236}">
                  <a16:creationId xmlns:a16="http://schemas.microsoft.com/office/drawing/2014/main" id="{EB6AB0D5-4AAB-9A44-84E4-7241B37DF2DF}"/>
                </a:ext>
              </a:extLst>
            </p:cNvPr>
            <p:cNvSpPr>
              <a:spLocks noEditPoints="1"/>
            </p:cNvSpPr>
            <p:nvPr/>
          </p:nvSpPr>
          <p:spPr bwMode="auto">
            <a:xfrm>
              <a:off x="4052" y="2002"/>
              <a:ext cx="136" cy="97"/>
            </a:xfrm>
            <a:custGeom>
              <a:avLst/>
              <a:gdLst>
                <a:gd name="T0" fmla="*/ 0 w 136"/>
                <a:gd name="T1" fmla="*/ 0 h 97"/>
                <a:gd name="T2" fmla="*/ 136 w 136"/>
                <a:gd name="T3" fmla="*/ 0 h 97"/>
                <a:gd name="T4" fmla="*/ 136 w 136"/>
                <a:gd name="T5" fmla="*/ 97 h 97"/>
                <a:gd name="T6" fmla="*/ 0 w 136"/>
                <a:gd name="T7" fmla="*/ 97 h 97"/>
                <a:gd name="T8" fmla="*/ 0 w 136"/>
                <a:gd name="T9" fmla="*/ 0 h 97"/>
                <a:gd name="T10" fmla="*/ 0 w 136"/>
                <a:gd name="T11" fmla="*/ 0 h 97"/>
                <a:gd name="T12" fmla="*/ 134 w 136"/>
                <a:gd name="T13" fmla="*/ 0 h 97"/>
                <a:gd name="T14" fmla="*/ 134 w 136"/>
                <a:gd name="T15" fmla="*/ 96 h 97"/>
                <a:gd name="T16" fmla="*/ 0 w 136"/>
                <a:gd name="T17" fmla="*/ 96 h 97"/>
                <a:gd name="T18" fmla="*/ 0 w 136"/>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97">
                  <a:moveTo>
                    <a:pt x="0" y="0"/>
                  </a:moveTo>
                  <a:lnTo>
                    <a:pt x="136" y="0"/>
                  </a:lnTo>
                  <a:lnTo>
                    <a:pt x="136" y="97"/>
                  </a:lnTo>
                  <a:lnTo>
                    <a:pt x="0" y="97"/>
                  </a:lnTo>
                  <a:lnTo>
                    <a:pt x="0" y="0"/>
                  </a:lnTo>
                  <a:close/>
                  <a:moveTo>
                    <a:pt x="0" y="0"/>
                  </a:moveTo>
                  <a:lnTo>
                    <a:pt x="134" y="0"/>
                  </a:lnTo>
                  <a:lnTo>
                    <a:pt x="134" y="96"/>
                  </a:lnTo>
                  <a:lnTo>
                    <a:pt x="0" y="96"/>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7" name="Freeform 115">
              <a:extLst>
                <a:ext uri="{FF2B5EF4-FFF2-40B4-BE49-F238E27FC236}">
                  <a16:creationId xmlns:a16="http://schemas.microsoft.com/office/drawing/2014/main" id="{615F9B90-AC1E-B440-A884-8B55D216F043}"/>
                </a:ext>
              </a:extLst>
            </p:cNvPr>
            <p:cNvSpPr>
              <a:spLocks noEditPoints="1"/>
            </p:cNvSpPr>
            <p:nvPr/>
          </p:nvSpPr>
          <p:spPr bwMode="auto">
            <a:xfrm>
              <a:off x="4052" y="2002"/>
              <a:ext cx="134" cy="96"/>
            </a:xfrm>
            <a:custGeom>
              <a:avLst/>
              <a:gdLst>
                <a:gd name="T0" fmla="*/ 0 w 134"/>
                <a:gd name="T1" fmla="*/ 0 h 96"/>
                <a:gd name="T2" fmla="*/ 134 w 134"/>
                <a:gd name="T3" fmla="*/ 0 h 96"/>
                <a:gd name="T4" fmla="*/ 134 w 134"/>
                <a:gd name="T5" fmla="*/ 96 h 96"/>
                <a:gd name="T6" fmla="*/ 0 w 134"/>
                <a:gd name="T7" fmla="*/ 96 h 96"/>
                <a:gd name="T8" fmla="*/ 0 w 134"/>
                <a:gd name="T9" fmla="*/ 0 h 96"/>
                <a:gd name="T10" fmla="*/ 0 w 134"/>
                <a:gd name="T11" fmla="*/ 0 h 96"/>
                <a:gd name="T12" fmla="*/ 132 w 134"/>
                <a:gd name="T13" fmla="*/ 0 h 96"/>
                <a:gd name="T14" fmla="*/ 132 w 134"/>
                <a:gd name="T15" fmla="*/ 93 h 96"/>
                <a:gd name="T16" fmla="*/ 0 w 134"/>
                <a:gd name="T17" fmla="*/ 93 h 96"/>
                <a:gd name="T18" fmla="*/ 0 w 13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6">
                  <a:moveTo>
                    <a:pt x="0" y="0"/>
                  </a:moveTo>
                  <a:lnTo>
                    <a:pt x="134" y="0"/>
                  </a:lnTo>
                  <a:lnTo>
                    <a:pt x="134" y="96"/>
                  </a:lnTo>
                  <a:lnTo>
                    <a:pt x="0" y="96"/>
                  </a:lnTo>
                  <a:lnTo>
                    <a:pt x="0" y="0"/>
                  </a:lnTo>
                  <a:close/>
                  <a:moveTo>
                    <a:pt x="0" y="0"/>
                  </a:moveTo>
                  <a:lnTo>
                    <a:pt x="132" y="0"/>
                  </a:lnTo>
                  <a:lnTo>
                    <a:pt x="132" y="93"/>
                  </a:lnTo>
                  <a:lnTo>
                    <a:pt x="0" y="93"/>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8" name="Freeform 116">
              <a:extLst>
                <a:ext uri="{FF2B5EF4-FFF2-40B4-BE49-F238E27FC236}">
                  <a16:creationId xmlns:a16="http://schemas.microsoft.com/office/drawing/2014/main" id="{BA84810D-473F-C34F-B984-E6EFE2BF2B2F}"/>
                </a:ext>
              </a:extLst>
            </p:cNvPr>
            <p:cNvSpPr>
              <a:spLocks noEditPoints="1"/>
            </p:cNvSpPr>
            <p:nvPr/>
          </p:nvSpPr>
          <p:spPr bwMode="auto">
            <a:xfrm>
              <a:off x="4052" y="2002"/>
              <a:ext cx="132" cy="93"/>
            </a:xfrm>
            <a:custGeom>
              <a:avLst/>
              <a:gdLst>
                <a:gd name="T0" fmla="*/ 0 w 132"/>
                <a:gd name="T1" fmla="*/ 0 h 93"/>
                <a:gd name="T2" fmla="*/ 132 w 132"/>
                <a:gd name="T3" fmla="*/ 0 h 93"/>
                <a:gd name="T4" fmla="*/ 132 w 132"/>
                <a:gd name="T5" fmla="*/ 93 h 93"/>
                <a:gd name="T6" fmla="*/ 0 w 132"/>
                <a:gd name="T7" fmla="*/ 93 h 93"/>
                <a:gd name="T8" fmla="*/ 0 w 132"/>
                <a:gd name="T9" fmla="*/ 0 h 93"/>
                <a:gd name="T10" fmla="*/ 0 w 132"/>
                <a:gd name="T11" fmla="*/ 0 h 93"/>
                <a:gd name="T12" fmla="*/ 129 w 132"/>
                <a:gd name="T13" fmla="*/ 0 h 93"/>
                <a:gd name="T14" fmla="*/ 129 w 132"/>
                <a:gd name="T15" fmla="*/ 91 h 93"/>
                <a:gd name="T16" fmla="*/ 0 w 132"/>
                <a:gd name="T17" fmla="*/ 91 h 93"/>
                <a:gd name="T18" fmla="*/ 0 w 13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3">
                  <a:moveTo>
                    <a:pt x="0" y="0"/>
                  </a:moveTo>
                  <a:lnTo>
                    <a:pt x="132" y="0"/>
                  </a:lnTo>
                  <a:lnTo>
                    <a:pt x="132" y="93"/>
                  </a:lnTo>
                  <a:lnTo>
                    <a:pt x="0" y="93"/>
                  </a:lnTo>
                  <a:lnTo>
                    <a:pt x="0" y="0"/>
                  </a:lnTo>
                  <a:close/>
                  <a:moveTo>
                    <a:pt x="0" y="0"/>
                  </a:moveTo>
                  <a:lnTo>
                    <a:pt x="129" y="0"/>
                  </a:lnTo>
                  <a:lnTo>
                    <a:pt x="129" y="91"/>
                  </a:lnTo>
                  <a:lnTo>
                    <a:pt x="0" y="91"/>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9" name="Freeform 117">
              <a:extLst>
                <a:ext uri="{FF2B5EF4-FFF2-40B4-BE49-F238E27FC236}">
                  <a16:creationId xmlns:a16="http://schemas.microsoft.com/office/drawing/2014/main" id="{BFCB1C65-2268-2244-8C28-F9AAFD9DEAEA}"/>
                </a:ext>
              </a:extLst>
            </p:cNvPr>
            <p:cNvSpPr>
              <a:spLocks noEditPoints="1"/>
            </p:cNvSpPr>
            <p:nvPr/>
          </p:nvSpPr>
          <p:spPr bwMode="auto">
            <a:xfrm>
              <a:off x="4052" y="2002"/>
              <a:ext cx="129" cy="91"/>
            </a:xfrm>
            <a:custGeom>
              <a:avLst/>
              <a:gdLst>
                <a:gd name="T0" fmla="*/ 0 w 129"/>
                <a:gd name="T1" fmla="*/ 0 h 91"/>
                <a:gd name="T2" fmla="*/ 129 w 129"/>
                <a:gd name="T3" fmla="*/ 0 h 91"/>
                <a:gd name="T4" fmla="*/ 129 w 129"/>
                <a:gd name="T5" fmla="*/ 91 h 91"/>
                <a:gd name="T6" fmla="*/ 0 w 129"/>
                <a:gd name="T7" fmla="*/ 91 h 91"/>
                <a:gd name="T8" fmla="*/ 0 w 129"/>
                <a:gd name="T9" fmla="*/ 0 h 91"/>
                <a:gd name="T10" fmla="*/ 0 w 129"/>
                <a:gd name="T11" fmla="*/ 0 h 91"/>
                <a:gd name="T12" fmla="*/ 127 w 129"/>
                <a:gd name="T13" fmla="*/ 0 h 91"/>
                <a:gd name="T14" fmla="*/ 127 w 129"/>
                <a:gd name="T15" fmla="*/ 90 h 91"/>
                <a:gd name="T16" fmla="*/ 0 w 129"/>
                <a:gd name="T17" fmla="*/ 90 h 91"/>
                <a:gd name="T18" fmla="*/ 0 w 12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1">
                  <a:moveTo>
                    <a:pt x="0" y="0"/>
                  </a:moveTo>
                  <a:lnTo>
                    <a:pt x="129" y="0"/>
                  </a:lnTo>
                  <a:lnTo>
                    <a:pt x="129" y="91"/>
                  </a:lnTo>
                  <a:lnTo>
                    <a:pt x="0" y="91"/>
                  </a:lnTo>
                  <a:lnTo>
                    <a:pt x="0" y="0"/>
                  </a:lnTo>
                  <a:close/>
                  <a:moveTo>
                    <a:pt x="0" y="0"/>
                  </a:moveTo>
                  <a:lnTo>
                    <a:pt x="127" y="0"/>
                  </a:lnTo>
                  <a:lnTo>
                    <a:pt x="127" y="90"/>
                  </a:lnTo>
                  <a:lnTo>
                    <a:pt x="0" y="90"/>
                  </a:lnTo>
                  <a:lnTo>
                    <a:pt x="0" y="0"/>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0" name="Freeform 118">
              <a:extLst>
                <a:ext uri="{FF2B5EF4-FFF2-40B4-BE49-F238E27FC236}">
                  <a16:creationId xmlns:a16="http://schemas.microsoft.com/office/drawing/2014/main" id="{A1EF97C3-AE49-3A49-ADA7-D76777C681E5}"/>
                </a:ext>
              </a:extLst>
            </p:cNvPr>
            <p:cNvSpPr>
              <a:spLocks noEditPoints="1"/>
            </p:cNvSpPr>
            <p:nvPr/>
          </p:nvSpPr>
          <p:spPr bwMode="auto">
            <a:xfrm>
              <a:off x="4052" y="2002"/>
              <a:ext cx="127" cy="90"/>
            </a:xfrm>
            <a:custGeom>
              <a:avLst/>
              <a:gdLst>
                <a:gd name="T0" fmla="*/ 0 w 127"/>
                <a:gd name="T1" fmla="*/ 0 h 90"/>
                <a:gd name="T2" fmla="*/ 127 w 127"/>
                <a:gd name="T3" fmla="*/ 0 h 90"/>
                <a:gd name="T4" fmla="*/ 127 w 127"/>
                <a:gd name="T5" fmla="*/ 90 h 90"/>
                <a:gd name="T6" fmla="*/ 0 w 127"/>
                <a:gd name="T7" fmla="*/ 90 h 90"/>
                <a:gd name="T8" fmla="*/ 0 w 127"/>
                <a:gd name="T9" fmla="*/ 0 h 90"/>
                <a:gd name="T10" fmla="*/ 0 w 127"/>
                <a:gd name="T11" fmla="*/ 0 h 90"/>
                <a:gd name="T12" fmla="*/ 124 w 127"/>
                <a:gd name="T13" fmla="*/ 0 h 90"/>
                <a:gd name="T14" fmla="*/ 124 w 127"/>
                <a:gd name="T15" fmla="*/ 88 h 90"/>
                <a:gd name="T16" fmla="*/ 0 w 127"/>
                <a:gd name="T17" fmla="*/ 88 h 90"/>
                <a:gd name="T18" fmla="*/ 0 w 12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90">
                  <a:moveTo>
                    <a:pt x="0" y="0"/>
                  </a:moveTo>
                  <a:lnTo>
                    <a:pt x="127" y="0"/>
                  </a:lnTo>
                  <a:lnTo>
                    <a:pt x="127" y="90"/>
                  </a:lnTo>
                  <a:lnTo>
                    <a:pt x="0" y="90"/>
                  </a:lnTo>
                  <a:lnTo>
                    <a:pt x="0" y="0"/>
                  </a:lnTo>
                  <a:close/>
                  <a:moveTo>
                    <a:pt x="0" y="0"/>
                  </a:moveTo>
                  <a:lnTo>
                    <a:pt x="124" y="0"/>
                  </a:lnTo>
                  <a:lnTo>
                    <a:pt x="124" y="88"/>
                  </a:lnTo>
                  <a:lnTo>
                    <a:pt x="0" y="88"/>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1" name="Freeform 119">
              <a:extLst>
                <a:ext uri="{FF2B5EF4-FFF2-40B4-BE49-F238E27FC236}">
                  <a16:creationId xmlns:a16="http://schemas.microsoft.com/office/drawing/2014/main" id="{7102578D-D0EC-6846-BB9C-C613AFBE0F3D}"/>
                </a:ext>
              </a:extLst>
            </p:cNvPr>
            <p:cNvSpPr>
              <a:spLocks noEditPoints="1"/>
            </p:cNvSpPr>
            <p:nvPr/>
          </p:nvSpPr>
          <p:spPr bwMode="auto">
            <a:xfrm>
              <a:off x="4052" y="2002"/>
              <a:ext cx="124" cy="88"/>
            </a:xfrm>
            <a:custGeom>
              <a:avLst/>
              <a:gdLst>
                <a:gd name="T0" fmla="*/ 0 w 124"/>
                <a:gd name="T1" fmla="*/ 0 h 88"/>
                <a:gd name="T2" fmla="*/ 124 w 124"/>
                <a:gd name="T3" fmla="*/ 0 h 88"/>
                <a:gd name="T4" fmla="*/ 124 w 124"/>
                <a:gd name="T5" fmla="*/ 88 h 88"/>
                <a:gd name="T6" fmla="*/ 0 w 124"/>
                <a:gd name="T7" fmla="*/ 88 h 88"/>
                <a:gd name="T8" fmla="*/ 0 w 124"/>
                <a:gd name="T9" fmla="*/ 0 h 88"/>
                <a:gd name="T10" fmla="*/ 0 w 124"/>
                <a:gd name="T11" fmla="*/ 0 h 88"/>
                <a:gd name="T12" fmla="*/ 121 w 124"/>
                <a:gd name="T13" fmla="*/ 0 h 88"/>
                <a:gd name="T14" fmla="*/ 121 w 124"/>
                <a:gd name="T15" fmla="*/ 87 h 88"/>
                <a:gd name="T16" fmla="*/ 0 w 124"/>
                <a:gd name="T17" fmla="*/ 87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8">
                  <a:moveTo>
                    <a:pt x="0" y="0"/>
                  </a:moveTo>
                  <a:lnTo>
                    <a:pt x="124" y="0"/>
                  </a:lnTo>
                  <a:lnTo>
                    <a:pt x="124" y="88"/>
                  </a:lnTo>
                  <a:lnTo>
                    <a:pt x="0" y="88"/>
                  </a:lnTo>
                  <a:lnTo>
                    <a:pt x="0" y="0"/>
                  </a:lnTo>
                  <a:close/>
                  <a:moveTo>
                    <a:pt x="0" y="0"/>
                  </a:moveTo>
                  <a:lnTo>
                    <a:pt x="121" y="0"/>
                  </a:lnTo>
                  <a:lnTo>
                    <a:pt x="121" y="87"/>
                  </a:lnTo>
                  <a:lnTo>
                    <a:pt x="0" y="87"/>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2" name="Freeform 120">
              <a:extLst>
                <a:ext uri="{FF2B5EF4-FFF2-40B4-BE49-F238E27FC236}">
                  <a16:creationId xmlns:a16="http://schemas.microsoft.com/office/drawing/2014/main" id="{BCCA9E40-E791-6F4E-89B5-05F9FEC481BB}"/>
                </a:ext>
              </a:extLst>
            </p:cNvPr>
            <p:cNvSpPr>
              <a:spLocks noEditPoints="1"/>
            </p:cNvSpPr>
            <p:nvPr/>
          </p:nvSpPr>
          <p:spPr bwMode="auto">
            <a:xfrm>
              <a:off x="4052" y="2002"/>
              <a:ext cx="121" cy="87"/>
            </a:xfrm>
            <a:custGeom>
              <a:avLst/>
              <a:gdLst>
                <a:gd name="T0" fmla="*/ 0 w 121"/>
                <a:gd name="T1" fmla="*/ 0 h 87"/>
                <a:gd name="T2" fmla="*/ 121 w 121"/>
                <a:gd name="T3" fmla="*/ 0 h 87"/>
                <a:gd name="T4" fmla="*/ 121 w 121"/>
                <a:gd name="T5" fmla="*/ 87 h 87"/>
                <a:gd name="T6" fmla="*/ 0 w 121"/>
                <a:gd name="T7" fmla="*/ 87 h 87"/>
                <a:gd name="T8" fmla="*/ 0 w 121"/>
                <a:gd name="T9" fmla="*/ 0 h 87"/>
                <a:gd name="T10" fmla="*/ 0 w 121"/>
                <a:gd name="T11" fmla="*/ 0 h 87"/>
                <a:gd name="T12" fmla="*/ 119 w 121"/>
                <a:gd name="T13" fmla="*/ 0 h 87"/>
                <a:gd name="T14" fmla="*/ 119 w 121"/>
                <a:gd name="T15" fmla="*/ 85 h 87"/>
                <a:gd name="T16" fmla="*/ 0 w 121"/>
                <a:gd name="T17" fmla="*/ 85 h 87"/>
                <a:gd name="T18" fmla="*/ 0 w 12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7">
                  <a:moveTo>
                    <a:pt x="0" y="0"/>
                  </a:moveTo>
                  <a:lnTo>
                    <a:pt x="121" y="0"/>
                  </a:lnTo>
                  <a:lnTo>
                    <a:pt x="121" y="87"/>
                  </a:lnTo>
                  <a:lnTo>
                    <a:pt x="0" y="87"/>
                  </a:lnTo>
                  <a:lnTo>
                    <a:pt x="0" y="0"/>
                  </a:lnTo>
                  <a:close/>
                  <a:moveTo>
                    <a:pt x="0" y="0"/>
                  </a:moveTo>
                  <a:lnTo>
                    <a:pt x="119" y="0"/>
                  </a:lnTo>
                  <a:lnTo>
                    <a:pt x="119" y="85"/>
                  </a:lnTo>
                  <a:lnTo>
                    <a:pt x="0" y="85"/>
                  </a:lnTo>
                  <a:lnTo>
                    <a:pt x="0" y="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3" name="Freeform 121">
              <a:extLst>
                <a:ext uri="{FF2B5EF4-FFF2-40B4-BE49-F238E27FC236}">
                  <a16:creationId xmlns:a16="http://schemas.microsoft.com/office/drawing/2014/main" id="{47EAD2F8-3D0D-0344-B192-42692E8AD219}"/>
                </a:ext>
              </a:extLst>
            </p:cNvPr>
            <p:cNvSpPr>
              <a:spLocks noEditPoints="1"/>
            </p:cNvSpPr>
            <p:nvPr/>
          </p:nvSpPr>
          <p:spPr bwMode="auto">
            <a:xfrm>
              <a:off x="4052" y="2002"/>
              <a:ext cx="119" cy="85"/>
            </a:xfrm>
            <a:custGeom>
              <a:avLst/>
              <a:gdLst>
                <a:gd name="T0" fmla="*/ 0 w 119"/>
                <a:gd name="T1" fmla="*/ 0 h 85"/>
                <a:gd name="T2" fmla="*/ 119 w 119"/>
                <a:gd name="T3" fmla="*/ 0 h 85"/>
                <a:gd name="T4" fmla="*/ 119 w 119"/>
                <a:gd name="T5" fmla="*/ 85 h 85"/>
                <a:gd name="T6" fmla="*/ 0 w 119"/>
                <a:gd name="T7" fmla="*/ 85 h 85"/>
                <a:gd name="T8" fmla="*/ 0 w 119"/>
                <a:gd name="T9" fmla="*/ 0 h 85"/>
                <a:gd name="T10" fmla="*/ 0 w 119"/>
                <a:gd name="T11" fmla="*/ 0 h 85"/>
                <a:gd name="T12" fmla="*/ 117 w 119"/>
                <a:gd name="T13" fmla="*/ 0 h 85"/>
                <a:gd name="T14" fmla="*/ 117 w 119"/>
                <a:gd name="T15" fmla="*/ 83 h 85"/>
                <a:gd name="T16" fmla="*/ 0 w 119"/>
                <a:gd name="T17" fmla="*/ 83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5">
                  <a:moveTo>
                    <a:pt x="0" y="0"/>
                  </a:moveTo>
                  <a:lnTo>
                    <a:pt x="119" y="0"/>
                  </a:lnTo>
                  <a:lnTo>
                    <a:pt x="119" y="85"/>
                  </a:lnTo>
                  <a:lnTo>
                    <a:pt x="0" y="85"/>
                  </a:lnTo>
                  <a:lnTo>
                    <a:pt x="0" y="0"/>
                  </a:lnTo>
                  <a:close/>
                  <a:moveTo>
                    <a:pt x="0" y="0"/>
                  </a:moveTo>
                  <a:lnTo>
                    <a:pt x="117" y="0"/>
                  </a:lnTo>
                  <a:lnTo>
                    <a:pt x="117" y="83"/>
                  </a:lnTo>
                  <a:lnTo>
                    <a:pt x="0" y="83"/>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4" name="Freeform 122">
              <a:extLst>
                <a:ext uri="{FF2B5EF4-FFF2-40B4-BE49-F238E27FC236}">
                  <a16:creationId xmlns:a16="http://schemas.microsoft.com/office/drawing/2014/main" id="{1ADC54F1-1148-B443-8E52-939447162C7A}"/>
                </a:ext>
              </a:extLst>
            </p:cNvPr>
            <p:cNvSpPr>
              <a:spLocks noEditPoints="1"/>
            </p:cNvSpPr>
            <p:nvPr/>
          </p:nvSpPr>
          <p:spPr bwMode="auto">
            <a:xfrm>
              <a:off x="4052" y="2002"/>
              <a:ext cx="117" cy="83"/>
            </a:xfrm>
            <a:custGeom>
              <a:avLst/>
              <a:gdLst>
                <a:gd name="T0" fmla="*/ 0 w 117"/>
                <a:gd name="T1" fmla="*/ 0 h 83"/>
                <a:gd name="T2" fmla="*/ 117 w 117"/>
                <a:gd name="T3" fmla="*/ 0 h 83"/>
                <a:gd name="T4" fmla="*/ 117 w 117"/>
                <a:gd name="T5" fmla="*/ 83 h 83"/>
                <a:gd name="T6" fmla="*/ 0 w 117"/>
                <a:gd name="T7" fmla="*/ 83 h 83"/>
                <a:gd name="T8" fmla="*/ 0 w 117"/>
                <a:gd name="T9" fmla="*/ 0 h 83"/>
                <a:gd name="T10" fmla="*/ 0 w 117"/>
                <a:gd name="T11" fmla="*/ 0 h 83"/>
                <a:gd name="T12" fmla="*/ 115 w 117"/>
                <a:gd name="T13" fmla="*/ 0 h 83"/>
                <a:gd name="T14" fmla="*/ 115 w 117"/>
                <a:gd name="T15" fmla="*/ 82 h 83"/>
                <a:gd name="T16" fmla="*/ 0 w 117"/>
                <a:gd name="T17" fmla="*/ 82 h 83"/>
                <a:gd name="T18" fmla="*/ 0 w 11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3">
                  <a:moveTo>
                    <a:pt x="0" y="0"/>
                  </a:moveTo>
                  <a:lnTo>
                    <a:pt x="117" y="0"/>
                  </a:lnTo>
                  <a:lnTo>
                    <a:pt x="117" y="83"/>
                  </a:lnTo>
                  <a:lnTo>
                    <a:pt x="0" y="83"/>
                  </a:lnTo>
                  <a:lnTo>
                    <a:pt x="0" y="0"/>
                  </a:lnTo>
                  <a:close/>
                  <a:moveTo>
                    <a:pt x="0" y="0"/>
                  </a:moveTo>
                  <a:lnTo>
                    <a:pt x="115" y="0"/>
                  </a:lnTo>
                  <a:lnTo>
                    <a:pt x="115" y="82"/>
                  </a:lnTo>
                  <a:lnTo>
                    <a:pt x="0" y="82"/>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5" name="Freeform 123">
              <a:extLst>
                <a:ext uri="{FF2B5EF4-FFF2-40B4-BE49-F238E27FC236}">
                  <a16:creationId xmlns:a16="http://schemas.microsoft.com/office/drawing/2014/main" id="{DFD4D754-A052-4C4F-A743-416387C42CA5}"/>
                </a:ext>
              </a:extLst>
            </p:cNvPr>
            <p:cNvSpPr>
              <a:spLocks noEditPoints="1"/>
            </p:cNvSpPr>
            <p:nvPr/>
          </p:nvSpPr>
          <p:spPr bwMode="auto">
            <a:xfrm>
              <a:off x="4052" y="2002"/>
              <a:ext cx="115" cy="82"/>
            </a:xfrm>
            <a:custGeom>
              <a:avLst/>
              <a:gdLst>
                <a:gd name="T0" fmla="*/ 0 w 115"/>
                <a:gd name="T1" fmla="*/ 0 h 82"/>
                <a:gd name="T2" fmla="*/ 115 w 115"/>
                <a:gd name="T3" fmla="*/ 0 h 82"/>
                <a:gd name="T4" fmla="*/ 115 w 115"/>
                <a:gd name="T5" fmla="*/ 82 h 82"/>
                <a:gd name="T6" fmla="*/ 0 w 115"/>
                <a:gd name="T7" fmla="*/ 82 h 82"/>
                <a:gd name="T8" fmla="*/ 0 w 115"/>
                <a:gd name="T9" fmla="*/ 0 h 82"/>
                <a:gd name="T10" fmla="*/ 0 w 115"/>
                <a:gd name="T11" fmla="*/ 0 h 82"/>
                <a:gd name="T12" fmla="*/ 112 w 115"/>
                <a:gd name="T13" fmla="*/ 0 h 82"/>
                <a:gd name="T14" fmla="*/ 112 w 115"/>
                <a:gd name="T15" fmla="*/ 80 h 82"/>
                <a:gd name="T16" fmla="*/ 0 w 115"/>
                <a:gd name="T17" fmla="*/ 80 h 82"/>
                <a:gd name="T18" fmla="*/ 0 w 11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2">
                  <a:moveTo>
                    <a:pt x="0" y="0"/>
                  </a:moveTo>
                  <a:lnTo>
                    <a:pt x="115" y="0"/>
                  </a:lnTo>
                  <a:lnTo>
                    <a:pt x="115" y="82"/>
                  </a:lnTo>
                  <a:lnTo>
                    <a:pt x="0" y="82"/>
                  </a:lnTo>
                  <a:lnTo>
                    <a:pt x="0" y="0"/>
                  </a:lnTo>
                  <a:close/>
                  <a:moveTo>
                    <a:pt x="0" y="0"/>
                  </a:moveTo>
                  <a:lnTo>
                    <a:pt x="112" y="0"/>
                  </a:lnTo>
                  <a:lnTo>
                    <a:pt x="112" y="80"/>
                  </a:lnTo>
                  <a:lnTo>
                    <a:pt x="0" y="80"/>
                  </a:lnTo>
                  <a:lnTo>
                    <a:pt x="0" y="0"/>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6" name="Freeform 124">
              <a:extLst>
                <a:ext uri="{FF2B5EF4-FFF2-40B4-BE49-F238E27FC236}">
                  <a16:creationId xmlns:a16="http://schemas.microsoft.com/office/drawing/2014/main" id="{0B5A4D50-1646-C14F-AEE2-C19E4FBC4E09}"/>
                </a:ext>
              </a:extLst>
            </p:cNvPr>
            <p:cNvSpPr>
              <a:spLocks noEditPoints="1"/>
            </p:cNvSpPr>
            <p:nvPr/>
          </p:nvSpPr>
          <p:spPr bwMode="auto">
            <a:xfrm>
              <a:off x="4052" y="2002"/>
              <a:ext cx="112" cy="80"/>
            </a:xfrm>
            <a:custGeom>
              <a:avLst/>
              <a:gdLst>
                <a:gd name="T0" fmla="*/ 0 w 112"/>
                <a:gd name="T1" fmla="*/ 0 h 80"/>
                <a:gd name="T2" fmla="*/ 112 w 112"/>
                <a:gd name="T3" fmla="*/ 0 h 80"/>
                <a:gd name="T4" fmla="*/ 112 w 112"/>
                <a:gd name="T5" fmla="*/ 80 h 80"/>
                <a:gd name="T6" fmla="*/ 0 w 112"/>
                <a:gd name="T7" fmla="*/ 80 h 80"/>
                <a:gd name="T8" fmla="*/ 0 w 112"/>
                <a:gd name="T9" fmla="*/ 0 h 80"/>
                <a:gd name="T10" fmla="*/ 0 w 112"/>
                <a:gd name="T11" fmla="*/ 0 h 80"/>
                <a:gd name="T12" fmla="*/ 110 w 112"/>
                <a:gd name="T13" fmla="*/ 0 h 80"/>
                <a:gd name="T14" fmla="*/ 110 w 112"/>
                <a:gd name="T15" fmla="*/ 79 h 80"/>
                <a:gd name="T16" fmla="*/ 0 w 112"/>
                <a:gd name="T17" fmla="*/ 79 h 80"/>
                <a:gd name="T18" fmla="*/ 0 w 11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0">
                  <a:moveTo>
                    <a:pt x="0" y="0"/>
                  </a:moveTo>
                  <a:lnTo>
                    <a:pt x="112" y="0"/>
                  </a:lnTo>
                  <a:lnTo>
                    <a:pt x="112" y="80"/>
                  </a:lnTo>
                  <a:lnTo>
                    <a:pt x="0" y="80"/>
                  </a:lnTo>
                  <a:lnTo>
                    <a:pt x="0" y="0"/>
                  </a:lnTo>
                  <a:close/>
                  <a:moveTo>
                    <a:pt x="0" y="0"/>
                  </a:moveTo>
                  <a:lnTo>
                    <a:pt x="110" y="0"/>
                  </a:lnTo>
                  <a:lnTo>
                    <a:pt x="110" y="79"/>
                  </a:lnTo>
                  <a:lnTo>
                    <a:pt x="0" y="79"/>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7" name="Freeform 125">
              <a:extLst>
                <a:ext uri="{FF2B5EF4-FFF2-40B4-BE49-F238E27FC236}">
                  <a16:creationId xmlns:a16="http://schemas.microsoft.com/office/drawing/2014/main" id="{754198EB-2737-6F44-A404-FBE5A629A5D5}"/>
                </a:ext>
              </a:extLst>
            </p:cNvPr>
            <p:cNvSpPr>
              <a:spLocks noEditPoints="1"/>
            </p:cNvSpPr>
            <p:nvPr/>
          </p:nvSpPr>
          <p:spPr bwMode="auto">
            <a:xfrm>
              <a:off x="4052" y="2002"/>
              <a:ext cx="110" cy="79"/>
            </a:xfrm>
            <a:custGeom>
              <a:avLst/>
              <a:gdLst>
                <a:gd name="T0" fmla="*/ 0 w 110"/>
                <a:gd name="T1" fmla="*/ 0 h 79"/>
                <a:gd name="T2" fmla="*/ 110 w 110"/>
                <a:gd name="T3" fmla="*/ 0 h 79"/>
                <a:gd name="T4" fmla="*/ 110 w 110"/>
                <a:gd name="T5" fmla="*/ 79 h 79"/>
                <a:gd name="T6" fmla="*/ 0 w 110"/>
                <a:gd name="T7" fmla="*/ 79 h 79"/>
                <a:gd name="T8" fmla="*/ 0 w 110"/>
                <a:gd name="T9" fmla="*/ 0 h 79"/>
                <a:gd name="T10" fmla="*/ 0 w 110"/>
                <a:gd name="T11" fmla="*/ 0 h 79"/>
                <a:gd name="T12" fmla="*/ 108 w 110"/>
                <a:gd name="T13" fmla="*/ 0 h 79"/>
                <a:gd name="T14" fmla="*/ 108 w 110"/>
                <a:gd name="T15" fmla="*/ 76 h 79"/>
                <a:gd name="T16" fmla="*/ 0 w 110"/>
                <a:gd name="T17" fmla="*/ 76 h 79"/>
                <a:gd name="T18" fmla="*/ 0 w 11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9">
                  <a:moveTo>
                    <a:pt x="0" y="0"/>
                  </a:moveTo>
                  <a:lnTo>
                    <a:pt x="110" y="0"/>
                  </a:lnTo>
                  <a:lnTo>
                    <a:pt x="110" y="79"/>
                  </a:lnTo>
                  <a:lnTo>
                    <a:pt x="0" y="79"/>
                  </a:lnTo>
                  <a:lnTo>
                    <a:pt x="0" y="0"/>
                  </a:lnTo>
                  <a:close/>
                  <a:moveTo>
                    <a:pt x="0" y="0"/>
                  </a:moveTo>
                  <a:lnTo>
                    <a:pt x="108" y="0"/>
                  </a:lnTo>
                  <a:lnTo>
                    <a:pt x="108" y="76"/>
                  </a:lnTo>
                  <a:lnTo>
                    <a:pt x="0" y="76"/>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8" name="Freeform 126">
              <a:extLst>
                <a:ext uri="{FF2B5EF4-FFF2-40B4-BE49-F238E27FC236}">
                  <a16:creationId xmlns:a16="http://schemas.microsoft.com/office/drawing/2014/main" id="{3313DE39-6263-C340-AFEC-D3454D8FEE51}"/>
                </a:ext>
              </a:extLst>
            </p:cNvPr>
            <p:cNvSpPr>
              <a:spLocks noEditPoints="1"/>
            </p:cNvSpPr>
            <p:nvPr/>
          </p:nvSpPr>
          <p:spPr bwMode="auto">
            <a:xfrm>
              <a:off x="4052" y="2002"/>
              <a:ext cx="108" cy="76"/>
            </a:xfrm>
            <a:custGeom>
              <a:avLst/>
              <a:gdLst>
                <a:gd name="T0" fmla="*/ 0 w 108"/>
                <a:gd name="T1" fmla="*/ 0 h 76"/>
                <a:gd name="T2" fmla="*/ 108 w 108"/>
                <a:gd name="T3" fmla="*/ 0 h 76"/>
                <a:gd name="T4" fmla="*/ 108 w 108"/>
                <a:gd name="T5" fmla="*/ 76 h 76"/>
                <a:gd name="T6" fmla="*/ 0 w 108"/>
                <a:gd name="T7" fmla="*/ 76 h 76"/>
                <a:gd name="T8" fmla="*/ 0 w 108"/>
                <a:gd name="T9" fmla="*/ 0 h 76"/>
                <a:gd name="T10" fmla="*/ 0 w 108"/>
                <a:gd name="T11" fmla="*/ 0 h 76"/>
                <a:gd name="T12" fmla="*/ 105 w 108"/>
                <a:gd name="T13" fmla="*/ 0 h 76"/>
                <a:gd name="T14" fmla="*/ 105 w 108"/>
                <a:gd name="T15" fmla="*/ 74 h 76"/>
                <a:gd name="T16" fmla="*/ 0 w 108"/>
                <a:gd name="T17" fmla="*/ 74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6">
                  <a:moveTo>
                    <a:pt x="0" y="0"/>
                  </a:moveTo>
                  <a:lnTo>
                    <a:pt x="108" y="0"/>
                  </a:lnTo>
                  <a:lnTo>
                    <a:pt x="108" y="76"/>
                  </a:lnTo>
                  <a:lnTo>
                    <a:pt x="0" y="76"/>
                  </a:lnTo>
                  <a:lnTo>
                    <a:pt x="0" y="0"/>
                  </a:lnTo>
                  <a:close/>
                  <a:moveTo>
                    <a:pt x="0" y="0"/>
                  </a:moveTo>
                  <a:lnTo>
                    <a:pt x="105" y="0"/>
                  </a:lnTo>
                  <a:lnTo>
                    <a:pt x="105" y="74"/>
                  </a:lnTo>
                  <a:lnTo>
                    <a:pt x="0" y="74"/>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9" name="Freeform 127">
              <a:extLst>
                <a:ext uri="{FF2B5EF4-FFF2-40B4-BE49-F238E27FC236}">
                  <a16:creationId xmlns:a16="http://schemas.microsoft.com/office/drawing/2014/main" id="{BC563A01-9337-DC4D-9313-49876383A2A0}"/>
                </a:ext>
              </a:extLst>
            </p:cNvPr>
            <p:cNvSpPr>
              <a:spLocks noEditPoints="1"/>
            </p:cNvSpPr>
            <p:nvPr/>
          </p:nvSpPr>
          <p:spPr bwMode="auto">
            <a:xfrm>
              <a:off x="4052" y="2002"/>
              <a:ext cx="105" cy="74"/>
            </a:xfrm>
            <a:custGeom>
              <a:avLst/>
              <a:gdLst>
                <a:gd name="T0" fmla="*/ 0 w 105"/>
                <a:gd name="T1" fmla="*/ 0 h 74"/>
                <a:gd name="T2" fmla="*/ 105 w 105"/>
                <a:gd name="T3" fmla="*/ 0 h 74"/>
                <a:gd name="T4" fmla="*/ 105 w 105"/>
                <a:gd name="T5" fmla="*/ 74 h 74"/>
                <a:gd name="T6" fmla="*/ 0 w 105"/>
                <a:gd name="T7" fmla="*/ 74 h 74"/>
                <a:gd name="T8" fmla="*/ 0 w 105"/>
                <a:gd name="T9" fmla="*/ 0 h 74"/>
                <a:gd name="T10" fmla="*/ 0 w 105"/>
                <a:gd name="T11" fmla="*/ 0 h 74"/>
                <a:gd name="T12" fmla="*/ 103 w 105"/>
                <a:gd name="T13" fmla="*/ 0 h 74"/>
                <a:gd name="T14" fmla="*/ 103 w 105"/>
                <a:gd name="T15" fmla="*/ 73 h 74"/>
                <a:gd name="T16" fmla="*/ 0 w 105"/>
                <a:gd name="T17" fmla="*/ 73 h 74"/>
                <a:gd name="T18" fmla="*/ 0 w 10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4">
                  <a:moveTo>
                    <a:pt x="0" y="0"/>
                  </a:moveTo>
                  <a:lnTo>
                    <a:pt x="105" y="0"/>
                  </a:lnTo>
                  <a:lnTo>
                    <a:pt x="105" y="74"/>
                  </a:lnTo>
                  <a:lnTo>
                    <a:pt x="0" y="74"/>
                  </a:lnTo>
                  <a:lnTo>
                    <a:pt x="0" y="0"/>
                  </a:lnTo>
                  <a:close/>
                  <a:moveTo>
                    <a:pt x="0" y="0"/>
                  </a:moveTo>
                  <a:lnTo>
                    <a:pt x="103" y="0"/>
                  </a:lnTo>
                  <a:lnTo>
                    <a:pt x="103" y="73"/>
                  </a:lnTo>
                  <a:lnTo>
                    <a:pt x="0" y="73"/>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0" name="Freeform 128">
              <a:extLst>
                <a:ext uri="{FF2B5EF4-FFF2-40B4-BE49-F238E27FC236}">
                  <a16:creationId xmlns:a16="http://schemas.microsoft.com/office/drawing/2014/main" id="{3451E2CF-8279-7646-892D-8377772FF9E8}"/>
                </a:ext>
              </a:extLst>
            </p:cNvPr>
            <p:cNvSpPr>
              <a:spLocks noEditPoints="1"/>
            </p:cNvSpPr>
            <p:nvPr/>
          </p:nvSpPr>
          <p:spPr bwMode="auto">
            <a:xfrm>
              <a:off x="4052" y="2002"/>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0 w 103"/>
                <a:gd name="T13" fmla="*/ 0 h 73"/>
                <a:gd name="T14" fmla="*/ 100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0" y="0"/>
                  </a:lnTo>
                  <a:lnTo>
                    <a:pt x="100" y="71"/>
                  </a:lnTo>
                  <a:lnTo>
                    <a:pt x="0" y="71"/>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1" name="Freeform 129">
              <a:extLst>
                <a:ext uri="{FF2B5EF4-FFF2-40B4-BE49-F238E27FC236}">
                  <a16:creationId xmlns:a16="http://schemas.microsoft.com/office/drawing/2014/main" id="{8E436007-92D9-894C-A1E0-4B3FC263342E}"/>
                </a:ext>
              </a:extLst>
            </p:cNvPr>
            <p:cNvSpPr>
              <a:spLocks noEditPoints="1"/>
            </p:cNvSpPr>
            <p:nvPr/>
          </p:nvSpPr>
          <p:spPr bwMode="auto">
            <a:xfrm>
              <a:off x="4052" y="2002"/>
              <a:ext cx="100" cy="71"/>
            </a:xfrm>
            <a:custGeom>
              <a:avLst/>
              <a:gdLst>
                <a:gd name="T0" fmla="*/ 0 w 100"/>
                <a:gd name="T1" fmla="*/ 0 h 71"/>
                <a:gd name="T2" fmla="*/ 100 w 100"/>
                <a:gd name="T3" fmla="*/ 0 h 71"/>
                <a:gd name="T4" fmla="*/ 100 w 100"/>
                <a:gd name="T5" fmla="*/ 71 h 71"/>
                <a:gd name="T6" fmla="*/ 0 w 100"/>
                <a:gd name="T7" fmla="*/ 71 h 71"/>
                <a:gd name="T8" fmla="*/ 0 w 100"/>
                <a:gd name="T9" fmla="*/ 0 h 71"/>
                <a:gd name="T10" fmla="*/ 0 w 100"/>
                <a:gd name="T11" fmla="*/ 0 h 71"/>
                <a:gd name="T12" fmla="*/ 98 w 100"/>
                <a:gd name="T13" fmla="*/ 0 h 71"/>
                <a:gd name="T14" fmla="*/ 98 w 100"/>
                <a:gd name="T15" fmla="*/ 70 h 71"/>
                <a:gd name="T16" fmla="*/ 0 w 100"/>
                <a:gd name="T17" fmla="*/ 7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8" y="0"/>
                  </a:lnTo>
                  <a:lnTo>
                    <a:pt x="98" y="70"/>
                  </a:lnTo>
                  <a:lnTo>
                    <a:pt x="0" y="70"/>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2" name="Freeform 130">
              <a:extLst>
                <a:ext uri="{FF2B5EF4-FFF2-40B4-BE49-F238E27FC236}">
                  <a16:creationId xmlns:a16="http://schemas.microsoft.com/office/drawing/2014/main" id="{DBBEB4AD-141A-3B42-B4BE-BFB0335ECABA}"/>
                </a:ext>
              </a:extLst>
            </p:cNvPr>
            <p:cNvSpPr>
              <a:spLocks noEditPoints="1"/>
            </p:cNvSpPr>
            <p:nvPr/>
          </p:nvSpPr>
          <p:spPr bwMode="auto">
            <a:xfrm>
              <a:off x="4052" y="2002"/>
              <a:ext cx="98" cy="70"/>
            </a:xfrm>
            <a:custGeom>
              <a:avLst/>
              <a:gdLst>
                <a:gd name="T0" fmla="*/ 0 w 98"/>
                <a:gd name="T1" fmla="*/ 0 h 70"/>
                <a:gd name="T2" fmla="*/ 98 w 98"/>
                <a:gd name="T3" fmla="*/ 0 h 70"/>
                <a:gd name="T4" fmla="*/ 98 w 98"/>
                <a:gd name="T5" fmla="*/ 70 h 70"/>
                <a:gd name="T6" fmla="*/ 0 w 98"/>
                <a:gd name="T7" fmla="*/ 70 h 70"/>
                <a:gd name="T8" fmla="*/ 0 w 98"/>
                <a:gd name="T9" fmla="*/ 0 h 70"/>
                <a:gd name="T10" fmla="*/ 0 w 98"/>
                <a:gd name="T11" fmla="*/ 0 h 70"/>
                <a:gd name="T12" fmla="*/ 95 w 98"/>
                <a:gd name="T13" fmla="*/ 0 h 70"/>
                <a:gd name="T14" fmla="*/ 95 w 98"/>
                <a:gd name="T15" fmla="*/ 68 h 70"/>
                <a:gd name="T16" fmla="*/ 0 w 98"/>
                <a:gd name="T17" fmla="*/ 68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70">
                  <a:moveTo>
                    <a:pt x="0" y="0"/>
                  </a:moveTo>
                  <a:lnTo>
                    <a:pt x="98" y="0"/>
                  </a:lnTo>
                  <a:lnTo>
                    <a:pt x="98" y="70"/>
                  </a:lnTo>
                  <a:lnTo>
                    <a:pt x="0" y="70"/>
                  </a:lnTo>
                  <a:lnTo>
                    <a:pt x="0" y="0"/>
                  </a:lnTo>
                  <a:close/>
                  <a:moveTo>
                    <a:pt x="0" y="0"/>
                  </a:moveTo>
                  <a:lnTo>
                    <a:pt x="95" y="0"/>
                  </a:lnTo>
                  <a:lnTo>
                    <a:pt x="95" y="68"/>
                  </a:lnTo>
                  <a:lnTo>
                    <a:pt x="0" y="68"/>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3" name="Freeform 131">
              <a:extLst>
                <a:ext uri="{FF2B5EF4-FFF2-40B4-BE49-F238E27FC236}">
                  <a16:creationId xmlns:a16="http://schemas.microsoft.com/office/drawing/2014/main" id="{A3E2D348-B47E-2E46-8FBE-46BF9CFAE808}"/>
                </a:ext>
              </a:extLst>
            </p:cNvPr>
            <p:cNvSpPr>
              <a:spLocks noEditPoints="1"/>
            </p:cNvSpPr>
            <p:nvPr/>
          </p:nvSpPr>
          <p:spPr bwMode="auto">
            <a:xfrm>
              <a:off x="4052" y="2002"/>
              <a:ext cx="95" cy="68"/>
            </a:xfrm>
            <a:custGeom>
              <a:avLst/>
              <a:gdLst>
                <a:gd name="T0" fmla="*/ 0 w 95"/>
                <a:gd name="T1" fmla="*/ 0 h 68"/>
                <a:gd name="T2" fmla="*/ 95 w 95"/>
                <a:gd name="T3" fmla="*/ 0 h 68"/>
                <a:gd name="T4" fmla="*/ 95 w 95"/>
                <a:gd name="T5" fmla="*/ 68 h 68"/>
                <a:gd name="T6" fmla="*/ 0 w 95"/>
                <a:gd name="T7" fmla="*/ 68 h 68"/>
                <a:gd name="T8" fmla="*/ 0 w 95"/>
                <a:gd name="T9" fmla="*/ 0 h 68"/>
                <a:gd name="T10" fmla="*/ 0 w 95"/>
                <a:gd name="T11" fmla="*/ 0 h 68"/>
                <a:gd name="T12" fmla="*/ 93 w 95"/>
                <a:gd name="T13" fmla="*/ 0 h 68"/>
                <a:gd name="T14" fmla="*/ 93 w 95"/>
                <a:gd name="T15" fmla="*/ 66 h 68"/>
                <a:gd name="T16" fmla="*/ 0 w 95"/>
                <a:gd name="T17" fmla="*/ 66 h 68"/>
                <a:gd name="T18" fmla="*/ 0 w 9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68">
                  <a:moveTo>
                    <a:pt x="0" y="0"/>
                  </a:moveTo>
                  <a:lnTo>
                    <a:pt x="95" y="0"/>
                  </a:lnTo>
                  <a:lnTo>
                    <a:pt x="95" y="68"/>
                  </a:lnTo>
                  <a:lnTo>
                    <a:pt x="0" y="68"/>
                  </a:lnTo>
                  <a:lnTo>
                    <a:pt x="0" y="0"/>
                  </a:lnTo>
                  <a:close/>
                  <a:moveTo>
                    <a:pt x="0" y="0"/>
                  </a:moveTo>
                  <a:lnTo>
                    <a:pt x="93" y="0"/>
                  </a:lnTo>
                  <a:lnTo>
                    <a:pt x="93" y="66"/>
                  </a:lnTo>
                  <a:lnTo>
                    <a:pt x="0" y="66"/>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4" name="Freeform 132">
              <a:extLst>
                <a:ext uri="{FF2B5EF4-FFF2-40B4-BE49-F238E27FC236}">
                  <a16:creationId xmlns:a16="http://schemas.microsoft.com/office/drawing/2014/main" id="{5DA33A16-41C0-6640-B612-810BA2D6C742}"/>
                </a:ext>
              </a:extLst>
            </p:cNvPr>
            <p:cNvSpPr>
              <a:spLocks noEditPoints="1"/>
            </p:cNvSpPr>
            <p:nvPr/>
          </p:nvSpPr>
          <p:spPr bwMode="auto">
            <a:xfrm>
              <a:off x="4052" y="2002"/>
              <a:ext cx="93" cy="66"/>
            </a:xfrm>
            <a:custGeom>
              <a:avLst/>
              <a:gdLst>
                <a:gd name="T0" fmla="*/ 0 w 93"/>
                <a:gd name="T1" fmla="*/ 0 h 66"/>
                <a:gd name="T2" fmla="*/ 93 w 93"/>
                <a:gd name="T3" fmla="*/ 0 h 66"/>
                <a:gd name="T4" fmla="*/ 93 w 93"/>
                <a:gd name="T5" fmla="*/ 66 h 66"/>
                <a:gd name="T6" fmla="*/ 0 w 93"/>
                <a:gd name="T7" fmla="*/ 66 h 66"/>
                <a:gd name="T8" fmla="*/ 0 w 93"/>
                <a:gd name="T9" fmla="*/ 0 h 66"/>
                <a:gd name="T10" fmla="*/ 0 w 93"/>
                <a:gd name="T11" fmla="*/ 0 h 66"/>
                <a:gd name="T12" fmla="*/ 91 w 93"/>
                <a:gd name="T13" fmla="*/ 0 h 66"/>
                <a:gd name="T14" fmla="*/ 91 w 93"/>
                <a:gd name="T15" fmla="*/ 65 h 66"/>
                <a:gd name="T16" fmla="*/ 0 w 93"/>
                <a:gd name="T17" fmla="*/ 65 h 66"/>
                <a:gd name="T18" fmla="*/ 0 w 9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6">
                  <a:moveTo>
                    <a:pt x="0" y="0"/>
                  </a:moveTo>
                  <a:lnTo>
                    <a:pt x="93" y="0"/>
                  </a:lnTo>
                  <a:lnTo>
                    <a:pt x="93" y="66"/>
                  </a:lnTo>
                  <a:lnTo>
                    <a:pt x="0" y="66"/>
                  </a:lnTo>
                  <a:lnTo>
                    <a:pt x="0" y="0"/>
                  </a:lnTo>
                  <a:close/>
                  <a:moveTo>
                    <a:pt x="0" y="0"/>
                  </a:moveTo>
                  <a:lnTo>
                    <a:pt x="91" y="0"/>
                  </a:lnTo>
                  <a:lnTo>
                    <a:pt x="91" y="65"/>
                  </a:lnTo>
                  <a:lnTo>
                    <a:pt x="0" y="65"/>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5" name="Freeform 133">
              <a:extLst>
                <a:ext uri="{FF2B5EF4-FFF2-40B4-BE49-F238E27FC236}">
                  <a16:creationId xmlns:a16="http://schemas.microsoft.com/office/drawing/2014/main" id="{E69CA155-B95C-1147-ABCA-218DE4F3B43D}"/>
                </a:ext>
              </a:extLst>
            </p:cNvPr>
            <p:cNvSpPr>
              <a:spLocks noEditPoints="1"/>
            </p:cNvSpPr>
            <p:nvPr/>
          </p:nvSpPr>
          <p:spPr bwMode="auto">
            <a:xfrm>
              <a:off x="4052" y="2002"/>
              <a:ext cx="91" cy="65"/>
            </a:xfrm>
            <a:custGeom>
              <a:avLst/>
              <a:gdLst>
                <a:gd name="T0" fmla="*/ 0 w 91"/>
                <a:gd name="T1" fmla="*/ 0 h 65"/>
                <a:gd name="T2" fmla="*/ 91 w 91"/>
                <a:gd name="T3" fmla="*/ 0 h 65"/>
                <a:gd name="T4" fmla="*/ 91 w 91"/>
                <a:gd name="T5" fmla="*/ 65 h 65"/>
                <a:gd name="T6" fmla="*/ 0 w 91"/>
                <a:gd name="T7" fmla="*/ 65 h 65"/>
                <a:gd name="T8" fmla="*/ 0 w 91"/>
                <a:gd name="T9" fmla="*/ 0 h 65"/>
                <a:gd name="T10" fmla="*/ 0 w 91"/>
                <a:gd name="T11" fmla="*/ 0 h 65"/>
                <a:gd name="T12" fmla="*/ 89 w 91"/>
                <a:gd name="T13" fmla="*/ 0 h 65"/>
                <a:gd name="T14" fmla="*/ 89 w 91"/>
                <a:gd name="T15" fmla="*/ 63 h 65"/>
                <a:gd name="T16" fmla="*/ 0 w 91"/>
                <a:gd name="T17" fmla="*/ 63 h 65"/>
                <a:gd name="T18" fmla="*/ 0 w 9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5">
                  <a:moveTo>
                    <a:pt x="0" y="0"/>
                  </a:moveTo>
                  <a:lnTo>
                    <a:pt x="91" y="0"/>
                  </a:lnTo>
                  <a:lnTo>
                    <a:pt x="91" y="65"/>
                  </a:lnTo>
                  <a:lnTo>
                    <a:pt x="0" y="65"/>
                  </a:lnTo>
                  <a:lnTo>
                    <a:pt x="0" y="0"/>
                  </a:lnTo>
                  <a:close/>
                  <a:moveTo>
                    <a:pt x="0" y="0"/>
                  </a:moveTo>
                  <a:lnTo>
                    <a:pt x="89" y="0"/>
                  </a:lnTo>
                  <a:lnTo>
                    <a:pt x="89" y="63"/>
                  </a:lnTo>
                  <a:lnTo>
                    <a:pt x="0" y="63"/>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6" name="Freeform 134">
              <a:extLst>
                <a:ext uri="{FF2B5EF4-FFF2-40B4-BE49-F238E27FC236}">
                  <a16:creationId xmlns:a16="http://schemas.microsoft.com/office/drawing/2014/main" id="{27979A2F-B0D9-4243-A471-CA39660E678F}"/>
                </a:ext>
              </a:extLst>
            </p:cNvPr>
            <p:cNvSpPr>
              <a:spLocks noEditPoints="1"/>
            </p:cNvSpPr>
            <p:nvPr/>
          </p:nvSpPr>
          <p:spPr bwMode="auto">
            <a:xfrm>
              <a:off x="4052" y="2002"/>
              <a:ext cx="89" cy="63"/>
            </a:xfrm>
            <a:custGeom>
              <a:avLst/>
              <a:gdLst>
                <a:gd name="T0" fmla="*/ 0 w 89"/>
                <a:gd name="T1" fmla="*/ 0 h 63"/>
                <a:gd name="T2" fmla="*/ 89 w 89"/>
                <a:gd name="T3" fmla="*/ 0 h 63"/>
                <a:gd name="T4" fmla="*/ 89 w 89"/>
                <a:gd name="T5" fmla="*/ 63 h 63"/>
                <a:gd name="T6" fmla="*/ 0 w 89"/>
                <a:gd name="T7" fmla="*/ 63 h 63"/>
                <a:gd name="T8" fmla="*/ 0 w 89"/>
                <a:gd name="T9" fmla="*/ 0 h 63"/>
                <a:gd name="T10" fmla="*/ 0 w 89"/>
                <a:gd name="T11" fmla="*/ 0 h 63"/>
                <a:gd name="T12" fmla="*/ 86 w 89"/>
                <a:gd name="T13" fmla="*/ 0 h 63"/>
                <a:gd name="T14" fmla="*/ 86 w 89"/>
                <a:gd name="T15" fmla="*/ 61 h 63"/>
                <a:gd name="T16" fmla="*/ 0 w 89"/>
                <a:gd name="T17" fmla="*/ 61 h 63"/>
                <a:gd name="T18" fmla="*/ 0 w 8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3">
                  <a:moveTo>
                    <a:pt x="0" y="0"/>
                  </a:moveTo>
                  <a:lnTo>
                    <a:pt x="89" y="0"/>
                  </a:lnTo>
                  <a:lnTo>
                    <a:pt x="89" y="63"/>
                  </a:lnTo>
                  <a:lnTo>
                    <a:pt x="0" y="63"/>
                  </a:lnTo>
                  <a:lnTo>
                    <a:pt x="0" y="0"/>
                  </a:lnTo>
                  <a:close/>
                  <a:moveTo>
                    <a:pt x="0" y="0"/>
                  </a:moveTo>
                  <a:lnTo>
                    <a:pt x="86" y="0"/>
                  </a:lnTo>
                  <a:lnTo>
                    <a:pt x="86" y="61"/>
                  </a:lnTo>
                  <a:lnTo>
                    <a:pt x="0" y="6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7" name="Freeform 135">
              <a:extLst>
                <a:ext uri="{FF2B5EF4-FFF2-40B4-BE49-F238E27FC236}">
                  <a16:creationId xmlns:a16="http://schemas.microsoft.com/office/drawing/2014/main" id="{AFEFB677-548B-F341-A657-13CCBCE2AAF0}"/>
                </a:ext>
              </a:extLst>
            </p:cNvPr>
            <p:cNvSpPr>
              <a:spLocks noEditPoints="1"/>
            </p:cNvSpPr>
            <p:nvPr/>
          </p:nvSpPr>
          <p:spPr bwMode="auto">
            <a:xfrm>
              <a:off x="4052" y="2002"/>
              <a:ext cx="86" cy="61"/>
            </a:xfrm>
            <a:custGeom>
              <a:avLst/>
              <a:gdLst>
                <a:gd name="T0" fmla="*/ 0 w 86"/>
                <a:gd name="T1" fmla="*/ 0 h 61"/>
                <a:gd name="T2" fmla="*/ 86 w 86"/>
                <a:gd name="T3" fmla="*/ 0 h 61"/>
                <a:gd name="T4" fmla="*/ 86 w 86"/>
                <a:gd name="T5" fmla="*/ 61 h 61"/>
                <a:gd name="T6" fmla="*/ 0 w 86"/>
                <a:gd name="T7" fmla="*/ 61 h 61"/>
                <a:gd name="T8" fmla="*/ 0 w 86"/>
                <a:gd name="T9" fmla="*/ 0 h 61"/>
                <a:gd name="T10" fmla="*/ 0 w 86"/>
                <a:gd name="T11" fmla="*/ 0 h 61"/>
                <a:gd name="T12" fmla="*/ 84 w 86"/>
                <a:gd name="T13" fmla="*/ 0 h 61"/>
                <a:gd name="T14" fmla="*/ 84 w 86"/>
                <a:gd name="T15" fmla="*/ 60 h 61"/>
                <a:gd name="T16" fmla="*/ 0 w 86"/>
                <a:gd name="T17" fmla="*/ 60 h 61"/>
                <a:gd name="T18" fmla="*/ 0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1">
                  <a:moveTo>
                    <a:pt x="0" y="0"/>
                  </a:moveTo>
                  <a:lnTo>
                    <a:pt x="86" y="0"/>
                  </a:lnTo>
                  <a:lnTo>
                    <a:pt x="86" y="61"/>
                  </a:lnTo>
                  <a:lnTo>
                    <a:pt x="0" y="61"/>
                  </a:lnTo>
                  <a:lnTo>
                    <a:pt x="0" y="0"/>
                  </a:lnTo>
                  <a:close/>
                  <a:moveTo>
                    <a:pt x="0" y="0"/>
                  </a:moveTo>
                  <a:lnTo>
                    <a:pt x="84" y="0"/>
                  </a:lnTo>
                  <a:lnTo>
                    <a:pt x="84" y="60"/>
                  </a:lnTo>
                  <a:lnTo>
                    <a:pt x="0" y="60"/>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8" name="Freeform 136">
              <a:extLst>
                <a:ext uri="{FF2B5EF4-FFF2-40B4-BE49-F238E27FC236}">
                  <a16:creationId xmlns:a16="http://schemas.microsoft.com/office/drawing/2014/main" id="{F6A8342F-58A2-5440-B26D-F9238876DB23}"/>
                </a:ext>
              </a:extLst>
            </p:cNvPr>
            <p:cNvSpPr>
              <a:spLocks noEditPoints="1"/>
            </p:cNvSpPr>
            <p:nvPr/>
          </p:nvSpPr>
          <p:spPr bwMode="auto">
            <a:xfrm>
              <a:off x="4052" y="2002"/>
              <a:ext cx="84" cy="60"/>
            </a:xfrm>
            <a:custGeom>
              <a:avLst/>
              <a:gdLst>
                <a:gd name="T0" fmla="*/ 0 w 84"/>
                <a:gd name="T1" fmla="*/ 0 h 60"/>
                <a:gd name="T2" fmla="*/ 84 w 84"/>
                <a:gd name="T3" fmla="*/ 0 h 60"/>
                <a:gd name="T4" fmla="*/ 84 w 84"/>
                <a:gd name="T5" fmla="*/ 60 h 60"/>
                <a:gd name="T6" fmla="*/ 0 w 84"/>
                <a:gd name="T7" fmla="*/ 60 h 60"/>
                <a:gd name="T8" fmla="*/ 0 w 84"/>
                <a:gd name="T9" fmla="*/ 0 h 60"/>
                <a:gd name="T10" fmla="*/ 0 w 84"/>
                <a:gd name="T11" fmla="*/ 0 h 60"/>
                <a:gd name="T12" fmla="*/ 82 w 84"/>
                <a:gd name="T13" fmla="*/ 0 h 60"/>
                <a:gd name="T14" fmla="*/ 82 w 84"/>
                <a:gd name="T15" fmla="*/ 57 h 60"/>
                <a:gd name="T16" fmla="*/ 0 w 84"/>
                <a:gd name="T17" fmla="*/ 57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0">
                  <a:moveTo>
                    <a:pt x="0" y="0"/>
                  </a:moveTo>
                  <a:lnTo>
                    <a:pt x="84" y="0"/>
                  </a:lnTo>
                  <a:lnTo>
                    <a:pt x="84" y="60"/>
                  </a:lnTo>
                  <a:lnTo>
                    <a:pt x="0" y="60"/>
                  </a:lnTo>
                  <a:lnTo>
                    <a:pt x="0" y="0"/>
                  </a:lnTo>
                  <a:close/>
                  <a:moveTo>
                    <a:pt x="0" y="0"/>
                  </a:moveTo>
                  <a:lnTo>
                    <a:pt x="82" y="0"/>
                  </a:lnTo>
                  <a:lnTo>
                    <a:pt x="82" y="57"/>
                  </a:lnTo>
                  <a:lnTo>
                    <a:pt x="0" y="57"/>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9" name="Freeform 137">
              <a:extLst>
                <a:ext uri="{FF2B5EF4-FFF2-40B4-BE49-F238E27FC236}">
                  <a16:creationId xmlns:a16="http://schemas.microsoft.com/office/drawing/2014/main" id="{B0BE782D-AD61-1A46-8F52-7095C13BAC23}"/>
                </a:ext>
              </a:extLst>
            </p:cNvPr>
            <p:cNvSpPr>
              <a:spLocks noEditPoints="1"/>
            </p:cNvSpPr>
            <p:nvPr/>
          </p:nvSpPr>
          <p:spPr bwMode="auto">
            <a:xfrm>
              <a:off x="4052" y="2002"/>
              <a:ext cx="82" cy="57"/>
            </a:xfrm>
            <a:custGeom>
              <a:avLst/>
              <a:gdLst>
                <a:gd name="T0" fmla="*/ 0 w 82"/>
                <a:gd name="T1" fmla="*/ 0 h 57"/>
                <a:gd name="T2" fmla="*/ 82 w 82"/>
                <a:gd name="T3" fmla="*/ 0 h 57"/>
                <a:gd name="T4" fmla="*/ 82 w 82"/>
                <a:gd name="T5" fmla="*/ 57 h 57"/>
                <a:gd name="T6" fmla="*/ 0 w 82"/>
                <a:gd name="T7" fmla="*/ 57 h 57"/>
                <a:gd name="T8" fmla="*/ 0 w 82"/>
                <a:gd name="T9" fmla="*/ 0 h 57"/>
                <a:gd name="T10" fmla="*/ 0 w 82"/>
                <a:gd name="T11" fmla="*/ 0 h 57"/>
                <a:gd name="T12" fmla="*/ 79 w 82"/>
                <a:gd name="T13" fmla="*/ 0 h 57"/>
                <a:gd name="T14" fmla="*/ 79 w 82"/>
                <a:gd name="T15" fmla="*/ 56 h 57"/>
                <a:gd name="T16" fmla="*/ 0 w 82"/>
                <a:gd name="T17" fmla="*/ 56 h 57"/>
                <a:gd name="T18" fmla="*/ 0 w 8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7">
                  <a:moveTo>
                    <a:pt x="0" y="0"/>
                  </a:moveTo>
                  <a:lnTo>
                    <a:pt x="82" y="0"/>
                  </a:lnTo>
                  <a:lnTo>
                    <a:pt x="82" y="57"/>
                  </a:lnTo>
                  <a:lnTo>
                    <a:pt x="0" y="57"/>
                  </a:lnTo>
                  <a:lnTo>
                    <a:pt x="0" y="0"/>
                  </a:lnTo>
                  <a:close/>
                  <a:moveTo>
                    <a:pt x="0" y="0"/>
                  </a:moveTo>
                  <a:lnTo>
                    <a:pt x="79" y="0"/>
                  </a:lnTo>
                  <a:lnTo>
                    <a:pt x="79" y="56"/>
                  </a:lnTo>
                  <a:lnTo>
                    <a:pt x="0" y="56"/>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0" name="Freeform 138">
              <a:extLst>
                <a:ext uri="{FF2B5EF4-FFF2-40B4-BE49-F238E27FC236}">
                  <a16:creationId xmlns:a16="http://schemas.microsoft.com/office/drawing/2014/main" id="{6A109DF3-B93C-CF41-B0DB-183BCCF2F8CA}"/>
                </a:ext>
              </a:extLst>
            </p:cNvPr>
            <p:cNvSpPr>
              <a:spLocks noEditPoints="1"/>
            </p:cNvSpPr>
            <p:nvPr/>
          </p:nvSpPr>
          <p:spPr bwMode="auto">
            <a:xfrm>
              <a:off x="4052" y="2002"/>
              <a:ext cx="79" cy="56"/>
            </a:xfrm>
            <a:custGeom>
              <a:avLst/>
              <a:gdLst>
                <a:gd name="T0" fmla="*/ 0 w 79"/>
                <a:gd name="T1" fmla="*/ 0 h 56"/>
                <a:gd name="T2" fmla="*/ 79 w 79"/>
                <a:gd name="T3" fmla="*/ 0 h 56"/>
                <a:gd name="T4" fmla="*/ 79 w 79"/>
                <a:gd name="T5" fmla="*/ 56 h 56"/>
                <a:gd name="T6" fmla="*/ 0 w 79"/>
                <a:gd name="T7" fmla="*/ 56 h 56"/>
                <a:gd name="T8" fmla="*/ 0 w 79"/>
                <a:gd name="T9" fmla="*/ 0 h 56"/>
                <a:gd name="T10" fmla="*/ 0 w 79"/>
                <a:gd name="T11" fmla="*/ 0 h 56"/>
                <a:gd name="T12" fmla="*/ 76 w 79"/>
                <a:gd name="T13" fmla="*/ 0 h 56"/>
                <a:gd name="T14" fmla="*/ 76 w 79"/>
                <a:gd name="T15" fmla="*/ 54 h 56"/>
                <a:gd name="T16" fmla="*/ 0 w 79"/>
                <a:gd name="T17" fmla="*/ 54 h 56"/>
                <a:gd name="T18" fmla="*/ 0 w 79"/>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6">
                  <a:moveTo>
                    <a:pt x="0" y="0"/>
                  </a:moveTo>
                  <a:lnTo>
                    <a:pt x="79" y="0"/>
                  </a:lnTo>
                  <a:lnTo>
                    <a:pt x="79" y="56"/>
                  </a:lnTo>
                  <a:lnTo>
                    <a:pt x="0" y="56"/>
                  </a:lnTo>
                  <a:lnTo>
                    <a:pt x="0" y="0"/>
                  </a:lnTo>
                  <a:close/>
                  <a:moveTo>
                    <a:pt x="0" y="0"/>
                  </a:moveTo>
                  <a:lnTo>
                    <a:pt x="76" y="0"/>
                  </a:lnTo>
                  <a:lnTo>
                    <a:pt x="76" y="54"/>
                  </a:lnTo>
                  <a:lnTo>
                    <a:pt x="0" y="54"/>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1" name="Freeform 139">
              <a:extLst>
                <a:ext uri="{FF2B5EF4-FFF2-40B4-BE49-F238E27FC236}">
                  <a16:creationId xmlns:a16="http://schemas.microsoft.com/office/drawing/2014/main" id="{1D6E8FC2-71A7-2C42-A9C7-ABBEBC095DF6}"/>
                </a:ext>
              </a:extLst>
            </p:cNvPr>
            <p:cNvSpPr>
              <a:spLocks noEditPoints="1"/>
            </p:cNvSpPr>
            <p:nvPr/>
          </p:nvSpPr>
          <p:spPr bwMode="auto">
            <a:xfrm>
              <a:off x="4052" y="2002"/>
              <a:ext cx="76" cy="54"/>
            </a:xfrm>
            <a:custGeom>
              <a:avLst/>
              <a:gdLst>
                <a:gd name="T0" fmla="*/ 0 w 76"/>
                <a:gd name="T1" fmla="*/ 0 h 54"/>
                <a:gd name="T2" fmla="*/ 76 w 76"/>
                <a:gd name="T3" fmla="*/ 0 h 54"/>
                <a:gd name="T4" fmla="*/ 76 w 76"/>
                <a:gd name="T5" fmla="*/ 54 h 54"/>
                <a:gd name="T6" fmla="*/ 0 w 76"/>
                <a:gd name="T7" fmla="*/ 54 h 54"/>
                <a:gd name="T8" fmla="*/ 0 w 76"/>
                <a:gd name="T9" fmla="*/ 0 h 54"/>
                <a:gd name="T10" fmla="*/ 0 w 76"/>
                <a:gd name="T11" fmla="*/ 0 h 54"/>
                <a:gd name="T12" fmla="*/ 74 w 76"/>
                <a:gd name="T13" fmla="*/ 0 h 54"/>
                <a:gd name="T14" fmla="*/ 74 w 76"/>
                <a:gd name="T15" fmla="*/ 52 h 54"/>
                <a:gd name="T16" fmla="*/ 0 w 76"/>
                <a:gd name="T17" fmla="*/ 52 h 54"/>
                <a:gd name="T18" fmla="*/ 0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4">
                  <a:moveTo>
                    <a:pt x="0" y="0"/>
                  </a:moveTo>
                  <a:lnTo>
                    <a:pt x="76" y="0"/>
                  </a:lnTo>
                  <a:lnTo>
                    <a:pt x="76" y="54"/>
                  </a:lnTo>
                  <a:lnTo>
                    <a:pt x="0" y="54"/>
                  </a:lnTo>
                  <a:lnTo>
                    <a:pt x="0" y="0"/>
                  </a:lnTo>
                  <a:close/>
                  <a:moveTo>
                    <a:pt x="0" y="0"/>
                  </a:moveTo>
                  <a:lnTo>
                    <a:pt x="74" y="0"/>
                  </a:lnTo>
                  <a:lnTo>
                    <a:pt x="74" y="52"/>
                  </a:lnTo>
                  <a:lnTo>
                    <a:pt x="0" y="52"/>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2" name="Freeform 140">
              <a:extLst>
                <a:ext uri="{FF2B5EF4-FFF2-40B4-BE49-F238E27FC236}">
                  <a16:creationId xmlns:a16="http://schemas.microsoft.com/office/drawing/2014/main" id="{DB4AA07F-9070-6C44-A9B6-3C1C05514BC3}"/>
                </a:ext>
              </a:extLst>
            </p:cNvPr>
            <p:cNvSpPr>
              <a:spLocks noEditPoints="1"/>
            </p:cNvSpPr>
            <p:nvPr/>
          </p:nvSpPr>
          <p:spPr bwMode="auto">
            <a:xfrm>
              <a:off x="4052" y="2002"/>
              <a:ext cx="74" cy="52"/>
            </a:xfrm>
            <a:custGeom>
              <a:avLst/>
              <a:gdLst>
                <a:gd name="T0" fmla="*/ 0 w 74"/>
                <a:gd name="T1" fmla="*/ 0 h 52"/>
                <a:gd name="T2" fmla="*/ 74 w 74"/>
                <a:gd name="T3" fmla="*/ 0 h 52"/>
                <a:gd name="T4" fmla="*/ 74 w 74"/>
                <a:gd name="T5" fmla="*/ 52 h 52"/>
                <a:gd name="T6" fmla="*/ 0 w 74"/>
                <a:gd name="T7" fmla="*/ 52 h 52"/>
                <a:gd name="T8" fmla="*/ 0 w 74"/>
                <a:gd name="T9" fmla="*/ 0 h 52"/>
                <a:gd name="T10" fmla="*/ 0 w 74"/>
                <a:gd name="T11" fmla="*/ 0 h 52"/>
                <a:gd name="T12" fmla="*/ 72 w 74"/>
                <a:gd name="T13" fmla="*/ 0 h 52"/>
                <a:gd name="T14" fmla="*/ 72 w 74"/>
                <a:gd name="T15" fmla="*/ 51 h 52"/>
                <a:gd name="T16" fmla="*/ 0 w 74"/>
                <a:gd name="T17" fmla="*/ 51 h 52"/>
                <a:gd name="T18" fmla="*/ 0 w 7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2">
                  <a:moveTo>
                    <a:pt x="0" y="0"/>
                  </a:moveTo>
                  <a:lnTo>
                    <a:pt x="74" y="0"/>
                  </a:lnTo>
                  <a:lnTo>
                    <a:pt x="74" y="52"/>
                  </a:lnTo>
                  <a:lnTo>
                    <a:pt x="0" y="52"/>
                  </a:lnTo>
                  <a:lnTo>
                    <a:pt x="0" y="0"/>
                  </a:lnTo>
                  <a:close/>
                  <a:moveTo>
                    <a:pt x="0" y="0"/>
                  </a:moveTo>
                  <a:lnTo>
                    <a:pt x="72" y="0"/>
                  </a:lnTo>
                  <a:lnTo>
                    <a:pt x="72" y="51"/>
                  </a:lnTo>
                  <a:lnTo>
                    <a:pt x="0" y="51"/>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3" name="Freeform 141">
              <a:extLst>
                <a:ext uri="{FF2B5EF4-FFF2-40B4-BE49-F238E27FC236}">
                  <a16:creationId xmlns:a16="http://schemas.microsoft.com/office/drawing/2014/main" id="{EE63278D-6337-0F4E-8E5F-B24B50B3207C}"/>
                </a:ext>
              </a:extLst>
            </p:cNvPr>
            <p:cNvSpPr>
              <a:spLocks noEditPoints="1"/>
            </p:cNvSpPr>
            <p:nvPr/>
          </p:nvSpPr>
          <p:spPr bwMode="auto">
            <a:xfrm>
              <a:off x="4052" y="2002"/>
              <a:ext cx="72" cy="51"/>
            </a:xfrm>
            <a:custGeom>
              <a:avLst/>
              <a:gdLst>
                <a:gd name="T0" fmla="*/ 0 w 72"/>
                <a:gd name="T1" fmla="*/ 0 h 51"/>
                <a:gd name="T2" fmla="*/ 72 w 72"/>
                <a:gd name="T3" fmla="*/ 0 h 51"/>
                <a:gd name="T4" fmla="*/ 72 w 72"/>
                <a:gd name="T5" fmla="*/ 51 h 51"/>
                <a:gd name="T6" fmla="*/ 0 w 72"/>
                <a:gd name="T7" fmla="*/ 51 h 51"/>
                <a:gd name="T8" fmla="*/ 0 w 72"/>
                <a:gd name="T9" fmla="*/ 0 h 51"/>
                <a:gd name="T10" fmla="*/ 0 w 72"/>
                <a:gd name="T11" fmla="*/ 0 h 51"/>
                <a:gd name="T12" fmla="*/ 69 w 72"/>
                <a:gd name="T13" fmla="*/ 0 h 51"/>
                <a:gd name="T14" fmla="*/ 69 w 72"/>
                <a:gd name="T15" fmla="*/ 49 h 51"/>
                <a:gd name="T16" fmla="*/ 0 w 72"/>
                <a:gd name="T17" fmla="*/ 49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2" y="0"/>
                  </a:lnTo>
                  <a:lnTo>
                    <a:pt x="72" y="51"/>
                  </a:lnTo>
                  <a:lnTo>
                    <a:pt x="0" y="51"/>
                  </a:lnTo>
                  <a:lnTo>
                    <a:pt x="0" y="0"/>
                  </a:lnTo>
                  <a:close/>
                  <a:moveTo>
                    <a:pt x="0" y="0"/>
                  </a:moveTo>
                  <a:lnTo>
                    <a:pt x="69" y="0"/>
                  </a:lnTo>
                  <a:lnTo>
                    <a:pt x="69" y="49"/>
                  </a:lnTo>
                  <a:lnTo>
                    <a:pt x="0" y="49"/>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4" name="Freeform 142">
              <a:extLst>
                <a:ext uri="{FF2B5EF4-FFF2-40B4-BE49-F238E27FC236}">
                  <a16:creationId xmlns:a16="http://schemas.microsoft.com/office/drawing/2014/main" id="{10A14EE8-F513-4E47-8A49-8C65805A6131}"/>
                </a:ext>
              </a:extLst>
            </p:cNvPr>
            <p:cNvSpPr>
              <a:spLocks noEditPoints="1"/>
            </p:cNvSpPr>
            <p:nvPr/>
          </p:nvSpPr>
          <p:spPr bwMode="auto">
            <a:xfrm>
              <a:off x="4052" y="2002"/>
              <a:ext cx="69" cy="49"/>
            </a:xfrm>
            <a:custGeom>
              <a:avLst/>
              <a:gdLst>
                <a:gd name="T0" fmla="*/ 0 w 69"/>
                <a:gd name="T1" fmla="*/ 0 h 49"/>
                <a:gd name="T2" fmla="*/ 69 w 69"/>
                <a:gd name="T3" fmla="*/ 0 h 49"/>
                <a:gd name="T4" fmla="*/ 69 w 69"/>
                <a:gd name="T5" fmla="*/ 49 h 49"/>
                <a:gd name="T6" fmla="*/ 0 w 69"/>
                <a:gd name="T7" fmla="*/ 49 h 49"/>
                <a:gd name="T8" fmla="*/ 0 w 69"/>
                <a:gd name="T9" fmla="*/ 0 h 49"/>
                <a:gd name="T10" fmla="*/ 0 w 69"/>
                <a:gd name="T11" fmla="*/ 0 h 49"/>
                <a:gd name="T12" fmla="*/ 67 w 69"/>
                <a:gd name="T13" fmla="*/ 0 h 49"/>
                <a:gd name="T14" fmla="*/ 67 w 69"/>
                <a:gd name="T15" fmla="*/ 48 h 49"/>
                <a:gd name="T16" fmla="*/ 0 w 69"/>
                <a:gd name="T17" fmla="*/ 48 h 49"/>
                <a:gd name="T18" fmla="*/ 0 w 6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9">
                  <a:moveTo>
                    <a:pt x="0" y="0"/>
                  </a:moveTo>
                  <a:lnTo>
                    <a:pt x="69" y="0"/>
                  </a:lnTo>
                  <a:lnTo>
                    <a:pt x="69" y="49"/>
                  </a:lnTo>
                  <a:lnTo>
                    <a:pt x="0" y="49"/>
                  </a:lnTo>
                  <a:lnTo>
                    <a:pt x="0" y="0"/>
                  </a:lnTo>
                  <a:close/>
                  <a:moveTo>
                    <a:pt x="0" y="0"/>
                  </a:moveTo>
                  <a:lnTo>
                    <a:pt x="67" y="0"/>
                  </a:lnTo>
                  <a:lnTo>
                    <a:pt x="67" y="48"/>
                  </a:lnTo>
                  <a:lnTo>
                    <a:pt x="0" y="48"/>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5" name="Freeform 143">
              <a:extLst>
                <a:ext uri="{FF2B5EF4-FFF2-40B4-BE49-F238E27FC236}">
                  <a16:creationId xmlns:a16="http://schemas.microsoft.com/office/drawing/2014/main" id="{B402DD07-8EB4-A14E-A865-25F3318EE215}"/>
                </a:ext>
              </a:extLst>
            </p:cNvPr>
            <p:cNvSpPr>
              <a:spLocks noEditPoints="1"/>
            </p:cNvSpPr>
            <p:nvPr/>
          </p:nvSpPr>
          <p:spPr bwMode="auto">
            <a:xfrm>
              <a:off x="4052" y="2002"/>
              <a:ext cx="67" cy="48"/>
            </a:xfrm>
            <a:custGeom>
              <a:avLst/>
              <a:gdLst>
                <a:gd name="T0" fmla="*/ 0 w 67"/>
                <a:gd name="T1" fmla="*/ 0 h 48"/>
                <a:gd name="T2" fmla="*/ 67 w 67"/>
                <a:gd name="T3" fmla="*/ 0 h 48"/>
                <a:gd name="T4" fmla="*/ 67 w 67"/>
                <a:gd name="T5" fmla="*/ 48 h 48"/>
                <a:gd name="T6" fmla="*/ 0 w 67"/>
                <a:gd name="T7" fmla="*/ 48 h 48"/>
                <a:gd name="T8" fmla="*/ 0 w 67"/>
                <a:gd name="T9" fmla="*/ 0 h 48"/>
                <a:gd name="T10" fmla="*/ 0 w 67"/>
                <a:gd name="T11" fmla="*/ 0 h 48"/>
                <a:gd name="T12" fmla="*/ 65 w 67"/>
                <a:gd name="T13" fmla="*/ 0 h 48"/>
                <a:gd name="T14" fmla="*/ 65 w 67"/>
                <a:gd name="T15" fmla="*/ 46 h 48"/>
                <a:gd name="T16" fmla="*/ 0 w 67"/>
                <a:gd name="T17" fmla="*/ 46 h 48"/>
                <a:gd name="T18" fmla="*/ 0 w 67"/>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8">
                  <a:moveTo>
                    <a:pt x="0" y="0"/>
                  </a:moveTo>
                  <a:lnTo>
                    <a:pt x="67" y="0"/>
                  </a:lnTo>
                  <a:lnTo>
                    <a:pt x="67" y="48"/>
                  </a:lnTo>
                  <a:lnTo>
                    <a:pt x="0" y="48"/>
                  </a:lnTo>
                  <a:lnTo>
                    <a:pt x="0" y="0"/>
                  </a:lnTo>
                  <a:close/>
                  <a:moveTo>
                    <a:pt x="0" y="0"/>
                  </a:moveTo>
                  <a:lnTo>
                    <a:pt x="65" y="0"/>
                  </a:lnTo>
                  <a:lnTo>
                    <a:pt x="65" y="46"/>
                  </a:lnTo>
                  <a:lnTo>
                    <a:pt x="0" y="46"/>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6" name="Freeform 144">
              <a:extLst>
                <a:ext uri="{FF2B5EF4-FFF2-40B4-BE49-F238E27FC236}">
                  <a16:creationId xmlns:a16="http://schemas.microsoft.com/office/drawing/2014/main" id="{4CC1A3BE-E1E2-5D49-B953-B5761D9AD2A0}"/>
                </a:ext>
              </a:extLst>
            </p:cNvPr>
            <p:cNvSpPr>
              <a:spLocks noEditPoints="1"/>
            </p:cNvSpPr>
            <p:nvPr/>
          </p:nvSpPr>
          <p:spPr bwMode="auto">
            <a:xfrm>
              <a:off x="4052" y="2002"/>
              <a:ext cx="65" cy="46"/>
            </a:xfrm>
            <a:custGeom>
              <a:avLst/>
              <a:gdLst>
                <a:gd name="T0" fmla="*/ 0 w 65"/>
                <a:gd name="T1" fmla="*/ 0 h 46"/>
                <a:gd name="T2" fmla="*/ 65 w 65"/>
                <a:gd name="T3" fmla="*/ 0 h 46"/>
                <a:gd name="T4" fmla="*/ 65 w 65"/>
                <a:gd name="T5" fmla="*/ 46 h 46"/>
                <a:gd name="T6" fmla="*/ 0 w 65"/>
                <a:gd name="T7" fmla="*/ 46 h 46"/>
                <a:gd name="T8" fmla="*/ 0 w 65"/>
                <a:gd name="T9" fmla="*/ 0 h 46"/>
                <a:gd name="T10" fmla="*/ 0 w 65"/>
                <a:gd name="T11" fmla="*/ 0 h 46"/>
                <a:gd name="T12" fmla="*/ 63 w 65"/>
                <a:gd name="T13" fmla="*/ 0 h 46"/>
                <a:gd name="T14" fmla="*/ 63 w 65"/>
                <a:gd name="T15" fmla="*/ 44 h 46"/>
                <a:gd name="T16" fmla="*/ 0 w 65"/>
                <a:gd name="T17" fmla="*/ 44 h 46"/>
                <a:gd name="T18" fmla="*/ 0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6">
                  <a:moveTo>
                    <a:pt x="0" y="0"/>
                  </a:moveTo>
                  <a:lnTo>
                    <a:pt x="65" y="0"/>
                  </a:lnTo>
                  <a:lnTo>
                    <a:pt x="65" y="46"/>
                  </a:lnTo>
                  <a:lnTo>
                    <a:pt x="0" y="46"/>
                  </a:lnTo>
                  <a:lnTo>
                    <a:pt x="0" y="0"/>
                  </a:lnTo>
                  <a:close/>
                  <a:moveTo>
                    <a:pt x="0" y="0"/>
                  </a:moveTo>
                  <a:lnTo>
                    <a:pt x="63" y="0"/>
                  </a:lnTo>
                  <a:lnTo>
                    <a:pt x="63" y="44"/>
                  </a:lnTo>
                  <a:lnTo>
                    <a:pt x="0" y="44"/>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7" name="Freeform 145">
              <a:extLst>
                <a:ext uri="{FF2B5EF4-FFF2-40B4-BE49-F238E27FC236}">
                  <a16:creationId xmlns:a16="http://schemas.microsoft.com/office/drawing/2014/main" id="{F4F0B110-02DF-0243-9733-9BA0BDCEFE56}"/>
                </a:ext>
              </a:extLst>
            </p:cNvPr>
            <p:cNvSpPr>
              <a:spLocks noEditPoints="1"/>
            </p:cNvSpPr>
            <p:nvPr/>
          </p:nvSpPr>
          <p:spPr bwMode="auto">
            <a:xfrm>
              <a:off x="4052" y="2002"/>
              <a:ext cx="63" cy="44"/>
            </a:xfrm>
            <a:custGeom>
              <a:avLst/>
              <a:gdLst>
                <a:gd name="T0" fmla="*/ 0 w 63"/>
                <a:gd name="T1" fmla="*/ 0 h 44"/>
                <a:gd name="T2" fmla="*/ 63 w 63"/>
                <a:gd name="T3" fmla="*/ 0 h 44"/>
                <a:gd name="T4" fmla="*/ 63 w 63"/>
                <a:gd name="T5" fmla="*/ 44 h 44"/>
                <a:gd name="T6" fmla="*/ 0 w 63"/>
                <a:gd name="T7" fmla="*/ 44 h 44"/>
                <a:gd name="T8" fmla="*/ 0 w 63"/>
                <a:gd name="T9" fmla="*/ 0 h 44"/>
                <a:gd name="T10" fmla="*/ 0 w 63"/>
                <a:gd name="T11" fmla="*/ 0 h 44"/>
                <a:gd name="T12" fmla="*/ 60 w 63"/>
                <a:gd name="T13" fmla="*/ 0 h 44"/>
                <a:gd name="T14" fmla="*/ 60 w 63"/>
                <a:gd name="T15" fmla="*/ 43 h 44"/>
                <a:gd name="T16" fmla="*/ 0 w 63"/>
                <a:gd name="T17" fmla="*/ 43 h 44"/>
                <a:gd name="T18" fmla="*/ 0 w 6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4">
                  <a:moveTo>
                    <a:pt x="0" y="0"/>
                  </a:moveTo>
                  <a:lnTo>
                    <a:pt x="63" y="0"/>
                  </a:lnTo>
                  <a:lnTo>
                    <a:pt x="63" y="44"/>
                  </a:lnTo>
                  <a:lnTo>
                    <a:pt x="0" y="44"/>
                  </a:lnTo>
                  <a:lnTo>
                    <a:pt x="0" y="0"/>
                  </a:lnTo>
                  <a:close/>
                  <a:moveTo>
                    <a:pt x="0" y="0"/>
                  </a:moveTo>
                  <a:lnTo>
                    <a:pt x="60" y="0"/>
                  </a:lnTo>
                  <a:lnTo>
                    <a:pt x="60" y="43"/>
                  </a:lnTo>
                  <a:lnTo>
                    <a:pt x="0" y="43"/>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8" name="Freeform 146">
              <a:extLst>
                <a:ext uri="{FF2B5EF4-FFF2-40B4-BE49-F238E27FC236}">
                  <a16:creationId xmlns:a16="http://schemas.microsoft.com/office/drawing/2014/main" id="{65E702B8-16A1-014B-8CA2-CF89D8D34087}"/>
                </a:ext>
              </a:extLst>
            </p:cNvPr>
            <p:cNvSpPr>
              <a:spLocks noEditPoints="1"/>
            </p:cNvSpPr>
            <p:nvPr/>
          </p:nvSpPr>
          <p:spPr bwMode="auto">
            <a:xfrm>
              <a:off x="4052" y="2002"/>
              <a:ext cx="60" cy="43"/>
            </a:xfrm>
            <a:custGeom>
              <a:avLst/>
              <a:gdLst>
                <a:gd name="T0" fmla="*/ 0 w 60"/>
                <a:gd name="T1" fmla="*/ 0 h 43"/>
                <a:gd name="T2" fmla="*/ 60 w 60"/>
                <a:gd name="T3" fmla="*/ 0 h 43"/>
                <a:gd name="T4" fmla="*/ 60 w 60"/>
                <a:gd name="T5" fmla="*/ 43 h 43"/>
                <a:gd name="T6" fmla="*/ 0 w 60"/>
                <a:gd name="T7" fmla="*/ 43 h 43"/>
                <a:gd name="T8" fmla="*/ 0 w 60"/>
                <a:gd name="T9" fmla="*/ 0 h 43"/>
                <a:gd name="T10" fmla="*/ 0 w 60"/>
                <a:gd name="T11" fmla="*/ 0 h 43"/>
                <a:gd name="T12" fmla="*/ 58 w 60"/>
                <a:gd name="T13" fmla="*/ 0 h 43"/>
                <a:gd name="T14" fmla="*/ 58 w 60"/>
                <a:gd name="T15" fmla="*/ 41 h 43"/>
                <a:gd name="T16" fmla="*/ 0 w 60"/>
                <a:gd name="T17" fmla="*/ 41 h 43"/>
                <a:gd name="T18" fmla="*/ 0 w 6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3">
                  <a:moveTo>
                    <a:pt x="0" y="0"/>
                  </a:moveTo>
                  <a:lnTo>
                    <a:pt x="60" y="0"/>
                  </a:lnTo>
                  <a:lnTo>
                    <a:pt x="60" y="43"/>
                  </a:lnTo>
                  <a:lnTo>
                    <a:pt x="0" y="43"/>
                  </a:lnTo>
                  <a:lnTo>
                    <a:pt x="0" y="0"/>
                  </a:lnTo>
                  <a:close/>
                  <a:moveTo>
                    <a:pt x="0" y="0"/>
                  </a:moveTo>
                  <a:lnTo>
                    <a:pt x="58" y="0"/>
                  </a:lnTo>
                  <a:lnTo>
                    <a:pt x="58" y="41"/>
                  </a:lnTo>
                  <a:lnTo>
                    <a:pt x="0" y="41"/>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9" name="Freeform 147">
              <a:extLst>
                <a:ext uri="{FF2B5EF4-FFF2-40B4-BE49-F238E27FC236}">
                  <a16:creationId xmlns:a16="http://schemas.microsoft.com/office/drawing/2014/main" id="{59DAA7C1-E421-B942-806C-8D86016F11D2}"/>
                </a:ext>
              </a:extLst>
            </p:cNvPr>
            <p:cNvSpPr>
              <a:spLocks noEditPoints="1"/>
            </p:cNvSpPr>
            <p:nvPr/>
          </p:nvSpPr>
          <p:spPr bwMode="auto">
            <a:xfrm>
              <a:off x="4052" y="2002"/>
              <a:ext cx="58" cy="41"/>
            </a:xfrm>
            <a:custGeom>
              <a:avLst/>
              <a:gdLst>
                <a:gd name="T0" fmla="*/ 0 w 58"/>
                <a:gd name="T1" fmla="*/ 0 h 41"/>
                <a:gd name="T2" fmla="*/ 58 w 58"/>
                <a:gd name="T3" fmla="*/ 0 h 41"/>
                <a:gd name="T4" fmla="*/ 58 w 58"/>
                <a:gd name="T5" fmla="*/ 41 h 41"/>
                <a:gd name="T6" fmla="*/ 0 w 58"/>
                <a:gd name="T7" fmla="*/ 41 h 41"/>
                <a:gd name="T8" fmla="*/ 0 w 58"/>
                <a:gd name="T9" fmla="*/ 0 h 41"/>
                <a:gd name="T10" fmla="*/ 0 w 58"/>
                <a:gd name="T11" fmla="*/ 0 h 41"/>
                <a:gd name="T12" fmla="*/ 56 w 58"/>
                <a:gd name="T13" fmla="*/ 0 h 41"/>
                <a:gd name="T14" fmla="*/ 56 w 58"/>
                <a:gd name="T15" fmla="*/ 40 h 41"/>
                <a:gd name="T16" fmla="*/ 0 w 58"/>
                <a:gd name="T17" fmla="*/ 40 h 41"/>
                <a:gd name="T18" fmla="*/ 0 w 5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0" y="0"/>
                  </a:moveTo>
                  <a:lnTo>
                    <a:pt x="58" y="0"/>
                  </a:lnTo>
                  <a:lnTo>
                    <a:pt x="58" y="41"/>
                  </a:lnTo>
                  <a:lnTo>
                    <a:pt x="0" y="41"/>
                  </a:lnTo>
                  <a:lnTo>
                    <a:pt x="0" y="0"/>
                  </a:lnTo>
                  <a:close/>
                  <a:moveTo>
                    <a:pt x="0" y="0"/>
                  </a:moveTo>
                  <a:lnTo>
                    <a:pt x="56" y="0"/>
                  </a:lnTo>
                  <a:lnTo>
                    <a:pt x="56" y="40"/>
                  </a:lnTo>
                  <a:lnTo>
                    <a:pt x="0" y="40"/>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0" name="Freeform 148">
              <a:extLst>
                <a:ext uri="{FF2B5EF4-FFF2-40B4-BE49-F238E27FC236}">
                  <a16:creationId xmlns:a16="http://schemas.microsoft.com/office/drawing/2014/main" id="{FC4D1F15-2D9F-544A-9FC6-75BAE76CAC78}"/>
                </a:ext>
              </a:extLst>
            </p:cNvPr>
            <p:cNvSpPr>
              <a:spLocks noEditPoints="1"/>
            </p:cNvSpPr>
            <p:nvPr/>
          </p:nvSpPr>
          <p:spPr bwMode="auto">
            <a:xfrm>
              <a:off x="4052" y="2002"/>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0 w 56"/>
                <a:gd name="T11" fmla="*/ 0 h 40"/>
                <a:gd name="T12" fmla="*/ 52 w 56"/>
                <a:gd name="T13" fmla="*/ 0 h 40"/>
                <a:gd name="T14" fmla="*/ 52 w 56"/>
                <a:gd name="T15" fmla="*/ 37 h 40"/>
                <a:gd name="T16" fmla="*/ 0 w 56"/>
                <a:gd name="T17" fmla="*/ 37 h 40"/>
                <a:gd name="T18" fmla="*/ 0 w 5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0" y="0"/>
                  </a:moveTo>
                  <a:lnTo>
                    <a:pt x="52" y="0"/>
                  </a:lnTo>
                  <a:lnTo>
                    <a:pt x="52" y="37"/>
                  </a:lnTo>
                  <a:lnTo>
                    <a:pt x="0" y="37"/>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1" name="Freeform 149">
              <a:extLst>
                <a:ext uri="{FF2B5EF4-FFF2-40B4-BE49-F238E27FC236}">
                  <a16:creationId xmlns:a16="http://schemas.microsoft.com/office/drawing/2014/main" id="{A0D29BAF-5B1D-5F41-8074-ED1293620BAF}"/>
                </a:ext>
              </a:extLst>
            </p:cNvPr>
            <p:cNvSpPr>
              <a:spLocks noEditPoints="1"/>
            </p:cNvSpPr>
            <p:nvPr/>
          </p:nvSpPr>
          <p:spPr bwMode="auto">
            <a:xfrm>
              <a:off x="4052" y="2002"/>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0 w 52"/>
                <a:gd name="T13" fmla="*/ 0 h 37"/>
                <a:gd name="T14" fmla="*/ 50 w 52"/>
                <a:gd name="T15" fmla="*/ 35 h 37"/>
                <a:gd name="T16" fmla="*/ 0 w 52"/>
                <a:gd name="T17" fmla="*/ 35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0" y="0"/>
                  </a:lnTo>
                  <a:lnTo>
                    <a:pt x="50" y="35"/>
                  </a:lnTo>
                  <a:lnTo>
                    <a:pt x="0" y="35"/>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2" name="Freeform 150">
              <a:extLst>
                <a:ext uri="{FF2B5EF4-FFF2-40B4-BE49-F238E27FC236}">
                  <a16:creationId xmlns:a16="http://schemas.microsoft.com/office/drawing/2014/main" id="{10BCDF22-85AB-F64C-B4DE-C1F14EEF38BC}"/>
                </a:ext>
              </a:extLst>
            </p:cNvPr>
            <p:cNvSpPr>
              <a:spLocks noEditPoints="1"/>
            </p:cNvSpPr>
            <p:nvPr/>
          </p:nvSpPr>
          <p:spPr bwMode="auto">
            <a:xfrm>
              <a:off x="4052" y="2002"/>
              <a:ext cx="50" cy="35"/>
            </a:xfrm>
            <a:custGeom>
              <a:avLst/>
              <a:gdLst>
                <a:gd name="T0" fmla="*/ 0 w 50"/>
                <a:gd name="T1" fmla="*/ 0 h 35"/>
                <a:gd name="T2" fmla="*/ 50 w 50"/>
                <a:gd name="T3" fmla="*/ 0 h 35"/>
                <a:gd name="T4" fmla="*/ 50 w 50"/>
                <a:gd name="T5" fmla="*/ 35 h 35"/>
                <a:gd name="T6" fmla="*/ 0 w 50"/>
                <a:gd name="T7" fmla="*/ 35 h 35"/>
                <a:gd name="T8" fmla="*/ 0 w 50"/>
                <a:gd name="T9" fmla="*/ 0 h 35"/>
                <a:gd name="T10" fmla="*/ 0 w 50"/>
                <a:gd name="T11" fmla="*/ 0 h 35"/>
                <a:gd name="T12" fmla="*/ 48 w 50"/>
                <a:gd name="T13" fmla="*/ 0 h 35"/>
                <a:gd name="T14" fmla="*/ 48 w 50"/>
                <a:gd name="T15" fmla="*/ 34 h 35"/>
                <a:gd name="T16" fmla="*/ 0 w 50"/>
                <a:gd name="T17" fmla="*/ 34 h 35"/>
                <a:gd name="T18" fmla="*/ 0 w 5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5">
                  <a:moveTo>
                    <a:pt x="0" y="0"/>
                  </a:moveTo>
                  <a:lnTo>
                    <a:pt x="50" y="0"/>
                  </a:lnTo>
                  <a:lnTo>
                    <a:pt x="50" y="35"/>
                  </a:lnTo>
                  <a:lnTo>
                    <a:pt x="0" y="35"/>
                  </a:lnTo>
                  <a:lnTo>
                    <a:pt x="0" y="0"/>
                  </a:lnTo>
                  <a:close/>
                  <a:moveTo>
                    <a:pt x="0" y="0"/>
                  </a:moveTo>
                  <a:lnTo>
                    <a:pt x="48" y="0"/>
                  </a:lnTo>
                  <a:lnTo>
                    <a:pt x="48" y="34"/>
                  </a:lnTo>
                  <a:lnTo>
                    <a:pt x="0" y="34"/>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3" name="Freeform 151">
              <a:extLst>
                <a:ext uri="{FF2B5EF4-FFF2-40B4-BE49-F238E27FC236}">
                  <a16:creationId xmlns:a16="http://schemas.microsoft.com/office/drawing/2014/main" id="{87F4A1F1-1169-C248-898E-EE8F90512EB8}"/>
                </a:ext>
              </a:extLst>
            </p:cNvPr>
            <p:cNvSpPr>
              <a:spLocks noEditPoints="1"/>
            </p:cNvSpPr>
            <p:nvPr/>
          </p:nvSpPr>
          <p:spPr bwMode="auto">
            <a:xfrm>
              <a:off x="4052" y="2002"/>
              <a:ext cx="48" cy="34"/>
            </a:xfrm>
            <a:custGeom>
              <a:avLst/>
              <a:gdLst>
                <a:gd name="T0" fmla="*/ 0 w 48"/>
                <a:gd name="T1" fmla="*/ 0 h 34"/>
                <a:gd name="T2" fmla="*/ 48 w 48"/>
                <a:gd name="T3" fmla="*/ 0 h 34"/>
                <a:gd name="T4" fmla="*/ 48 w 48"/>
                <a:gd name="T5" fmla="*/ 34 h 34"/>
                <a:gd name="T6" fmla="*/ 0 w 48"/>
                <a:gd name="T7" fmla="*/ 34 h 34"/>
                <a:gd name="T8" fmla="*/ 0 w 48"/>
                <a:gd name="T9" fmla="*/ 0 h 34"/>
                <a:gd name="T10" fmla="*/ 0 w 48"/>
                <a:gd name="T11" fmla="*/ 0 h 34"/>
                <a:gd name="T12" fmla="*/ 46 w 48"/>
                <a:gd name="T13" fmla="*/ 0 h 34"/>
                <a:gd name="T14" fmla="*/ 46 w 48"/>
                <a:gd name="T15" fmla="*/ 32 h 34"/>
                <a:gd name="T16" fmla="*/ 0 w 48"/>
                <a:gd name="T17" fmla="*/ 32 h 34"/>
                <a:gd name="T18" fmla="*/ 0 w 4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4">
                  <a:moveTo>
                    <a:pt x="0" y="0"/>
                  </a:moveTo>
                  <a:lnTo>
                    <a:pt x="48" y="0"/>
                  </a:lnTo>
                  <a:lnTo>
                    <a:pt x="48" y="34"/>
                  </a:lnTo>
                  <a:lnTo>
                    <a:pt x="0" y="34"/>
                  </a:lnTo>
                  <a:lnTo>
                    <a:pt x="0" y="0"/>
                  </a:lnTo>
                  <a:close/>
                  <a:moveTo>
                    <a:pt x="0" y="0"/>
                  </a:moveTo>
                  <a:lnTo>
                    <a:pt x="46" y="0"/>
                  </a:lnTo>
                  <a:lnTo>
                    <a:pt x="46" y="32"/>
                  </a:lnTo>
                  <a:lnTo>
                    <a:pt x="0" y="32"/>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4" name="Freeform 152">
              <a:extLst>
                <a:ext uri="{FF2B5EF4-FFF2-40B4-BE49-F238E27FC236}">
                  <a16:creationId xmlns:a16="http://schemas.microsoft.com/office/drawing/2014/main" id="{695169B6-42D3-F146-9946-D8CB4DE4B490}"/>
                </a:ext>
              </a:extLst>
            </p:cNvPr>
            <p:cNvSpPr>
              <a:spLocks noEditPoints="1"/>
            </p:cNvSpPr>
            <p:nvPr/>
          </p:nvSpPr>
          <p:spPr bwMode="auto">
            <a:xfrm>
              <a:off x="4052" y="2002"/>
              <a:ext cx="46" cy="32"/>
            </a:xfrm>
            <a:custGeom>
              <a:avLst/>
              <a:gdLst>
                <a:gd name="T0" fmla="*/ 0 w 46"/>
                <a:gd name="T1" fmla="*/ 0 h 32"/>
                <a:gd name="T2" fmla="*/ 46 w 46"/>
                <a:gd name="T3" fmla="*/ 0 h 32"/>
                <a:gd name="T4" fmla="*/ 46 w 46"/>
                <a:gd name="T5" fmla="*/ 32 h 32"/>
                <a:gd name="T6" fmla="*/ 0 w 46"/>
                <a:gd name="T7" fmla="*/ 32 h 32"/>
                <a:gd name="T8" fmla="*/ 0 w 46"/>
                <a:gd name="T9" fmla="*/ 0 h 32"/>
                <a:gd name="T10" fmla="*/ 0 w 46"/>
                <a:gd name="T11" fmla="*/ 0 h 32"/>
                <a:gd name="T12" fmla="*/ 43 w 46"/>
                <a:gd name="T13" fmla="*/ 0 h 32"/>
                <a:gd name="T14" fmla="*/ 43 w 46"/>
                <a:gd name="T15" fmla="*/ 31 h 32"/>
                <a:gd name="T16" fmla="*/ 0 w 46"/>
                <a:gd name="T17" fmla="*/ 31 h 32"/>
                <a:gd name="T18" fmla="*/ 0 w 4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2">
                  <a:moveTo>
                    <a:pt x="0" y="0"/>
                  </a:moveTo>
                  <a:lnTo>
                    <a:pt x="46" y="0"/>
                  </a:lnTo>
                  <a:lnTo>
                    <a:pt x="46" y="32"/>
                  </a:lnTo>
                  <a:lnTo>
                    <a:pt x="0" y="32"/>
                  </a:lnTo>
                  <a:lnTo>
                    <a:pt x="0" y="0"/>
                  </a:lnTo>
                  <a:close/>
                  <a:moveTo>
                    <a:pt x="0" y="0"/>
                  </a:moveTo>
                  <a:lnTo>
                    <a:pt x="43" y="0"/>
                  </a:lnTo>
                  <a:lnTo>
                    <a:pt x="43" y="31"/>
                  </a:lnTo>
                  <a:lnTo>
                    <a:pt x="0" y="31"/>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5" name="Freeform 153">
              <a:extLst>
                <a:ext uri="{FF2B5EF4-FFF2-40B4-BE49-F238E27FC236}">
                  <a16:creationId xmlns:a16="http://schemas.microsoft.com/office/drawing/2014/main" id="{327763FC-E5FB-1E48-92BA-04EBAA2A4166}"/>
                </a:ext>
              </a:extLst>
            </p:cNvPr>
            <p:cNvSpPr>
              <a:spLocks noEditPoints="1"/>
            </p:cNvSpPr>
            <p:nvPr/>
          </p:nvSpPr>
          <p:spPr bwMode="auto">
            <a:xfrm>
              <a:off x="4052" y="2002"/>
              <a:ext cx="43" cy="31"/>
            </a:xfrm>
            <a:custGeom>
              <a:avLst/>
              <a:gdLst>
                <a:gd name="T0" fmla="*/ 0 w 43"/>
                <a:gd name="T1" fmla="*/ 0 h 31"/>
                <a:gd name="T2" fmla="*/ 43 w 43"/>
                <a:gd name="T3" fmla="*/ 0 h 31"/>
                <a:gd name="T4" fmla="*/ 43 w 43"/>
                <a:gd name="T5" fmla="*/ 31 h 31"/>
                <a:gd name="T6" fmla="*/ 0 w 43"/>
                <a:gd name="T7" fmla="*/ 31 h 31"/>
                <a:gd name="T8" fmla="*/ 0 w 43"/>
                <a:gd name="T9" fmla="*/ 0 h 31"/>
                <a:gd name="T10" fmla="*/ 0 w 43"/>
                <a:gd name="T11" fmla="*/ 0 h 31"/>
                <a:gd name="T12" fmla="*/ 41 w 43"/>
                <a:gd name="T13" fmla="*/ 0 h 31"/>
                <a:gd name="T14" fmla="*/ 41 w 43"/>
                <a:gd name="T15" fmla="*/ 29 h 31"/>
                <a:gd name="T16" fmla="*/ 0 w 43"/>
                <a:gd name="T17" fmla="*/ 29 h 31"/>
                <a:gd name="T18" fmla="*/ 0 w 4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1">
                  <a:moveTo>
                    <a:pt x="0" y="0"/>
                  </a:moveTo>
                  <a:lnTo>
                    <a:pt x="43" y="0"/>
                  </a:lnTo>
                  <a:lnTo>
                    <a:pt x="43" y="31"/>
                  </a:lnTo>
                  <a:lnTo>
                    <a:pt x="0" y="31"/>
                  </a:lnTo>
                  <a:lnTo>
                    <a:pt x="0" y="0"/>
                  </a:lnTo>
                  <a:close/>
                  <a:moveTo>
                    <a:pt x="0" y="0"/>
                  </a:moveTo>
                  <a:lnTo>
                    <a:pt x="41" y="0"/>
                  </a:lnTo>
                  <a:lnTo>
                    <a:pt x="41" y="29"/>
                  </a:lnTo>
                  <a:lnTo>
                    <a:pt x="0" y="29"/>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6" name="Freeform 154">
              <a:extLst>
                <a:ext uri="{FF2B5EF4-FFF2-40B4-BE49-F238E27FC236}">
                  <a16:creationId xmlns:a16="http://schemas.microsoft.com/office/drawing/2014/main" id="{0D9F91E1-589A-BA43-8099-8BF544D02455}"/>
                </a:ext>
              </a:extLst>
            </p:cNvPr>
            <p:cNvSpPr>
              <a:spLocks noEditPoints="1"/>
            </p:cNvSpPr>
            <p:nvPr/>
          </p:nvSpPr>
          <p:spPr bwMode="auto">
            <a:xfrm>
              <a:off x="4052" y="2002"/>
              <a:ext cx="41" cy="29"/>
            </a:xfrm>
            <a:custGeom>
              <a:avLst/>
              <a:gdLst>
                <a:gd name="T0" fmla="*/ 0 w 41"/>
                <a:gd name="T1" fmla="*/ 0 h 29"/>
                <a:gd name="T2" fmla="*/ 41 w 41"/>
                <a:gd name="T3" fmla="*/ 0 h 29"/>
                <a:gd name="T4" fmla="*/ 41 w 41"/>
                <a:gd name="T5" fmla="*/ 29 h 29"/>
                <a:gd name="T6" fmla="*/ 0 w 41"/>
                <a:gd name="T7" fmla="*/ 29 h 29"/>
                <a:gd name="T8" fmla="*/ 0 w 41"/>
                <a:gd name="T9" fmla="*/ 0 h 29"/>
                <a:gd name="T10" fmla="*/ 0 w 41"/>
                <a:gd name="T11" fmla="*/ 0 h 29"/>
                <a:gd name="T12" fmla="*/ 39 w 41"/>
                <a:gd name="T13" fmla="*/ 0 h 29"/>
                <a:gd name="T14" fmla="*/ 39 w 41"/>
                <a:gd name="T15" fmla="*/ 27 h 29"/>
                <a:gd name="T16" fmla="*/ 0 w 41"/>
                <a:gd name="T17" fmla="*/ 27 h 29"/>
                <a:gd name="T18" fmla="*/ 0 w 4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9">
                  <a:moveTo>
                    <a:pt x="0" y="0"/>
                  </a:moveTo>
                  <a:lnTo>
                    <a:pt x="41" y="0"/>
                  </a:lnTo>
                  <a:lnTo>
                    <a:pt x="41" y="29"/>
                  </a:lnTo>
                  <a:lnTo>
                    <a:pt x="0" y="29"/>
                  </a:lnTo>
                  <a:lnTo>
                    <a:pt x="0" y="0"/>
                  </a:lnTo>
                  <a:close/>
                  <a:moveTo>
                    <a:pt x="0" y="0"/>
                  </a:moveTo>
                  <a:lnTo>
                    <a:pt x="39" y="0"/>
                  </a:lnTo>
                  <a:lnTo>
                    <a:pt x="39" y="27"/>
                  </a:lnTo>
                  <a:lnTo>
                    <a:pt x="0" y="27"/>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7" name="Freeform 155">
              <a:extLst>
                <a:ext uri="{FF2B5EF4-FFF2-40B4-BE49-F238E27FC236}">
                  <a16:creationId xmlns:a16="http://schemas.microsoft.com/office/drawing/2014/main" id="{7520A662-D56B-C745-85DA-22F56967C123}"/>
                </a:ext>
              </a:extLst>
            </p:cNvPr>
            <p:cNvSpPr>
              <a:spLocks noEditPoints="1"/>
            </p:cNvSpPr>
            <p:nvPr/>
          </p:nvSpPr>
          <p:spPr bwMode="auto">
            <a:xfrm>
              <a:off x="4052" y="2002"/>
              <a:ext cx="39" cy="27"/>
            </a:xfrm>
            <a:custGeom>
              <a:avLst/>
              <a:gdLst>
                <a:gd name="T0" fmla="*/ 0 w 39"/>
                <a:gd name="T1" fmla="*/ 0 h 27"/>
                <a:gd name="T2" fmla="*/ 39 w 39"/>
                <a:gd name="T3" fmla="*/ 0 h 27"/>
                <a:gd name="T4" fmla="*/ 39 w 39"/>
                <a:gd name="T5" fmla="*/ 27 h 27"/>
                <a:gd name="T6" fmla="*/ 0 w 39"/>
                <a:gd name="T7" fmla="*/ 27 h 27"/>
                <a:gd name="T8" fmla="*/ 0 w 39"/>
                <a:gd name="T9" fmla="*/ 0 h 27"/>
                <a:gd name="T10" fmla="*/ 0 w 39"/>
                <a:gd name="T11" fmla="*/ 0 h 27"/>
                <a:gd name="T12" fmla="*/ 36 w 39"/>
                <a:gd name="T13" fmla="*/ 0 h 27"/>
                <a:gd name="T14" fmla="*/ 36 w 39"/>
                <a:gd name="T15" fmla="*/ 26 h 27"/>
                <a:gd name="T16" fmla="*/ 0 w 39"/>
                <a:gd name="T17" fmla="*/ 26 h 27"/>
                <a:gd name="T18" fmla="*/ 0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0" y="0"/>
                  </a:moveTo>
                  <a:lnTo>
                    <a:pt x="39" y="0"/>
                  </a:lnTo>
                  <a:lnTo>
                    <a:pt x="39" y="27"/>
                  </a:lnTo>
                  <a:lnTo>
                    <a:pt x="0" y="27"/>
                  </a:lnTo>
                  <a:lnTo>
                    <a:pt x="0" y="0"/>
                  </a:lnTo>
                  <a:close/>
                  <a:moveTo>
                    <a:pt x="0" y="0"/>
                  </a:moveTo>
                  <a:lnTo>
                    <a:pt x="36" y="0"/>
                  </a:lnTo>
                  <a:lnTo>
                    <a:pt x="3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8" name="Freeform 156">
              <a:extLst>
                <a:ext uri="{FF2B5EF4-FFF2-40B4-BE49-F238E27FC236}">
                  <a16:creationId xmlns:a16="http://schemas.microsoft.com/office/drawing/2014/main" id="{520CE604-00C4-7E48-BD4D-8D903BEA2FA3}"/>
                </a:ext>
              </a:extLst>
            </p:cNvPr>
            <p:cNvSpPr>
              <a:spLocks noEditPoints="1"/>
            </p:cNvSpPr>
            <p:nvPr/>
          </p:nvSpPr>
          <p:spPr bwMode="auto">
            <a:xfrm>
              <a:off x="4052" y="2002"/>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0 w 36"/>
                <a:gd name="T11" fmla="*/ 0 h 26"/>
                <a:gd name="T12" fmla="*/ 34 w 36"/>
                <a:gd name="T13" fmla="*/ 0 h 26"/>
                <a:gd name="T14" fmla="*/ 34 w 36"/>
                <a:gd name="T15" fmla="*/ 24 h 26"/>
                <a:gd name="T16" fmla="*/ 0 w 36"/>
                <a:gd name="T17" fmla="*/ 24 h 26"/>
                <a:gd name="T18" fmla="*/ 0 w 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0" y="0"/>
                  </a:moveTo>
                  <a:lnTo>
                    <a:pt x="34" y="0"/>
                  </a:lnTo>
                  <a:lnTo>
                    <a:pt x="34" y="24"/>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9" name="Freeform 157">
              <a:extLst>
                <a:ext uri="{FF2B5EF4-FFF2-40B4-BE49-F238E27FC236}">
                  <a16:creationId xmlns:a16="http://schemas.microsoft.com/office/drawing/2014/main" id="{D972781C-78D0-F342-82AA-7ADA2D6BD80C}"/>
                </a:ext>
              </a:extLst>
            </p:cNvPr>
            <p:cNvSpPr>
              <a:spLocks noEditPoints="1"/>
            </p:cNvSpPr>
            <p:nvPr/>
          </p:nvSpPr>
          <p:spPr bwMode="auto">
            <a:xfrm>
              <a:off x="4052" y="2002"/>
              <a:ext cx="34" cy="24"/>
            </a:xfrm>
            <a:custGeom>
              <a:avLst/>
              <a:gdLst>
                <a:gd name="T0" fmla="*/ 0 w 34"/>
                <a:gd name="T1" fmla="*/ 0 h 24"/>
                <a:gd name="T2" fmla="*/ 34 w 34"/>
                <a:gd name="T3" fmla="*/ 0 h 24"/>
                <a:gd name="T4" fmla="*/ 34 w 34"/>
                <a:gd name="T5" fmla="*/ 24 h 24"/>
                <a:gd name="T6" fmla="*/ 0 w 34"/>
                <a:gd name="T7" fmla="*/ 24 h 24"/>
                <a:gd name="T8" fmla="*/ 0 w 34"/>
                <a:gd name="T9" fmla="*/ 0 h 24"/>
                <a:gd name="T10" fmla="*/ 0 w 34"/>
                <a:gd name="T11" fmla="*/ 0 h 24"/>
                <a:gd name="T12" fmla="*/ 32 w 34"/>
                <a:gd name="T13" fmla="*/ 0 h 24"/>
                <a:gd name="T14" fmla="*/ 32 w 34"/>
                <a:gd name="T15" fmla="*/ 23 h 24"/>
                <a:gd name="T16" fmla="*/ 0 w 34"/>
                <a:gd name="T17" fmla="*/ 23 h 24"/>
                <a:gd name="T18" fmla="*/ 0 w 3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4">
                  <a:moveTo>
                    <a:pt x="0" y="0"/>
                  </a:moveTo>
                  <a:lnTo>
                    <a:pt x="34" y="0"/>
                  </a:lnTo>
                  <a:lnTo>
                    <a:pt x="34" y="24"/>
                  </a:lnTo>
                  <a:lnTo>
                    <a:pt x="0" y="24"/>
                  </a:lnTo>
                  <a:lnTo>
                    <a:pt x="0" y="0"/>
                  </a:lnTo>
                  <a:close/>
                  <a:moveTo>
                    <a:pt x="0" y="0"/>
                  </a:moveTo>
                  <a:lnTo>
                    <a:pt x="32" y="0"/>
                  </a:lnTo>
                  <a:lnTo>
                    <a:pt x="32"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0" name="Freeform 158">
              <a:extLst>
                <a:ext uri="{FF2B5EF4-FFF2-40B4-BE49-F238E27FC236}">
                  <a16:creationId xmlns:a16="http://schemas.microsoft.com/office/drawing/2014/main" id="{2A5AA2FE-ADC0-7544-A044-692392F64E8F}"/>
                </a:ext>
              </a:extLst>
            </p:cNvPr>
            <p:cNvSpPr>
              <a:spLocks noEditPoints="1"/>
            </p:cNvSpPr>
            <p:nvPr/>
          </p:nvSpPr>
          <p:spPr bwMode="auto">
            <a:xfrm>
              <a:off x="4052" y="2002"/>
              <a:ext cx="32" cy="23"/>
            </a:xfrm>
            <a:custGeom>
              <a:avLst/>
              <a:gdLst>
                <a:gd name="T0" fmla="*/ 0 w 32"/>
                <a:gd name="T1" fmla="*/ 0 h 23"/>
                <a:gd name="T2" fmla="*/ 32 w 32"/>
                <a:gd name="T3" fmla="*/ 0 h 23"/>
                <a:gd name="T4" fmla="*/ 32 w 32"/>
                <a:gd name="T5" fmla="*/ 23 h 23"/>
                <a:gd name="T6" fmla="*/ 0 w 32"/>
                <a:gd name="T7" fmla="*/ 23 h 23"/>
                <a:gd name="T8" fmla="*/ 0 w 32"/>
                <a:gd name="T9" fmla="*/ 0 h 23"/>
                <a:gd name="T10" fmla="*/ 0 w 32"/>
                <a:gd name="T11" fmla="*/ 0 h 23"/>
                <a:gd name="T12" fmla="*/ 29 w 32"/>
                <a:gd name="T13" fmla="*/ 0 h 23"/>
                <a:gd name="T14" fmla="*/ 29 w 32"/>
                <a:gd name="T15" fmla="*/ 20 h 23"/>
                <a:gd name="T16" fmla="*/ 0 w 32"/>
                <a:gd name="T17" fmla="*/ 20 h 23"/>
                <a:gd name="T18" fmla="*/ 0 w 3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3">
                  <a:moveTo>
                    <a:pt x="0" y="0"/>
                  </a:moveTo>
                  <a:lnTo>
                    <a:pt x="32" y="0"/>
                  </a:lnTo>
                  <a:lnTo>
                    <a:pt x="32" y="23"/>
                  </a:lnTo>
                  <a:lnTo>
                    <a:pt x="0" y="23"/>
                  </a:lnTo>
                  <a:lnTo>
                    <a:pt x="0" y="0"/>
                  </a:lnTo>
                  <a:close/>
                  <a:moveTo>
                    <a:pt x="0" y="0"/>
                  </a:moveTo>
                  <a:lnTo>
                    <a:pt x="29" y="0"/>
                  </a:lnTo>
                  <a:lnTo>
                    <a:pt x="29" y="20"/>
                  </a:lnTo>
                  <a:lnTo>
                    <a:pt x="0" y="2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1" name="Freeform 159">
              <a:extLst>
                <a:ext uri="{FF2B5EF4-FFF2-40B4-BE49-F238E27FC236}">
                  <a16:creationId xmlns:a16="http://schemas.microsoft.com/office/drawing/2014/main" id="{E40DB952-14CC-034E-9817-01E2B70E2299}"/>
                </a:ext>
              </a:extLst>
            </p:cNvPr>
            <p:cNvSpPr>
              <a:spLocks noEditPoints="1"/>
            </p:cNvSpPr>
            <p:nvPr/>
          </p:nvSpPr>
          <p:spPr bwMode="auto">
            <a:xfrm>
              <a:off x="4052" y="2002"/>
              <a:ext cx="29" cy="20"/>
            </a:xfrm>
            <a:custGeom>
              <a:avLst/>
              <a:gdLst>
                <a:gd name="T0" fmla="*/ 0 w 29"/>
                <a:gd name="T1" fmla="*/ 0 h 20"/>
                <a:gd name="T2" fmla="*/ 29 w 29"/>
                <a:gd name="T3" fmla="*/ 0 h 20"/>
                <a:gd name="T4" fmla="*/ 29 w 29"/>
                <a:gd name="T5" fmla="*/ 20 h 20"/>
                <a:gd name="T6" fmla="*/ 0 w 29"/>
                <a:gd name="T7" fmla="*/ 20 h 20"/>
                <a:gd name="T8" fmla="*/ 0 w 29"/>
                <a:gd name="T9" fmla="*/ 0 h 20"/>
                <a:gd name="T10" fmla="*/ 0 w 29"/>
                <a:gd name="T11" fmla="*/ 0 h 20"/>
                <a:gd name="T12" fmla="*/ 26 w 29"/>
                <a:gd name="T13" fmla="*/ 0 h 20"/>
                <a:gd name="T14" fmla="*/ 26 w 29"/>
                <a:gd name="T15" fmla="*/ 18 h 20"/>
                <a:gd name="T16" fmla="*/ 0 w 29"/>
                <a:gd name="T17" fmla="*/ 18 h 20"/>
                <a:gd name="T18" fmla="*/ 0 w 29"/>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0">
                  <a:moveTo>
                    <a:pt x="0" y="0"/>
                  </a:moveTo>
                  <a:lnTo>
                    <a:pt x="29" y="0"/>
                  </a:lnTo>
                  <a:lnTo>
                    <a:pt x="29" y="20"/>
                  </a:lnTo>
                  <a:lnTo>
                    <a:pt x="0" y="20"/>
                  </a:lnTo>
                  <a:lnTo>
                    <a:pt x="0" y="0"/>
                  </a:lnTo>
                  <a:close/>
                  <a:moveTo>
                    <a:pt x="0" y="0"/>
                  </a:moveTo>
                  <a:lnTo>
                    <a:pt x="26" y="0"/>
                  </a:lnTo>
                  <a:lnTo>
                    <a:pt x="26"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2" name="Freeform 160">
              <a:extLst>
                <a:ext uri="{FF2B5EF4-FFF2-40B4-BE49-F238E27FC236}">
                  <a16:creationId xmlns:a16="http://schemas.microsoft.com/office/drawing/2014/main" id="{8F538FA2-D1A9-E84D-B55F-D94EAC01C9A4}"/>
                </a:ext>
              </a:extLst>
            </p:cNvPr>
            <p:cNvSpPr>
              <a:spLocks noEditPoints="1"/>
            </p:cNvSpPr>
            <p:nvPr/>
          </p:nvSpPr>
          <p:spPr bwMode="auto">
            <a:xfrm>
              <a:off x="4052" y="2002"/>
              <a:ext cx="26" cy="18"/>
            </a:xfrm>
            <a:custGeom>
              <a:avLst/>
              <a:gdLst>
                <a:gd name="T0" fmla="*/ 0 w 26"/>
                <a:gd name="T1" fmla="*/ 0 h 18"/>
                <a:gd name="T2" fmla="*/ 26 w 26"/>
                <a:gd name="T3" fmla="*/ 0 h 18"/>
                <a:gd name="T4" fmla="*/ 26 w 26"/>
                <a:gd name="T5" fmla="*/ 18 h 18"/>
                <a:gd name="T6" fmla="*/ 0 w 26"/>
                <a:gd name="T7" fmla="*/ 18 h 18"/>
                <a:gd name="T8" fmla="*/ 0 w 26"/>
                <a:gd name="T9" fmla="*/ 0 h 18"/>
                <a:gd name="T10" fmla="*/ 0 w 26"/>
                <a:gd name="T11" fmla="*/ 0 h 18"/>
                <a:gd name="T12" fmla="*/ 24 w 26"/>
                <a:gd name="T13" fmla="*/ 0 h 18"/>
                <a:gd name="T14" fmla="*/ 24 w 26"/>
                <a:gd name="T15" fmla="*/ 17 h 18"/>
                <a:gd name="T16" fmla="*/ 0 w 26"/>
                <a:gd name="T17" fmla="*/ 17 h 18"/>
                <a:gd name="T18" fmla="*/ 0 w 2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8">
                  <a:moveTo>
                    <a:pt x="0" y="0"/>
                  </a:moveTo>
                  <a:lnTo>
                    <a:pt x="26" y="0"/>
                  </a:lnTo>
                  <a:lnTo>
                    <a:pt x="26" y="18"/>
                  </a:lnTo>
                  <a:lnTo>
                    <a:pt x="0" y="18"/>
                  </a:lnTo>
                  <a:lnTo>
                    <a:pt x="0" y="0"/>
                  </a:lnTo>
                  <a:close/>
                  <a:moveTo>
                    <a:pt x="0" y="0"/>
                  </a:moveTo>
                  <a:lnTo>
                    <a:pt x="24" y="0"/>
                  </a:lnTo>
                  <a:lnTo>
                    <a:pt x="24"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3" name="Freeform 161">
              <a:extLst>
                <a:ext uri="{FF2B5EF4-FFF2-40B4-BE49-F238E27FC236}">
                  <a16:creationId xmlns:a16="http://schemas.microsoft.com/office/drawing/2014/main" id="{F48DE496-91FC-4642-A2F2-FF1986C11095}"/>
                </a:ext>
              </a:extLst>
            </p:cNvPr>
            <p:cNvSpPr>
              <a:spLocks noEditPoints="1"/>
            </p:cNvSpPr>
            <p:nvPr/>
          </p:nvSpPr>
          <p:spPr bwMode="auto">
            <a:xfrm>
              <a:off x="4052" y="2002"/>
              <a:ext cx="24" cy="17"/>
            </a:xfrm>
            <a:custGeom>
              <a:avLst/>
              <a:gdLst>
                <a:gd name="T0" fmla="*/ 0 w 24"/>
                <a:gd name="T1" fmla="*/ 0 h 17"/>
                <a:gd name="T2" fmla="*/ 24 w 24"/>
                <a:gd name="T3" fmla="*/ 0 h 17"/>
                <a:gd name="T4" fmla="*/ 24 w 24"/>
                <a:gd name="T5" fmla="*/ 17 h 17"/>
                <a:gd name="T6" fmla="*/ 0 w 24"/>
                <a:gd name="T7" fmla="*/ 17 h 17"/>
                <a:gd name="T8" fmla="*/ 0 w 24"/>
                <a:gd name="T9" fmla="*/ 0 h 17"/>
                <a:gd name="T10" fmla="*/ 0 w 24"/>
                <a:gd name="T11" fmla="*/ 0 h 17"/>
                <a:gd name="T12" fmla="*/ 22 w 24"/>
                <a:gd name="T13" fmla="*/ 0 h 17"/>
                <a:gd name="T14" fmla="*/ 22 w 24"/>
                <a:gd name="T15" fmla="*/ 15 h 17"/>
                <a:gd name="T16" fmla="*/ 0 w 24"/>
                <a:gd name="T17" fmla="*/ 15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0" y="0"/>
                  </a:moveTo>
                  <a:lnTo>
                    <a:pt x="24" y="0"/>
                  </a:lnTo>
                  <a:lnTo>
                    <a:pt x="24" y="17"/>
                  </a:lnTo>
                  <a:lnTo>
                    <a:pt x="0" y="17"/>
                  </a:lnTo>
                  <a:lnTo>
                    <a:pt x="0" y="0"/>
                  </a:lnTo>
                  <a:close/>
                  <a:moveTo>
                    <a:pt x="0" y="0"/>
                  </a:moveTo>
                  <a:lnTo>
                    <a:pt x="22" y="0"/>
                  </a:lnTo>
                  <a:lnTo>
                    <a:pt x="2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4" name="Freeform 162">
              <a:extLst>
                <a:ext uri="{FF2B5EF4-FFF2-40B4-BE49-F238E27FC236}">
                  <a16:creationId xmlns:a16="http://schemas.microsoft.com/office/drawing/2014/main" id="{64207CDC-AD56-5F43-9890-4437C4D23B3B}"/>
                </a:ext>
              </a:extLst>
            </p:cNvPr>
            <p:cNvSpPr>
              <a:spLocks noEditPoints="1"/>
            </p:cNvSpPr>
            <p:nvPr/>
          </p:nvSpPr>
          <p:spPr bwMode="auto">
            <a:xfrm>
              <a:off x="4052" y="2002"/>
              <a:ext cx="22" cy="15"/>
            </a:xfrm>
            <a:custGeom>
              <a:avLst/>
              <a:gdLst>
                <a:gd name="T0" fmla="*/ 0 w 22"/>
                <a:gd name="T1" fmla="*/ 0 h 15"/>
                <a:gd name="T2" fmla="*/ 22 w 22"/>
                <a:gd name="T3" fmla="*/ 0 h 15"/>
                <a:gd name="T4" fmla="*/ 22 w 22"/>
                <a:gd name="T5" fmla="*/ 15 h 15"/>
                <a:gd name="T6" fmla="*/ 0 w 22"/>
                <a:gd name="T7" fmla="*/ 15 h 15"/>
                <a:gd name="T8" fmla="*/ 0 w 22"/>
                <a:gd name="T9" fmla="*/ 0 h 15"/>
                <a:gd name="T10" fmla="*/ 0 w 22"/>
                <a:gd name="T11" fmla="*/ 0 h 15"/>
                <a:gd name="T12" fmla="*/ 20 w 22"/>
                <a:gd name="T13" fmla="*/ 0 h 15"/>
                <a:gd name="T14" fmla="*/ 20 w 22"/>
                <a:gd name="T15" fmla="*/ 14 h 15"/>
                <a:gd name="T16" fmla="*/ 0 w 22"/>
                <a:gd name="T17" fmla="*/ 14 h 15"/>
                <a:gd name="T18" fmla="*/ 0 w 2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5">
                  <a:moveTo>
                    <a:pt x="0" y="0"/>
                  </a:moveTo>
                  <a:lnTo>
                    <a:pt x="22" y="0"/>
                  </a:lnTo>
                  <a:lnTo>
                    <a:pt x="22" y="15"/>
                  </a:lnTo>
                  <a:lnTo>
                    <a:pt x="0" y="15"/>
                  </a:lnTo>
                  <a:lnTo>
                    <a:pt x="0" y="0"/>
                  </a:lnTo>
                  <a:close/>
                  <a:moveTo>
                    <a:pt x="0" y="0"/>
                  </a:moveTo>
                  <a:lnTo>
                    <a:pt x="20" y="0"/>
                  </a:lnTo>
                  <a:lnTo>
                    <a:pt x="20"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5" name="Freeform 163">
              <a:extLst>
                <a:ext uri="{FF2B5EF4-FFF2-40B4-BE49-F238E27FC236}">
                  <a16:creationId xmlns:a16="http://schemas.microsoft.com/office/drawing/2014/main" id="{AA3757E5-E0CD-2A45-8042-77D27288BF2F}"/>
                </a:ext>
              </a:extLst>
            </p:cNvPr>
            <p:cNvSpPr>
              <a:spLocks noEditPoints="1"/>
            </p:cNvSpPr>
            <p:nvPr/>
          </p:nvSpPr>
          <p:spPr bwMode="auto">
            <a:xfrm>
              <a:off x="4052" y="2002"/>
              <a:ext cx="20" cy="14"/>
            </a:xfrm>
            <a:custGeom>
              <a:avLst/>
              <a:gdLst>
                <a:gd name="T0" fmla="*/ 0 w 20"/>
                <a:gd name="T1" fmla="*/ 0 h 14"/>
                <a:gd name="T2" fmla="*/ 20 w 20"/>
                <a:gd name="T3" fmla="*/ 0 h 14"/>
                <a:gd name="T4" fmla="*/ 20 w 20"/>
                <a:gd name="T5" fmla="*/ 14 h 14"/>
                <a:gd name="T6" fmla="*/ 0 w 20"/>
                <a:gd name="T7" fmla="*/ 14 h 14"/>
                <a:gd name="T8" fmla="*/ 0 w 20"/>
                <a:gd name="T9" fmla="*/ 0 h 14"/>
                <a:gd name="T10" fmla="*/ 0 w 20"/>
                <a:gd name="T11" fmla="*/ 0 h 14"/>
                <a:gd name="T12" fmla="*/ 17 w 20"/>
                <a:gd name="T13" fmla="*/ 0 h 14"/>
                <a:gd name="T14" fmla="*/ 17 w 20"/>
                <a:gd name="T15" fmla="*/ 12 h 14"/>
                <a:gd name="T16" fmla="*/ 0 w 20"/>
                <a:gd name="T17" fmla="*/ 12 h 14"/>
                <a:gd name="T18" fmla="*/ 0 w 2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4">
                  <a:moveTo>
                    <a:pt x="0" y="0"/>
                  </a:moveTo>
                  <a:lnTo>
                    <a:pt x="20" y="0"/>
                  </a:lnTo>
                  <a:lnTo>
                    <a:pt x="20" y="14"/>
                  </a:lnTo>
                  <a:lnTo>
                    <a:pt x="0" y="14"/>
                  </a:lnTo>
                  <a:lnTo>
                    <a:pt x="0" y="0"/>
                  </a:lnTo>
                  <a:close/>
                  <a:moveTo>
                    <a:pt x="0" y="0"/>
                  </a:moveTo>
                  <a:lnTo>
                    <a:pt x="17" y="0"/>
                  </a:lnTo>
                  <a:lnTo>
                    <a:pt x="1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6" name="Freeform 164">
              <a:extLst>
                <a:ext uri="{FF2B5EF4-FFF2-40B4-BE49-F238E27FC236}">
                  <a16:creationId xmlns:a16="http://schemas.microsoft.com/office/drawing/2014/main" id="{5E94160F-C266-AF46-81CF-CE565166CAB6}"/>
                </a:ext>
              </a:extLst>
            </p:cNvPr>
            <p:cNvSpPr>
              <a:spLocks noEditPoints="1"/>
            </p:cNvSpPr>
            <p:nvPr/>
          </p:nvSpPr>
          <p:spPr bwMode="auto">
            <a:xfrm>
              <a:off x="4052" y="2002"/>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0 w 17"/>
                <a:gd name="T11" fmla="*/ 0 h 12"/>
                <a:gd name="T12" fmla="*/ 15 w 17"/>
                <a:gd name="T13" fmla="*/ 0 h 12"/>
                <a:gd name="T14" fmla="*/ 15 w 17"/>
                <a:gd name="T15" fmla="*/ 10 h 12"/>
                <a:gd name="T16" fmla="*/ 0 w 17"/>
                <a:gd name="T17" fmla="*/ 10 h 12"/>
                <a:gd name="T18" fmla="*/ 0 w 1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0" y="0"/>
                  </a:moveTo>
                  <a:lnTo>
                    <a:pt x="15" y="0"/>
                  </a:lnTo>
                  <a:lnTo>
                    <a:pt x="15"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7" name="Freeform 165">
              <a:extLst>
                <a:ext uri="{FF2B5EF4-FFF2-40B4-BE49-F238E27FC236}">
                  <a16:creationId xmlns:a16="http://schemas.microsoft.com/office/drawing/2014/main" id="{FB7AE69D-FC51-C04E-824E-0A957973480F}"/>
                </a:ext>
              </a:extLst>
            </p:cNvPr>
            <p:cNvSpPr>
              <a:spLocks noEditPoints="1"/>
            </p:cNvSpPr>
            <p:nvPr/>
          </p:nvSpPr>
          <p:spPr bwMode="auto">
            <a:xfrm>
              <a:off x="4052" y="2002"/>
              <a:ext cx="15" cy="10"/>
            </a:xfrm>
            <a:custGeom>
              <a:avLst/>
              <a:gdLst>
                <a:gd name="T0" fmla="*/ 0 w 15"/>
                <a:gd name="T1" fmla="*/ 0 h 10"/>
                <a:gd name="T2" fmla="*/ 15 w 15"/>
                <a:gd name="T3" fmla="*/ 0 h 10"/>
                <a:gd name="T4" fmla="*/ 15 w 15"/>
                <a:gd name="T5" fmla="*/ 10 h 10"/>
                <a:gd name="T6" fmla="*/ 0 w 15"/>
                <a:gd name="T7" fmla="*/ 10 h 10"/>
                <a:gd name="T8" fmla="*/ 0 w 15"/>
                <a:gd name="T9" fmla="*/ 0 h 10"/>
                <a:gd name="T10" fmla="*/ 0 w 15"/>
                <a:gd name="T11" fmla="*/ 0 h 10"/>
                <a:gd name="T12" fmla="*/ 13 w 15"/>
                <a:gd name="T13" fmla="*/ 0 h 10"/>
                <a:gd name="T14" fmla="*/ 13 w 15"/>
                <a:gd name="T15" fmla="*/ 9 h 10"/>
                <a:gd name="T16" fmla="*/ 0 w 15"/>
                <a:gd name="T17" fmla="*/ 9 h 10"/>
                <a:gd name="T18" fmla="*/ 0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
                  <a:moveTo>
                    <a:pt x="0" y="0"/>
                  </a:moveTo>
                  <a:lnTo>
                    <a:pt x="15" y="0"/>
                  </a:lnTo>
                  <a:lnTo>
                    <a:pt x="15" y="10"/>
                  </a:lnTo>
                  <a:lnTo>
                    <a:pt x="0" y="10"/>
                  </a:lnTo>
                  <a:lnTo>
                    <a:pt x="0" y="0"/>
                  </a:lnTo>
                  <a:close/>
                  <a:moveTo>
                    <a:pt x="0" y="0"/>
                  </a:moveTo>
                  <a:lnTo>
                    <a:pt x="13" y="0"/>
                  </a:lnTo>
                  <a:lnTo>
                    <a:pt x="13"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8" name="Freeform 166">
              <a:extLst>
                <a:ext uri="{FF2B5EF4-FFF2-40B4-BE49-F238E27FC236}">
                  <a16:creationId xmlns:a16="http://schemas.microsoft.com/office/drawing/2014/main" id="{07311413-FFB4-454E-8104-3B68F7B99D8E}"/>
                </a:ext>
              </a:extLst>
            </p:cNvPr>
            <p:cNvSpPr>
              <a:spLocks noEditPoints="1"/>
            </p:cNvSpPr>
            <p:nvPr/>
          </p:nvSpPr>
          <p:spPr bwMode="auto">
            <a:xfrm>
              <a:off x="4052" y="2002"/>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0 w 13"/>
                <a:gd name="T11" fmla="*/ 0 h 9"/>
                <a:gd name="T12" fmla="*/ 10 w 13"/>
                <a:gd name="T13" fmla="*/ 0 h 9"/>
                <a:gd name="T14" fmla="*/ 10 w 13"/>
                <a:gd name="T15" fmla="*/ 7 h 9"/>
                <a:gd name="T16" fmla="*/ 0 w 13"/>
                <a:gd name="T17" fmla="*/ 7 h 9"/>
                <a:gd name="T18" fmla="*/ 0 w 1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0" y="0"/>
                  </a:moveTo>
                  <a:lnTo>
                    <a:pt x="10" y="0"/>
                  </a:lnTo>
                  <a:lnTo>
                    <a:pt x="1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9" name="Freeform 167">
              <a:extLst>
                <a:ext uri="{FF2B5EF4-FFF2-40B4-BE49-F238E27FC236}">
                  <a16:creationId xmlns:a16="http://schemas.microsoft.com/office/drawing/2014/main" id="{9E89A351-9FF6-EB4B-8DA3-65FCD20FE9E0}"/>
                </a:ext>
              </a:extLst>
            </p:cNvPr>
            <p:cNvSpPr>
              <a:spLocks noEditPoints="1"/>
            </p:cNvSpPr>
            <p:nvPr/>
          </p:nvSpPr>
          <p:spPr bwMode="auto">
            <a:xfrm>
              <a:off x="4052" y="2002"/>
              <a:ext cx="10" cy="7"/>
            </a:xfrm>
            <a:custGeom>
              <a:avLst/>
              <a:gdLst>
                <a:gd name="T0" fmla="*/ 0 w 10"/>
                <a:gd name="T1" fmla="*/ 0 h 7"/>
                <a:gd name="T2" fmla="*/ 10 w 10"/>
                <a:gd name="T3" fmla="*/ 0 h 7"/>
                <a:gd name="T4" fmla="*/ 10 w 10"/>
                <a:gd name="T5" fmla="*/ 7 h 7"/>
                <a:gd name="T6" fmla="*/ 0 w 10"/>
                <a:gd name="T7" fmla="*/ 7 h 7"/>
                <a:gd name="T8" fmla="*/ 0 w 10"/>
                <a:gd name="T9" fmla="*/ 0 h 7"/>
                <a:gd name="T10" fmla="*/ 0 w 10"/>
                <a:gd name="T11" fmla="*/ 0 h 7"/>
                <a:gd name="T12" fmla="*/ 8 w 10"/>
                <a:gd name="T13" fmla="*/ 0 h 7"/>
                <a:gd name="T14" fmla="*/ 8 w 10"/>
                <a:gd name="T15" fmla="*/ 5 h 7"/>
                <a:gd name="T16" fmla="*/ 0 w 10"/>
                <a:gd name="T17" fmla="*/ 5 h 7"/>
                <a:gd name="T18" fmla="*/ 0 w 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7">
                  <a:moveTo>
                    <a:pt x="0" y="0"/>
                  </a:moveTo>
                  <a:lnTo>
                    <a:pt x="10" y="0"/>
                  </a:lnTo>
                  <a:lnTo>
                    <a:pt x="10" y="7"/>
                  </a:lnTo>
                  <a:lnTo>
                    <a:pt x="0" y="7"/>
                  </a:lnTo>
                  <a:lnTo>
                    <a:pt x="0" y="0"/>
                  </a:lnTo>
                  <a:close/>
                  <a:moveTo>
                    <a:pt x="0" y="0"/>
                  </a:moveTo>
                  <a:lnTo>
                    <a:pt x="8" y="0"/>
                  </a:lnTo>
                  <a:lnTo>
                    <a:pt x="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0" name="Freeform 168">
              <a:extLst>
                <a:ext uri="{FF2B5EF4-FFF2-40B4-BE49-F238E27FC236}">
                  <a16:creationId xmlns:a16="http://schemas.microsoft.com/office/drawing/2014/main" id="{93645967-908D-5340-8F2D-1E323B3694C6}"/>
                </a:ext>
              </a:extLst>
            </p:cNvPr>
            <p:cNvSpPr>
              <a:spLocks noEditPoints="1"/>
            </p:cNvSpPr>
            <p:nvPr/>
          </p:nvSpPr>
          <p:spPr bwMode="auto">
            <a:xfrm>
              <a:off x="4052" y="2002"/>
              <a:ext cx="8" cy="5"/>
            </a:xfrm>
            <a:custGeom>
              <a:avLst/>
              <a:gdLst>
                <a:gd name="T0" fmla="*/ 0 w 8"/>
                <a:gd name="T1" fmla="*/ 0 h 5"/>
                <a:gd name="T2" fmla="*/ 8 w 8"/>
                <a:gd name="T3" fmla="*/ 0 h 5"/>
                <a:gd name="T4" fmla="*/ 8 w 8"/>
                <a:gd name="T5" fmla="*/ 5 h 5"/>
                <a:gd name="T6" fmla="*/ 0 w 8"/>
                <a:gd name="T7" fmla="*/ 5 h 5"/>
                <a:gd name="T8" fmla="*/ 0 w 8"/>
                <a:gd name="T9" fmla="*/ 0 h 5"/>
                <a:gd name="T10" fmla="*/ 0 w 8"/>
                <a:gd name="T11" fmla="*/ 0 h 5"/>
                <a:gd name="T12" fmla="*/ 5 w 8"/>
                <a:gd name="T13" fmla="*/ 0 h 5"/>
                <a:gd name="T14" fmla="*/ 5 w 8"/>
                <a:gd name="T15" fmla="*/ 4 h 5"/>
                <a:gd name="T16" fmla="*/ 0 w 8"/>
                <a:gd name="T17" fmla="*/ 4 h 5"/>
                <a:gd name="T18" fmla="*/ 0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5">
                  <a:moveTo>
                    <a:pt x="0" y="0"/>
                  </a:moveTo>
                  <a:lnTo>
                    <a:pt x="8" y="0"/>
                  </a:lnTo>
                  <a:lnTo>
                    <a:pt x="8" y="5"/>
                  </a:lnTo>
                  <a:lnTo>
                    <a:pt x="0" y="5"/>
                  </a:lnTo>
                  <a:lnTo>
                    <a:pt x="0" y="0"/>
                  </a:lnTo>
                  <a:close/>
                  <a:moveTo>
                    <a:pt x="0" y="0"/>
                  </a:moveTo>
                  <a:lnTo>
                    <a:pt x="5" y="0"/>
                  </a:lnTo>
                  <a:lnTo>
                    <a:pt x="5"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1" name="Freeform 169">
              <a:extLst>
                <a:ext uri="{FF2B5EF4-FFF2-40B4-BE49-F238E27FC236}">
                  <a16:creationId xmlns:a16="http://schemas.microsoft.com/office/drawing/2014/main" id="{48ACD010-ACC8-9241-A9F9-05179102F914}"/>
                </a:ext>
              </a:extLst>
            </p:cNvPr>
            <p:cNvSpPr>
              <a:spLocks noEditPoints="1"/>
            </p:cNvSpPr>
            <p:nvPr/>
          </p:nvSpPr>
          <p:spPr bwMode="auto">
            <a:xfrm>
              <a:off x="4052" y="2002"/>
              <a:ext cx="5" cy="4"/>
            </a:xfrm>
            <a:custGeom>
              <a:avLst/>
              <a:gdLst>
                <a:gd name="T0" fmla="*/ 0 w 5"/>
                <a:gd name="T1" fmla="*/ 0 h 4"/>
                <a:gd name="T2" fmla="*/ 5 w 5"/>
                <a:gd name="T3" fmla="*/ 0 h 4"/>
                <a:gd name="T4" fmla="*/ 5 w 5"/>
                <a:gd name="T5" fmla="*/ 4 h 4"/>
                <a:gd name="T6" fmla="*/ 0 w 5"/>
                <a:gd name="T7" fmla="*/ 4 h 4"/>
                <a:gd name="T8" fmla="*/ 0 w 5"/>
                <a:gd name="T9" fmla="*/ 0 h 4"/>
                <a:gd name="T10" fmla="*/ 0 w 5"/>
                <a:gd name="T11" fmla="*/ 0 h 4"/>
                <a:gd name="T12" fmla="*/ 3 w 5"/>
                <a:gd name="T13" fmla="*/ 0 h 4"/>
                <a:gd name="T14" fmla="*/ 3 w 5"/>
                <a:gd name="T15" fmla="*/ 1 h 4"/>
                <a:gd name="T16" fmla="*/ 0 w 5"/>
                <a:gd name="T17" fmla="*/ 1 h 4"/>
                <a:gd name="T18" fmla="*/ 0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0"/>
                  </a:moveTo>
                  <a:lnTo>
                    <a:pt x="5" y="0"/>
                  </a:lnTo>
                  <a:lnTo>
                    <a:pt x="5" y="4"/>
                  </a:lnTo>
                  <a:lnTo>
                    <a:pt x="0" y="4"/>
                  </a:lnTo>
                  <a:lnTo>
                    <a:pt x="0" y="0"/>
                  </a:lnTo>
                  <a:close/>
                  <a:moveTo>
                    <a:pt x="0" y="0"/>
                  </a:moveTo>
                  <a:lnTo>
                    <a:pt x="3" y="0"/>
                  </a:lnTo>
                  <a:lnTo>
                    <a:pt x="3"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2" name="Freeform 170">
              <a:extLst>
                <a:ext uri="{FF2B5EF4-FFF2-40B4-BE49-F238E27FC236}">
                  <a16:creationId xmlns:a16="http://schemas.microsoft.com/office/drawing/2014/main" id="{239F92E2-B91D-4A43-B379-CB5B3479D56A}"/>
                </a:ext>
              </a:extLst>
            </p:cNvPr>
            <p:cNvSpPr>
              <a:spLocks noEditPoints="1"/>
            </p:cNvSpPr>
            <p:nvPr/>
          </p:nvSpPr>
          <p:spPr bwMode="auto">
            <a:xfrm>
              <a:off x="4052" y="2002"/>
              <a:ext cx="3" cy="1"/>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0 w 3"/>
                <a:gd name="T13" fmla="*/ 0 h 1"/>
                <a:gd name="T14" fmla="*/ 0 w 3"/>
                <a:gd name="T15" fmla="*/ 0 h 1"/>
                <a:gd name="T16" fmla="*/ 0 w 3"/>
                <a:gd name="T17" fmla="*/ 0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lnTo>
                    <a:pt x="3" y="0"/>
                  </a:lnTo>
                  <a:lnTo>
                    <a:pt x="3" y="1"/>
                  </a:lnTo>
                  <a:lnTo>
                    <a:pt x="0" y="1"/>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3" name="Freeform 171">
              <a:extLst>
                <a:ext uri="{FF2B5EF4-FFF2-40B4-BE49-F238E27FC236}">
                  <a16:creationId xmlns:a16="http://schemas.microsoft.com/office/drawing/2014/main" id="{05CA234B-2D9D-D74B-A674-3153C8E757B0}"/>
                </a:ext>
              </a:extLst>
            </p:cNvPr>
            <p:cNvSpPr>
              <a:spLocks noEditPoints="1"/>
            </p:cNvSpPr>
            <p:nvPr/>
          </p:nvSpPr>
          <p:spPr bwMode="auto">
            <a:xfrm>
              <a:off x="4052" y="200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r" b="b"/>
              <a:pathLst>
                <a:path>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4" name="Freeform 172">
              <a:extLst>
                <a:ext uri="{FF2B5EF4-FFF2-40B4-BE49-F238E27FC236}">
                  <a16:creationId xmlns:a16="http://schemas.microsoft.com/office/drawing/2014/main" id="{A1478F89-CEDA-3443-9B89-A976E53CA347}"/>
                </a:ext>
              </a:extLst>
            </p:cNvPr>
            <p:cNvSpPr>
              <a:spLocks noEditPoints="1"/>
            </p:cNvSpPr>
            <p:nvPr/>
          </p:nvSpPr>
          <p:spPr bwMode="auto">
            <a:xfrm>
              <a:off x="4032" y="1983"/>
              <a:ext cx="319" cy="241"/>
            </a:xfrm>
            <a:custGeom>
              <a:avLst/>
              <a:gdLst>
                <a:gd name="T0" fmla="*/ 0 w 319"/>
                <a:gd name="T1" fmla="*/ 0 h 241"/>
                <a:gd name="T2" fmla="*/ 319 w 319"/>
                <a:gd name="T3" fmla="*/ 0 h 241"/>
                <a:gd name="T4" fmla="*/ 319 w 319"/>
                <a:gd name="T5" fmla="*/ 241 h 241"/>
                <a:gd name="T6" fmla="*/ 0 w 319"/>
                <a:gd name="T7" fmla="*/ 241 h 241"/>
                <a:gd name="T8" fmla="*/ 0 w 319"/>
                <a:gd name="T9" fmla="*/ 0 h 241"/>
                <a:gd name="T10" fmla="*/ 5 w 319"/>
                <a:gd name="T11" fmla="*/ 4 h 241"/>
                <a:gd name="T12" fmla="*/ 319 w 319"/>
                <a:gd name="T13" fmla="*/ 4 h 241"/>
                <a:gd name="T14" fmla="*/ 319 w 319"/>
                <a:gd name="T15" fmla="*/ 241 h 241"/>
                <a:gd name="T16" fmla="*/ 5 w 319"/>
                <a:gd name="T17" fmla="*/ 241 h 241"/>
                <a:gd name="T18" fmla="*/ 5 w 319"/>
                <a:gd name="T19" fmla="*/ 4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9" h="241">
                  <a:moveTo>
                    <a:pt x="0" y="0"/>
                  </a:moveTo>
                  <a:lnTo>
                    <a:pt x="319" y="0"/>
                  </a:lnTo>
                  <a:lnTo>
                    <a:pt x="319" y="241"/>
                  </a:lnTo>
                  <a:lnTo>
                    <a:pt x="0" y="241"/>
                  </a:lnTo>
                  <a:lnTo>
                    <a:pt x="0" y="0"/>
                  </a:lnTo>
                  <a:close/>
                  <a:moveTo>
                    <a:pt x="5" y="4"/>
                  </a:moveTo>
                  <a:lnTo>
                    <a:pt x="319" y="4"/>
                  </a:lnTo>
                  <a:lnTo>
                    <a:pt x="319" y="241"/>
                  </a:lnTo>
                  <a:lnTo>
                    <a:pt x="5" y="241"/>
                  </a:lnTo>
                  <a:lnTo>
                    <a:pt x="5"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5" name="Freeform 173">
              <a:extLst>
                <a:ext uri="{FF2B5EF4-FFF2-40B4-BE49-F238E27FC236}">
                  <a16:creationId xmlns:a16="http://schemas.microsoft.com/office/drawing/2014/main" id="{7E414CA2-018D-224D-A228-E055C6FC929B}"/>
                </a:ext>
              </a:extLst>
            </p:cNvPr>
            <p:cNvSpPr>
              <a:spLocks noEditPoints="1"/>
            </p:cNvSpPr>
            <p:nvPr/>
          </p:nvSpPr>
          <p:spPr bwMode="auto">
            <a:xfrm>
              <a:off x="4037" y="1987"/>
              <a:ext cx="314" cy="237"/>
            </a:xfrm>
            <a:custGeom>
              <a:avLst/>
              <a:gdLst>
                <a:gd name="T0" fmla="*/ 0 w 314"/>
                <a:gd name="T1" fmla="*/ 0 h 237"/>
                <a:gd name="T2" fmla="*/ 314 w 314"/>
                <a:gd name="T3" fmla="*/ 0 h 237"/>
                <a:gd name="T4" fmla="*/ 314 w 314"/>
                <a:gd name="T5" fmla="*/ 237 h 237"/>
                <a:gd name="T6" fmla="*/ 0 w 314"/>
                <a:gd name="T7" fmla="*/ 237 h 237"/>
                <a:gd name="T8" fmla="*/ 0 w 314"/>
                <a:gd name="T9" fmla="*/ 0 h 237"/>
                <a:gd name="T10" fmla="*/ 4 w 314"/>
                <a:gd name="T11" fmla="*/ 3 h 237"/>
                <a:gd name="T12" fmla="*/ 314 w 314"/>
                <a:gd name="T13" fmla="*/ 3 h 237"/>
                <a:gd name="T14" fmla="*/ 314 w 314"/>
                <a:gd name="T15" fmla="*/ 237 h 237"/>
                <a:gd name="T16" fmla="*/ 4 w 314"/>
                <a:gd name="T17" fmla="*/ 237 h 237"/>
                <a:gd name="T18" fmla="*/ 4 w 314"/>
                <a:gd name="T19" fmla="*/ 3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7">
                  <a:moveTo>
                    <a:pt x="0" y="0"/>
                  </a:moveTo>
                  <a:lnTo>
                    <a:pt x="314" y="0"/>
                  </a:lnTo>
                  <a:lnTo>
                    <a:pt x="314" y="237"/>
                  </a:lnTo>
                  <a:lnTo>
                    <a:pt x="0" y="237"/>
                  </a:lnTo>
                  <a:lnTo>
                    <a:pt x="0" y="0"/>
                  </a:lnTo>
                  <a:close/>
                  <a:moveTo>
                    <a:pt x="4" y="3"/>
                  </a:moveTo>
                  <a:lnTo>
                    <a:pt x="314" y="3"/>
                  </a:lnTo>
                  <a:lnTo>
                    <a:pt x="314" y="237"/>
                  </a:lnTo>
                  <a:lnTo>
                    <a:pt x="4" y="237"/>
                  </a:lnTo>
                  <a:lnTo>
                    <a:pt x="4"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6" name="Freeform 174">
              <a:extLst>
                <a:ext uri="{FF2B5EF4-FFF2-40B4-BE49-F238E27FC236}">
                  <a16:creationId xmlns:a16="http://schemas.microsoft.com/office/drawing/2014/main" id="{CDB99827-A6BF-E647-ADCC-2C9B995BA26C}"/>
                </a:ext>
              </a:extLst>
            </p:cNvPr>
            <p:cNvSpPr>
              <a:spLocks noEditPoints="1"/>
            </p:cNvSpPr>
            <p:nvPr/>
          </p:nvSpPr>
          <p:spPr bwMode="auto">
            <a:xfrm>
              <a:off x="4041" y="1990"/>
              <a:ext cx="310" cy="234"/>
            </a:xfrm>
            <a:custGeom>
              <a:avLst/>
              <a:gdLst>
                <a:gd name="T0" fmla="*/ 0 w 310"/>
                <a:gd name="T1" fmla="*/ 0 h 234"/>
                <a:gd name="T2" fmla="*/ 310 w 310"/>
                <a:gd name="T3" fmla="*/ 0 h 234"/>
                <a:gd name="T4" fmla="*/ 310 w 310"/>
                <a:gd name="T5" fmla="*/ 234 h 234"/>
                <a:gd name="T6" fmla="*/ 0 w 310"/>
                <a:gd name="T7" fmla="*/ 234 h 234"/>
                <a:gd name="T8" fmla="*/ 0 w 310"/>
                <a:gd name="T9" fmla="*/ 0 h 234"/>
                <a:gd name="T10" fmla="*/ 4 w 310"/>
                <a:gd name="T11" fmla="*/ 3 h 234"/>
                <a:gd name="T12" fmla="*/ 310 w 310"/>
                <a:gd name="T13" fmla="*/ 3 h 234"/>
                <a:gd name="T14" fmla="*/ 310 w 310"/>
                <a:gd name="T15" fmla="*/ 234 h 234"/>
                <a:gd name="T16" fmla="*/ 4 w 310"/>
                <a:gd name="T17" fmla="*/ 234 h 234"/>
                <a:gd name="T18" fmla="*/ 4 w 310"/>
                <a:gd name="T19" fmla="*/ 3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234">
                  <a:moveTo>
                    <a:pt x="0" y="0"/>
                  </a:moveTo>
                  <a:lnTo>
                    <a:pt x="310" y="0"/>
                  </a:lnTo>
                  <a:lnTo>
                    <a:pt x="310" y="234"/>
                  </a:lnTo>
                  <a:lnTo>
                    <a:pt x="0" y="234"/>
                  </a:lnTo>
                  <a:lnTo>
                    <a:pt x="0" y="0"/>
                  </a:lnTo>
                  <a:close/>
                  <a:moveTo>
                    <a:pt x="4" y="3"/>
                  </a:moveTo>
                  <a:lnTo>
                    <a:pt x="310" y="3"/>
                  </a:lnTo>
                  <a:lnTo>
                    <a:pt x="310" y="234"/>
                  </a:lnTo>
                  <a:lnTo>
                    <a:pt x="4" y="234"/>
                  </a:lnTo>
                  <a:lnTo>
                    <a:pt x="4" y="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7" name="Freeform 175">
              <a:extLst>
                <a:ext uri="{FF2B5EF4-FFF2-40B4-BE49-F238E27FC236}">
                  <a16:creationId xmlns:a16="http://schemas.microsoft.com/office/drawing/2014/main" id="{AF71D700-C5A2-5E4C-AB34-245E029B79DA}"/>
                </a:ext>
              </a:extLst>
            </p:cNvPr>
            <p:cNvSpPr>
              <a:spLocks noEditPoints="1"/>
            </p:cNvSpPr>
            <p:nvPr/>
          </p:nvSpPr>
          <p:spPr bwMode="auto">
            <a:xfrm>
              <a:off x="4045" y="1993"/>
              <a:ext cx="306" cy="231"/>
            </a:xfrm>
            <a:custGeom>
              <a:avLst/>
              <a:gdLst>
                <a:gd name="T0" fmla="*/ 0 w 306"/>
                <a:gd name="T1" fmla="*/ 0 h 231"/>
                <a:gd name="T2" fmla="*/ 306 w 306"/>
                <a:gd name="T3" fmla="*/ 0 h 231"/>
                <a:gd name="T4" fmla="*/ 306 w 306"/>
                <a:gd name="T5" fmla="*/ 231 h 231"/>
                <a:gd name="T6" fmla="*/ 0 w 306"/>
                <a:gd name="T7" fmla="*/ 231 h 231"/>
                <a:gd name="T8" fmla="*/ 0 w 306"/>
                <a:gd name="T9" fmla="*/ 0 h 231"/>
                <a:gd name="T10" fmla="*/ 4 w 306"/>
                <a:gd name="T11" fmla="*/ 3 h 231"/>
                <a:gd name="T12" fmla="*/ 306 w 306"/>
                <a:gd name="T13" fmla="*/ 3 h 231"/>
                <a:gd name="T14" fmla="*/ 306 w 306"/>
                <a:gd name="T15" fmla="*/ 231 h 231"/>
                <a:gd name="T16" fmla="*/ 4 w 306"/>
                <a:gd name="T17" fmla="*/ 231 h 231"/>
                <a:gd name="T18" fmla="*/ 4 w 306"/>
                <a:gd name="T19" fmla="*/ 3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231">
                  <a:moveTo>
                    <a:pt x="0" y="0"/>
                  </a:moveTo>
                  <a:lnTo>
                    <a:pt x="306" y="0"/>
                  </a:lnTo>
                  <a:lnTo>
                    <a:pt x="306" y="231"/>
                  </a:lnTo>
                  <a:lnTo>
                    <a:pt x="0" y="231"/>
                  </a:lnTo>
                  <a:lnTo>
                    <a:pt x="0" y="0"/>
                  </a:lnTo>
                  <a:close/>
                  <a:moveTo>
                    <a:pt x="4" y="3"/>
                  </a:moveTo>
                  <a:lnTo>
                    <a:pt x="306" y="3"/>
                  </a:lnTo>
                  <a:lnTo>
                    <a:pt x="306" y="231"/>
                  </a:lnTo>
                  <a:lnTo>
                    <a:pt x="4" y="231"/>
                  </a:lnTo>
                  <a:lnTo>
                    <a:pt x="4" y="3"/>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8" name="Freeform 176">
              <a:extLst>
                <a:ext uri="{FF2B5EF4-FFF2-40B4-BE49-F238E27FC236}">
                  <a16:creationId xmlns:a16="http://schemas.microsoft.com/office/drawing/2014/main" id="{131B51EA-AD67-DE4F-9FB1-FEFB6772C19A}"/>
                </a:ext>
              </a:extLst>
            </p:cNvPr>
            <p:cNvSpPr>
              <a:spLocks noEditPoints="1"/>
            </p:cNvSpPr>
            <p:nvPr/>
          </p:nvSpPr>
          <p:spPr bwMode="auto">
            <a:xfrm>
              <a:off x="4049" y="1996"/>
              <a:ext cx="302" cy="228"/>
            </a:xfrm>
            <a:custGeom>
              <a:avLst/>
              <a:gdLst>
                <a:gd name="T0" fmla="*/ 0 w 302"/>
                <a:gd name="T1" fmla="*/ 0 h 228"/>
                <a:gd name="T2" fmla="*/ 302 w 302"/>
                <a:gd name="T3" fmla="*/ 0 h 228"/>
                <a:gd name="T4" fmla="*/ 302 w 302"/>
                <a:gd name="T5" fmla="*/ 228 h 228"/>
                <a:gd name="T6" fmla="*/ 0 w 302"/>
                <a:gd name="T7" fmla="*/ 228 h 228"/>
                <a:gd name="T8" fmla="*/ 0 w 302"/>
                <a:gd name="T9" fmla="*/ 0 h 228"/>
                <a:gd name="T10" fmla="*/ 4 w 302"/>
                <a:gd name="T11" fmla="*/ 3 h 228"/>
                <a:gd name="T12" fmla="*/ 302 w 302"/>
                <a:gd name="T13" fmla="*/ 3 h 228"/>
                <a:gd name="T14" fmla="*/ 302 w 302"/>
                <a:gd name="T15" fmla="*/ 228 h 228"/>
                <a:gd name="T16" fmla="*/ 4 w 302"/>
                <a:gd name="T17" fmla="*/ 228 h 228"/>
                <a:gd name="T18" fmla="*/ 4 w 302"/>
                <a:gd name="T19" fmla="*/ 3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228">
                  <a:moveTo>
                    <a:pt x="0" y="0"/>
                  </a:moveTo>
                  <a:lnTo>
                    <a:pt x="302" y="0"/>
                  </a:lnTo>
                  <a:lnTo>
                    <a:pt x="302" y="228"/>
                  </a:lnTo>
                  <a:lnTo>
                    <a:pt x="0" y="228"/>
                  </a:lnTo>
                  <a:lnTo>
                    <a:pt x="0" y="0"/>
                  </a:lnTo>
                  <a:close/>
                  <a:moveTo>
                    <a:pt x="4" y="3"/>
                  </a:moveTo>
                  <a:lnTo>
                    <a:pt x="302" y="3"/>
                  </a:lnTo>
                  <a:lnTo>
                    <a:pt x="302" y="228"/>
                  </a:lnTo>
                  <a:lnTo>
                    <a:pt x="4" y="228"/>
                  </a:lnTo>
                  <a:lnTo>
                    <a:pt x="4" y="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9" name="Freeform 177">
              <a:extLst>
                <a:ext uri="{FF2B5EF4-FFF2-40B4-BE49-F238E27FC236}">
                  <a16:creationId xmlns:a16="http://schemas.microsoft.com/office/drawing/2014/main" id="{D833553A-275A-3E4F-A783-897387F59740}"/>
                </a:ext>
              </a:extLst>
            </p:cNvPr>
            <p:cNvSpPr>
              <a:spLocks noEditPoints="1"/>
            </p:cNvSpPr>
            <p:nvPr/>
          </p:nvSpPr>
          <p:spPr bwMode="auto">
            <a:xfrm>
              <a:off x="4053" y="1999"/>
              <a:ext cx="298" cy="225"/>
            </a:xfrm>
            <a:custGeom>
              <a:avLst/>
              <a:gdLst>
                <a:gd name="T0" fmla="*/ 0 w 298"/>
                <a:gd name="T1" fmla="*/ 0 h 225"/>
                <a:gd name="T2" fmla="*/ 298 w 298"/>
                <a:gd name="T3" fmla="*/ 0 h 225"/>
                <a:gd name="T4" fmla="*/ 298 w 298"/>
                <a:gd name="T5" fmla="*/ 225 h 225"/>
                <a:gd name="T6" fmla="*/ 0 w 298"/>
                <a:gd name="T7" fmla="*/ 225 h 225"/>
                <a:gd name="T8" fmla="*/ 0 w 298"/>
                <a:gd name="T9" fmla="*/ 0 h 225"/>
                <a:gd name="T10" fmla="*/ 4 w 298"/>
                <a:gd name="T11" fmla="*/ 3 h 225"/>
                <a:gd name="T12" fmla="*/ 298 w 298"/>
                <a:gd name="T13" fmla="*/ 3 h 225"/>
                <a:gd name="T14" fmla="*/ 298 w 298"/>
                <a:gd name="T15" fmla="*/ 225 h 225"/>
                <a:gd name="T16" fmla="*/ 4 w 298"/>
                <a:gd name="T17" fmla="*/ 225 h 225"/>
                <a:gd name="T18" fmla="*/ 4 w 298"/>
                <a:gd name="T19" fmla="*/ 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225">
                  <a:moveTo>
                    <a:pt x="0" y="0"/>
                  </a:moveTo>
                  <a:lnTo>
                    <a:pt x="298" y="0"/>
                  </a:lnTo>
                  <a:lnTo>
                    <a:pt x="298" y="225"/>
                  </a:lnTo>
                  <a:lnTo>
                    <a:pt x="0" y="225"/>
                  </a:lnTo>
                  <a:lnTo>
                    <a:pt x="0" y="0"/>
                  </a:lnTo>
                  <a:close/>
                  <a:moveTo>
                    <a:pt x="4" y="3"/>
                  </a:moveTo>
                  <a:lnTo>
                    <a:pt x="298" y="3"/>
                  </a:lnTo>
                  <a:lnTo>
                    <a:pt x="298" y="225"/>
                  </a:lnTo>
                  <a:lnTo>
                    <a:pt x="4" y="225"/>
                  </a:lnTo>
                  <a:lnTo>
                    <a:pt x="4" y="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0" name="Freeform 178">
              <a:extLst>
                <a:ext uri="{FF2B5EF4-FFF2-40B4-BE49-F238E27FC236}">
                  <a16:creationId xmlns:a16="http://schemas.microsoft.com/office/drawing/2014/main" id="{3699BE83-2380-D544-8A8B-F12543BC9E45}"/>
                </a:ext>
              </a:extLst>
            </p:cNvPr>
            <p:cNvSpPr>
              <a:spLocks noEditPoints="1"/>
            </p:cNvSpPr>
            <p:nvPr/>
          </p:nvSpPr>
          <p:spPr bwMode="auto">
            <a:xfrm>
              <a:off x="4057" y="2002"/>
              <a:ext cx="294" cy="222"/>
            </a:xfrm>
            <a:custGeom>
              <a:avLst/>
              <a:gdLst>
                <a:gd name="T0" fmla="*/ 0 w 294"/>
                <a:gd name="T1" fmla="*/ 0 h 222"/>
                <a:gd name="T2" fmla="*/ 294 w 294"/>
                <a:gd name="T3" fmla="*/ 0 h 222"/>
                <a:gd name="T4" fmla="*/ 294 w 294"/>
                <a:gd name="T5" fmla="*/ 222 h 222"/>
                <a:gd name="T6" fmla="*/ 0 w 294"/>
                <a:gd name="T7" fmla="*/ 222 h 222"/>
                <a:gd name="T8" fmla="*/ 0 w 294"/>
                <a:gd name="T9" fmla="*/ 0 h 222"/>
                <a:gd name="T10" fmla="*/ 5 w 294"/>
                <a:gd name="T11" fmla="*/ 4 h 222"/>
                <a:gd name="T12" fmla="*/ 294 w 294"/>
                <a:gd name="T13" fmla="*/ 4 h 222"/>
                <a:gd name="T14" fmla="*/ 294 w 294"/>
                <a:gd name="T15" fmla="*/ 222 h 222"/>
                <a:gd name="T16" fmla="*/ 5 w 294"/>
                <a:gd name="T17" fmla="*/ 222 h 222"/>
                <a:gd name="T18" fmla="*/ 5 w 294"/>
                <a:gd name="T19" fmla="*/ 4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 h="222">
                  <a:moveTo>
                    <a:pt x="0" y="0"/>
                  </a:moveTo>
                  <a:lnTo>
                    <a:pt x="294" y="0"/>
                  </a:lnTo>
                  <a:lnTo>
                    <a:pt x="294" y="222"/>
                  </a:lnTo>
                  <a:lnTo>
                    <a:pt x="0" y="222"/>
                  </a:lnTo>
                  <a:lnTo>
                    <a:pt x="0" y="0"/>
                  </a:lnTo>
                  <a:close/>
                  <a:moveTo>
                    <a:pt x="5" y="4"/>
                  </a:moveTo>
                  <a:lnTo>
                    <a:pt x="294" y="4"/>
                  </a:lnTo>
                  <a:lnTo>
                    <a:pt x="294" y="222"/>
                  </a:lnTo>
                  <a:lnTo>
                    <a:pt x="5" y="222"/>
                  </a:lnTo>
                  <a:lnTo>
                    <a:pt x="5" y="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1" name="Freeform 179">
              <a:extLst>
                <a:ext uri="{FF2B5EF4-FFF2-40B4-BE49-F238E27FC236}">
                  <a16:creationId xmlns:a16="http://schemas.microsoft.com/office/drawing/2014/main" id="{C5AAB9D7-660E-6F44-AB86-5E669548EDAC}"/>
                </a:ext>
              </a:extLst>
            </p:cNvPr>
            <p:cNvSpPr>
              <a:spLocks noEditPoints="1"/>
            </p:cNvSpPr>
            <p:nvPr/>
          </p:nvSpPr>
          <p:spPr bwMode="auto">
            <a:xfrm>
              <a:off x="4062" y="2006"/>
              <a:ext cx="289" cy="218"/>
            </a:xfrm>
            <a:custGeom>
              <a:avLst/>
              <a:gdLst>
                <a:gd name="T0" fmla="*/ 0 w 289"/>
                <a:gd name="T1" fmla="*/ 0 h 218"/>
                <a:gd name="T2" fmla="*/ 289 w 289"/>
                <a:gd name="T3" fmla="*/ 0 h 218"/>
                <a:gd name="T4" fmla="*/ 289 w 289"/>
                <a:gd name="T5" fmla="*/ 218 h 218"/>
                <a:gd name="T6" fmla="*/ 0 w 289"/>
                <a:gd name="T7" fmla="*/ 218 h 218"/>
                <a:gd name="T8" fmla="*/ 0 w 289"/>
                <a:gd name="T9" fmla="*/ 0 h 218"/>
                <a:gd name="T10" fmla="*/ 4 w 289"/>
                <a:gd name="T11" fmla="*/ 3 h 218"/>
                <a:gd name="T12" fmla="*/ 289 w 289"/>
                <a:gd name="T13" fmla="*/ 3 h 218"/>
                <a:gd name="T14" fmla="*/ 289 w 289"/>
                <a:gd name="T15" fmla="*/ 218 h 218"/>
                <a:gd name="T16" fmla="*/ 4 w 289"/>
                <a:gd name="T17" fmla="*/ 218 h 218"/>
                <a:gd name="T18" fmla="*/ 4 w 289"/>
                <a:gd name="T19" fmla="*/ 3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9" h="218">
                  <a:moveTo>
                    <a:pt x="0" y="0"/>
                  </a:moveTo>
                  <a:lnTo>
                    <a:pt x="289" y="0"/>
                  </a:lnTo>
                  <a:lnTo>
                    <a:pt x="289" y="218"/>
                  </a:lnTo>
                  <a:lnTo>
                    <a:pt x="0" y="218"/>
                  </a:lnTo>
                  <a:lnTo>
                    <a:pt x="0" y="0"/>
                  </a:lnTo>
                  <a:close/>
                  <a:moveTo>
                    <a:pt x="4" y="3"/>
                  </a:moveTo>
                  <a:lnTo>
                    <a:pt x="289" y="3"/>
                  </a:lnTo>
                  <a:lnTo>
                    <a:pt x="289" y="218"/>
                  </a:lnTo>
                  <a:lnTo>
                    <a:pt x="4" y="218"/>
                  </a:lnTo>
                  <a:lnTo>
                    <a:pt x="4" y="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2" name="Freeform 180">
              <a:extLst>
                <a:ext uri="{FF2B5EF4-FFF2-40B4-BE49-F238E27FC236}">
                  <a16:creationId xmlns:a16="http://schemas.microsoft.com/office/drawing/2014/main" id="{36D052EA-9289-EF49-84ED-2D8E40A0DCE7}"/>
                </a:ext>
              </a:extLst>
            </p:cNvPr>
            <p:cNvSpPr>
              <a:spLocks noEditPoints="1"/>
            </p:cNvSpPr>
            <p:nvPr/>
          </p:nvSpPr>
          <p:spPr bwMode="auto">
            <a:xfrm>
              <a:off x="4066" y="2009"/>
              <a:ext cx="285" cy="215"/>
            </a:xfrm>
            <a:custGeom>
              <a:avLst/>
              <a:gdLst>
                <a:gd name="T0" fmla="*/ 0 w 285"/>
                <a:gd name="T1" fmla="*/ 0 h 215"/>
                <a:gd name="T2" fmla="*/ 285 w 285"/>
                <a:gd name="T3" fmla="*/ 0 h 215"/>
                <a:gd name="T4" fmla="*/ 285 w 285"/>
                <a:gd name="T5" fmla="*/ 215 h 215"/>
                <a:gd name="T6" fmla="*/ 0 w 285"/>
                <a:gd name="T7" fmla="*/ 215 h 215"/>
                <a:gd name="T8" fmla="*/ 0 w 285"/>
                <a:gd name="T9" fmla="*/ 0 h 215"/>
                <a:gd name="T10" fmla="*/ 4 w 285"/>
                <a:gd name="T11" fmla="*/ 3 h 215"/>
                <a:gd name="T12" fmla="*/ 285 w 285"/>
                <a:gd name="T13" fmla="*/ 3 h 215"/>
                <a:gd name="T14" fmla="*/ 285 w 285"/>
                <a:gd name="T15" fmla="*/ 215 h 215"/>
                <a:gd name="T16" fmla="*/ 4 w 285"/>
                <a:gd name="T17" fmla="*/ 215 h 215"/>
                <a:gd name="T18" fmla="*/ 4 w 285"/>
                <a:gd name="T19" fmla="*/ 3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15">
                  <a:moveTo>
                    <a:pt x="0" y="0"/>
                  </a:moveTo>
                  <a:lnTo>
                    <a:pt x="285" y="0"/>
                  </a:lnTo>
                  <a:lnTo>
                    <a:pt x="285" y="215"/>
                  </a:lnTo>
                  <a:lnTo>
                    <a:pt x="0" y="215"/>
                  </a:lnTo>
                  <a:lnTo>
                    <a:pt x="0" y="0"/>
                  </a:lnTo>
                  <a:close/>
                  <a:moveTo>
                    <a:pt x="4" y="3"/>
                  </a:moveTo>
                  <a:lnTo>
                    <a:pt x="285" y="3"/>
                  </a:lnTo>
                  <a:lnTo>
                    <a:pt x="285" y="215"/>
                  </a:lnTo>
                  <a:lnTo>
                    <a:pt x="4" y="215"/>
                  </a:lnTo>
                  <a:lnTo>
                    <a:pt x="4" y="3"/>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3" name="Freeform 181">
              <a:extLst>
                <a:ext uri="{FF2B5EF4-FFF2-40B4-BE49-F238E27FC236}">
                  <a16:creationId xmlns:a16="http://schemas.microsoft.com/office/drawing/2014/main" id="{F5C4DE62-A2D0-C741-B0B3-79591B739F4D}"/>
                </a:ext>
              </a:extLst>
            </p:cNvPr>
            <p:cNvSpPr>
              <a:spLocks noEditPoints="1"/>
            </p:cNvSpPr>
            <p:nvPr/>
          </p:nvSpPr>
          <p:spPr bwMode="auto">
            <a:xfrm>
              <a:off x="4070" y="2012"/>
              <a:ext cx="281" cy="212"/>
            </a:xfrm>
            <a:custGeom>
              <a:avLst/>
              <a:gdLst>
                <a:gd name="T0" fmla="*/ 0 w 281"/>
                <a:gd name="T1" fmla="*/ 0 h 212"/>
                <a:gd name="T2" fmla="*/ 281 w 281"/>
                <a:gd name="T3" fmla="*/ 0 h 212"/>
                <a:gd name="T4" fmla="*/ 281 w 281"/>
                <a:gd name="T5" fmla="*/ 212 h 212"/>
                <a:gd name="T6" fmla="*/ 0 w 281"/>
                <a:gd name="T7" fmla="*/ 212 h 212"/>
                <a:gd name="T8" fmla="*/ 0 w 281"/>
                <a:gd name="T9" fmla="*/ 0 h 212"/>
                <a:gd name="T10" fmla="*/ 4 w 281"/>
                <a:gd name="T11" fmla="*/ 3 h 212"/>
                <a:gd name="T12" fmla="*/ 281 w 281"/>
                <a:gd name="T13" fmla="*/ 3 h 212"/>
                <a:gd name="T14" fmla="*/ 281 w 281"/>
                <a:gd name="T15" fmla="*/ 212 h 212"/>
                <a:gd name="T16" fmla="*/ 4 w 281"/>
                <a:gd name="T17" fmla="*/ 212 h 212"/>
                <a:gd name="T18" fmla="*/ 4 w 281"/>
                <a:gd name="T19" fmla="*/ 3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 h="212">
                  <a:moveTo>
                    <a:pt x="0" y="0"/>
                  </a:moveTo>
                  <a:lnTo>
                    <a:pt x="281" y="0"/>
                  </a:lnTo>
                  <a:lnTo>
                    <a:pt x="281" y="212"/>
                  </a:lnTo>
                  <a:lnTo>
                    <a:pt x="0" y="212"/>
                  </a:lnTo>
                  <a:lnTo>
                    <a:pt x="0" y="0"/>
                  </a:lnTo>
                  <a:close/>
                  <a:moveTo>
                    <a:pt x="4" y="3"/>
                  </a:moveTo>
                  <a:lnTo>
                    <a:pt x="281" y="3"/>
                  </a:lnTo>
                  <a:lnTo>
                    <a:pt x="281" y="212"/>
                  </a:lnTo>
                  <a:lnTo>
                    <a:pt x="4" y="212"/>
                  </a:lnTo>
                  <a:lnTo>
                    <a:pt x="4"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4" name="Freeform 182">
              <a:extLst>
                <a:ext uri="{FF2B5EF4-FFF2-40B4-BE49-F238E27FC236}">
                  <a16:creationId xmlns:a16="http://schemas.microsoft.com/office/drawing/2014/main" id="{87D64B5E-95EE-7245-A411-97E7FBE524F6}"/>
                </a:ext>
              </a:extLst>
            </p:cNvPr>
            <p:cNvSpPr>
              <a:spLocks noEditPoints="1"/>
            </p:cNvSpPr>
            <p:nvPr/>
          </p:nvSpPr>
          <p:spPr bwMode="auto">
            <a:xfrm>
              <a:off x="4074" y="2015"/>
              <a:ext cx="277" cy="209"/>
            </a:xfrm>
            <a:custGeom>
              <a:avLst/>
              <a:gdLst>
                <a:gd name="T0" fmla="*/ 0 w 277"/>
                <a:gd name="T1" fmla="*/ 0 h 209"/>
                <a:gd name="T2" fmla="*/ 277 w 277"/>
                <a:gd name="T3" fmla="*/ 0 h 209"/>
                <a:gd name="T4" fmla="*/ 277 w 277"/>
                <a:gd name="T5" fmla="*/ 209 h 209"/>
                <a:gd name="T6" fmla="*/ 0 w 277"/>
                <a:gd name="T7" fmla="*/ 209 h 209"/>
                <a:gd name="T8" fmla="*/ 0 w 277"/>
                <a:gd name="T9" fmla="*/ 0 h 209"/>
                <a:gd name="T10" fmla="*/ 4 w 277"/>
                <a:gd name="T11" fmla="*/ 3 h 209"/>
                <a:gd name="T12" fmla="*/ 277 w 277"/>
                <a:gd name="T13" fmla="*/ 3 h 209"/>
                <a:gd name="T14" fmla="*/ 277 w 277"/>
                <a:gd name="T15" fmla="*/ 209 h 209"/>
                <a:gd name="T16" fmla="*/ 4 w 277"/>
                <a:gd name="T17" fmla="*/ 209 h 209"/>
                <a:gd name="T18" fmla="*/ 4 w 277"/>
                <a:gd name="T19" fmla="*/ 3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209">
                  <a:moveTo>
                    <a:pt x="0" y="0"/>
                  </a:moveTo>
                  <a:lnTo>
                    <a:pt x="277" y="0"/>
                  </a:lnTo>
                  <a:lnTo>
                    <a:pt x="277" y="209"/>
                  </a:lnTo>
                  <a:lnTo>
                    <a:pt x="0" y="209"/>
                  </a:lnTo>
                  <a:lnTo>
                    <a:pt x="0" y="0"/>
                  </a:lnTo>
                  <a:close/>
                  <a:moveTo>
                    <a:pt x="4" y="3"/>
                  </a:moveTo>
                  <a:lnTo>
                    <a:pt x="277" y="3"/>
                  </a:lnTo>
                  <a:lnTo>
                    <a:pt x="277" y="209"/>
                  </a:lnTo>
                  <a:lnTo>
                    <a:pt x="4" y="209"/>
                  </a:lnTo>
                  <a:lnTo>
                    <a:pt x="4" y="3"/>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5" name="Freeform 183">
              <a:extLst>
                <a:ext uri="{FF2B5EF4-FFF2-40B4-BE49-F238E27FC236}">
                  <a16:creationId xmlns:a16="http://schemas.microsoft.com/office/drawing/2014/main" id="{1CDD6680-4B9A-D54A-9317-B846E3BED5D3}"/>
                </a:ext>
              </a:extLst>
            </p:cNvPr>
            <p:cNvSpPr>
              <a:spLocks noEditPoints="1"/>
            </p:cNvSpPr>
            <p:nvPr/>
          </p:nvSpPr>
          <p:spPr bwMode="auto">
            <a:xfrm>
              <a:off x="4078" y="2018"/>
              <a:ext cx="273" cy="206"/>
            </a:xfrm>
            <a:custGeom>
              <a:avLst/>
              <a:gdLst>
                <a:gd name="T0" fmla="*/ 0 w 273"/>
                <a:gd name="T1" fmla="*/ 0 h 206"/>
                <a:gd name="T2" fmla="*/ 273 w 273"/>
                <a:gd name="T3" fmla="*/ 0 h 206"/>
                <a:gd name="T4" fmla="*/ 273 w 273"/>
                <a:gd name="T5" fmla="*/ 206 h 206"/>
                <a:gd name="T6" fmla="*/ 0 w 273"/>
                <a:gd name="T7" fmla="*/ 206 h 206"/>
                <a:gd name="T8" fmla="*/ 0 w 273"/>
                <a:gd name="T9" fmla="*/ 0 h 206"/>
                <a:gd name="T10" fmla="*/ 5 w 273"/>
                <a:gd name="T11" fmla="*/ 3 h 206"/>
                <a:gd name="T12" fmla="*/ 273 w 273"/>
                <a:gd name="T13" fmla="*/ 3 h 206"/>
                <a:gd name="T14" fmla="*/ 273 w 273"/>
                <a:gd name="T15" fmla="*/ 206 h 206"/>
                <a:gd name="T16" fmla="*/ 5 w 273"/>
                <a:gd name="T17" fmla="*/ 206 h 206"/>
                <a:gd name="T18" fmla="*/ 5 w 273"/>
                <a:gd name="T19" fmla="*/ 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206">
                  <a:moveTo>
                    <a:pt x="0" y="0"/>
                  </a:moveTo>
                  <a:lnTo>
                    <a:pt x="273" y="0"/>
                  </a:lnTo>
                  <a:lnTo>
                    <a:pt x="273" y="206"/>
                  </a:lnTo>
                  <a:lnTo>
                    <a:pt x="0" y="206"/>
                  </a:lnTo>
                  <a:lnTo>
                    <a:pt x="0" y="0"/>
                  </a:lnTo>
                  <a:close/>
                  <a:moveTo>
                    <a:pt x="5" y="3"/>
                  </a:moveTo>
                  <a:lnTo>
                    <a:pt x="273" y="3"/>
                  </a:lnTo>
                  <a:lnTo>
                    <a:pt x="273" y="206"/>
                  </a:lnTo>
                  <a:lnTo>
                    <a:pt x="5" y="206"/>
                  </a:lnTo>
                  <a:lnTo>
                    <a:pt x="5" y="3"/>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6" name="Freeform 184">
              <a:extLst>
                <a:ext uri="{FF2B5EF4-FFF2-40B4-BE49-F238E27FC236}">
                  <a16:creationId xmlns:a16="http://schemas.microsoft.com/office/drawing/2014/main" id="{7929B0C2-9521-E64B-AE51-247C1F861431}"/>
                </a:ext>
              </a:extLst>
            </p:cNvPr>
            <p:cNvSpPr>
              <a:spLocks noEditPoints="1"/>
            </p:cNvSpPr>
            <p:nvPr/>
          </p:nvSpPr>
          <p:spPr bwMode="auto">
            <a:xfrm>
              <a:off x="4083" y="2021"/>
              <a:ext cx="268" cy="203"/>
            </a:xfrm>
            <a:custGeom>
              <a:avLst/>
              <a:gdLst>
                <a:gd name="T0" fmla="*/ 0 w 268"/>
                <a:gd name="T1" fmla="*/ 0 h 203"/>
                <a:gd name="T2" fmla="*/ 268 w 268"/>
                <a:gd name="T3" fmla="*/ 0 h 203"/>
                <a:gd name="T4" fmla="*/ 268 w 268"/>
                <a:gd name="T5" fmla="*/ 203 h 203"/>
                <a:gd name="T6" fmla="*/ 0 w 268"/>
                <a:gd name="T7" fmla="*/ 203 h 203"/>
                <a:gd name="T8" fmla="*/ 0 w 268"/>
                <a:gd name="T9" fmla="*/ 0 h 203"/>
                <a:gd name="T10" fmla="*/ 4 w 268"/>
                <a:gd name="T11" fmla="*/ 4 h 203"/>
                <a:gd name="T12" fmla="*/ 268 w 268"/>
                <a:gd name="T13" fmla="*/ 4 h 203"/>
                <a:gd name="T14" fmla="*/ 268 w 268"/>
                <a:gd name="T15" fmla="*/ 203 h 203"/>
                <a:gd name="T16" fmla="*/ 4 w 268"/>
                <a:gd name="T17" fmla="*/ 203 h 203"/>
                <a:gd name="T18" fmla="*/ 4 w 268"/>
                <a:gd name="T19" fmla="*/ 4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3">
                  <a:moveTo>
                    <a:pt x="0" y="0"/>
                  </a:moveTo>
                  <a:lnTo>
                    <a:pt x="268" y="0"/>
                  </a:lnTo>
                  <a:lnTo>
                    <a:pt x="268" y="203"/>
                  </a:lnTo>
                  <a:lnTo>
                    <a:pt x="0" y="203"/>
                  </a:lnTo>
                  <a:lnTo>
                    <a:pt x="0" y="0"/>
                  </a:lnTo>
                  <a:close/>
                  <a:moveTo>
                    <a:pt x="4" y="4"/>
                  </a:moveTo>
                  <a:lnTo>
                    <a:pt x="268" y="4"/>
                  </a:lnTo>
                  <a:lnTo>
                    <a:pt x="268" y="203"/>
                  </a:lnTo>
                  <a:lnTo>
                    <a:pt x="4" y="203"/>
                  </a:lnTo>
                  <a:lnTo>
                    <a:pt x="4" y="4"/>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7" name="Freeform 185">
              <a:extLst>
                <a:ext uri="{FF2B5EF4-FFF2-40B4-BE49-F238E27FC236}">
                  <a16:creationId xmlns:a16="http://schemas.microsoft.com/office/drawing/2014/main" id="{4A71A6F8-E60B-0C4D-B6AB-831370FACF7F}"/>
                </a:ext>
              </a:extLst>
            </p:cNvPr>
            <p:cNvSpPr>
              <a:spLocks noEditPoints="1"/>
            </p:cNvSpPr>
            <p:nvPr/>
          </p:nvSpPr>
          <p:spPr bwMode="auto">
            <a:xfrm>
              <a:off x="4087" y="2025"/>
              <a:ext cx="264" cy="199"/>
            </a:xfrm>
            <a:custGeom>
              <a:avLst/>
              <a:gdLst>
                <a:gd name="T0" fmla="*/ 0 w 264"/>
                <a:gd name="T1" fmla="*/ 0 h 199"/>
                <a:gd name="T2" fmla="*/ 264 w 264"/>
                <a:gd name="T3" fmla="*/ 0 h 199"/>
                <a:gd name="T4" fmla="*/ 264 w 264"/>
                <a:gd name="T5" fmla="*/ 199 h 199"/>
                <a:gd name="T6" fmla="*/ 0 w 264"/>
                <a:gd name="T7" fmla="*/ 199 h 199"/>
                <a:gd name="T8" fmla="*/ 0 w 264"/>
                <a:gd name="T9" fmla="*/ 0 h 199"/>
                <a:gd name="T10" fmla="*/ 4 w 264"/>
                <a:gd name="T11" fmla="*/ 3 h 199"/>
                <a:gd name="T12" fmla="*/ 264 w 264"/>
                <a:gd name="T13" fmla="*/ 3 h 199"/>
                <a:gd name="T14" fmla="*/ 264 w 264"/>
                <a:gd name="T15" fmla="*/ 199 h 199"/>
                <a:gd name="T16" fmla="*/ 4 w 264"/>
                <a:gd name="T17" fmla="*/ 199 h 199"/>
                <a:gd name="T18" fmla="*/ 4 w 264"/>
                <a:gd name="T19" fmla="*/ 3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99">
                  <a:moveTo>
                    <a:pt x="0" y="0"/>
                  </a:moveTo>
                  <a:lnTo>
                    <a:pt x="264" y="0"/>
                  </a:lnTo>
                  <a:lnTo>
                    <a:pt x="264" y="199"/>
                  </a:lnTo>
                  <a:lnTo>
                    <a:pt x="0" y="199"/>
                  </a:lnTo>
                  <a:lnTo>
                    <a:pt x="0" y="0"/>
                  </a:lnTo>
                  <a:close/>
                  <a:moveTo>
                    <a:pt x="4" y="3"/>
                  </a:moveTo>
                  <a:lnTo>
                    <a:pt x="264" y="3"/>
                  </a:lnTo>
                  <a:lnTo>
                    <a:pt x="264" y="199"/>
                  </a:lnTo>
                  <a:lnTo>
                    <a:pt x="4" y="199"/>
                  </a:lnTo>
                  <a:lnTo>
                    <a:pt x="4"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8" name="Freeform 186">
              <a:extLst>
                <a:ext uri="{FF2B5EF4-FFF2-40B4-BE49-F238E27FC236}">
                  <a16:creationId xmlns:a16="http://schemas.microsoft.com/office/drawing/2014/main" id="{B07CC71C-B05C-2F46-8258-95B9DECD7D62}"/>
                </a:ext>
              </a:extLst>
            </p:cNvPr>
            <p:cNvSpPr>
              <a:spLocks noEditPoints="1"/>
            </p:cNvSpPr>
            <p:nvPr/>
          </p:nvSpPr>
          <p:spPr bwMode="auto">
            <a:xfrm>
              <a:off x="4091" y="2028"/>
              <a:ext cx="260" cy="196"/>
            </a:xfrm>
            <a:custGeom>
              <a:avLst/>
              <a:gdLst>
                <a:gd name="T0" fmla="*/ 0 w 260"/>
                <a:gd name="T1" fmla="*/ 0 h 196"/>
                <a:gd name="T2" fmla="*/ 260 w 260"/>
                <a:gd name="T3" fmla="*/ 0 h 196"/>
                <a:gd name="T4" fmla="*/ 260 w 260"/>
                <a:gd name="T5" fmla="*/ 196 h 196"/>
                <a:gd name="T6" fmla="*/ 0 w 260"/>
                <a:gd name="T7" fmla="*/ 196 h 196"/>
                <a:gd name="T8" fmla="*/ 0 w 260"/>
                <a:gd name="T9" fmla="*/ 0 h 196"/>
                <a:gd name="T10" fmla="*/ 4 w 260"/>
                <a:gd name="T11" fmla="*/ 3 h 196"/>
                <a:gd name="T12" fmla="*/ 260 w 260"/>
                <a:gd name="T13" fmla="*/ 3 h 196"/>
                <a:gd name="T14" fmla="*/ 260 w 260"/>
                <a:gd name="T15" fmla="*/ 196 h 196"/>
                <a:gd name="T16" fmla="*/ 4 w 260"/>
                <a:gd name="T17" fmla="*/ 196 h 196"/>
                <a:gd name="T18" fmla="*/ 4 w 260"/>
                <a:gd name="T19" fmla="*/ 3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96">
                  <a:moveTo>
                    <a:pt x="0" y="0"/>
                  </a:moveTo>
                  <a:lnTo>
                    <a:pt x="260" y="0"/>
                  </a:lnTo>
                  <a:lnTo>
                    <a:pt x="260" y="196"/>
                  </a:lnTo>
                  <a:lnTo>
                    <a:pt x="0" y="196"/>
                  </a:lnTo>
                  <a:lnTo>
                    <a:pt x="0" y="0"/>
                  </a:lnTo>
                  <a:close/>
                  <a:moveTo>
                    <a:pt x="4" y="3"/>
                  </a:moveTo>
                  <a:lnTo>
                    <a:pt x="260" y="3"/>
                  </a:lnTo>
                  <a:lnTo>
                    <a:pt x="260" y="196"/>
                  </a:lnTo>
                  <a:lnTo>
                    <a:pt x="4" y="196"/>
                  </a:lnTo>
                  <a:lnTo>
                    <a:pt x="4"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9" name="Freeform 187">
              <a:extLst>
                <a:ext uri="{FF2B5EF4-FFF2-40B4-BE49-F238E27FC236}">
                  <a16:creationId xmlns:a16="http://schemas.microsoft.com/office/drawing/2014/main" id="{D19833E9-0294-5A46-BDF8-3F0AABACC10C}"/>
                </a:ext>
              </a:extLst>
            </p:cNvPr>
            <p:cNvSpPr>
              <a:spLocks noEditPoints="1"/>
            </p:cNvSpPr>
            <p:nvPr/>
          </p:nvSpPr>
          <p:spPr bwMode="auto">
            <a:xfrm>
              <a:off x="4095" y="2031"/>
              <a:ext cx="256" cy="193"/>
            </a:xfrm>
            <a:custGeom>
              <a:avLst/>
              <a:gdLst>
                <a:gd name="T0" fmla="*/ 0 w 256"/>
                <a:gd name="T1" fmla="*/ 0 h 193"/>
                <a:gd name="T2" fmla="*/ 256 w 256"/>
                <a:gd name="T3" fmla="*/ 0 h 193"/>
                <a:gd name="T4" fmla="*/ 256 w 256"/>
                <a:gd name="T5" fmla="*/ 193 h 193"/>
                <a:gd name="T6" fmla="*/ 0 w 256"/>
                <a:gd name="T7" fmla="*/ 193 h 193"/>
                <a:gd name="T8" fmla="*/ 0 w 256"/>
                <a:gd name="T9" fmla="*/ 0 h 193"/>
                <a:gd name="T10" fmla="*/ 4 w 256"/>
                <a:gd name="T11" fmla="*/ 3 h 193"/>
                <a:gd name="T12" fmla="*/ 256 w 256"/>
                <a:gd name="T13" fmla="*/ 3 h 193"/>
                <a:gd name="T14" fmla="*/ 256 w 256"/>
                <a:gd name="T15" fmla="*/ 193 h 193"/>
                <a:gd name="T16" fmla="*/ 4 w 256"/>
                <a:gd name="T17" fmla="*/ 193 h 193"/>
                <a:gd name="T18" fmla="*/ 4 w 256"/>
                <a:gd name="T19" fmla="*/ 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193">
                  <a:moveTo>
                    <a:pt x="0" y="0"/>
                  </a:moveTo>
                  <a:lnTo>
                    <a:pt x="256" y="0"/>
                  </a:lnTo>
                  <a:lnTo>
                    <a:pt x="256" y="193"/>
                  </a:lnTo>
                  <a:lnTo>
                    <a:pt x="0" y="193"/>
                  </a:lnTo>
                  <a:lnTo>
                    <a:pt x="0" y="0"/>
                  </a:lnTo>
                  <a:close/>
                  <a:moveTo>
                    <a:pt x="4" y="3"/>
                  </a:moveTo>
                  <a:lnTo>
                    <a:pt x="256" y="3"/>
                  </a:lnTo>
                  <a:lnTo>
                    <a:pt x="256" y="193"/>
                  </a:lnTo>
                  <a:lnTo>
                    <a:pt x="4" y="193"/>
                  </a:lnTo>
                  <a:lnTo>
                    <a:pt x="4"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0" name="Freeform 188">
              <a:extLst>
                <a:ext uri="{FF2B5EF4-FFF2-40B4-BE49-F238E27FC236}">
                  <a16:creationId xmlns:a16="http://schemas.microsoft.com/office/drawing/2014/main" id="{B0094AE5-F005-624C-84D9-0487A4ED5D3D}"/>
                </a:ext>
              </a:extLst>
            </p:cNvPr>
            <p:cNvSpPr>
              <a:spLocks noEditPoints="1"/>
            </p:cNvSpPr>
            <p:nvPr/>
          </p:nvSpPr>
          <p:spPr bwMode="auto">
            <a:xfrm>
              <a:off x="4099" y="2034"/>
              <a:ext cx="252" cy="190"/>
            </a:xfrm>
            <a:custGeom>
              <a:avLst/>
              <a:gdLst>
                <a:gd name="T0" fmla="*/ 0 w 252"/>
                <a:gd name="T1" fmla="*/ 0 h 190"/>
                <a:gd name="T2" fmla="*/ 252 w 252"/>
                <a:gd name="T3" fmla="*/ 0 h 190"/>
                <a:gd name="T4" fmla="*/ 252 w 252"/>
                <a:gd name="T5" fmla="*/ 190 h 190"/>
                <a:gd name="T6" fmla="*/ 0 w 252"/>
                <a:gd name="T7" fmla="*/ 190 h 190"/>
                <a:gd name="T8" fmla="*/ 0 w 252"/>
                <a:gd name="T9" fmla="*/ 0 h 190"/>
                <a:gd name="T10" fmla="*/ 4 w 252"/>
                <a:gd name="T11" fmla="*/ 3 h 190"/>
                <a:gd name="T12" fmla="*/ 252 w 252"/>
                <a:gd name="T13" fmla="*/ 3 h 190"/>
                <a:gd name="T14" fmla="*/ 252 w 252"/>
                <a:gd name="T15" fmla="*/ 190 h 190"/>
                <a:gd name="T16" fmla="*/ 4 w 252"/>
                <a:gd name="T17" fmla="*/ 190 h 190"/>
                <a:gd name="T18" fmla="*/ 4 w 252"/>
                <a:gd name="T19" fmla="*/ 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90">
                  <a:moveTo>
                    <a:pt x="0" y="0"/>
                  </a:moveTo>
                  <a:lnTo>
                    <a:pt x="252" y="0"/>
                  </a:lnTo>
                  <a:lnTo>
                    <a:pt x="252" y="190"/>
                  </a:lnTo>
                  <a:lnTo>
                    <a:pt x="0" y="190"/>
                  </a:lnTo>
                  <a:lnTo>
                    <a:pt x="0" y="0"/>
                  </a:lnTo>
                  <a:close/>
                  <a:moveTo>
                    <a:pt x="4" y="3"/>
                  </a:moveTo>
                  <a:lnTo>
                    <a:pt x="252" y="3"/>
                  </a:lnTo>
                  <a:lnTo>
                    <a:pt x="252" y="190"/>
                  </a:lnTo>
                  <a:lnTo>
                    <a:pt x="4" y="190"/>
                  </a:lnTo>
                  <a:lnTo>
                    <a:pt x="4" y="3"/>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1" name="Freeform 189">
              <a:extLst>
                <a:ext uri="{FF2B5EF4-FFF2-40B4-BE49-F238E27FC236}">
                  <a16:creationId xmlns:a16="http://schemas.microsoft.com/office/drawing/2014/main" id="{102D2884-32BF-4A41-B053-01DDE1D1F96E}"/>
                </a:ext>
              </a:extLst>
            </p:cNvPr>
            <p:cNvSpPr>
              <a:spLocks noEditPoints="1"/>
            </p:cNvSpPr>
            <p:nvPr/>
          </p:nvSpPr>
          <p:spPr bwMode="auto">
            <a:xfrm>
              <a:off x="4103" y="2037"/>
              <a:ext cx="248" cy="187"/>
            </a:xfrm>
            <a:custGeom>
              <a:avLst/>
              <a:gdLst>
                <a:gd name="T0" fmla="*/ 0 w 248"/>
                <a:gd name="T1" fmla="*/ 0 h 187"/>
                <a:gd name="T2" fmla="*/ 248 w 248"/>
                <a:gd name="T3" fmla="*/ 0 h 187"/>
                <a:gd name="T4" fmla="*/ 248 w 248"/>
                <a:gd name="T5" fmla="*/ 187 h 187"/>
                <a:gd name="T6" fmla="*/ 0 w 248"/>
                <a:gd name="T7" fmla="*/ 187 h 187"/>
                <a:gd name="T8" fmla="*/ 0 w 248"/>
                <a:gd name="T9" fmla="*/ 0 h 187"/>
                <a:gd name="T10" fmla="*/ 5 w 248"/>
                <a:gd name="T11" fmla="*/ 3 h 187"/>
                <a:gd name="T12" fmla="*/ 248 w 248"/>
                <a:gd name="T13" fmla="*/ 3 h 187"/>
                <a:gd name="T14" fmla="*/ 248 w 248"/>
                <a:gd name="T15" fmla="*/ 187 h 187"/>
                <a:gd name="T16" fmla="*/ 5 w 248"/>
                <a:gd name="T17" fmla="*/ 187 h 187"/>
                <a:gd name="T18" fmla="*/ 5 w 248"/>
                <a:gd name="T19" fmla="*/ 3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87">
                  <a:moveTo>
                    <a:pt x="0" y="0"/>
                  </a:moveTo>
                  <a:lnTo>
                    <a:pt x="248" y="0"/>
                  </a:lnTo>
                  <a:lnTo>
                    <a:pt x="248" y="187"/>
                  </a:lnTo>
                  <a:lnTo>
                    <a:pt x="0" y="187"/>
                  </a:lnTo>
                  <a:lnTo>
                    <a:pt x="0" y="0"/>
                  </a:lnTo>
                  <a:close/>
                  <a:moveTo>
                    <a:pt x="5" y="3"/>
                  </a:moveTo>
                  <a:lnTo>
                    <a:pt x="248" y="3"/>
                  </a:lnTo>
                  <a:lnTo>
                    <a:pt x="248" y="187"/>
                  </a:lnTo>
                  <a:lnTo>
                    <a:pt x="5" y="187"/>
                  </a:lnTo>
                  <a:lnTo>
                    <a:pt x="5" y="3"/>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2" name="Freeform 190">
              <a:extLst>
                <a:ext uri="{FF2B5EF4-FFF2-40B4-BE49-F238E27FC236}">
                  <a16:creationId xmlns:a16="http://schemas.microsoft.com/office/drawing/2014/main" id="{E989B582-8CED-A544-8880-C8DDDB9845A0}"/>
                </a:ext>
              </a:extLst>
            </p:cNvPr>
            <p:cNvSpPr>
              <a:spLocks noEditPoints="1"/>
            </p:cNvSpPr>
            <p:nvPr/>
          </p:nvSpPr>
          <p:spPr bwMode="auto">
            <a:xfrm>
              <a:off x="4108" y="2040"/>
              <a:ext cx="243" cy="184"/>
            </a:xfrm>
            <a:custGeom>
              <a:avLst/>
              <a:gdLst>
                <a:gd name="T0" fmla="*/ 0 w 243"/>
                <a:gd name="T1" fmla="*/ 0 h 184"/>
                <a:gd name="T2" fmla="*/ 243 w 243"/>
                <a:gd name="T3" fmla="*/ 0 h 184"/>
                <a:gd name="T4" fmla="*/ 243 w 243"/>
                <a:gd name="T5" fmla="*/ 184 h 184"/>
                <a:gd name="T6" fmla="*/ 0 w 243"/>
                <a:gd name="T7" fmla="*/ 184 h 184"/>
                <a:gd name="T8" fmla="*/ 0 w 243"/>
                <a:gd name="T9" fmla="*/ 0 h 184"/>
                <a:gd name="T10" fmla="*/ 4 w 243"/>
                <a:gd name="T11" fmla="*/ 4 h 184"/>
                <a:gd name="T12" fmla="*/ 243 w 243"/>
                <a:gd name="T13" fmla="*/ 4 h 184"/>
                <a:gd name="T14" fmla="*/ 243 w 243"/>
                <a:gd name="T15" fmla="*/ 184 h 184"/>
                <a:gd name="T16" fmla="*/ 4 w 243"/>
                <a:gd name="T17" fmla="*/ 184 h 184"/>
                <a:gd name="T18" fmla="*/ 4 w 243"/>
                <a:gd name="T19" fmla="*/ 4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84">
                  <a:moveTo>
                    <a:pt x="0" y="0"/>
                  </a:moveTo>
                  <a:lnTo>
                    <a:pt x="243" y="0"/>
                  </a:lnTo>
                  <a:lnTo>
                    <a:pt x="243" y="184"/>
                  </a:lnTo>
                  <a:lnTo>
                    <a:pt x="0" y="184"/>
                  </a:lnTo>
                  <a:lnTo>
                    <a:pt x="0" y="0"/>
                  </a:lnTo>
                  <a:close/>
                  <a:moveTo>
                    <a:pt x="4" y="4"/>
                  </a:moveTo>
                  <a:lnTo>
                    <a:pt x="243" y="4"/>
                  </a:lnTo>
                  <a:lnTo>
                    <a:pt x="243" y="184"/>
                  </a:lnTo>
                  <a:lnTo>
                    <a:pt x="4" y="184"/>
                  </a:lnTo>
                  <a:lnTo>
                    <a:pt x="4"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3" name="Freeform 191">
              <a:extLst>
                <a:ext uri="{FF2B5EF4-FFF2-40B4-BE49-F238E27FC236}">
                  <a16:creationId xmlns:a16="http://schemas.microsoft.com/office/drawing/2014/main" id="{FC60BD5B-FFFB-7145-948B-E45573DE28F2}"/>
                </a:ext>
              </a:extLst>
            </p:cNvPr>
            <p:cNvSpPr>
              <a:spLocks noEditPoints="1"/>
            </p:cNvSpPr>
            <p:nvPr/>
          </p:nvSpPr>
          <p:spPr bwMode="auto">
            <a:xfrm>
              <a:off x="4112" y="2044"/>
              <a:ext cx="239" cy="180"/>
            </a:xfrm>
            <a:custGeom>
              <a:avLst/>
              <a:gdLst>
                <a:gd name="T0" fmla="*/ 0 w 239"/>
                <a:gd name="T1" fmla="*/ 0 h 180"/>
                <a:gd name="T2" fmla="*/ 239 w 239"/>
                <a:gd name="T3" fmla="*/ 0 h 180"/>
                <a:gd name="T4" fmla="*/ 239 w 239"/>
                <a:gd name="T5" fmla="*/ 180 h 180"/>
                <a:gd name="T6" fmla="*/ 0 w 239"/>
                <a:gd name="T7" fmla="*/ 180 h 180"/>
                <a:gd name="T8" fmla="*/ 0 w 239"/>
                <a:gd name="T9" fmla="*/ 0 h 180"/>
                <a:gd name="T10" fmla="*/ 4 w 239"/>
                <a:gd name="T11" fmla="*/ 3 h 180"/>
                <a:gd name="T12" fmla="*/ 239 w 239"/>
                <a:gd name="T13" fmla="*/ 3 h 180"/>
                <a:gd name="T14" fmla="*/ 239 w 239"/>
                <a:gd name="T15" fmla="*/ 180 h 180"/>
                <a:gd name="T16" fmla="*/ 4 w 239"/>
                <a:gd name="T17" fmla="*/ 180 h 180"/>
                <a:gd name="T18" fmla="*/ 4 w 239"/>
                <a:gd name="T19" fmla="*/ 3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180">
                  <a:moveTo>
                    <a:pt x="0" y="0"/>
                  </a:moveTo>
                  <a:lnTo>
                    <a:pt x="239" y="0"/>
                  </a:lnTo>
                  <a:lnTo>
                    <a:pt x="239" y="180"/>
                  </a:lnTo>
                  <a:lnTo>
                    <a:pt x="0" y="180"/>
                  </a:lnTo>
                  <a:lnTo>
                    <a:pt x="0" y="0"/>
                  </a:lnTo>
                  <a:close/>
                  <a:moveTo>
                    <a:pt x="4" y="3"/>
                  </a:moveTo>
                  <a:lnTo>
                    <a:pt x="239" y="3"/>
                  </a:lnTo>
                  <a:lnTo>
                    <a:pt x="239" y="180"/>
                  </a:lnTo>
                  <a:lnTo>
                    <a:pt x="4" y="180"/>
                  </a:lnTo>
                  <a:lnTo>
                    <a:pt x="4" y="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4" name="Freeform 192">
              <a:extLst>
                <a:ext uri="{FF2B5EF4-FFF2-40B4-BE49-F238E27FC236}">
                  <a16:creationId xmlns:a16="http://schemas.microsoft.com/office/drawing/2014/main" id="{9B86DE62-28C5-C64F-955A-83D7E1E00657}"/>
                </a:ext>
              </a:extLst>
            </p:cNvPr>
            <p:cNvSpPr>
              <a:spLocks noEditPoints="1"/>
            </p:cNvSpPr>
            <p:nvPr/>
          </p:nvSpPr>
          <p:spPr bwMode="auto">
            <a:xfrm>
              <a:off x="4116" y="2047"/>
              <a:ext cx="235" cy="177"/>
            </a:xfrm>
            <a:custGeom>
              <a:avLst/>
              <a:gdLst>
                <a:gd name="T0" fmla="*/ 0 w 235"/>
                <a:gd name="T1" fmla="*/ 0 h 177"/>
                <a:gd name="T2" fmla="*/ 235 w 235"/>
                <a:gd name="T3" fmla="*/ 0 h 177"/>
                <a:gd name="T4" fmla="*/ 235 w 235"/>
                <a:gd name="T5" fmla="*/ 177 h 177"/>
                <a:gd name="T6" fmla="*/ 0 w 235"/>
                <a:gd name="T7" fmla="*/ 177 h 177"/>
                <a:gd name="T8" fmla="*/ 0 w 235"/>
                <a:gd name="T9" fmla="*/ 0 h 177"/>
                <a:gd name="T10" fmla="*/ 4 w 235"/>
                <a:gd name="T11" fmla="*/ 3 h 177"/>
                <a:gd name="T12" fmla="*/ 235 w 235"/>
                <a:gd name="T13" fmla="*/ 3 h 177"/>
                <a:gd name="T14" fmla="*/ 235 w 235"/>
                <a:gd name="T15" fmla="*/ 177 h 177"/>
                <a:gd name="T16" fmla="*/ 4 w 235"/>
                <a:gd name="T17" fmla="*/ 177 h 177"/>
                <a:gd name="T18" fmla="*/ 4 w 235"/>
                <a:gd name="T19" fmla="*/ 3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177">
                  <a:moveTo>
                    <a:pt x="0" y="0"/>
                  </a:moveTo>
                  <a:lnTo>
                    <a:pt x="235" y="0"/>
                  </a:lnTo>
                  <a:lnTo>
                    <a:pt x="235" y="177"/>
                  </a:lnTo>
                  <a:lnTo>
                    <a:pt x="0" y="177"/>
                  </a:lnTo>
                  <a:lnTo>
                    <a:pt x="0" y="0"/>
                  </a:lnTo>
                  <a:close/>
                  <a:moveTo>
                    <a:pt x="4" y="3"/>
                  </a:moveTo>
                  <a:lnTo>
                    <a:pt x="235" y="3"/>
                  </a:lnTo>
                  <a:lnTo>
                    <a:pt x="235" y="177"/>
                  </a:lnTo>
                  <a:lnTo>
                    <a:pt x="4" y="177"/>
                  </a:lnTo>
                  <a:lnTo>
                    <a:pt x="4" y="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5" name="Freeform 193">
              <a:extLst>
                <a:ext uri="{FF2B5EF4-FFF2-40B4-BE49-F238E27FC236}">
                  <a16:creationId xmlns:a16="http://schemas.microsoft.com/office/drawing/2014/main" id="{DC2D9D5A-A500-1846-9CE4-771EF5CCE41F}"/>
                </a:ext>
              </a:extLst>
            </p:cNvPr>
            <p:cNvSpPr>
              <a:spLocks noEditPoints="1"/>
            </p:cNvSpPr>
            <p:nvPr/>
          </p:nvSpPr>
          <p:spPr bwMode="auto">
            <a:xfrm>
              <a:off x="4120" y="2050"/>
              <a:ext cx="231" cy="174"/>
            </a:xfrm>
            <a:custGeom>
              <a:avLst/>
              <a:gdLst>
                <a:gd name="T0" fmla="*/ 0 w 231"/>
                <a:gd name="T1" fmla="*/ 0 h 174"/>
                <a:gd name="T2" fmla="*/ 231 w 231"/>
                <a:gd name="T3" fmla="*/ 0 h 174"/>
                <a:gd name="T4" fmla="*/ 231 w 231"/>
                <a:gd name="T5" fmla="*/ 174 h 174"/>
                <a:gd name="T6" fmla="*/ 0 w 231"/>
                <a:gd name="T7" fmla="*/ 174 h 174"/>
                <a:gd name="T8" fmla="*/ 0 w 231"/>
                <a:gd name="T9" fmla="*/ 0 h 174"/>
                <a:gd name="T10" fmla="*/ 4 w 231"/>
                <a:gd name="T11" fmla="*/ 3 h 174"/>
                <a:gd name="T12" fmla="*/ 231 w 231"/>
                <a:gd name="T13" fmla="*/ 3 h 174"/>
                <a:gd name="T14" fmla="*/ 231 w 231"/>
                <a:gd name="T15" fmla="*/ 174 h 174"/>
                <a:gd name="T16" fmla="*/ 4 w 231"/>
                <a:gd name="T17" fmla="*/ 174 h 174"/>
                <a:gd name="T18" fmla="*/ 4 w 231"/>
                <a:gd name="T19" fmla="*/ 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74">
                  <a:moveTo>
                    <a:pt x="0" y="0"/>
                  </a:moveTo>
                  <a:lnTo>
                    <a:pt x="231" y="0"/>
                  </a:lnTo>
                  <a:lnTo>
                    <a:pt x="231" y="174"/>
                  </a:lnTo>
                  <a:lnTo>
                    <a:pt x="0" y="174"/>
                  </a:lnTo>
                  <a:lnTo>
                    <a:pt x="0" y="0"/>
                  </a:lnTo>
                  <a:close/>
                  <a:moveTo>
                    <a:pt x="4" y="3"/>
                  </a:moveTo>
                  <a:lnTo>
                    <a:pt x="231" y="3"/>
                  </a:lnTo>
                  <a:lnTo>
                    <a:pt x="231" y="174"/>
                  </a:lnTo>
                  <a:lnTo>
                    <a:pt x="4" y="174"/>
                  </a:lnTo>
                  <a:lnTo>
                    <a:pt x="4"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6" name="Freeform 194">
              <a:extLst>
                <a:ext uri="{FF2B5EF4-FFF2-40B4-BE49-F238E27FC236}">
                  <a16:creationId xmlns:a16="http://schemas.microsoft.com/office/drawing/2014/main" id="{B860D205-6892-A541-8E6D-19BF70910FAF}"/>
                </a:ext>
              </a:extLst>
            </p:cNvPr>
            <p:cNvSpPr>
              <a:spLocks noEditPoints="1"/>
            </p:cNvSpPr>
            <p:nvPr/>
          </p:nvSpPr>
          <p:spPr bwMode="auto">
            <a:xfrm>
              <a:off x="4124" y="2053"/>
              <a:ext cx="227" cy="171"/>
            </a:xfrm>
            <a:custGeom>
              <a:avLst/>
              <a:gdLst>
                <a:gd name="T0" fmla="*/ 0 w 227"/>
                <a:gd name="T1" fmla="*/ 0 h 171"/>
                <a:gd name="T2" fmla="*/ 227 w 227"/>
                <a:gd name="T3" fmla="*/ 0 h 171"/>
                <a:gd name="T4" fmla="*/ 227 w 227"/>
                <a:gd name="T5" fmla="*/ 171 h 171"/>
                <a:gd name="T6" fmla="*/ 0 w 227"/>
                <a:gd name="T7" fmla="*/ 171 h 171"/>
                <a:gd name="T8" fmla="*/ 0 w 227"/>
                <a:gd name="T9" fmla="*/ 0 h 171"/>
                <a:gd name="T10" fmla="*/ 4 w 227"/>
                <a:gd name="T11" fmla="*/ 3 h 171"/>
                <a:gd name="T12" fmla="*/ 227 w 227"/>
                <a:gd name="T13" fmla="*/ 3 h 171"/>
                <a:gd name="T14" fmla="*/ 227 w 227"/>
                <a:gd name="T15" fmla="*/ 171 h 171"/>
                <a:gd name="T16" fmla="*/ 4 w 227"/>
                <a:gd name="T17" fmla="*/ 171 h 171"/>
                <a:gd name="T18" fmla="*/ 4 w 227"/>
                <a:gd name="T19" fmla="*/ 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71">
                  <a:moveTo>
                    <a:pt x="0" y="0"/>
                  </a:moveTo>
                  <a:lnTo>
                    <a:pt x="227" y="0"/>
                  </a:lnTo>
                  <a:lnTo>
                    <a:pt x="227" y="171"/>
                  </a:lnTo>
                  <a:lnTo>
                    <a:pt x="0" y="171"/>
                  </a:lnTo>
                  <a:lnTo>
                    <a:pt x="0" y="0"/>
                  </a:lnTo>
                  <a:close/>
                  <a:moveTo>
                    <a:pt x="4" y="3"/>
                  </a:moveTo>
                  <a:lnTo>
                    <a:pt x="227" y="3"/>
                  </a:lnTo>
                  <a:lnTo>
                    <a:pt x="227" y="171"/>
                  </a:lnTo>
                  <a:lnTo>
                    <a:pt x="4" y="171"/>
                  </a:lnTo>
                  <a:lnTo>
                    <a:pt x="4" y="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7" name="Freeform 195">
              <a:extLst>
                <a:ext uri="{FF2B5EF4-FFF2-40B4-BE49-F238E27FC236}">
                  <a16:creationId xmlns:a16="http://schemas.microsoft.com/office/drawing/2014/main" id="{1BBDC1AE-031A-9842-897E-9979EDE234B5}"/>
                </a:ext>
              </a:extLst>
            </p:cNvPr>
            <p:cNvSpPr>
              <a:spLocks noEditPoints="1"/>
            </p:cNvSpPr>
            <p:nvPr/>
          </p:nvSpPr>
          <p:spPr bwMode="auto">
            <a:xfrm>
              <a:off x="4128" y="2056"/>
              <a:ext cx="223" cy="168"/>
            </a:xfrm>
            <a:custGeom>
              <a:avLst/>
              <a:gdLst>
                <a:gd name="T0" fmla="*/ 0 w 223"/>
                <a:gd name="T1" fmla="*/ 0 h 168"/>
                <a:gd name="T2" fmla="*/ 223 w 223"/>
                <a:gd name="T3" fmla="*/ 0 h 168"/>
                <a:gd name="T4" fmla="*/ 223 w 223"/>
                <a:gd name="T5" fmla="*/ 168 h 168"/>
                <a:gd name="T6" fmla="*/ 0 w 223"/>
                <a:gd name="T7" fmla="*/ 168 h 168"/>
                <a:gd name="T8" fmla="*/ 0 w 223"/>
                <a:gd name="T9" fmla="*/ 0 h 168"/>
                <a:gd name="T10" fmla="*/ 5 w 223"/>
                <a:gd name="T11" fmla="*/ 3 h 168"/>
                <a:gd name="T12" fmla="*/ 223 w 223"/>
                <a:gd name="T13" fmla="*/ 3 h 168"/>
                <a:gd name="T14" fmla="*/ 223 w 223"/>
                <a:gd name="T15" fmla="*/ 168 h 168"/>
                <a:gd name="T16" fmla="*/ 5 w 223"/>
                <a:gd name="T17" fmla="*/ 168 h 168"/>
                <a:gd name="T18" fmla="*/ 5 w 223"/>
                <a:gd name="T19" fmla="*/ 3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68">
                  <a:moveTo>
                    <a:pt x="0" y="0"/>
                  </a:moveTo>
                  <a:lnTo>
                    <a:pt x="223" y="0"/>
                  </a:lnTo>
                  <a:lnTo>
                    <a:pt x="223" y="168"/>
                  </a:lnTo>
                  <a:lnTo>
                    <a:pt x="0" y="168"/>
                  </a:lnTo>
                  <a:lnTo>
                    <a:pt x="0" y="0"/>
                  </a:lnTo>
                  <a:close/>
                  <a:moveTo>
                    <a:pt x="5" y="3"/>
                  </a:moveTo>
                  <a:lnTo>
                    <a:pt x="223" y="3"/>
                  </a:lnTo>
                  <a:lnTo>
                    <a:pt x="223" y="168"/>
                  </a:lnTo>
                  <a:lnTo>
                    <a:pt x="5" y="168"/>
                  </a:lnTo>
                  <a:lnTo>
                    <a:pt x="5" y="3"/>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8" name="Freeform 196">
              <a:extLst>
                <a:ext uri="{FF2B5EF4-FFF2-40B4-BE49-F238E27FC236}">
                  <a16:creationId xmlns:a16="http://schemas.microsoft.com/office/drawing/2014/main" id="{44D44D2B-3CE4-1043-965B-20BDE01F776B}"/>
                </a:ext>
              </a:extLst>
            </p:cNvPr>
            <p:cNvSpPr>
              <a:spLocks noEditPoints="1"/>
            </p:cNvSpPr>
            <p:nvPr/>
          </p:nvSpPr>
          <p:spPr bwMode="auto">
            <a:xfrm>
              <a:off x="4133" y="2059"/>
              <a:ext cx="218" cy="165"/>
            </a:xfrm>
            <a:custGeom>
              <a:avLst/>
              <a:gdLst>
                <a:gd name="T0" fmla="*/ 0 w 218"/>
                <a:gd name="T1" fmla="*/ 0 h 165"/>
                <a:gd name="T2" fmla="*/ 218 w 218"/>
                <a:gd name="T3" fmla="*/ 0 h 165"/>
                <a:gd name="T4" fmla="*/ 218 w 218"/>
                <a:gd name="T5" fmla="*/ 165 h 165"/>
                <a:gd name="T6" fmla="*/ 0 w 218"/>
                <a:gd name="T7" fmla="*/ 165 h 165"/>
                <a:gd name="T8" fmla="*/ 0 w 218"/>
                <a:gd name="T9" fmla="*/ 0 h 165"/>
                <a:gd name="T10" fmla="*/ 4 w 218"/>
                <a:gd name="T11" fmla="*/ 4 h 165"/>
                <a:gd name="T12" fmla="*/ 218 w 218"/>
                <a:gd name="T13" fmla="*/ 4 h 165"/>
                <a:gd name="T14" fmla="*/ 218 w 218"/>
                <a:gd name="T15" fmla="*/ 165 h 165"/>
                <a:gd name="T16" fmla="*/ 4 w 218"/>
                <a:gd name="T17" fmla="*/ 165 h 165"/>
                <a:gd name="T18" fmla="*/ 4 w 218"/>
                <a:gd name="T19" fmla="*/ 4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165">
                  <a:moveTo>
                    <a:pt x="0" y="0"/>
                  </a:moveTo>
                  <a:lnTo>
                    <a:pt x="218" y="0"/>
                  </a:lnTo>
                  <a:lnTo>
                    <a:pt x="218" y="165"/>
                  </a:lnTo>
                  <a:lnTo>
                    <a:pt x="0" y="165"/>
                  </a:lnTo>
                  <a:lnTo>
                    <a:pt x="0" y="0"/>
                  </a:lnTo>
                  <a:close/>
                  <a:moveTo>
                    <a:pt x="4" y="4"/>
                  </a:moveTo>
                  <a:lnTo>
                    <a:pt x="218" y="4"/>
                  </a:lnTo>
                  <a:lnTo>
                    <a:pt x="218" y="165"/>
                  </a:lnTo>
                  <a:lnTo>
                    <a:pt x="4" y="165"/>
                  </a:lnTo>
                  <a:lnTo>
                    <a:pt x="4" y="4"/>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9" name="Freeform 197">
              <a:extLst>
                <a:ext uri="{FF2B5EF4-FFF2-40B4-BE49-F238E27FC236}">
                  <a16:creationId xmlns:a16="http://schemas.microsoft.com/office/drawing/2014/main" id="{0C06403A-FE8B-ED4D-86F0-271ADCA5D5D2}"/>
                </a:ext>
              </a:extLst>
            </p:cNvPr>
            <p:cNvSpPr>
              <a:spLocks noEditPoints="1"/>
            </p:cNvSpPr>
            <p:nvPr/>
          </p:nvSpPr>
          <p:spPr bwMode="auto">
            <a:xfrm>
              <a:off x="4137" y="2063"/>
              <a:ext cx="214" cy="161"/>
            </a:xfrm>
            <a:custGeom>
              <a:avLst/>
              <a:gdLst>
                <a:gd name="T0" fmla="*/ 0 w 214"/>
                <a:gd name="T1" fmla="*/ 0 h 161"/>
                <a:gd name="T2" fmla="*/ 214 w 214"/>
                <a:gd name="T3" fmla="*/ 0 h 161"/>
                <a:gd name="T4" fmla="*/ 214 w 214"/>
                <a:gd name="T5" fmla="*/ 161 h 161"/>
                <a:gd name="T6" fmla="*/ 0 w 214"/>
                <a:gd name="T7" fmla="*/ 161 h 161"/>
                <a:gd name="T8" fmla="*/ 0 w 214"/>
                <a:gd name="T9" fmla="*/ 0 h 161"/>
                <a:gd name="T10" fmla="*/ 4 w 214"/>
                <a:gd name="T11" fmla="*/ 3 h 161"/>
                <a:gd name="T12" fmla="*/ 214 w 214"/>
                <a:gd name="T13" fmla="*/ 3 h 161"/>
                <a:gd name="T14" fmla="*/ 214 w 214"/>
                <a:gd name="T15" fmla="*/ 161 h 161"/>
                <a:gd name="T16" fmla="*/ 4 w 214"/>
                <a:gd name="T17" fmla="*/ 161 h 161"/>
                <a:gd name="T18" fmla="*/ 4 w 214"/>
                <a:gd name="T19" fmla="*/ 3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61">
                  <a:moveTo>
                    <a:pt x="0" y="0"/>
                  </a:moveTo>
                  <a:lnTo>
                    <a:pt x="214" y="0"/>
                  </a:lnTo>
                  <a:lnTo>
                    <a:pt x="214" y="161"/>
                  </a:lnTo>
                  <a:lnTo>
                    <a:pt x="0" y="161"/>
                  </a:lnTo>
                  <a:lnTo>
                    <a:pt x="0" y="0"/>
                  </a:lnTo>
                  <a:close/>
                  <a:moveTo>
                    <a:pt x="4" y="3"/>
                  </a:moveTo>
                  <a:lnTo>
                    <a:pt x="214" y="3"/>
                  </a:lnTo>
                  <a:lnTo>
                    <a:pt x="214" y="161"/>
                  </a:lnTo>
                  <a:lnTo>
                    <a:pt x="4" y="161"/>
                  </a:lnTo>
                  <a:lnTo>
                    <a:pt x="4" y="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0" name="Freeform 198">
              <a:extLst>
                <a:ext uri="{FF2B5EF4-FFF2-40B4-BE49-F238E27FC236}">
                  <a16:creationId xmlns:a16="http://schemas.microsoft.com/office/drawing/2014/main" id="{1E12EEB5-C180-234B-8A5F-656069EAB75B}"/>
                </a:ext>
              </a:extLst>
            </p:cNvPr>
            <p:cNvSpPr>
              <a:spLocks noEditPoints="1"/>
            </p:cNvSpPr>
            <p:nvPr/>
          </p:nvSpPr>
          <p:spPr bwMode="auto">
            <a:xfrm>
              <a:off x="4141" y="2066"/>
              <a:ext cx="210" cy="158"/>
            </a:xfrm>
            <a:custGeom>
              <a:avLst/>
              <a:gdLst>
                <a:gd name="T0" fmla="*/ 0 w 210"/>
                <a:gd name="T1" fmla="*/ 0 h 158"/>
                <a:gd name="T2" fmla="*/ 210 w 210"/>
                <a:gd name="T3" fmla="*/ 0 h 158"/>
                <a:gd name="T4" fmla="*/ 210 w 210"/>
                <a:gd name="T5" fmla="*/ 158 h 158"/>
                <a:gd name="T6" fmla="*/ 0 w 210"/>
                <a:gd name="T7" fmla="*/ 158 h 158"/>
                <a:gd name="T8" fmla="*/ 0 w 210"/>
                <a:gd name="T9" fmla="*/ 0 h 158"/>
                <a:gd name="T10" fmla="*/ 4 w 210"/>
                <a:gd name="T11" fmla="*/ 3 h 158"/>
                <a:gd name="T12" fmla="*/ 210 w 210"/>
                <a:gd name="T13" fmla="*/ 3 h 158"/>
                <a:gd name="T14" fmla="*/ 210 w 210"/>
                <a:gd name="T15" fmla="*/ 158 h 158"/>
                <a:gd name="T16" fmla="*/ 4 w 210"/>
                <a:gd name="T17" fmla="*/ 158 h 158"/>
                <a:gd name="T18" fmla="*/ 4 w 210"/>
                <a:gd name="T19" fmla="*/ 3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58">
                  <a:moveTo>
                    <a:pt x="0" y="0"/>
                  </a:moveTo>
                  <a:lnTo>
                    <a:pt x="210" y="0"/>
                  </a:lnTo>
                  <a:lnTo>
                    <a:pt x="210" y="158"/>
                  </a:lnTo>
                  <a:lnTo>
                    <a:pt x="0" y="158"/>
                  </a:lnTo>
                  <a:lnTo>
                    <a:pt x="0" y="0"/>
                  </a:lnTo>
                  <a:close/>
                  <a:moveTo>
                    <a:pt x="4" y="3"/>
                  </a:moveTo>
                  <a:lnTo>
                    <a:pt x="210" y="3"/>
                  </a:lnTo>
                  <a:lnTo>
                    <a:pt x="210" y="158"/>
                  </a:lnTo>
                  <a:lnTo>
                    <a:pt x="4" y="158"/>
                  </a:lnTo>
                  <a:lnTo>
                    <a:pt x="4" y="3"/>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1" name="Freeform 199">
              <a:extLst>
                <a:ext uri="{FF2B5EF4-FFF2-40B4-BE49-F238E27FC236}">
                  <a16:creationId xmlns:a16="http://schemas.microsoft.com/office/drawing/2014/main" id="{B714667B-465F-E443-BFBF-2B22C1177B2C}"/>
                </a:ext>
              </a:extLst>
            </p:cNvPr>
            <p:cNvSpPr>
              <a:spLocks noEditPoints="1"/>
            </p:cNvSpPr>
            <p:nvPr/>
          </p:nvSpPr>
          <p:spPr bwMode="auto">
            <a:xfrm>
              <a:off x="4145" y="2069"/>
              <a:ext cx="206" cy="155"/>
            </a:xfrm>
            <a:custGeom>
              <a:avLst/>
              <a:gdLst>
                <a:gd name="T0" fmla="*/ 0 w 206"/>
                <a:gd name="T1" fmla="*/ 0 h 155"/>
                <a:gd name="T2" fmla="*/ 206 w 206"/>
                <a:gd name="T3" fmla="*/ 0 h 155"/>
                <a:gd name="T4" fmla="*/ 206 w 206"/>
                <a:gd name="T5" fmla="*/ 155 h 155"/>
                <a:gd name="T6" fmla="*/ 0 w 206"/>
                <a:gd name="T7" fmla="*/ 155 h 155"/>
                <a:gd name="T8" fmla="*/ 0 w 206"/>
                <a:gd name="T9" fmla="*/ 0 h 155"/>
                <a:gd name="T10" fmla="*/ 4 w 206"/>
                <a:gd name="T11" fmla="*/ 3 h 155"/>
                <a:gd name="T12" fmla="*/ 206 w 206"/>
                <a:gd name="T13" fmla="*/ 3 h 155"/>
                <a:gd name="T14" fmla="*/ 206 w 206"/>
                <a:gd name="T15" fmla="*/ 155 h 155"/>
                <a:gd name="T16" fmla="*/ 4 w 206"/>
                <a:gd name="T17" fmla="*/ 155 h 155"/>
                <a:gd name="T18" fmla="*/ 4 w 206"/>
                <a:gd name="T19" fmla="*/ 3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155">
                  <a:moveTo>
                    <a:pt x="0" y="0"/>
                  </a:moveTo>
                  <a:lnTo>
                    <a:pt x="206" y="0"/>
                  </a:lnTo>
                  <a:lnTo>
                    <a:pt x="206" y="155"/>
                  </a:lnTo>
                  <a:lnTo>
                    <a:pt x="0" y="155"/>
                  </a:lnTo>
                  <a:lnTo>
                    <a:pt x="0" y="0"/>
                  </a:lnTo>
                  <a:close/>
                  <a:moveTo>
                    <a:pt x="4" y="3"/>
                  </a:moveTo>
                  <a:lnTo>
                    <a:pt x="206" y="3"/>
                  </a:lnTo>
                  <a:lnTo>
                    <a:pt x="206" y="155"/>
                  </a:lnTo>
                  <a:lnTo>
                    <a:pt x="4" y="155"/>
                  </a:lnTo>
                  <a:lnTo>
                    <a:pt x="4" y="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2" name="Freeform 200">
              <a:extLst>
                <a:ext uri="{FF2B5EF4-FFF2-40B4-BE49-F238E27FC236}">
                  <a16:creationId xmlns:a16="http://schemas.microsoft.com/office/drawing/2014/main" id="{9DB76D94-6423-9946-964C-2A2444FAA873}"/>
                </a:ext>
              </a:extLst>
            </p:cNvPr>
            <p:cNvSpPr>
              <a:spLocks noEditPoints="1"/>
            </p:cNvSpPr>
            <p:nvPr/>
          </p:nvSpPr>
          <p:spPr bwMode="auto">
            <a:xfrm>
              <a:off x="4149" y="2072"/>
              <a:ext cx="202" cy="152"/>
            </a:xfrm>
            <a:custGeom>
              <a:avLst/>
              <a:gdLst>
                <a:gd name="T0" fmla="*/ 0 w 202"/>
                <a:gd name="T1" fmla="*/ 0 h 152"/>
                <a:gd name="T2" fmla="*/ 202 w 202"/>
                <a:gd name="T3" fmla="*/ 0 h 152"/>
                <a:gd name="T4" fmla="*/ 202 w 202"/>
                <a:gd name="T5" fmla="*/ 152 h 152"/>
                <a:gd name="T6" fmla="*/ 0 w 202"/>
                <a:gd name="T7" fmla="*/ 152 h 152"/>
                <a:gd name="T8" fmla="*/ 0 w 202"/>
                <a:gd name="T9" fmla="*/ 0 h 152"/>
                <a:gd name="T10" fmla="*/ 5 w 202"/>
                <a:gd name="T11" fmla="*/ 3 h 152"/>
                <a:gd name="T12" fmla="*/ 202 w 202"/>
                <a:gd name="T13" fmla="*/ 3 h 152"/>
                <a:gd name="T14" fmla="*/ 202 w 202"/>
                <a:gd name="T15" fmla="*/ 152 h 152"/>
                <a:gd name="T16" fmla="*/ 5 w 202"/>
                <a:gd name="T17" fmla="*/ 152 h 152"/>
                <a:gd name="T18" fmla="*/ 5 w 202"/>
                <a:gd name="T19" fmla="*/ 3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52">
                  <a:moveTo>
                    <a:pt x="0" y="0"/>
                  </a:moveTo>
                  <a:lnTo>
                    <a:pt x="202" y="0"/>
                  </a:lnTo>
                  <a:lnTo>
                    <a:pt x="202" y="152"/>
                  </a:lnTo>
                  <a:lnTo>
                    <a:pt x="0" y="152"/>
                  </a:lnTo>
                  <a:lnTo>
                    <a:pt x="0" y="0"/>
                  </a:lnTo>
                  <a:close/>
                  <a:moveTo>
                    <a:pt x="5" y="3"/>
                  </a:moveTo>
                  <a:lnTo>
                    <a:pt x="202" y="3"/>
                  </a:lnTo>
                  <a:lnTo>
                    <a:pt x="202" y="152"/>
                  </a:lnTo>
                  <a:lnTo>
                    <a:pt x="5" y="152"/>
                  </a:lnTo>
                  <a:lnTo>
                    <a:pt x="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3" name="Freeform 201">
              <a:extLst>
                <a:ext uri="{FF2B5EF4-FFF2-40B4-BE49-F238E27FC236}">
                  <a16:creationId xmlns:a16="http://schemas.microsoft.com/office/drawing/2014/main" id="{DC6388F9-CC2A-E64C-AECE-1BC7321FDBF3}"/>
                </a:ext>
              </a:extLst>
            </p:cNvPr>
            <p:cNvSpPr>
              <a:spLocks noEditPoints="1"/>
            </p:cNvSpPr>
            <p:nvPr/>
          </p:nvSpPr>
          <p:spPr bwMode="auto">
            <a:xfrm>
              <a:off x="4154" y="2075"/>
              <a:ext cx="197" cy="149"/>
            </a:xfrm>
            <a:custGeom>
              <a:avLst/>
              <a:gdLst>
                <a:gd name="T0" fmla="*/ 0 w 197"/>
                <a:gd name="T1" fmla="*/ 0 h 149"/>
                <a:gd name="T2" fmla="*/ 197 w 197"/>
                <a:gd name="T3" fmla="*/ 0 h 149"/>
                <a:gd name="T4" fmla="*/ 197 w 197"/>
                <a:gd name="T5" fmla="*/ 149 h 149"/>
                <a:gd name="T6" fmla="*/ 0 w 197"/>
                <a:gd name="T7" fmla="*/ 149 h 149"/>
                <a:gd name="T8" fmla="*/ 0 w 197"/>
                <a:gd name="T9" fmla="*/ 0 h 149"/>
                <a:gd name="T10" fmla="*/ 4 w 197"/>
                <a:gd name="T11" fmla="*/ 3 h 149"/>
                <a:gd name="T12" fmla="*/ 197 w 197"/>
                <a:gd name="T13" fmla="*/ 3 h 149"/>
                <a:gd name="T14" fmla="*/ 197 w 197"/>
                <a:gd name="T15" fmla="*/ 149 h 149"/>
                <a:gd name="T16" fmla="*/ 4 w 197"/>
                <a:gd name="T17" fmla="*/ 149 h 149"/>
                <a:gd name="T18" fmla="*/ 4 w 197"/>
                <a:gd name="T19" fmla="*/ 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49">
                  <a:moveTo>
                    <a:pt x="0" y="0"/>
                  </a:moveTo>
                  <a:lnTo>
                    <a:pt x="197" y="0"/>
                  </a:lnTo>
                  <a:lnTo>
                    <a:pt x="197" y="149"/>
                  </a:lnTo>
                  <a:lnTo>
                    <a:pt x="0" y="149"/>
                  </a:lnTo>
                  <a:lnTo>
                    <a:pt x="0" y="0"/>
                  </a:lnTo>
                  <a:close/>
                  <a:moveTo>
                    <a:pt x="4" y="3"/>
                  </a:moveTo>
                  <a:lnTo>
                    <a:pt x="197" y="3"/>
                  </a:lnTo>
                  <a:lnTo>
                    <a:pt x="197" y="149"/>
                  </a:lnTo>
                  <a:lnTo>
                    <a:pt x="4" y="149"/>
                  </a:lnTo>
                  <a:lnTo>
                    <a:pt x="4" y="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4" name="Freeform 202">
              <a:extLst>
                <a:ext uri="{FF2B5EF4-FFF2-40B4-BE49-F238E27FC236}">
                  <a16:creationId xmlns:a16="http://schemas.microsoft.com/office/drawing/2014/main" id="{372C3A03-3C15-3E44-BBEA-CED225F67C6E}"/>
                </a:ext>
              </a:extLst>
            </p:cNvPr>
            <p:cNvSpPr>
              <a:spLocks noEditPoints="1"/>
            </p:cNvSpPr>
            <p:nvPr/>
          </p:nvSpPr>
          <p:spPr bwMode="auto">
            <a:xfrm>
              <a:off x="4158" y="2078"/>
              <a:ext cx="193" cy="146"/>
            </a:xfrm>
            <a:custGeom>
              <a:avLst/>
              <a:gdLst>
                <a:gd name="T0" fmla="*/ 0 w 193"/>
                <a:gd name="T1" fmla="*/ 0 h 146"/>
                <a:gd name="T2" fmla="*/ 193 w 193"/>
                <a:gd name="T3" fmla="*/ 0 h 146"/>
                <a:gd name="T4" fmla="*/ 193 w 193"/>
                <a:gd name="T5" fmla="*/ 146 h 146"/>
                <a:gd name="T6" fmla="*/ 0 w 193"/>
                <a:gd name="T7" fmla="*/ 146 h 146"/>
                <a:gd name="T8" fmla="*/ 0 w 193"/>
                <a:gd name="T9" fmla="*/ 0 h 146"/>
                <a:gd name="T10" fmla="*/ 4 w 193"/>
                <a:gd name="T11" fmla="*/ 4 h 146"/>
                <a:gd name="T12" fmla="*/ 193 w 193"/>
                <a:gd name="T13" fmla="*/ 4 h 146"/>
                <a:gd name="T14" fmla="*/ 193 w 193"/>
                <a:gd name="T15" fmla="*/ 146 h 146"/>
                <a:gd name="T16" fmla="*/ 4 w 193"/>
                <a:gd name="T17" fmla="*/ 146 h 146"/>
                <a:gd name="T18" fmla="*/ 4 w 193"/>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46">
                  <a:moveTo>
                    <a:pt x="0" y="0"/>
                  </a:moveTo>
                  <a:lnTo>
                    <a:pt x="193" y="0"/>
                  </a:lnTo>
                  <a:lnTo>
                    <a:pt x="193" y="146"/>
                  </a:lnTo>
                  <a:lnTo>
                    <a:pt x="0" y="146"/>
                  </a:lnTo>
                  <a:lnTo>
                    <a:pt x="0" y="0"/>
                  </a:lnTo>
                  <a:close/>
                  <a:moveTo>
                    <a:pt x="4" y="4"/>
                  </a:moveTo>
                  <a:lnTo>
                    <a:pt x="193" y="4"/>
                  </a:lnTo>
                  <a:lnTo>
                    <a:pt x="193" y="146"/>
                  </a:lnTo>
                  <a:lnTo>
                    <a:pt x="4" y="146"/>
                  </a:lnTo>
                  <a:lnTo>
                    <a:pt x="4" y="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5" name="Freeform 203">
              <a:extLst>
                <a:ext uri="{FF2B5EF4-FFF2-40B4-BE49-F238E27FC236}">
                  <a16:creationId xmlns:a16="http://schemas.microsoft.com/office/drawing/2014/main" id="{89D8D837-3508-4A49-AD09-C161AA8F052D}"/>
                </a:ext>
              </a:extLst>
            </p:cNvPr>
            <p:cNvSpPr>
              <a:spLocks noEditPoints="1"/>
            </p:cNvSpPr>
            <p:nvPr/>
          </p:nvSpPr>
          <p:spPr bwMode="auto">
            <a:xfrm>
              <a:off x="4162" y="2082"/>
              <a:ext cx="189" cy="142"/>
            </a:xfrm>
            <a:custGeom>
              <a:avLst/>
              <a:gdLst>
                <a:gd name="T0" fmla="*/ 0 w 189"/>
                <a:gd name="T1" fmla="*/ 0 h 142"/>
                <a:gd name="T2" fmla="*/ 189 w 189"/>
                <a:gd name="T3" fmla="*/ 0 h 142"/>
                <a:gd name="T4" fmla="*/ 189 w 189"/>
                <a:gd name="T5" fmla="*/ 142 h 142"/>
                <a:gd name="T6" fmla="*/ 0 w 189"/>
                <a:gd name="T7" fmla="*/ 142 h 142"/>
                <a:gd name="T8" fmla="*/ 0 w 189"/>
                <a:gd name="T9" fmla="*/ 0 h 142"/>
                <a:gd name="T10" fmla="*/ 4 w 189"/>
                <a:gd name="T11" fmla="*/ 3 h 142"/>
                <a:gd name="T12" fmla="*/ 189 w 189"/>
                <a:gd name="T13" fmla="*/ 3 h 142"/>
                <a:gd name="T14" fmla="*/ 189 w 189"/>
                <a:gd name="T15" fmla="*/ 142 h 142"/>
                <a:gd name="T16" fmla="*/ 4 w 189"/>
                <a:gd name="T17" fmla="*/ 142 h 142"/>
                <a:gd name="T18" fmla="*/ 4 w 189"/>
                <a:gd name="T19" fmla="*/ 3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42">
                  <a:moveTo>
                    <a:pt x="0" y="0"/>
                  </a:moveTo>
                  <a:lnTo>
                    <a:pt x="189" y="0"/>
                  </a:lnTo>
                  <a:lnTo>
                    <a:pt x="189" y="142"/>
                  </a:lnTo>
                  <a:lnTo>
                    <a:pt x="0" y="142"/>
                  </a:lnTo>
                  <a:lnTo>
                    <a:pt x="0" y="0"/>
                  </a:lnTo>
                  <a:close/>
                  <a:moveTo>
                    <a:pt x="4" y="3"/>
                  </a:moveTo>
                  <a:lnTo>
                    <a:pt x="189" y="3"/>
                  </a:lnTo>
                  <a:lnTo>
                    <a:pt x="189" y="142"/>
                  </a:lnTo>
                  <a:lnTo>
                    <a:pt x="4" y="142"/>
                  </a:lnTo>
                  <a:lnTo>
                    <a:pt x="4" y="3"/>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6" name="Freeform 204">
              <a:extLst>
                <a:ext uri="{FF2B5EF4-FFF2-40B4-BE49-F238E27FC236}">
                  <a16:creationId xmlns:a16="http://schemas.microsoft.com/office/drawing/2014/main" id="{CA2007DA-F313-0B4B-B991-0BD382680B21}"/>
                </a:ext>
              </a:extLst>
            </p:cNvPr>
            <p:cNvSpPr>
              <a:spLocks noEditPoints="1"/>
            </p:cNvSpPr>
            <p:nvPr/>
          </p:nvSpPr>
          <p:spPr bwMode="auto">
            <a:xfrm>
              <a:off x="4153" y="2068"/>
              <a:ext cx="185" cy="139"/>
            </a:xfrm>
            <a:custGeom>
              <a:avLst/>
              <a:gdLst>
                <a:gd name="T0" fmla="*/ 0 w 185"/>
                <a:gd name="T1" fmla="*/ 0 h 139"/>
                <a:gd name="T2" fmla="*/ 185 w 185"/>
                <a:gd name="T3" fmla="*/ 0 h 139"/>
                <a:gd name="T4" fmla="*/ 185 w 185"/>
                <a:gd name="T5" fmla="*/ 139 h 139"/>
                <a:gd name="T6" fmla="*/ 0 w 185"/>
                <a:gd name="T7" fmla="*/ 139 h 139"/>
                <a:gd name="T8" fmla="*/ 0 w 185"/>
                <a:gd name="T9" fmla="*/ 0 h 139"/>
                <a:gd name="T10" fmla="*/ 4 w 185"/>
                <a:gd name="T11" fmla="*/ 3 h 139"/>
                <a:gd name="T12" fmla="*/ 185 w 185"/>
                <a:gd name="T13" fmla="*/ 3 h 139"/>
                <a:gd name="T14" fmla="*/ 185 w 185"/>
                <a:gd name="T15" fmla="*/ 139 h 139"/>
                <a:gd name="T16" fmla="*/ 4 w 185"/>
                <a:gd name="T17" fmla="*/ 139 h 139"/>
                <a:gd name="T18" fmla="*/ 4 w 185"/>
                <a:gd name="T19" fmla="*/ 3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39">
                  <a:moveTo>
                    <a:pt x="0" y="0"/>
                  </a:moveTo>
                  <a:lnTo>
                    <a:pt x="185" y="0"/>
                  </a:lnTo>
                  <a:lnTo>
                    <a:pt x="185" y="139"/>
                  </a:lnTo>
                  <a:lnTo>
                    <a:pt x="0" y="139"/>
                  </a:lnTo>
                  <a:lnTo>
                    <a:pt x="0" y="0"/>
                  </a:lnTo>
                  <a:close/>
                  <a:moveTo>
                    <a:pt x="4" y="3"/>
                  </a:moveTo>
                  <a:lnTo>
                    <a:pt x="185" y="3"/>
                  </a:lnTo>
                  <a:lnTo>
                    <a:pt x="185" y="139"/>
                  </a:lnTo>
                  <a:lnTo>
                    <a:pt x="4" y="139"/>
                  </a:lnTo>
                  <a:lnTo>
                    <a:pt x="4" y="3"/>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7" name="Freeform 205">
              <a:extLst>
                <a:ext uri="{FF2B5EF4-FFF2-40B4-BE49-F238E27FC236}">
                  <a16:creationId xmlns:a16="http://schemas.microsoft.com/office/drawing/2014/main" id="{E1111FA6-3D1C-0F4D-A3BE-256C3797E200}"/>
                </a:ext>
              </a:extLst>
            </p:cNvPr>
            <p:cNvSpPr>
              <a:spLocks noEditPoints="1"/>
            </p:cNvSpPr>
            <p:nvPr/>
          </p:nvSpPr>
          <p:spPr bwMode="auto">
            <a:xfrm>
              <a:off x="4157" y="2071"/>
              <a:ext cx="181" cy="136"/>
            </a:xfrm>
            <a:custGeom>
              <a:avLst/>
              <a:gdLst>
                <a:gd name="T0" fmla="*/ 0 w 181"/>
                <a:gd name="T1" fmla="*/ 0 h 136"/>
                <a:gd name="T2" fmla="*/ 181 w 181"/>
                <a:gd name="T3" fmla="*/ 0 h 136"/>
                <a:gd name="T4" fmla="*/ 181 w 181"/>
                <a:gd name="T5" fmla="*/ 136 h 136"/>
                <a:gd name="T6" fmla="*/ 0 w 181"/>
                <a:gd name="T7" fmla="*/ 136 h 136"/>
                <a:gd name="T8" fmla="*/ 0 w 181"/>
                <a:gd name="T9" fmla="*/ 0 h 136"/>
                <a:gd name="T10" fmla="*/ 4 w 181"/>
                <a:gd name="T11" fmla="*/ 3 h 136"/>
                <a:gd name="T12" fmla="*/ 181 w 181"/>
                <a:gd name="T13" fmla="*/ 3 h 136"/>
                <a:gd name="T14" fmla="*/ 181 w 181"/>
                <a:gd name="T15" fmla="*/ 136 h 136"/>
                <a:gd name="T16" fmla="*/ 4 w 181"/>
                <a:gd name="T17" fmla="*/ 136 h 136"/>
                <a:gd name="T18" fmla="*/ 4 w 181"/>
                <a:gd name="T19" fmla="*/ 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36">
                  <a:moveTo>
                    <a:pt x="0" y="0"/>
                  </a:moveTo>
                  <a:lnTo>
                    <a:pt x="181" y="0"/>
                  </a:lnTo>
                  <a:lnTo>
                    <a:pt x="181" y="136"/>
                  </a:lnTo>
                  <a:lnTo>
                    <a:pt x="0" y="136"/>
                  </a:lnTo>
                  <a:lnTo>
                    <a:pt x="0" y="0"/>
                  </a:lnTo>
                  <a:close/>
                  <a:moveTo>
                    <a:pt x="4" y="3"/>
                  </a:moveTo>
                  <a:lnTo>
                    <a:pt x="181" y="3"/>
                  </a:lnTo>
                  <a:lnTo>
                    <a:pt x="181" y="136"/>
                  </a:lnTo>
                  <a:lnTo>
                    <a:pt x="4" y="136"/>
                  </a:lnTo>
                  <a:lnTo>
                    <a:pt x="4" y="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8" name="Freeform 206">
              <a:extLst>
                <a:ext uri="{FF2B5EF4-FFF2-40B4-BE49-F238E27FC236}">
                  <a16:creationId xmlns:a16="http://schemas.microsoft.com/office/drawing/2014/main" id="{B112F7ED-6802-EC47-BAC6-DBC12ED16A20}"/>
                </a:ext>
              </a:extLst>
            </p:cNvPr>
            <p:cNvSpPr>
              <a:spLocks noEditPoints="1"/>
            </p:cNvSpPr>
            <p:nvPr/>
          </p:nvSpPr>
          <p:spPr bwMode="auto">
            <a:xfrm>
              <a:off x="4161" y="2074"/>
              <a:ext cx="177" cy="133"/>
            </a:xfrm>
            <a:custGeom>
              <a:avLst/>
              <a:gdLst>
                <a:gd name="T0" fmla="*/ 0 w 177"/>
                <a:gd name="T1" fmla="*/ 0 h 133"/>
                <a:gd name="T2" fmla="*/ 177 w 177"/>
                <a:gd name="T3" fmla="*/ 0 h 133"/>
                <a:gd name="T4" fmla="*/ 177 w 177"/>
                <a:gd name="T5" fmla="*/ 133 h 133"/>
                <a:gd name="T6" fmla="*/ 0 w 177"/>
                <a:gd name="T7" fmla="*/ 133 h 133"/>
                <a:gd name="T8" fmla="*/ 0 w 177"/>
                <a:gd name="T9" fmla="*/ 0 h 133"/>
                <a:gd name="T10" fmla="*/ 5 w 177"/>
                <a:gd name="T11" fmla="*/ 3 h 133"/>
                <a:gd name="T12" fmla="*/ 177 w 177"/>
                <a:gd name="T13" fmla="*/ 3 h 133"/>
                <a:gd name="T14" fmla="*/ 177 w 177"/>
                <a:gd name="T15" fmla="*/ 133 h 133"/>
                <a:gd name="T16" fmla="*/ 5 w 177"/>
                <a:gd name="T17" fmla="*/ 133 h 133"/>
                <a:gd name="T18" fmla="*/ 5 w 177"/>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33">
                  <a:moveTo>
                    <a:pt x="0" y="0"/>
                  </a:moveTo>
                  <a:lnTo>
                    <a:pt x="177" y="0"/>
                  </a:lnTo>
                  <a:lnTo>
                    <a:pt x="177" y="133"/>
                  </a:lnTo>
                  <a:lnTo>
                    <a:pt x="0" y="133"/>
                  </a:lnTo>
                  <a:lnTo>
                    <a:pt x="0" y="0"/>
                  </a:lnTo>
                  <a:close/>
                  <a:moveTo>
                    <a:pt x="5" y="3"/>
                  </a:moveTo>
                  <a:lnTo>
                    <a:pt x="177" y="3"/>
                  </a:lnTo>
                  <a:lnTo>
                    <a:pt x="177" y="133"/>
                  </a:lnTo>
                  <a:lnTo>
                    <a:pt x="5" y="133"/>
                  </a:lnTo>
                  <a:lnTo>
                    <a:pt x="5" y="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9" name="Freeform 207">
              <a:extLst>
                <a:ext uri="{FF2B5EF4-FFF2-40B4-BE49-F238E27FC236}">
                  <a16:creationId xmlns:a16="http://schemas.microsoft.com/office/drawing/2014/main" id="{D715FA1B-3ABB-AD49-9F34-B32D82713185}"/>
                </a:ext>
              </a:extLst>
            </p:cNvPr>
            <p:cNvSpPr>
              <a:spLocks noEditPoints="1"/>
            </p:cNvSpPr>
            <p:nvPr/>
          </p:nvSpPr>
          <p:spPr bwMode="auto">
            <a:xfrm>
              <a:off x="4166" y="2077"/>
              <a:ext cx="172" cy="130"/>
            </a:xfrm>
            <a:custGeom>
              <a:avLst/>
              <a:gdLst>
                <a:gd name="T0" fmla="*/ 0 w 172"/>
                <a:gd name="T1" fmla="*/ 0 h 130"/>
                <a:gd name="T2" fmla="*/ 172 w 172"/>
                <a:gd name="T3" fmla="*/ 0 h 130"/>
                <a:gd name="T4" fmla="*/ 172 w 172"/>
                <a:gd name="T5" fmla="*/ 130 h 130"/>
                <a:gd name="T6" fmla="*/ 0 w 172"/>
                <a:gd name="T7" fmla="*/ 130 h 130"/>
                <a:gd name="T8" fmla="*/ 0 w 172"/>
                <a:gd name="T9" fmla="*/ 0 h 130"/>
                <a:gd name="T10" fmla="*/ 4 w 172"/>
                <a:gd name="T11" fmla="*/ 4 h 130"/>
                <a:gd name="T12" fmla="*/ 172 w 172"/>
                <a:gd name="T13" fmla="*/ 4 h 130"/>
                <a:gd name="T14" fmla="*/ 172 w 172"/>
                <a:gd name="T15" fmla="*/ 130 h 130"/>
                <a:gd name="T16" fmla="*/ 4 w 172"/>
                <a:gd name="T17" fmla="*/ 130 h 130"/>
                <a:gd name="T18" fmla="*/ 4 w 172"/>
                <a:gd name="T19" fmla="*/ 4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30">
                  <a:moveTo>
                    <a:pt x="0" y="0"/>
                  </a:moveTo>
                  <a:lnTo>
                    <a:pt x="172" y="0"/>
                  </a:lnTo>
                  <a:lnTo>
                    <a:pt x="172" y="130"/>
                  </a:lnTo>
                  <a:lnTo>
                    <a:pt x="0" y="130"/>
                  </a:lnTo>
                  <a:lnTo>
                    <a:pt x="0" y="0"/>
                  </a:lnTo>
                  <a:close/>
                  <a:moveTo>
                    <a:pt x="4" y="4"/>
                  </a:moveTo>
                  <a:lnTo>
                    <a:pt x="172" y="4"/>
                  </a:lnTo>
                  <a:lnTo>
                    <a:pt x="172" y="130"/>
                  </a:lnTo>
                  <a:lnTo>
                    <a:pt x="4" y="130"/>
                  </a:lnTo>
                  <a:lnTo>
                    <a:pt x="4" y="4"/>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0" name="Freeform 208">
              <a:extLst>
                <a:ext uri="{FF2B5EF4-FFF2-40B4-BE49-F238E27FC236}">
                  <a16:creationId xmlns:a16="http://schemas.microsoft.com/office/drawing/2014/main" id="{42AB006C-E26B-A249-B679-7B3677596998}"/>
                </a:ext>
              </a:extLst>
            </p:cNvPr>
            <p:cNvSpPr>
              <a:spLocks noEditPoints="1"/>
            </p:cNvSpPr>
            <p:nvPr/>
          </p:nvSpPr>
          <p:spPr bwMode="auto">
            <a:xfrm>
              <a:off x="4170" y="2081"/>
              <a:ext cx="168" cy="126"/>
            </a:xfrm>
            <a:custGeom>
              <a:avLst/>
              <a:gdLst>
                <a:gd name="T0" fmla="*/ 0 w 168"/>
                <a:gd name="T1" fmla="*/ 0 h 126"/>
                <a:gd name="T2" fmla="*/ 168 w 168"/>
                <a:gd name="T3" fmla="*/ 0 h 126"/>
                <a:gd name="T4" fmla="*/ 168 w 168"/>
                <a:gd name="T5" fmla="*/ 126 h 126"/>
                <a:gd name="T6" fmla="*/ 0 w 168"/>
                <a:gd name="T7" fmla="*/ 126 h 126"/>
                <a:gd name="T8" fmla="*/ 0 w 168"/>
                <a:gd name="T9" fmla="*/ 0 h 126"/>
                <a:gd name="T10" fmla="*/ 4 w 168"/>
                <a:gd name="T11" fmla="*/ 3 h 126"/>
                <a:gd name="T12" fmla="*/ 168 w 168"/>
                <a:gd name="T13" fmla="*/ 3 h 126"/>
                <a:gd name="T14" fmla="*/ 168 w 168"/>
                <a:gd name="T15" fmla="*/ 126 h 126"/>
                <a:gd name="T16" fmla="*/ 4 w 168"/>
                <a:gd name="T17" fmla="*/ 126 h 126"/>
                <a:gd name="T18" fmla="*/ 4 w 168"/>
                <a:gd name="T19" fmla="*/ 3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26">
                  <a:moveTo>
                    <a:pt x="0" y="0"/>
                  </a:moveTo>
                  <a:lnTo>
                    <a:pt x="168" y="0"/>
                  </a:lnTo>
                  <a:lnTo>
                    <a:pt x="168" y="126"/>
                  </a:lnTo>
                  <a:lnTo>
                    <a:pt x="0" y="126"/>
                  </a:lnTo>
                  <a:lnTo>
                    <a:pt x="0" y="0"/>
                  </a:lnTo>
                  <a:close/>
                  <a:moveTo>
                    <a:pt x="4" y="3"/>
                  </a:moveTo>
                  <a:lnTo>
                    <a:pt x="168" y="3"/>
                  </a:lnTo>
                  <a:lnTo>
                    <a:pt x="168" y="126"/>
                  </a:lnTo>
                  <a:lnTo>
                    <a:pt x="4" y="126"/>
                  </a:lnTo>
                  <a:lnTo>
                    <a:pt x="4"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1" name="Freeform 209">
              <a:extLst>
                <a:ext uri="{FF2B5EF4-FFF2-40B4-BE49-F238E27FC236}">
                  <a16:creationId xmlns:a16="http://schemas.microsoft.com/office/drawing/2014/main" id="{CC0D60D3-7A3A-7647-AB03-F1C9CA02B391}"/>
                </a:ext>
              </a:extLst>
            </p:cNvPr>
            <p:cNvSpPr>
              <a:spLocks noEditPoints="1"/>
            </p:cNvSpPr>
            <p:nvPr/>
          </p:nvSpPr>
          <p:spPr bwMode="auto">
            <a:xfrm>
              <a:off x="4174" y="2084"/>
              <a:ext cx="164" cy="123"/>
            </a:xfrm>
            <a:custGeom>
              <a:avLst/>
              <a:gdLst>
                <a:gd name="T0" fmla="*/ 0 w 164"/>
                <a:gd name="T1" fmla="*/ 0 h 123"/>
                <a:gd name="T2" fmla="*/ 164 w 164"/>
                <a:gd name="T3" fmla="*/ 0 h 123"/>
                <a:gd name="T4" fmla="*/ 164 w 164"/>
                <a:gd name="T5" fmla="*/ 123 h 123"/>
                <a:gd name="T6" fmla="*/ 0 w 164"/>
                <a:gd name="T7" fmla="*/ 123 h 123"/>
                <a:gd name="T8" fmla="*/ 0 w 164"/>
                <a:gd name="T9" fmla="*/ 0 h 123"/>
                <a:gd name="T10" fmla="*/ 4 w 164"/>
                <a:gd name="T11" fmla="*/ 3 h 123"/>
                <a:gd name="T12" fmla="*/ 164 w 164"/>
                <a:gd name="T13" fmla="*/ 3 h 123"/>
                <a:gd name="T14" fmla="*/ 164 w 164"/>
                <a:gd name="T15" fmla="*/ 123 h 123"/>
                <a:gd name="T16" fmla="*/ 4 w 164"/>
                <a:gd name="T17" fmla="*/ 123 h 123"/>
                <a:gd name="T18" fmla="*/ 4 w 164"/>
                <a:gd name="T19" fmla="*/ 3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23">
                  <a:moveTo>
                    <a:pt x="0" y="0"/>
                  </a:moveTo>
                  <a:lnTo>
                    <a:pt x="164" y="0"/>
                  </a:lnTo>
                  <a:lnTo>
                    <a:pt x="164" y="123"/>
                  </a:lnTo>
                  <a:lnTo>
                    <a:pt x="0" y="123"/>
                  </a:lnTo>
                  <a:lnTo>
                    <a:pt x="0" y="0"/>
                  </a:lnTo>
                  <a:close/>
                  <a:moveTo>
                    <a:pt x="4" y="3"/>
                  </a:moveTo>
                  <a:lnTo>
                    <a:pt x="164" y="3"/>
                  </a:lnTo>
                  <a:lnTo>
                    <a:pt x="164" y="123"/>
                  </a:lnTo>
                  <a:lnTo>
                    <a:pt x="4" y="123"/>
                  </a:lnTo>
                  <a:lnTo>
                    <a:pt x="4" y="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2" name="Freeform 210">
              <a:extLst>
                <a:ext uri="{FF2B5EF4-FFF2-40B4-BE49-F238E27FC236}">
                  <a16:creationId xmlns:a16="http://schemas.microsoft.com/office/drawing/2014/main" id="{76235F1F-FA38-4944-A8AF-22418F958871}"/>
                </a:ext>
              </a:extLst>
            </p:cNvPr>
            <p:cNvSpPr>
              <a:spLocks noEditPoints="1"/>
            </p:cNvSpPr>
            <p:nvPr/>
          </p:nvSpPr>
          <p:spPr bwMode="auto">
            <a:xfrm>
              <a:off x="4178" y="2087"/>
              <a:ext cx="160" cy="120"/>
            </a:xfrm>
            <a:custGeom>
              <a:avLst/>
              <a:gdLst>
                <a:gd name="T0" fmla="*/ 0 w 160"/>
                <a:gd name="T1" fmla="*/ 0 h 120"/>
                <a:gd name="T2" fmla="*/ 160 w 160"/>
                <a:gd name="T3" fmla="*/ 0 h 120"/>
                <a:gd name="T4" fmla="*/ 160 w 160"/>
                <a:gd name="T5" fmla="*/ 120 h 120"/>
                <a:gd name="T6" fmla="*/ 0 w 160"/>
                <a:gd name="T7" fmla="*/ 120 h 120"/>
                <a:gd name="T8" fmla="*/ 0 w 160"/>
                <a:gd name="T9" fmla="*/ 0 h 120"/>
                <a:gd name="T10" fmla="*/ 5 w 160"/>
                <a:gd name="T11" fmla="*/ 3 h 120"/>
                <a:gd name="T12" fmla="*/ 160 w 160"/>
                <a:gd name="T13" fmla="*/ 3 h 120"/>
                <a:gd name="T14" fmla="*/ 160 w 160"/>
                <a:gd name="T15" fmla="*/ 120 h 120"/>
                <a:gd name="T16" fmla="*/ 5 w 160"/>
                <a:gd name="T17" fmla="*/ 120 h 120"/>
                <a:gd name="T18" fmla="*/ 5 w 160"/>
                <a:gd name="T19" fmla="*/ 3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20">
                  <a:moveTo>
                    <a:pt x="0" y="0"/>
                  </a:moveTo>
                  <a:lnTo>
                    <a:pt x="160" y="0"/>
                  </a:lnTo>
                  <a:lnTo>
                    <a:pt x="160" y="120"/>
                  </a:lnTo>
                  <a:lnTo>
                    <a:pt x="0" y="120"/>
                  </a:lnTo>
                  <a:lnTo>
                    <a:pt x="0" y="0"/>
                  </a:lnTo>
                  <a:close/>
                  <a:moveTo>
                    <a:pt x="5" y="3"/>
                  </a:moveTo>
                  <a:lnTo>
                    <a:pt x="160" y="3"/>
                  </a:lnTo>
                  <a:lnTo>
                    <a:pt x="160" y="120"/>
                  </a:lnTo>
                  <a:lnTo>
                    <a:pt x="5" y="120"/>
                  </a:lnTo>
                  <a:lnTo>
                    <a:pt x="5" y="3"/>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3" name="Freeform 211">
              <a:extLst>
                <a:ext uri="{FF2B5EF4-FFF2-40B4-BE49-F238E27FC236}">
                  <a16:creationId xmlns:a16="http://schemas.microsoft.com/office/drawing/2014/main" id="{21A24DD9-F603-3A4B-864F-184CD81A6E0E}"/>
                </a:ext>
              </a:extLst>
            </p:cNvPr>
            <p:cNvSpPr>
              <a:spLocks noEditPoints="1"/>
            </p:cNvSpPr>
            <p:nvPr/>
          </p:nvSpPr>
          <p:spPr bwMode="auto">
            <a:xfrm>
              <a:off x="4183" y="2090"/>
              <a:ext cx="155" cy="117"/>
            </a:xfrm>
            <a:custGeom>
              <a:avLst/>
              <a:gdLst>
                <a:gd name="T0" fmla="*/ 0 w 155"/>
                <a:gd name="T1" fmla="*/ 0 h 117"/>
                <a:gd name="T2" fmla="*/ 155 w 155"/>
                <a:gd name="T3" fmla="*/ 0 h 117"/>
                <a:gd name="T4" fmla="*/ 155 w 155"/>
                <a:gd name="T5" fmla="*/ 117 h 117"/>
                <a:gd name="T6" fmla="*/ 0 w 155"/>
                <a:gd name="T7" fmla="*/ 117 h 117"/>
                <a:gd name="T8" fmla="*/ 0 w 155"/>
                <a:gd name="T9" fmla="*/ 0 h 117"/>
                <a:gd name="T10" fmla="*/ 4 w 155"/>
                <a:gd name="T11" fmla="*/ 3 h 117"/>
                <a:gd name="T12" fmla="*/ 155 w 155"/>
                <a:gd name="T13" fmla="*/ 3 h 117"/>
                <a:gd name="T14" fmla="*/ 155 w 155"/>
                <a:gd name="T15" fmla="*/ 117 h 117"/>
                <a:gd name="T16" fmla="*/ 4 w 155"/>
                <a:gd name="T17" fmla="*/ 117 h 117"/>
                <a:gd name="T18" fmla="*/ 4 w 155"/>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7">
                  <a:moveTo>
                    <a:pt x="0" y="0"/>
                  </a:moveTo>
                  <a:lnTo>
                    <a:pt x="155" y="0"/>
                  </a:lnTo>
                  <a:lnTo>
                    <a:pt x="155" y="117"/>
                  </a:lnTo>
                  <a:lnTo>
                    <a:pt x="0" y="117"/>
                  </a:lnTo>
                  <a:lnTo>
                    <a:pt x="0" y="0"/>
                  </a:lnTo>
                  <a:close/>
                  <a:moveTo>
                    <a:pt x="4" y="3"/>
                  </a:moveTo>
                  <a:lnTo>
                    <a:pt x="155" y="3"/>
                  </a:lnTo>
                  <a:lnTo>
                    <a:pt x="155" y="117"/>
                  </a:lnTo>
                  <a:lnTo>
                    <a:pt x="4" y="117"/>
                  </a:lnTo>
                  <a:lnTo>
                    <a:pt x="4" y="3"/>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4" name="Freeform 212">
              <a:extLst>
                <a:ext uri="{FF2B5EF4-FFF2-40B4-BE49-F238E27FC236}">
                  <a16:creationId xmlns:a16="http://schemas.microsoft.com/office/drawing/2014/main" id="{618DFD48-34FD-B342-882D-4F45A2C051B3}"/>
                </a:ext>
              </a:extLst>
            </p:cNvPr>
            <p:cNvSpPr>
              <a:spLocks noEditPoints="1"/>
            </p:cNvSpPr>
            <p:nvPr/>
          </p:nvSpPr>
          <p:spPr bwMode="auto">
            <a:xfrm>
              <a:off x="4187" y="2093"/>
              <a:ext cx="151" cy="114"/>
            </a:xfrm>
            <a:custGeom>
              <a:avLst/>
              <a:gdLst>
                <a:gd name="T0" fmla="*/ 0 w 151"/>
                <a:gd name="T1" fmla="*/ 0 h 114"/>
                <a:gd name="T2" fmla="*/ 151 w 151"/>
                <a:gd name="T3" fmla="*/ 0 h 114"/>
                <a:gd name="T4" fmla="*/ 151 w 151"/>
                <a:gd name="T5" fmla="*/ 114 h 114"/>
                <a:gd name="T6" fmla="*/ 0 w 151"/>
                <a:gd name="T7" fmla="*/ 114 h 114"/>
                <a:gd name="T8" fmla="*/ 0 w 151"/>
                <a:gd name="T9" fmla="*/ 0 h 114"/>
                <a:gd name="T10" fmla="*/ 5 w 151"/>
                <a:gd name="T11" fmla="*/ 3 h 114"/>
                <a:gd name="T12" fmla="*/ 151 w 151"/>
                <a:gd name="T13" fmla="*/ 3 h 114"/>
                <a:gd name="T14" fmla="*/ 151 w 151"/>
                <a:gd name="T15" fmla="*/ 114 h 114"/>
                <a:gd name="T16" fmla="*/ 5 w 151"/>
                <a:gd name="T17" fmla="*/ 114 h 114"/>
                <a:gd name="T18" fmla="*/ 5 w 151"/>
                <a:gd name="T19" fmla="*/ 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4">
                  <a:moveTo>
                    <a:pt x="0" y="0"/>
                  </a:moveTo>
                  <a:lnTo>
                    <a:pt x="151" y="0"/>
                  </a:lnTo>
                  <a:lnTo>
                    <a:pt x="151" y="114"/>
                  </a:lnTo>
                  <a:lnTo>
                    <a:pt x="0" y="114"/>
                  </a:lnTo>
                  <a:lnTo>
                    <a:pt x="0" y="0"/>
                  </a:lnTo>
                  <a:close/>
                  <a:moveTo>
                    <a:pt x="5" y="3"/>
                  </a:moveTo>
                  <a:lnTo>
                    <a:pt x="151" y="3"/>
                  </a:lnTo>
                  <a:lnTo>
                    <a:pt x="151" y="114"/>
                  </a:lnTo>
                  <a:lnTo>
                    <a:pt x="5" y="114"/>
                  </a:lnTo>
                  <a:lnTo>
                    <a:pt x="5" y="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5" name="Freeform 213">
              <a:extLst>
                <a:ext uri="{FF2B5EF4-FFF2-40B4-BE49-F238E27FC236}">
                  <a16:creationId xmlns:a16="http://schemas.microsoft.com/office/drawing/2014/main" id="{EB610FB0-459A-D643-940D-0BAA00B3EA31}"/>
                </a:ext>
              </a:extLst>
            </p:cNvPr>
            <p:cNvSpPr>
              <a:spLocks noEditPoints="1"/>
            </p:cNvSpPr>
            <p:nvPr/>
          </p:nvSpPr>
          <p:spPr bwMode="auto">
            <a:xfrm>
              <a:off x="4192" y="2096"/>
              <a:ext cx="146" cy="111"/>
            </a:xfrm>
            <a:custGeom>
              <a:avLst/>
              <a:gdLst>
                <a:gd name="T0" fmla="*/ 0 w 146"/>
                <a:gd name="T1" fmla="*/ 0 h 111"/>
                <a:gd name="T2" fmla="*/ 146 w 146"/>
                <a:gd name="T3" fmla="*/ 0 h 111"/>
                <a:gd name="T4" fmla="*/ 146 w 146"/>
                <a:gd name="T5" fmla="*/ 111 h 111"/>
                <a:gd name="T6" fmla="*/ 0 w 146"/>
                <a:gd name="T7" fmla="*/ 111 h 111"/>
                <a:gd name="T8" fmla="*/ 0 w 146"/>
                <a:gd name="T9" fmla="*/ 0 h 111"/>
                <a:gd name="T10" fmla="*/ 4 w 146"/>
                <a:gd name="T11" fmla="*/ 4 h 111"/>
                <a:gd name="T12" fmla="*/ 146 w 146"/>
                <a:gd name="T13" fmla="*/ 4 h 111"/>
                <a:gd name="T14" fmla="*/ 146 w 146"/>
                <a:gd name="T15" fmla="*/ 111 h 111"/>
                <a:gd name="T16" fmla="*/ 4 w 146"/>
                <a:gd name="T17" fmla="*/ 111 h 111"/>
                <a:gd name="T18" fmla="*/ 4 w 146"/>
                <a:gd name="T19" fmla="*/ 4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11">
                  <a:moveTo>
                    <a:pt x="0" y="0"/>
                  </a:moveTo>
                  <a:lnTo>
                    <a:pt x="146" y="0"/>
                  </a:lnTo>
                  <a:lnTo>
                    <a:pt x="146" y="111"/>
                  </a:lnTo>
                  <a:lnTo>
                    <a:pt x="0" y="111"/>
                  </a:lnTo>
                  <a:lnTo>
                    <a:pt x="0" y="0"/>
                  </a:lnTo>
                  <a:close/>
                  <a:moveTo>
                    <a:pt x="4" y="4"/>
                  </a:moveTo>
                  <a:lnTo>
                    <a:pt x="146" y="4"/>
                  </a:lnTo>
                  <a:lnTo>
                    <a:pt x="146" y="111"/>
                  </a:lnTo>
                  <a:lnTo>
                    <a:pt x="4" y="111"/>
                  </a:lnTo>
                  <a:lnTo>
                    <a:pt x="4" y="4"/>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6" name="Freeform 214">
              <a:extLst>
                <a:ext uri="{FF2B5EF4-FFF2-40B4-BE49-F238E27FC236}">
                  <a16:creationId xmlns:a16="http://schemas.microsoft.com/office/drawing/2014/main" id="{7F46D3A9-650D-894B-AE47-D5332FB533F6}"/>
                </a:ext>
              </a:extLst>
            </p:cNvPr>
            <p:cNvSpPr>
              <a:spLocks noEditPoints="1"/>
            </p:cNvSpPr>
            <p:nvPr/>
          </p:nvSpPr>
          <p:spPr bwMode="auto">
            <a:xfrm>
              <a:off x="4196" y="2100"/>
              <a:ext cx="142" cy="107"/>
            </a:xfrm>
            <a:custGeom>
              <a:avLst/>
              <a:gdLst>
                <a:gd name="T0" fmla="*/ 0 w 142"/>
                <a:gd name="T1" fmla="*/ 0 h 107"/>
                <a:gd name="T2" fmla="*/ 142 w 142"/>
                <a:gd name="T3" fmla="*/ 0 h 107"/>
                <a:gd name="T4" fmla="*/ 142 w 142"/>
                <a:gd name="T5" fmla="*/ 107 h 107"/>
                <a:gd name="T6" fmla="*/ 0 w 142"/>
                <a:gd name="T7" fmla="*/ 107 h 107"/>
                <a:gd name="T8" fmla="*/ 0 w 142"/>
                <a:gd name="T9" fmla="*/ 0 h 107"/>
                <a:gd name="T10" fmla="*/ 4 w 142"/>
                <a:gd name="T11" fmla="*/ 3 h 107"/>
                <a:gd name="T12" fmla="*/ 142 w 142"/>
                <a:gd name="T13" fmla="*/ 3 h 107"/>
                <a:gd name="T14" fmla="*/ 142 w 142"/>
                <a:gd name="T15" fmla="*/ 107 h 107"/>
                <a:gd name="T16" fmla="*/ 4 w 142"/>
                <a:gd name="T17" fmla="*/ 107 h 107"/>
                <a:gd name="T18" fmla="*/ 4 w 142"/>
                <a:gd name="T19" fmla="*/ 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7">
                  <a:moveTo>
                    <a:pt x="0" y="0"/>
                  </a:moveTo>
                  <a:lnTo>
                    <a:pt x="142" y="0"/>
                  </a:lnTo>
                  <a:lnTo>
                    <a:pt x="142" y="107"/>
                  </a:lnTo>
                  <a:lnTo>
                    <a:pt x="0" y="107"/>
                  </a:lnTo>
                  <a:lnTo>
                    <a:pt x="0" y="0"/>
                  </a:lnTo>
                  <a:close/>
                  <a:moveTo>
                    <a:pt x="4" y="3"/>
                  </a:moveTo>
                  <a:lnTo>
                    <a:pt x="142" y="3"/>
                  </a:lnTo>
                  <a:lnTo>
                    <a:pt x="142" y="107"/>
                  </a:lnTo>
                  <a:lnTo>
                    <a:pt x="4" y="107"/>
                  </a:lnTo>
                  <a:lnTo>
                    <a:pt x="4" y="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7" name="Freeform 215">
              <a:extLst>
                <a:ext uri="{FF2B5EF4-FFF2-40B4-BE49-F238E27FC236}">
                  <a16:creationId xmlns:a16="http://schemas.microsoft.com/office/drawing/2014/main" id="{23E9820C-708D-9143-B3DD-AE6920B7C973}"/>
                </a:ext>
              </a:extLst>
            </p:cNvPr>
            <p:cNvSpPr>
              <a:spLocks noEditPoints="1"/>
            </p:cNvSpPr>
            <p:nvPr/>
          </p:nvSpPr>
          <p:spPr bwMode="auto">
            <a:xfrm>
              <a:off x="4200" y="2103"/>
              <a:ext cx="138" cy="104"/>
            </a:xfrm>
            <a:custGeom>
              <a:avLst/>
              <a:gdLst>
                <a:gd name="T0" fmla="*/ 0 w 138"/>
                <a:gd name="T1" fmla="*/ 0 h 104"/>
                <a:gd name="T2" fmla="*/ 138 w 138"/>
                <a:gd name="T3" fmla="*/ 0 h 104"/>
                <a:gd name="T4" fmla="*/ 138 w 138"/>
                <a:gd name="T5" fmla="*/ 104 h 104"/>
                <a:gd name="T6" fmla="*/ 0 w 138"/>
                <a:gd name="T7" fmla="*/ 104 h 104"/>
                <a:gd name="T8" fmla="*/ 0 w 138"/>
                <a:gd name="T9" fmla="*/ 0 h 104"/>
                <a:gd name="T10" fmla="*/ 4 w 138"/>
                <a:gd name="T11" fmla="*/ 3 h 104"/>
                <a:gd name="T12" fmla="*/ 138 w 138"/>
                <a:gd name="T13" fmla="*/ 3 h 104"/>
                <a:gd name="T14" fmla="*/ 138 w 138"/>
                <a:gd name="T15" fmla="*/ 104 h 104"/>
                <a:gd name="T16" fmla="*/ 4 w 138"/>
                <a:gd name="T17" fmla="*/ 104 h 104"/>
                <a:gd name="T18" fmla="*/ 4 w 138"/>
                <a:gd name="T19" fmla="*/ 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4">
                  <a:moveTo>
                    <a:pt x="0" y="0"/>
                  </a:moveTo>
                  <a:lnTo>
                    <a:pt x="138" y="0"/>
                  </a:lnTo>
                  <a:lnTo>
                    <a:pt x="138" y="104"/>
                  </a:lnTo>
                  <a:lnTo>
                    <a:pt x="0" y="104"/>
                  </a:lnTo>
                  <a:lnTo>
                    <a:pt x="0" y="0"/>
                  </a:lnTo>
                  <a:close/>
                  <a:moveTo>
                    <a:pt x="4" y="3"/>
                  </a:moveTo>
                  <a:lnTo>
                    <a:pt x="138" y="3"/>
                  </a:lnTo>
                  <a:lnTo>
                    <a:pt x="138" y="104"/>
                  </a:lnTo>
                  <a:lnTo>
                    <a:pt x="4" y="104"/>
                  </a:lnTo>
                  <a:lnTo>
                    <a:pt x="4"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8" name="Freeform 216">
              <a:extLst>
                <a:ext uri="{FF2B5EF4-FFF2-40B4-BE49-F238E27FC236}">
                  <a16:creationId xmlns:a16="http://schemas.microsoft.com/office/drawing/2014/main" id="{2588EA53-1341-D94C-8D57-26EC3225AC7F}"/>
                </a:ext>
              </a:extLst>
            </p:cNvPr>
            <p:cNvSpPr>
              <a:spLocks noEditPoints="1"/>
            </p:cNvSpPr>
            <p:nvPr/>
          </p:nvSpPr>
          <p:spPr bwMode="auto">
            <a:xfrm>
              <a:off x="4204" y="2106"/>
              <a:ext cx="134" cy="101"/>
            </a:xfrm>
            <a:custGeom>
              <a:avLst/>
              <a:gdLst>
                <a:gd name="T0" fmla="*/ 0 w 134"/>
                <a:gd name="T1" fmla="*/ 0 h 101"/>
                <a:gd name="T2" fmla="*/ 134 w 134"/>
                <a:gd name="T3" fmla="*/ 0 h 101"/>
                <a:gd name="T4" fmla="*/ 134 w 134"/>
                <a:gd name="T5" fmla="*/ 101 h 101"/>
                <a:gd name="T6" fmla="*/ 0 w 134"/>
                <a:gd name="T7" fmla="*/ 101 h 101"/>
                <a:gd name="T8" fmla="*/ 0 w 134"/>
                <a:gd name="T9" fmla="*/ 0 h 101"/>
                <a:gd name="T10" fmla="*/ 4 w 134"/>
                <a:gd name="T11" fmla="*/ 3 h 101"/>
                <a:gd name="T12" fmla="*/ 134 w 134"/>
                <a:gd name="T13" fmla="*/ 3 h 101"/>
                <a:gd name="T14" fmla="*/ 134 w 134"/>
                <a:gd name="T15" fmla="*/ 101 h 101"/>
                <a:gd name="T16" fmla="*/ 4 w 134"/>
                <a:gd name="T17" fmla="*/ 101 h 101"/>
                <a:gd name="T18" fmla="*/ 4 w 134"/>
                <a:gd name="T19" fmla="*/ 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1">
                  <a:moveTo>
                    <a:pt x="0" y="0"/>
                  </a:moveTo>
                  <a:lnTo>
                    <a:pt x="134" y="0"/>
                  </a:lnTo>
                  <a:lnTo>
                    <a:pt x="134" y="101"/>
                  </a:lnTo>
                  <a:lnTo>
                    <a:pt x="0" y="101"/>
                  </a:lnTo>
                  <a:lnTo>
                    <a:pt x="0" y="0"/>
                  </a:lnTo>
                  <a:close/>
                  <a:moveTo>
                    <a:pt x="4" y="3"/>
                  </a:moveTo>
                  <a:lnTo>
                    <a:pt x="134" y="3"/>
                  </a:lnTo>
                  <a:lnTo>
                    <a:pt x="134" y="101"/>
                  </a:lnTo>
                  <a:lnTo>
                    <a:pt x="4" y="101"/>
                  </a:lnTo>
                  <a:lnTo>
                    <a:pt x="4" y="3"/>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9" name="Freeform 217">
              <a:extLst>
                <a:ext uri="{FF2B5EF4-FFF2-40B4-BE49-F238E27FC236}">
                  <a16:creationId xmlns:a16="http://schemas.microsoft.com/office/drawing/2014/main" id="{DE54105F-52EE-1A42-BCC0-A38750A83E21}"/>
                </a:ext>
              </a:extLst>
            </p:cNvPr>
            <p:cNvSpPr>
              <a:spLocks noEditPoints="1"/>
            </p:cNvSpPr>
            <p:nvPr/>
          </p:nvSpPr>
          <p:spPr bwMode="auto">
            <a:xfrm>
              <a:off x="4208" y="2109"/>
              <a:ext cx="130" cy="98"/>
            </a:xfrm>
            <a:custGeom>
              <a:avLst/>
              <a:gdLst>
                <a:gd name="T0" fmla="*/ 0 w 130"/>
                <a:gd name="T1" fmla="*/ 0 h 98"/>
                <a:gd name="T2" fmla="*/ 130 w 130"/>
                <a:gd name="T3" fmla="*/ 0 h 98"/>
                <a:gd name="T4" fmla="*/ 130 w 130"/>
                <a:gd name="T5" fmla="*/ 98 h 98"/>
                <a:gd name="T6" fmla="*/ 0 w 130"/>
                <a:gd name="T7" fmla="*/ 98 h 98"/>
                <a:gd name="T8" fmla="*/ 0 w 130"/>
                <a:gd name="T9" fmla="*/ 0 h 98"/>
                <a:gd name="T10" fmla="*/ 5 w 130"/>
                <a:gd name="T11" fmla="*/ 3 h 98"/>
                <a:gd name="T12" fmla="*/ 130 w 130"/>
                <a:gd name="T13" fmla="*/ 3 h 98"/>
                <a:gd name="T14" fmla="*/ 130 w 130"/>
                <a:gd name="T15" fmla="*/ 98 h 98"/>
                <a:gd name="T16" fmla="*/ 5 w 130"/>
                <a:gd name="T17" fmla="*/ 98 h 98"/>
                <a:gd name="T18" fmla="*/ 5 w 130"/>
                <a:gd name="T19" fmla="*/ 3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8">
                  <a:moveTo>
                    <a:pt x="0" y="0"/>
                  </a:moveTo>
                  <a:lnTo>
                    <a:pt x="130" y="0"/>
                  </a:lnTo>
                  <a:lnTo>
                    <a:pt x="130" y="98"/>
                  </a:lnTo>
                  <a:lnTo>
                    <a:pt x="0" y="98"/>
                  </a:lnTo>
                  <a:lnTo>
                    <a:pt x="0" y="0"/>
                  </a:lnTo>
                  <a:close/>
                  <a:moveTo>
                    <a:pt x="5" y="3"/>
                  </a:moveTo>
                  <a:lnTo>
                    <a:pt x="130" y="3"/>
                  </a:lnTo>
                  <a:lnTo>
                    <a:pt x="130" y="98"/>
                  </a:lnTo>
                  <a:lnTo>
                    <a:pt x="5" y="98"/>
                  </a:lnTo>
                  <a:lnTo>
                    <a:pt x="5" y="3"/>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0" name="Freeform 218">
              <a:extLst>
                <a:ext uri="{FF2B5EF4-FFF2-40B4-BE49-F238E27FC236}">
                  <a16:creationId xmlns:a16="http://schemas.microsoft.com/office/drawing/2014/main" id="{208B2122-E6CD-C145-8F2E-FB1B27ECE4E3}"/>
                </a:ext>
              </a:extLst>
            </p:cNvPr>
            <p:cNvSpPr>
              <a:spLocks noEditPoints="1"/>
            </p:cNvSpPr>
            <p:nvPr/>
          </p:nvSpPr>
          <p:spPr bwMode="auto">
            <a:xfrm>
              <a:off x="4213" y="2112"/>
              <a:ext cx="125" cy="95"/>
            </a:xfrm>
            <a:custGeom>
              <a:avLst/>
              <a:gdLst>
                <a:gd name="T0" fmla="*/ 0 w 125"/>
                <a:gd name="T1" fmla="*/ 0 h 95"/>
                <a:gd name="T2" fmla="*/ 125 w 125"/>
                <a:gd name="T3" fmla="*/ 0 h 95"/>
                <a:gd name="T4" fmla="*/ 125 w 125"/>
                <a:gd name="T5" fmla="*/ 95 h 95"/>
                <a:gd name="T6" fmla="*/ 0 w 125"/>
                <a:gd name="T7" fmla="*/ 95 h 95"/>
                <a:gd name="T8" fmla="*/ 0 w 125"/>
                <a:gd name="T9" fmla="*/ 0 h 95"/>
                <a:gd name="T10" fmla="*/ 4 w 125"/>
                <a:gd name="T11" fmla="*/ 3 h 95"/>
                <a:gd name="T12" fmla="*/ 125 w 125"/>
                <a:gd name="T13" fmla="*/ 3 h 95"/>
                <a:gd name="T14" fmla="*/ 125 w 125"/>
                <a:gd name="T15" fmla="*/ 95 h 95"/>
                <a:gd name="T16" fmla="*/ 4 w 125"/>
                <a:gd name="T17" fmla="*/ 95 h 95"/>
                <a:gd name="T18" fmla="*/ 4 w 125"/>
                <a:gd name="T19" fmla="*/ 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5">
                  <a:moveTo>
                    <a:pt x="0" y="0"/>
                  </a:moveTo>
                  <a:lnTo>
                    <a:pt x="125" y="0"/>
                  </a:lnTo>
                  <a:lnTo>
                    <a:pt x="125" y="95"/>
                  </a:lnTo>
                  <a:lnTo>
                    <a:pt x="0" y="95"/>
                  </a:lnTo>
                  <a:lnTo>
                    <a:pt x="0" y="0"/>
                  </a:lnTo>
                  <a:close/>
                  <a:moveTo>
                    <a:pt x="4" y="3"/>
                  </a:moveTo>
                  <a:lnTo>
                    <a:pt x="125" y="3"/>
                  </a:lnTo>
                  <a:lnTo>
                    <a:pt x="125" y="95"/>
                  </a:lnTo>
                  <a:lnTo>
                    <a:pt x="4" y="95"/>
                  </a:lnTo>
                  <a:lnTo>
                    <a:pt x="4" y="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1" name="Freeform 219">
              <a:extLst>
                <a:ext uri="{FF2B5EF4-FFF2-40B4-BE49-F238E27FC236}">
                  <a16:creationId xmlns:a16="http://schemas.microsoft.com/office/drawing/2014/main" id="{D53EB529-8568-4946-83C6-C72D521B2A4E}"/>
                </a:ext>
              </a:extLst>
            </p:cNvPr>
            <p:cNvSpPr>
              <a:spLocks noEditPoints="1"/>
            </p:cNvSpPr>
            <p:nvPr/>
          </p:nvSpPr>
          <p:spPr bwMode="auto">
            <a:xfrm>
              <a:off x="4217" y="2115"/>
              <a:ext cx="121" cy="92"/>
            </a:xfrm>
            <a:custGeom>
              <a:avLst/>
              <a:gdLst>
                <a:gd name="T0" fmla="*/ 0 w 121"/>
                <a:gd name="T1" fmla="*/ 0 h 92"/>
                <a:gd name="T2" fmla="*/ 121 w 121"/>
                <a:gd name="T3" fmla="*/ 0 h 92"/>
                <a:gd name="T4" fmla="*/ 121 w 121"/>
                <a:gd name="T5" fmla="*/ 92 h 92"/>
                <a:gd name="T6" fmla="*/ 0 w 121"/>
                <a:gd name="T7" fmla="*/ 92 h 92"/>
                <a:gd name="T8" fmla="*/ 0 w 121"/>
                <a:gd name="T9" fmla="*/ 0 h 92"/>
                <a:gd name="T10" fmla="*/ 4 w 121"/>
                <a:gd name="T11" fmla="*/ 4 h 92"/>
                <a:gd name="T12" fmla="*/ 121 w 121"/>
                <a:gd name="T13" fmla="*/ 4 h 92"/>
                <a:gd name="T14" fmla="*/ 121 w 121"/>
                <a:gd name="T15" fmla="*/ 92 h 92"/>
                <a:gd name="T16" fmla="*/ 4 w 121"/>
                <a:gd name="T17" fmla="*/ 92 h 92"/>
                <a:gd name="T18" fmla="*/ 4 w 121"/>
                <a:gd name="T19" fmla="*/ 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2">
                  <a:moveTo>
                    <a:pt x="0" y="0"/>
                  </a:moveTo>
                  <a:lnTo>
                    <a:pt x="121" y="0"/>
                  </a:lnTo>
                  <a:lnTo>
                    <a:pt x="121" y="92"/>
                  </a:lnTo>
                  <a:lnTo>
                    <a:pt x="0" y="92"/>
                  </a:lnTo>
                  <a:lnTo>
                    <a:pt x="0" y="0"/>
                  </a:lnTo>
                  <a:close/>
                  <a:moveTo>
                    <a:pt x="4" y="4"/>
                  </a:moveTo>
                  <a:lnTo>
                    <a:pt x="121" y="4"/>
                  </a:lnTo>
                  <a:lnTo>
                    <a:pt x="121" y="92"/>
                  </a:lnTo>
                  <a:lnTo>
                    <a:pt x="4" y="92"/>
                  </a:lnTo>
                  <a:lnTo>
                    <a:pt x="4"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2" name="Freeform 220">
              <a:extLst>
                <a:ext uri="{FF2B5EF4-FFF2-40B4-BE49-F238E27FC236}">
                  <a16:creationId xmlns:a16="http://schemas.microsoft.com/office/drawing/2014/main" id="{4D0C644B-8A93-9F47-BEFE-7C74B4B0971F}"/>
                </a:ext>
              </a:extLst>
            </p:cNvPr>
            <p:cNvSpPr>
              <a:spLocks noEditPoints="1"/>
            </p:cNvSpPr>
            <p:nvPr/>
          </p:nvSpPr>
          <p:spPr bwMode="auto">
            <a:xfrm>
              <a:off x="4221" y="2119"/>
              <a:ext cx="117" cy="88"/>
            </a:xfrm>
            <a:custGeom>
              <a:avLst/>
              <a:gdLst>
                <a:gd name="T0" fmla="*/ 0 w 117"/>
                <a:gd name="T1" fmla="*/ 0 h 88"/>
                <a:gd name="T2" fmla="*/ 117 w 117"/>
                <a:gd name="T3" fmla="*/ 0 h 88"/>
                <a:gd name="T4" fmla="*/ 117 w 117"/>
                <a:gd name="T5" fmla="*/ 88 h 88"/>
                <a:gd name="T6" fmla="*/ 0 w 117"/>
                <a:gd name="T7" fmla="*/ 88 h 88"/>
                <a:gd name="T8" fmla="*/ 0 w 117"/>
                <a:gd name="T9" fmla="*/ 0 h 88"/>
                <a:gd name="T10" fmla="*/ 4 w 117"/>
                <a:gd name="T11" fmla="*/ 3 h 88"/>
                <a:gd name="T12" fmla="*/ 117 w 117"/>
                <a:gd name="T13" fmla="*/ 3 h 88"/>
                <a:gd name="T14" fmla="*/ 117 w 117"/>
                <a:gd name="T15" fmla="*/ 88 h 88"/>
                <a:gd name="T16" fmla="*/ 4 w 117"/>
                <a:gd name="T17" fmla="*/ 88 h 88"/>
                <a:gd name="T18" fmla="*/ 4 w 117"/>
                <a:gd name="T19" fmla="*/ 3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8">
                  <a:moveTo>
                    <a:pt x="0" y="0"/>
                  </a:moveTo>
                  <a:lnTo>
                    <a:pt x="117" y="0"/>
                  </a:lnTo>
                  <a:lnTo>
                    <a:pt x="117" y="88"/>
                  </a:lnTo>
                  <a:lnTo>
                    <a:pt x="0" y="88"/>
                  </a:lnTo>
                  <a:lnTo>
                    <a:pt x="0" y="0"/>
                  </a:lnTo>
                  <a:close/>
                  <a:moveTo>
                    <a:pt x="4" y="3"/>
                  </a:moveTo>
                  <a:lnTo>
                    <a:pt x="117" y="3"/>
                  </a:lnTo>
                  <a:lnTo>
                    <a:pt x="117" y="88"/>
                  </a:lnTo>
                  <a:lnTo>
                    <a:pt x="4" y="88"/>
                  </a:lnTo>
                  <a:lnTo>
                    <a:pt x="4" y="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3" name="Freeform 221">
              <a:extLst>
                <a:ext uri="{FF2B5EF4-FFF2-40B4-BE49-F238E27FC236}">
                  <a16:creationId xmlns:a16="http://schemas.microsoft.com/office/drawing/2014/main" id="{1151C727-AFD3-C845-B62F-B83FD27E3948}"/>
                </a:ext>
              </a:extLst>
            </p:cNvPr>
            <p:cNvSpPr>
              <a:spLocks noEditPoints="1"/>
            </p:cNvSpPr>
            <p:nvPr/>
          </p:nvSpPr>
          <p:spPr bwMode="auto">
            <a:xfrm>
              <a:off x="4225" y="2122"/>
              <a:ext cx="113" cy="85"/>
            </a:xfrm>
            <a:custGeom>
              <a:avLst/>
              <a:gdLst>
                <a:gd name="T0" fmla="*/ 0 w 113"/>
                <a:gd name="T1" fmla="*/ 0 h 85"/>
                <a:gd name="T2" fmla="*/ 113 w 113"/>
                <a:gd name="T3" fmla="*/ 0 h 85"/>
                <a:gd name="T4" fmla="*/ 113 w 113"/>
                <a:gd name="T5" fmla="*/ 85 h 85"/>
                <a:gd name="T6" fmla="*/ 0 w 113"/>
                <a:gd name="T7" fmla="*/ 85 h 85"/>
                <a:gd name="T8" fmla="*/ 0 w 113"/>
                <a:gd name="T9" fmla="*/ 0 h 85"/>
                <a:gd name="T10" fmla="*/ 4 w 113"/>
                <a:gd name="T11" fmla="*/ 3 h 85"/>
                <a:gd name="T12" fmla="*/ 113 w 113"/>
                <a:gd name="T13" fmla="*/ 3 h 85"/>
                <a:gd name="T14" fmla="*/ 113 w 113"/>
                <a:gd name="T15" fmla="*/ 85 h 85"/>
                <a:gd name="T16" fmla="*/ 4 w 113"/>
                <a:gd name="T17" fmla="*/ 85 h 85"/>
                <a:gd name="T18" fmla="*/ 4 w 113"/>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5">
                  <a:moveTo>
                    <a:pt x="0" y="0"/>
                  </a:moveTo>
                  <a:lnTo>
                    <a:pt x="113" y="0"/>
                  </a:lnTo>
                  <a:lnTo>
                    <a:pt x="113" y="85"/>
                  </a:lnTo>
                  <a:lnTo>
                    <a:pt x="0" y="85"/>
                  </a:lnTo>
                  <a:lnTo>
                    <a:pt x="0" y="0"/>
                  </a:lnTo>
                  <a:close/>
                  <a:moveTo>
                    <a:pt x="4" y="3"/>
                  </a:moveTo>
                  <a:lnTo>
                    <a:pt x="113" y="3"/>
                  </a:lnTo>
                  <a:lnTo>
                    <a:pt x="113" y="85"/>
                  </a:lnTo>
                  <a:lnTo>
                    <a:pt x="4" y="85"/>
                  </a:lnTo>
                  <a:lnTo>
                    <a:pt x="4" y="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4" name="Freeform 222">
              <a:extLst>
                <a:ext uri="{FF2B5EF4-FFF2-40B4-BE49-F238E27FC236}">
                  <a16:creationId xmlns:a16="http://schemas.microsoft.com/office/drawing/2014/main" id="{91CA2578-3AB2-334F-8AED-6C0B6856FFEF}"/>
                </a:ext>
              </a:extLst>
            </p:cNvPr>
            <p:cNvSpPr>
              <a:spLocks noEditPoints="1"/>
            </p:cNvSpPr>
            <p:nvPr/>
          </p:nvSpPr>
          <p:spPr bwMode="auto">
            <a:xfrm>
              <a:off x="4229" y="2125"/>
              <a:ext cx="109" cy="82"/>
            </a:xfrm>
            <a:custGeom>
              <a:avLst/>
              <a:gdLst>
                <a:gd name="T0" fmla="*/ 0 w 109"/>
                <a:gd name="T1" fmla="*/ 0 h 82"/>
                <a:gd name="T2" fmla="*/ 109 w 109"/>
                <a:gd name="T3" fmla="*/ 0 h 82"/>
                <a:gd name="T4" fmla="*/ 109 w 109"/>
                <a:gd name="T5" fmla="*/ 82 h 82"/>
                <a:gd name="T6" fmla="*/ 0 w 109"/>
                <a:gd name="T7" fmla="*/ 82 h 82"/>
                <a:gd name="T8" fmla="*/ 0 w 109"/>
                <a:gd name="T9" fmla="*/ 0 h 82"/>
                <a:gd name="T10" fmla="*/ 4 w 109"/>
                <a:gd name="T11" fmla="*/ 3 h 82"/>
                <a:gd name="T12" fmla="*/ 109 w 109"/>
                <a:gd name="T13" fmla="*/ 3 h 82"/>
                <a:gd name="T14" fmla="*/ 109 w 109"/>
                <a:gd name="T15" fmla="*/ 82 h 82"/>
                <a:gd name="T16" fmla="*/ 4 w 109"/>
                <a:gd name="T17" fmla="*/ 82 h 82"/>
                <a:gd name="T18" fmla="*/ 4 w 109"/>
                <a:gd name="T19" fmla="*/ 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2">
                  <a:moveTo>
                    <a:pt x="0" y="0"/>
                  </a:moveTo>
                  <a:lnTo>
                    <a:pt x="109" y="0"/>
                  </a:lnTo>
                  <a:lnTo>
                    <a:pt x="109" y="82"/>
                  </a:lnTo>
                  <a:lnTo>
                    <a:pt x="0" y="82"/>
                  </a:lnTo>
                  <a:lnTo>
                    <a:pt x="0" y="0"/>
                  </a:lnTo>
                  <a:close/>
                  <a:moveTo>
                    <a:pt x="4" y="3"/>
                  </a:moveTo>
                  <a:lnTo>
                    <a:pt x="109" y="3"/>
                  </a:lnTo>
                  <a:lnTo>
                    <a:pt x="109" y="82"/>
                  </a:lnTo>
                  <a:lnTo>
                    <a:pt x="4" y="82"/>
                  </a:lnTo>
                  <a:lnTo>
                    <a:pt x="4"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5" name="Freeform 223">
              <a:extLst>
                <a:ext uri="{FF2B5EF4-FFF2-40B4-BE49-F238E27FC236}">
                  <a16:creationId xmlns:a16="http://schemas.microsoft.com/office/drawing/2014/main" id="{B060F9CA-F26A-734C-BA1A-32F26A415845}"/>
                </a:ext>
              </a:extLst>
            </p:cNvPr>
            <p:cNvSpPr>
              <a:spLocks noEditPoints="1"/>
            </p:cNvSpPr>
            <p:nvPr/>
          </p:nvSpPr>
          <p:spPr bwMode="auto">
            <a:xfrm>
              <a:off x="4233" y="2128"/>
              <a:ext cx="105" cy="79"/>
            </a:xfrm>
            <a:custGeom>
              <a:avLst/>
              <a:gdLst>
                <a:gd name="T0" fmla="*/ 0 w 105"/>
                <a:gd name="T1" fmla="*/ 0 h 79"/>
                <a:gd name="T2" fmla="*/ 105 w 105"/>
                <a:gd name="T3" fmla="*/ 0 h 79"/>
                <a:gd name="T4" fmla="*/ 105 w 105"/>
                <a:gd name="T5" fmla="*/ 79 h 79"/>
                <a:gd name="T6" fmla="*/ 0 w 105"/>
                <a:gd name="T7" fmla="*/ 79 h 79"/>
                <a:gd name="T8" fmla="*/ 0 w 105"/>
                <a:gd name="T9" fmla="*/ 0 h 79"/>
                <a:gd name="T10" fmla="*/ 5 w 105"/>
                <a:gd name="T11" fmla="*/ 3 h 79"/>
                <a:gd name="T12" fmla="*/ 105 w 105"/>
                <a:gd name="T13" fmla="*/ 3 h 79"/>
                <a:gd name="T14" fmla="*/ 105 w 105"/>
                <a:gd name="T15" fmla="*/ 79 h 79"/>
                <a:gd name="T16" fmla="*/ 5 w 105"/>
                <a:gd name="T17" fmla="*/ 79 h 79"/>
                <a:gd name="T18" fmla="*/ 5 w 105"/>
                <a:gd name="T19" fmla="*/ 3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9">
                  <a:moveTo>
                    <a:pt x="0" y="0"/>
                  </a:moveTo>
                  <a:lnTo>
                    <a:pt x="105" y="0"/>
                  </a:lnTo>
                  <a:lnTo>
                    <a:pt x="105" y="79"/>
                  </a:lnTo>
                  <a:lnTo>
                    <a:pt x="0" y="79"/>
                  </a:lnTo>
                  <a:lnTo>
                    <a:pt x="0" y="0"/>
                  </a:lnTo>
                  <a:close/>
                  <a:moveTo>
                    <a:pt x="5" y="3"/>
                  </a:moveTo>
                  <a:lnTo>
                    <a:pt x="105" y="3"/>
                  </a:lnTo>
                  <a:lnTo>
                    <a:pt x="105" y="79"/>
                  </a:lnTo>
                  <a:lnTo>
                    <a:pt x="5" y="79"/>
                  </a:lnTo>
                  <a:lnTo>
                    <a:pt x="5"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6" name="Freeform 224">
              <a:extLst>
                <a:ext uri="{FF2B5EF4-FFF2-40B4-BE49-F238E27FC236}">
                  <a16:creationId xmlns:a16="http://schemas.microsoft.com/office/drawing/2014/main" id="{949F2D92-196A-584A-8D08-7718124195D0}"/>
                </a:ext>
              </a:extLst>
            </p:cNvPr>
            <p:cNvSpPr>
              <a:spLocks noEditPoints="1"/>
            </p:cNvSpPr>
            <p:nvPr/>
          </p:nvSpPr>
          <p:spPr bwMode="auto">
            <a:xfrm>
              <a:off x="4238" y="2131"/>
              <a:ext cx="100" cy="76"/>
            </a:xfrm>
            <a:custGeom>
              <a:avLst/>
              <a:gdLst>
                <a:gd name="T0" fmla="*/ 0 w 100"/>
                <a:gd name="T1" fmla="*/ 0 h 76"/>
                <a:gd name="T2" fmla="*/ 100 w 100"/>
                <a:gd name="T3" fmla="*/ 0 h 76"/>
                <a:gd name="T4" fmla="*/ 100 w 100"/>
                <a:gd name="T5" fmla="*/ 76 h 76"/>
                <a:gd name="T6" fmla="*/ 0 w 100"/>
                <a:gd name="T7" fmla="*/ 76 h 76"/>
                <a:gd name="T8" fmla="*/ 0 w 100"/>
                <a:gd name="T9" fmla="*/ 0 h 76"/>
                <a:gd name="T10" fmla="*/ 4 w 100"/>
                <a:gd name="T11" fmla="*/ 3 h 76"/>
                <a:gd name="T12" fmla="*/ 100 w 100"/>
                <a:gd name="T13" fmla="*/ 3 h 76"/>
                <a:gd name="T14" fmla="*/ 100 w 100"/>
                <a:gd name="T15" fmla="*/ 76 h 76"/>
                <a:gd name="T16" fmla="*/ 4 w 100"/>
                <a:gd name="T17" fmla="*/ 76 h 76"/>
                <a:gd name="T18" fmla="*/ 4 w 100"/>
                <a:gd name="T19" fmla="*/ 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6">
                  <a:moveTo>
                    <a:pt x="0" y="0"/>
                  </a:moveTo>
                  <a:lnTo>
                    <a:pt x="100" y="0"/>
                  </a:lnTo>
                  <a:lnTo>
                    <a:pt x="100" y="76"/>
                  </a:lnTo>
                  <a:lnTo>
                    <a:pt x="0" y="76"/>
                  </a:lnTo>
                  <a:lnTo>
                    <a:pt x="0" y="0"/>
                  </a:lnTo>
                  <a:close/>
                  <a:moveTo>
                    <a:pt x="4" y="3"/>
                  </a:moveTo>
                  <a:lnTo>
                    <a:pt x="100" y="3"/>
                  </a:lnTo>
                  <a:lnTo>
                    <a:pt x="100" y="76"/>
                  </a:lnTo>
                  <a:lnTo>
                    <a:pt x="4" y="76"/>
                  </a:lnTo>
                  <a:lnTo>
                    <a:pt x="4"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7" name="Freeform 225">
              <a:extLst>
                <a:ext uri="{FF2B5EF4-FFF2-40B4-BE49-F238E27FC236}">
                  <a16:creationId xmlns:a16="http://schemas.microsoft.com/office/drawing/2014/main" id="{52F65703-463B-0141-BFB0-3D4CA5FCCB7A}"/>
                </a:ext>
              </a:extLst>
            </p:cNvPr>
            <p:cNvSpPr>
              <a:spLocks noEditPoints="1"/>
            </p:cNvSpPr>
            <p:nvPr/>
          </p:nvSpPr>
          <p:spPr bwMode="auto">
            <a:xfrm>
              <a:off x="4242" y="2134"/>
              <a:ext cx="96" cy="73"/>
            </a:xfrm>
            <a:custGeom>
              <a:avLst/>
              <a:gdLst>
                <a:gd name="T0" fmla="*/ 0 w 96"/>
                <a:gd name="T1" fmla="*/ 0 h 73"/>
                <a:gd name="T2" fmla="*/ 96 w 96"/>
                <a:gd name="T3" fmla="*/ 0 h 73"/>
                <a:gd name="T4" fmla="*/ 96 w 96"/>
                <a:gd name="T5" fmla="*/ 73 h 73"/>
                <a:gd name="T6" fmla="*/ 0 w 96"/>
                <a:gd name="T7" fmla="*/ 73 h 73"/>
                <a:gd name="T8" fmla="*/ 0 w 96"/>
                <a:gd name="T9" fmla="*/ 0 h 73"/>
                <a:gd name="T10" fmla="*/ 4 w 96"/>
                <a:gd name="T11" fmla="*/ 4 h 73"/>
                <a:gd name="T12" fmla="*/ 96 w 96"/>
                <a:gd name="T13" fmla="*/ 4 h 73"/>
                <a:gd name="T14" fmla="*/ 96 w 96"/>
                <a:gd name="T15" fmla="*/ 73 h 73"/>
                <a:gd name="T16" fmla="*/ 4 w 96"/>
                <a:gd name="T17" fmla="*/ 73 h 73"/>
                <a:gd name="T18" fmla="*/ 4 w 96"/>
                <a:gd name="T19" fmla="*/ 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3">
                  <a:moveTo>
                    <a:pt x="0" y="0"/>
                  </a:moveTo>
                  <a:lnTo>
                    <a:pt x="96" y="0"/>
                  </a:lnTo>
                  <a:lnTo>
                    <a:pt x="96" y="73"/>
                  </a:lnTo>
                  <a:lnTo>
                    <a:pt x="0" y="73"/>
                  </a:lnTo>
                  <a:lnTo>
                    <a:pt x="0" y="0"/>
                  </a:lnTo>
                  <a:close/>
                  <a:moveTo>
                    <a:pt x="4" y="4"/>
                  </a:moveTo>
                  <a:lnTo>
                    <a:pt x="96" y="4"/>
                  </a:lnTo>
                  <a:lnTo>
                    <a:pt x="96" y="73"/>
                  </a:lnTo>
                  <a:lnTo>
                    <a:pt x="4" y="73"/>
                  </a:lnTo>
                  <a:lnTo>
                    <a:pt x="4" y="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8" name="Freeform 226">
              <a:extLst>
                <a:ext uri="{FF2B5EF4-FFF2-40B4-BE49-F238E27FC236}">
                  <a16:creationId xmlns:a16="http://schemas.microsoft.com/office/drawing/2014/main" id="{CE2CD637-2C99-904C-996A-E84817386D28}"/>
                </a:ext>
              </a:extLst>
            </p:cNvPr>
            <p:cNvSpPr>
              <a:spLocks noEditPoints="1"/>
            </p:cNvSpPr>
            <p:nvPr/>
          </p:nvSpPr>
          <p:spPr bwMode="auto">
            <a:xfrm>
              <a:off x="4246" y="2138"/>
              <a:ext cx="92" cy="69"/>
            </a:xfrm>
            <a:custGeom>
              <a:avLst/>
              <a:gdLst>
                <a:gd name="T0" fmla="*/ 0 w 92"/>
                <a:gd name="T1" fmla="*/ 0 h 69"/>
                <a:gd name="T2" fmla="*/ 92 w 92"/>
                <a:gd name="T3" fmla="*/ 0 h 69"/>
                <a:gd name="T4" fmla="*/ 92 w 92"/>
                <a:gd name="T5" fmla="*/ 69 h 69"/>
                <a:gd name="T6" fmla="*/ 0 w 92"/>
                <a:gd name="T7" fmla="*/ 69 h 69"/>
                <a:gd name="T8" fmla="*/ 0 w 92"/>
                <a:gd name="T9" fmla="*/ 0 h 69"/>
                <a:gd name="T10" fmla="*/ 4 w 92"/>
                <a:gd name="T11" fmla="*/ 3 h 69"/>
                <a:gd name="T12" fmla="*/ 92 w 92"/>
                <a:gd name="T13" fmla="*/ 3 h 69"/>
                <a:gd name="T14" fmla="*/ 92 w 92"/>
                <a:gd name="T15" fmla="*/ 69 h 69"/>
                <a:gd name="T16" fmla="*/ 4 w 92"/>
                <a:gd name="T17" fmla="*/ 69 h 69"/>
                <a:gd name="T18" fmla="*/ 4 w 92"/>
                <a:gd name="T19" fmla="*/ 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9">
                  <a:moveTo>
                    <a:pt x="0" y="0"/>
                  </a:moveTo>
                  <a:lnTo>
                    <a:pt x="92" y="0"/>
                  </a:lnTo>
                  <a:lnTo>
                    <a:pt x="92" y="69"/>
                  </a:lnTo>
                  <a:lnTo>
                    <a:pt x="0" y="69"/>
                  </a:lnTo>
                  <a:lnTo>
                    <a:pt x="0" y="0"/>
                  </a:lnTo>
                  <a:close/>
                  <a:moveTo>
                    <a:pt x="4" y="3"/>
                  </a:moveTo>
                  <a:lnTo>
                    <a:pt x="92" y="3"/>
                  </a:lnTo>
                  <a:lnTo>
                    <a:pt x="92" y="69"/>
                  </a:lnTo>
                  <a:lnTo>
                    <a:pt x="4" y="69"/>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9" name="Freeform 227">
              <a:extLst>
                <a:ext uri="{FF2B5EF4-FFF2-40B4-BE49-F238E27FC236}">
                  <a16:creationId xmlns:a16="http://schemas.microsoft.com/office/drawing/2014/main" id="{11B1029C-2568-4D47-8041-639E4F52D8A9}"/>
                </a:ext>
              </a:extLst>
            </p:cNvPr>
            <p:cNvSpPr>
              <a:spLocks noEditPoints="1"/>
            </p:cNvSpPr>
            <p:nvPr/>
          </p:nvSpPr>
          <p:spPr bwMode="auto">
            <a:xfrm>
              <a:off x="4250" y="2141"/>
              <a:ext cx="88" cy="66"/>
            </a:xfrm>
            <a:custGeom>
              <a:avLst/>
              <a:gdLst>
                <a:gd name="T0" fmla="*/ 0 w 88"/>
                <a:gd name="T1" fmla="*/ 0 h 66"/>
                <a:gd name="T2" fmla="*/ 88 w 88"/>
                <a:gd name="T3" fmla="*/ 0 h 66"/>
                <a:gd name="T4" fmla="*/ 88 w 88"/>
                <a:gd name="T5" fmla="*/ 66 h 66"/>
                <a:gd name="T6" fmla="*/ 0 w 88"/>
                <a:gd name="T7" fmla="*/ 66 h 66"/>
                <a:gd name="T8" fmla="*/ 0 w 88"/>
                <a:gd name="T9" fmla="*/ 0 h 66"/>
                <a:gd name="T10" fmla="*/ 4 w 88"/>
                <a:gd name="T11" fmla="*/ 3 h 66"/>
                <a:gd name="T12" fmla="*/ 88 w 88"/>
                <a:gd name="T13" fmla="*/ 3 h 66"/>
                <a:gd name="T14" fmla="*/ 88 w 88"/>
                <a:gd name="T15" fmla="*/ 66 h 66"/>
                <a:gd name="T16" fmla="*/ 4 w 88"/>
                <a:gd name="T17" fmla="*/ 66 h 66"/>
                <a:gd name="T18" fmla="*/ 4 w 88"/>
                <a:gd name="T19" fmla="*/ 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66">
                  <a:moveTo>
                    <a:pt x="0" y="0"/>
                  </a:moveTo>
                  <a:lnTo>
                    <a:pt x="88" y="0"/>
                  </a:lnTo>
                  <a:lnTo>
                    <a:pt x="88" y="66"/>
                  </a:lnTo>
                  <a:lnTo>
                    <a:pt x="0" y="66"/>
                  </a:lnTo>
                  <a:lnTo>
                    <a:pt x="0" y="0"/>
                  </a:lnTo>
                  <a:close/>
                  <a:moveTo>
                    <a:pt x="4" y="3"/>
                  </a:moveTo>
                  <a:lnTo>
                    <a:pt x="88" y="3"/>
                  </a:lnTo>
                  <a:lnTo>
                    <a:pt x="88" y="66"/>
                  </a:lnTo>
                  <a:lnTo>
                    <a:pt x="4" y="66"/>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0" name="Freeform 228">
              <a:extLst>
                <a:ext uri="{FF2B5EF4-FFF2-40B4-BE49-F238E27FC236}">
                  <a16:creationId xmlns:a16="http://schemas.microsoft.com/office/drawing/2014/main" id="{3826DAC7-7F0F-6A42-85B2-3DF8DCE6573C}"/>
                </a:ext>
              </a:extLst>
            </p:cNvPr>
            <p:cNvSpPr>
              <a:spLocks noEditPoints="1"/>
            </p:cNvSpPr>
            <p:nvPr/>
          </p:nvSpPr>
          <p:spPr bwMode="auto">
            <a:xfrm>
              <a:off x="4254" y="2144"/>
              <a:ext cx="84" cy="63"/>
            </a:xfrm>
            <a:custGeom>
              <a:avLst/>
              <a:gdLst>
                <a:gd name="T0" fmla="*/ 0 w 84"/>
                <a:gd name="T1" fmla="*/ 0 h 63"/>
                <a:gd name="T2" fmla="*/ 84 w 84"/>
                <a:gd name="T3" fmla="*/ 0 h 63"/>
                <a:gd name="T4" fmla="*/ 84 w 84"/>
                <a:gd name="T5" fmla="*/ 63 h 63"/>
                <a:gd name="T6" fmla="*/ 0 w 84"/>
                <a:gd name="T7" fmla="*/ 63 h 63"/>
                <a:gd name="T8" fmla="*/ 0 w 84"/>
                <a:gd name="T9" fmla="*/ 0 h 63"/>
                <a:gd name="T10" fmla="*/ 4 w 84"/>
                <a:gd name="T11" fmla="*/ 3 h 63"/>
                <a:gd name="T12" fmla="*/ 84 w 84"/>
                <a:gd name="T13" fmla="*/ 3 h 63"/>
                <a:gd name="T14" fmla="*/ 84 w 84"/>
                <a:gd name="T15" fmla="*/ 63 h 63"/>
                <a:gd name="T16" fmla="*/ 4 w 84"/>
                <a:gd name="T17" fmla="*/ 63 h 63"/>
                <a:gd name="T18" fmla="*/ 4 w 84"/>
                <a:gd name="T19" fmla="*/ 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3">
                  <a:moveTo>
                    <a:pt x="0" y="0"/>
                  </a:moveTo>
                  <a:lnTo>
                    <a:pt x="84" y="0"/>
                  </a:lnTo>
                  <a:lnTo>
                    <a:pt x="84" y="63"/>
                  </a:lnTo>
                  <a:lnTo>
                    <a:pt x="0" y="63"/>
                  </a:lnTo>
                  <a:lnTo>
                    <a:pt x="0" y="0"/>
                  </a:lnTo>
                  <a:close/>
                  <a:moveTo>
                    <a:pt x="4" y="3"/>
                  </a:moveTo>
                  <a:lnTo>
                    <a:pt x="84" y="3"/>
                  </a:lnTo>
                  <a:lnTo>
                    <a:pt x="84" y="63"/>
                  </a:lnTo>
                  <a:lnTo>
                    <a:pt x="4" y="63"/>
                  </a:lnTo>
                  <a:lnTo>
                    <a:pt x="4"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1" name="Freeform 229">
              <a:extLst>
                <a:ext uri="{FF2B5EF4-FFF2-40B4-BE49-F238E27FC236}">
                  <a16:creationId xmlns:a16="http://schemas.microsoft.com/office/drawing/2014/main" id="{235FC0F1-16F6-6147-978C-02423F544415}"/>
                </a:ext>
              </a:extLst>
            </p:cNvPr>
            <p:cNvSpPr>
              <a:spLocks noEditPoints="1"/>
            </p:cNvSpPr>
            <p:nvPr/>
          </p:nvSpPr>
          <p:spPr bwMode="auto">
            <a:xfrm>
              <a:off x="4258" y="2147"/>
              <a:ext cx="80" cy="60"/>
            </a:xfrm>
            <a:custGeom>
              <a:avLst/>
              <a:gdLst>
                <a:gd name="T0" fmla="*/ 0 w 80"/>
                <a:gd name="T1" fmla="*/ 0 h 60"/>
                <a:gd name="T2" fmla="*/ 80 w 80"/>
                <a:gd name="T3" fmla="*/ 0 h 60"/>
                <a:gd name="T4" fmla="*/ 80 w 80"/>
                <a:gd name="T5" fmla="*/ 60 h 60"/>
                <a:gd name="T6" fmla="*/ 0 w 80"/>
                <a:gd name="T7" fmla="*/ 60 h 60"/>
                <a:gd name="T8" fmla="*/ 0 w 80"/>
                <a:gd name="T9" fmla="*/ 0 h 60"/>
                <a:gd name="T10" fmla="*/ 5 w 80"/>
                <a:gd name="T11" fmla="*/ 3 h 60"/>
                <a:gd name="T12" fmla="*/ 80 w 80"/>
                <a:gd name="T13" fmla="*/ 3 h 60"/>
                <a:gd name="T14" fmla="*/ 80 w 80"/>
                <a:gd name="T15" fmla="*/ 60 h 60"/>
                <a:gd name="T16" fmla="*/ 5 w 80"/>
                <a:gd name="T17" fmla="*/ 60 h 60"/>
                <a:gd name="T18" fmla="*/ 5 w 80"/>
                <a:gd name="T19" fmla="*/ 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60">
                  <a:moveTo>
                    <a:pt x="0" y="0"/>
                  </a:moveTo>
                  <a:lnTo>
                    <a:pt x="80" y="0"/>
                  </a:lnTo>
                  <a:lnTo>
                    <a:pt x="80" y="60"/>
                  </a:lnTo>
                  <a:lnTo>
                    <a:pt x="0" y="60"/>
                  </a:lnTo>
                  <a:lnTo>
                    <a:pt x="0" y="0"/>
                  </a:lnTo>
                  <a:close/>
                  <a:moveTo>
                    <a:pt x="5" y="3"/>
                  </a:moveTo>
                  <a:lnTo>
                    <a:pt x="80" y="3"/>
                  </a:lnTo>
                  <a:lnTo>
                    <a:pt x="80" y="60"/>
                  </a:lnTo>
                  <a:lnTo>
                    <a:pt x="5" y="60"/>
                  </a:lnTo>
                  <a:lnTo>
                    <a:pt x="5"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2" name="Freeform 230">
              <a:extLst>
                <a:ext uri="{FF2B5EF4-FFF2-40B4-BE49-F238E27FC236}">
                  <a16:creationId xmlns:a16="http://schemas.microsoft.com/office/drawing/2014/main" id="{986C86A4-A114-C146-9C04-C140D5C2CDB7}"/>
                </a:ext>
              </a:extLst>
            </p:cNvPr>
            <p:cNvSpPr>
              <a:spLocks noEditPoints="1"/>
            </p:cNvSpPr>
            <p:nvPr/>
          </p:nvSpPr>
          <p:spPr bwMode="auto">
            <a:xfrm>
              <a:off x="4263" y="2150"/>
              <a:ext cx="75" cy="57"/>
            </a:xfrm>
            <a:custGeom>
              <a:avLst/>
              <a:gdLst>
                <a:gd name="T0" fmla="*/ 0 w 75"/>
                <a:gd name="T1" fmla="*/ 0 h 57"/>
                <a:gd name="T2" fmla="*/ 75 w 75"/>
                <a:gd name="T3" fmla="*/ 0 h 57"/>
                <a:gd name="T4" fmla="*/ 75 w 75"/>
                <a:gd name="T5" fmla="*/ 57 h 57"/>
                <a:gd name="T6" fmla="*/ 0 w 75"/>
                <a:gd name="T7" fmla="*/ 57 h 57"/>
                <a:gd name="T8" fmla="*/ 0 w 75"/>
                <a:gd name="T9" fmla="*/ 0 h 57"/>
                <a:gd name="T10" fmla="*/ 4 w 75"/>
                <a:gd name="T11" fmla="*/ 3 h 57"/>
                <a:gd name="T12" fmla="*/ 75 w 75"/>
                <a:gd name="T13" fmla="*/ 3 h 57"/>
                <a:gd name="T14" fmla="*/ 75 w 75"/>
                <a:gd name="T15" fmla="*/ 57 h 57"/>
                <a:gd name="T16" fmla="*/ 4 w 75"/>
                <a:gd name="T17" fmla="*/ 57 h 57"/>
                <a:gd name="T18" fmla="*/ 4 w 75"/>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7">
                  <a:moveTo>
                    <a:pt x="0" y="0"/>
                  </a:moveTo>
                  <a:lnTo>
                    <a:pt x="75" y="0"/>
                  </a:lnTo>
                  <a:lnTo>
                    <a:pt x="75" y="57"/>
                  </a:lnTo>
                  <a:lnTo>
                    <a:pt x="0" y="57"/>
                  </a:lnTo>
                  <a:lnTo>
                    <a:pt x="0" y="0"/>
                  </a:lnTo>
                  <a:close/>
                  <a:moveTo>
                    <a:pt x="4" y="3"/>
                  </a:moveTo>
                  <a:lnTo>
                    <a:pt x="75" y="3"/>
                  </a:lnTo>
                  <a:lnTo>
                    <a:pt x="75" y="57"/>
                  </a:lnTo>
                  <a:lnTo>
                    <a:pt x="4" y="57"/>
                  </a:lnTo>
                  <a:lnTo>
                    <a:pt x="4"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3" name="Freeform 231">
              <a:extLst>
                <a:ext uri="{FF2B5EF4-FFF2-40B4-BE49-F238E27FC236}">
                  <a16:creationId xmlns:a16="http://schemas.microsoft.com/office/drawing/2014/main" id="{88D3A4C4-E1A4-D445-89F4-BECAB600E5E3}"/>
                </a:ext>
              </a:extLst>
            </p:cNvPr>
            <p:cNvSpPr>
              <a:spLocks noEditPoints="1"/>
            </p:cNvSpPr>
            <p:nvPr/>
          </p:nvSpPr>
          <p:spPr bwMode="auto">
            <a:xfrm>
              <a:off x="4267" y="2153"/>
              <a:ext cx="71" cy="54"/>
            </a:xfrm>
            <a:custGeom>
              <a:avLst/>
              <a:gdLst>
                <a:gd name="T0" fmla="*/ 0 w 71"/>
                <a:gd name="T1" fmla="*/ 0 h 54"/>
                <a:gd name="T2" fmla="*/ 71 w 71"/>
                <a:gd name="T3" fmla="*/ 0 h 54"/>
                <a:gd name="T4" fmla="*/ 71 w 71"/>
                <a:gd name="T5" fmla="*/ 54 h 54"/>
                <a:gd name="T6" fmla="*/ 0 w 71"/>
                <a:gd name="T7" fmla="*/ 54 h 54"/>
                <a:gd name="T8" fmla="*/ 0 w 71"/>
                <a:gd name="T9" fmla="*/ 0 h 54"/>
                <a:gd name="T10" fmla="*/ 4 w 71"/>
                <a:gd name="T11" fmla="*/ 4 h 54"/>
                <a:gd name="T12" fmla="*/ 71 w 71"/>
                <a:gd name="T13" fmla="*/ 4 h 54"/>
                <a:gd name="T14" fmla="*/ 71 w 71"/>
                <a:gd name="T15" fmla="*/ 54 h 54"/>
                <a:gd name="T16" fmla="*/ 4 w 71"/>
                <a:gd name="T17" fmla="*/ 54 h 54"/>
                <a:gd name="T18" fmla="*/ 4 w 71"/>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4">
                  <a:moveTo>
                    <a:pt x="0" y="0"/>
                  </a:moveTo>
                  <a:lnTo>
                    <a:pt x="71" y="0"/>
                  </a:lnTo>
                  <a:lnTo>
                    <a:pt x="71" y="54"/>
                  </a:lnTo>
                  <a:lnTo>
                    <a:pt x="0" y="54"/>
                  </a:lnTo>
                  <a:lnTo>
                    <a:pt x="0" y="0"/>
                  </a:lnTo>
                  <a:close/>
                  <a:moveTo>
                    <a:pt x="4" y="4"/>
                  </a:moveTo>
                  <a:lnTo>
                    <a:pt x="71" y="4"/>
                  </a:lnTo>
                  <a:lnTo>
                    <a:pt x="71" y="54"/>
                  </a:lnTo>
                  <a:lnTo>
                    <a:pt x="4" y="54"/>
                  </a:lnTo>
                  <a:lnTo>
                    <a:pt x="4" y="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4" name="Freeform 232">
              <a:extLst>
                <a:ext uri="{FF2B5EF4-FFF2-40B4-BE49-F238E27FC236}">
                  <a16:creationId xmlns:a16="http://schemas.microsoft.com/office/drawing/2014/main" id="{BEF866A4-16AD-1D4D-BD90-1A3A7FA45FAB}"/>
                </a:ext>
              </a:extLst>
            </p:cNvPr>
            <p:cNvSpPr>
              <a:spLocks noEditPoints="1"/>
            </p:cNvSpPr>
            <p:nvPr/>
          </p:nvSpPr>
          <p:spPr bwMode="auto">
            <a:xfrm>
              <a:off x="4271" y="2157"/>
              <a:ext cx="67" cy="50"/>
            </a:xfrm>
            <a:custGeom>
              <a:avLst/>
              <a:gdLst>
                <a:gd name="T0" fmla="*/ 0 w 67"/>
                <a:gd name="T1" fmla="*/ 0 h 50"/>
                <a:gd name="T2" fmla="*/ 67 w 67"/>
                <a:gd name="T3" fmla="*/ 0 h 50"/>
                <a:gd name="T4" fmla="*/ 67 w 67"/>
                <a:gd name="T5" fmla="*/ 50 h 50"/>
                <a:gd name="T6" fmla="*/ 0 w 67"/>
                <a:gd name="T7" fmla="*/ 50 h 50"/>
                <a:gd name="T8" fmla="*/ 0 w 67"/>
                <a:gd name="T9" fmla="*/ 0 h 50"/>
                <a:gd name="T10" fmla="*/ 4 w 67"/>
                <a:gd name="T11" fmla="*/ 3 h 50"/>
                <a:gd name="T12" fmla="*/ 67 w 67"/>
                <a:gd name="T13" fmla="*/ 3 h 50"/>
                <a:gd name="T14" fmla="*/ 67 w 67"/>
                <a:gd name="T15" fmla="*/ 50 h 50"/>
                <a:gd name="T16" fmla="*/ 4 w 67"/>
                <a:gd name="T17" fmla="*/ 50 h 50"/>
                <a:gd name="T18" fmla="*/ 4 w 67"/>
                <a:gd name="T19" fmla="*/ 3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0">
                  <a:moveTo>
                    <a:pt x="0" y="0"/>
                  </a:moveTo>
                  <a:lnTo>
                    <a:pt x="67" y="0"/>
                  </a:lnTo>
                  <a:lnTo>
                    <a:pt x="67" y="50"/>
                  </a:lnTo>
                  <a:lnTo>
                    <a:pt x="0" y="50"/>
                  </a:lnTo>
                  <a:lnTo>
                    <a:pt x="0" y="0"/>
                  </a:lnTo>
                  <a:close/>
                  <a:moveTo>
                    <a:pt x="4" y="3"/>
                  </a:moveTo>
                  <a:lnTo>
                    <a:pt x="67" y="3"/>
                  </a:lnTo>
                  <a:lnTo>
                    <a:pt x="67" y="50"/>
                  </a:lnTo>
                  <a:lnTo>
                    <a:pt x="4" y="50"/>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5" name="Freeform 233">
              <a:extLst>
                <a:ext uri="{FF2B5EF4-FFF2-40B4-BE49-F238E27FC236}">
                  <a16:creationId xmlns:a16="http://schemas.microsoft.com/office/drawing/2014/main" id="{72CD645F-F118-AA4C-A867-00417F47F247}"/>
                </a:ext>
              </a:extLst>
            </p:cNvPr>
            <p:cNvSpPr>
              <a:spLocks noEditPoints="1"/>
            </p:cNvSpPr>
            <p:nvPr/>
          </p:nvSpPr>
          <p:spPr bwMode="auto">
            <a:xfrm>
              <a:off x="4275" y="2160"/>
              <a:ext cx="63" cy="47"/>
            </a:xfrm>
            <a:custGeom>
              <a:avLst/>
              <a:gdLst>
                <a:gd name="T0" fmla="*/ 0 w 63"/>
                <a:gd name="T1" fmla="*/ 0 h 47"/>
                <a:gd name="T2" fmla="*/ 63 w 63"/>
                <a:gd name="T3" fmla="*/ 0 h 47"/>
                <a:gd name="T4" fmla="*/ 63 w 63"/>
                <a:gd name="T5" fmla="*/ 47 h 47"/>
                <a:gd name="T6" fmla="*/ 0 w 63"/>
                <a:gd name="T7" fmla="*/ 47 h 47"/>
                <a:gd name="T8" fmla="*/ 0 w 63"/>
                <a:gd name="T9" fmla="*/ 0 h 47"/>
                <a:gd name="T10" fmla="*/ 4 w 63"/>
                <a:gd name="T11" fmla="*/ 3 h 47"/>
                <a:gd name="T12" fmla="*/ 63 w 63"/>
                <a:gd name="T13" fmla="*/ 3 h 47"/>
                <a:gd name="T14" fmla="*/ 63 w 63"/>
                <a:gd name="T15" fmla="*/ 47 h 47"/>
                <a:gd name="T16" fmla="*/ 4 w 63"/>
                <a:gd name="T17" fmla="*/ 47 h 47"/>
                <a:gd name="T18" fmla="*/ 4 w 63"/>
                <a:gd name="T19" fmla="*/ 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7">
                  <a:moveTo>
                    <a:pt x="0" y="0"/>
                  </a:moveTo>
                  <a:lnTo>
                    <a:pt x="63" y="0"/>
                  </a:lnTo>
                  <a:lnTo>
                    <a:pt x="63" y="47"/>
                  </a:lnTo>
                  <a:lnTo>
                    <a:pt x="0" y="47"/>
                  </a:lnTo>
                  <a:lnTo>
                    <a:pt x="0" y="0"/>
                  </a:lnTo>
                  <a:close/>
                  <a:moveTo>
                    <a:pt x="4" y="3"/>
                  </a:moveTo>
                  <a:lnTo>
                    <a:pt x="63" y="3"/>
                  </a:lnTo>
                  <a:lnTo>
                    <a:pt x="63" y="47"/>
                  </a:lnTo>
                  <a:lnTo>
                    <a:pt x="4" y="47"/>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6" name="Freeform 234">
              <a:extLst>
                <a:ext uri="{FF2B5EF4-FFF2-40B4-BE49-F238E27FC236}">
                  <a16:creationId xmlns:a16="http://schemas.microsoft.com/office/drawing/2014/main" id="{D14313A7-AD0C-A14C-959E-4E95089A1648}"/>
                </a:ext>
              </a:extLst>
            </p:cNvPr>
            <p:cNvSpPr>
              <a:spLocks noEditPoints="1"/>
            </p:cNvSpPr>
            <p:nvPr/>
          </p:nvSpPr>
          <p:spPr bwMode="auto">
            <a:xfrm>
              <a:off x="4279" y="2163"/>
              <a:ext cx="59" cy="44"/>
            </a:xfrm>
            <a:custGeom>
              <a:avLst/>
              <a:gdLst>
                <a:gd name="T0" fmla="*/ 0 w 59"/>
                <a:gd name="T1" fmla="*/ 0 h 44"/>
                <a:gd name="T2" fmla="*/ 59 w 59"/>
                <a:gd name="T3" fmla="*/ 0 h 44"/>
                <a:gd name="T4" fmla="*/ 59 w 59"/>
                <a:gd name="T5" fmla="*/ 44 h 44"/>
                <a:gd name="T6" fmla="*/ 0 w 59"/>
                <a:gd name="T7" fmla="*/ 44 h 44"/>
                <a:gd name="T8" fmla="*/ 0 w 59"/>
                <a:gd name="T9" fmla="*/ 0 h 44"/>
                <a:gd name="T10" fmla="*/ 5 w 59"/>
                <a:gd name="T11" fmla="*/ 3 h 44"/>
                <a:gd name="T12" fmla="*/ 59 w 59"/>
                <a:gd name="T13" fmla="*/ 3 h 44"/>
                <a:gd name="T14" fmla="*/ 59 w 59"/>
                <a:gd name="T15" fmla="*/ 44 h 44"/>
                <a:gd name="T16" fmla="*/ 5 w 59"/>
                <a:gd name="T17" fmla="*/ 44 h 44"/>
                <a:gd name="T18" fmla="*/ 5 w 59"/>
                <a:gd name="T19" fmla="*/ 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4">
                  <a:moveTo>
                    <a:pt x="0" y="0"/>
                  </a:moveTo>
                  <a:lnTo>
                    <a:pt x="59" y="0"/>
                  </a:lnTo>
                  <a:lnTo>
                    <a:pt x="59" y="44"/>
                  </a:lnTo>
                  <a:lnTo>
                    <a:pt x="0" y="44"/>
                  </a:lnTo>
                  <a:lnTo>
                    <a:pt x="0" y="0"/>
                  </a:lnTo>
                  <a:close/>
                  <a:moveTo>
                    <a:pt x="5" y="3"/>
                  </a:moveTo>
                  <a:lnTo>
                    <a:pt x="59" y="3"/>
                  </a:lnTo>
                  <a:lnTo>
                    <a:pt x="59" y="44"/>
                  </a:lnTo>
                  <a:lnTo>
                    <a:pt x="5" y="44"/>
                  </a:lnTo>
                  <a:lnTo>
                    <a:pt x="5"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7" name="Freeform 235">
              <a:extLst>
                <a:ext uri="{FF2B5EF4-FFF2-40B4-BE49-F238E27FC236}">
                  <a16:creationId xmlns:a16="http://schemas.microsoft.com/office/drawing/2014/main" id="{8064A8FA-6521-E24A-A996-04BDDF094408}"/>
                </a:ext>
              </a:extLst>
            </p:cNvPr>
            <p:cNvSpPr>
              <a:spLocks noEditPoints="1"/>
            </p:cNvSpPr>
            <p:nvPr/>
          </p:nvSpPr>
          <p:spPr bwMode="auto">
            <a:xfrm>
              <a:off x="4284" y="2166"/>
              <a:ext cx="54" cy="41"/>
            </a:xfrm>
            <a:custGeom>
              <a:avLst/>
              <a:gdLst>
                <a:gd name="T0" fmla="*/ 0 w 54"/>
                <a:gd name="T1" fmla="*/ 0 h 41"/>
                <a:gd name="T2" fmla="*/ 54 w 54"/>
                <a:gd name="T3" fmla="*/ 0 h 41"/>
                <a:gd name="T4" fmla="*/ 54 w 54"/>
                <a:gd name="T5" fmla="*/ 41 h 41"/>
                <a:gd name="T6" fmla="*/ 0 w 54"/>
                <a:gd name="T7" fmla="*/ 41 h 41"/>
                <a:gd name="T8" fmla="*/ 0 w 54"/>
                <a:gd name="T9" fmla="*/ 0 h 41"/>
                <a:gd name="T10" fmla="*/ 4 w 54"/>
                <a:gd name="T11" fmla="*/ 3 h 41"/>
                <a:gd name="T12" fmla="*/ 54 w 54"/>
                <a:gd name="T13" fmla="*/ 3 h 41"/>
                <a:gd name="T14" fmla="*/ 54 w 54"/>
                <a:gd name="T15" fmla="*/ 41 h 41"/>
                <a:gd name="T16" fmla="*/ 4 w 54"/>
                <a:gd name="T17" fmla="*/ 41 h 41"/>
                <a:gd name="T18" fmla="*/ 4 w 54"/>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1">
                  <a:moveTo>
                    <a:pt x="0" y="0"/>
                  </a:moveTo>
                  <a:lnTo>
                    <a:pt x="54" y="0"/>
                  </a:lnTo>
                  <a:lnTo>
                    <a:pt x="54" y="41"/>
                  </a:lnTo>
                  <a:lnTo>
                    <a:pt x="0" y="41"/>
                  </a:lnTo>
                  <a:lnTo>
                    <a:pt x="0" y="0"/>
                  </a:lnTo>
                  <a:close/>
                  <a:moveTo>
                    <a:pt x="4" y="3"/>
                  </a:moveTo>
                  <a:lnTo>
                    <a:pt x="54" y="3"/>
                  </a:lnTo>
                  <a:lnTo>
                    <a:pt x="54" y="41"/>
                  </a:lnTo>
                  <a:lnTo>
                    <a:pt x="4" y="41"/>
                  </a:lnTo>
                  <a:lnTo>
                    <a:pt x="4"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8" name="Freeform 236">
              <a:extLst>
                <a:ext uri="{FF2B5EF4-FFF2-40B4-BE49-F238E27FC236}">
                  <a16:creationId xmlns:a16="http://schemas.microsoft.com/office/drawing/2014/main" id="{8AF56630-BB14-684F-BCEB-73F66E0DA1F7}"/>
                </a:ext>
              </a:extLst>
            </p:cNvPr>
            <p:cNvSpPr>
              <a:spLocks noEditPoints="1"/>
            </p:cNvSpPr>
            <p:nvPr/>
          </p:nvSpPr>
          <p:spPr bwMode="auto">
            <a:xfrm>
              <a:off x="4288" y="2169"/>
              <a:ext cx="50" cy="38"/>
            </a:xfrm>
            <a:custGeom>
              <a:avLst/>
              <a:gdLst>
                <a:gd name="T0" fmla="*/ 0 w 50"/>
                <a:gd name="T1" fmla="*/ 0 h 38"/>
                <a:gd name="T2" fmla="*/ 50 w 50"/>
                <a:gd name="T3" fmla="*/ 0 h 38"/>
                <a:gd name="T4" fmla="*/ 50 w 50"/>
                <a:gd name="T5" fmla="*/ 38 h 38"/>
                <a:gd name="T6" fmla="*/ 0 w 50"/>
                <a:gd name="T7" fmla="*/ 38 h 38"/>
                <a:gd name="T8" fmla="*/ 0 w 50"/>
                <a:gd name="T9" fmla="*/ 0 h 38"/>
                <a:gd name="T10" fmla="*/ 4 w 50"/>
                <a:gd name="T11" fmla="*/ 3 h 38"/>
                <a:gd name="T12" fmla="*/ 50 w 50"/>
                <a:gd name="T13" fmla="*/ 3 h 38"/>
                <a:gd name="T14" fmla="*/ 50 w 50"/>
                <a:gd name="T15" fmla="*/ 38 h 38"/>
                <a:gd name="T16" fmla="*/ 4 w 50"/>
                <a:gd name="T17" fmla="*/ 38 h 38"/>
                <a:gd name="T18" fmla="*/ 4 w 50"/>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8">
                  <a:moveTo>
                    <a:pt x="0" y="0"/>
                  </a:moveTo>
                  <a:lnTo>
                    <a:pt x="50" y="0"/>
                  </a:lnTo>
                  <a:lnTo>
                    <a:pt x="50" y="38"/>
                  </a:lnTo>
                  <a:lnTo>
                    <a:pt x="0" y="38"/>
                  </a:lnTo>
                  <a:lnTo>
                    <a:pt x="0" y="0"/>
                  </a:lnTo>
                  <a:close/>
                  <a:moveTo>
                    <a:pt x="4" y="3"/>
                  </a:moveTo>
                  <a:lnTo>
                    <a:pt x="50" y="3"/>
                  </a:lnTo>
                  <a:lnTo>
                    <a:pt x="50" y="38"/>
                  </a:lnTo>
                  <a:lnTo>
                    <a:pt x="4" y="38"/>
                  </a:lnTo>
                  <a:lnTo>
                    <a:pt x="4" y="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9" name="Freeform 237">
              <a:extLst>
                <a:ext uri="{FF2B5EF4-FFF2-40B4-BE49-F238E27FC236}">
                  <a16:creationId xmlns:a16="http://schemas.microsoft.com/office/drawing/2014/main" id="{B2DD222D-FB32-4340-8538-A310E2EC5155}"/>
                </a:ext>
              </a:extLst>
            </p:cNvPr>
            <p:cNvSpPr>
              <a:spLocks noEditPoints="1"/>
            </p:cNvSpPr>
            <p:nvPr/>
          </p:nvSpPr>
          <p:spPr bwMode="auto">
            <a:xfrm>
              <a:off x="4292" y="2172"/>
              <a:ext cx="46" cy="35"/>
            </a:xfrm>
            <a:custGeom>
              <a:avLst/>
              <a:gdLst>
                <a:gd name="T0" fmla="*/ 0 w 46"/>
                <a:gd name="T1" fmla="*/ 0 h 35"/>
                <a:gd name="T2" fmla="*/ 46 w 46"/>
                <a:gd name="T3" fmla="*/ 0 h 35"/>
                <a:gd name="T4" fmla="*/ 46 w 46"/>
                <a:gd name="T5" fmla="*/ 35 h 35"/>
                <a:gd name="T6" fmla="*/ 0 w 46"/>
                <a:gd name="T7" fmla="*/ 35 h 35"/>
                <a:gd name="T8" fmla="*/ 0 w 46"/>
                <a:gd name="T9" fmla="*/ 0 h 35"/>
                <a:gd name="T10" fmla="*/ 4 w 46"/>
                <a:gd name="T11" fmla="*/ 4 h 35"/>
                <a:gd name="T12" fmla="*/ 46 w 46"/>
                <a:gd name="T13" fmla="*/ 4 h 35"/>
                <a:gd name="T14" fmla="*/ 46 w 46"/>
                <a:gd name="T15" fmla="*/ 35 h 35"/>
                <a:gd name="T16" fmla="*/ 4 w 46"/>
                <a:gd name="T17" fmla="*/ 35 h 35"/>
                <a:gd name="T18" fmla="*/ 4 w 46"/>
                <a:gd name="T19" fmla="*/ 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5">
                  <a:moveTo>
                    <a:pt x="0" y="0"/>
                  </a:moveTo>
                  <a:lnTo>
                    <a:pt x="46" y="0"/>
                  </a:lnTo>
                  <a:lnTo>
                    <a:pt x="46" y="35"/>
                  </a:lnTo>
                  <a:lnTo>
                    <a:pt x="0" y="35"/>
                  </a:lnTo>
                  <a:lnTo>
                    <a:pt x="0" y="0"/>
                  </a:lnTo>
                  <a:close/>
                  <a:moveTo>
                    <a:pt x="4" y="4"/>
                  </a:moveTo>
                  <a:lnTo>
                    <a:pt x="46" y="4"/>
                  </a:lnTo>
                  <a:lnTo>
                    <a:pt x="46" y="35"/>
                  </a:lnTo>
                  <a:lnTo>
                    <a:pt x="4" y="35"/>
                  </a:lnTo>
                  <a:lnTo>
                    <a:pt x="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0" name="Freeform 238">
              <a:extLst>
                <a:ext uri="{FF2B5EF4-FFF2-40B4-BE49-F238E27FC236}">
                  <a16:creationId xmlns:a16="http://schemas.microsoft.com/office/drawing/2014/main" id="{4E2A036E-698B-304D-BFBC-1256508F61D2}"/>
                </a:ext>
              </a:extLst>
            </p:cNvPr>
            <p:cNvSpPr>
              <a:spLocks noEditPoints="1"/>
            </p:cNvSpPr>
            <p:nvPr/>
          </p:nvSpPr>
          <p:spPr bwMode="auto">
            <a:xfrm>
              <a:off x="4296" y="2176"/>
              <a:ext cx="42" cy="31"/>
            </a:xfrm>
            <a:custGeom>
              <a:avLst/>
              <a:gdLst>
                <a:gd name="T0" fmla="*/ 0 w 42"/>
                <a:gd name="T1" fmla="*/ 0 h 31"/>
                <a:gd name="T2" fmla="*/ 42 w 42"/>
                <a:gd name="T3" fmla="*/ 0 h 31"/>
                <a:gd name="T4" fmla="*/ 42 w 42"/>
                <a:gd name="T5" fmla="*/ 31 h 31"/>
                <a:gd name="T6" fmla="*/ 0 w 42"/>
                <a:gd name="T7" fmla="*/ 31 h 31"/>
                <a:gd name="T8" fmla="*/ 0 w 42"/>
                <a:gd name="T9" fmla="*/ 0 h 31"/>
                <a:gd name="T10" fmla="*/ 4 w 42"/>
                <a:gd name="T11" fmla="*/ 3 h 31"/>
                <a:gd name="T12" fmla="*/ 42 w 42"/>
                <a:gd name="T13" fmla="*/ 3 h 31"/>
                <a:gd name="T14" fmla="*/ 42 w 42"/>
                <a:gd name="T15" fmla="*/ 31 h 31"/>
                <a:gd name="T16" fmla="*/ 4 w 42"/>
                <a:gd name="T17" fmla="*/ 31 h 31"/>
                <a:gd name="T18" fmla="*/ 4 w 42"/>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0" y="0"/>
                  </a:moveTo>
                  <a:lnTo>
                    <a:pt x="42" y="0"/>
                  </a:lnTo>
                  <a:lnTo>
                    <a:pt x="42" y="31"/>
                  </a:lnTo>
                  <a:lnTo>
                    <a:pt x="0" y="31"/>
                  </a:lnTo>
                  <a:lnTo>
                    <a:pt x="0" y="0"/>
                  </a:lnTo>
                  <a:close/>
                  <a:moveTo>
                    <a:pt x="4" y="3"/>
                  </a:moveTo>
                  <a:lnTo>
                    <a:pt x="42" y="3"/>
                  </a:lnTo>
                  <a:lnTo>
                    <a:pt x="42" y="31"/>
                  </a:lnTo>
                  <a:lnTo>
                    <a:pt x="4" y="31"/>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1" name="Freeform 239">
              <a:extLst>
                <a:ext uri="{FF2B5EF4-FFF2-40B4-BE49-F238E27FC236}">
                  <a16:creationId xmlns:a16="http://schemas.microsoft.com/office/drawing/2014/main" id="{C1F2CB8C-2CE6-1F48-8391-6FDFC957A3B2}"/>
                </a:ext>
              </a:extLst>
            </p:cNvPr>
            <p:cNvSpPr>
              <a:spLocks noEditPoints="1"/>
            </p:cNvSpPr>
            <p:nvPr/>
          </p:nvSpPr>
          <p:spPr bwMode="auto">
            <a:xfrm>
              <a:off x="4300" y="2179"/>
              <a:ext cx="38" cy="28"/>
            </a:xfrm>
            <a:custGeom>
              <a:avLst/>
              <a:gdLst>
                <a:gd name="T0" fmla="*/ 0 w 38"/>
                <a:gd name="T1" fmla="*/ 0 h 28"/>
                <a:gd name="T2" fmla="*/ 38 w 38"/>
                <a:gd name="T3" fmla="*/ 0 h 28"/>
                <a:gd name="T4" fmla="*/ 38 w 38"/>
                <a:gd name="T5" fmla="*/ 28 h 28"/>
                <a:gd name="T6" fmla="*/ 0 w 38"/>
                <a:gd name="T7" fmla="*/ 28 h 28"/>
                <a:gd name="T8" fmla="*/ 0 w 38"/>
                <a:gd name="T9" fmla="*/ 0 h 28"/>
                <a:gd name="T10" fmla="*/ 4 w 38"/>
                <a:gd name="T11" fmla="*/ 3 h 28"/>
                <a:gd name="T12" fmla="*/ 38 w 38"/>
                <a:gd name="T13" fmla="*/ 3 h 28"/>
                <a:gd name="T14" fmla="*/ 38 w 38"/>
                <a:gd name="T15" fmla="*/ 28 h 28"/>
                <a:gd name="T16" fmla="*/ 4 w 38"/>
                <a:gd name="T17" fmla="*/ 28 h 28"/>
                <a:gd name="T18" fmla="*/ 4 w 38"/>
                <a:gd name="T19" fmla="*/ 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8">
                  <a:moveTo>
                    <a:pt x="0" y="0"/>
                  </a:moveTo>
                  <a:lnTo>
                    <a:pt x="38" y="0"/>
                  </a:lnTo>
                  <a:lnTo>
                    <a:pt x="38" y="28"/>
                  </a:lnTo>
                  <a:lnTo>
                    <a:pt x="0" y="28"/>
                  </a:lnTo>
                  <a:lnTo>
                    <a:pt x="0" y="0"/>
                  </a:lnTo>
                  <a:close/>
                  <a:moveTo>
                    <a:pt x="4" y="3"/>
                  </a:moveTo>
                  <a:lnTo>
                    <a:pt x="38" y="3"/>
                  </a:lnTo>
                  <a:lnTo>
                    <a:pt x="38" y="28"/>
                  </a:lnTo>
                  <a:lnTo>
                    <a:pt x="4" y="28"/>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2" name="Freeform 240">
              <a:extLst>
                <a:ext uri="{FF2B5EF4-FFF2-40B4-BE49-F238E27FC236}">
                  <a16:creationId xmlns:a16="http://schemas.microsoft.com/office/drawing/2014/main" id="{8F1C2342-6231-4345-BA0E-038242DF17CF}"/>
                </a:ext>
              </a:extLst>
            </p:cNvPr>
            <p:cNvSpPr>
              <a:spLocks noEditPoints="1"/>
            </p:cNvSpPr>
            <p:nvPr/>
          </p:nvSpPr>
          <p:spPr bwMode="auto">
            <a:xfrm>
              <a:off x="4304" y="2182"/>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5 w 34"/>
                <a:gd name="T11" fmla="*/ 3 h 25"/>
                <a:gd name="T12" fmla="*/ 34 w 34"/>
                <a:gd name="T13" fmla="*/ 3 h 25"/>
                <a:gd name="T14" fmla="*/ 34 w 34"/>
                <a:gd name="T15" fmla="*/ 25 h 25"/>
                <a:gd name="T16" fmla="*/ 5 w 34"/>
                <a:gd name="T17" fmla="*/ 25 h 25"/>
                <a:gd name="T18" fmla="*/ 5 w 34"/>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5" y="3"/>
                  </a:moveTo>
                  <a:lnTo>
                    <a:pt x="34" y="3"/>
                  </a:lnTo>
                  <a:lnTo>
                    <a:pt x="34" y="25"/>
                  </a:lnTo>
                  <a:lnTo>
                    <a:pt x="5" y="25"/>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3" name="Freeform 241">
              <a:extLst>
                <a:ext uri="{FF2B5EF4-FFF2-40B4-BE49-F238E27FC236}">
                  <a16:creationId xmlns:a16="http://schemas.microsoft.com/office/drawing/2014/main" id="{42AC3FE0-FBF5-654C-8E13-E6AC159CDB2A}"/>
                </a:ext>
              </a:extLst>
            </p:cNvPr>
            <p:cNvSpPr>
              <a:spLocks noEditPoints="1"/>
            </p:cNvSpPr>
            <p:nvPr/>
          </p:nvSpPr>
          <p:spPr bwMode="auto">
            <a:xfrm>
              <a:off x="4309" y="2185"/>
              <a:ext cx="29" cy="22"/>
            </a:xfrm>
            <a:custGeom>
              <a:avLst/>
              <a:gdLst>
                <a:gd name="T0" fmla="*/ 0 w 29"/>
                <a:gd name="T1" fmla="*/ 0 h 22"/>
                <a:gd name="T2" fmla="*/ 29 w 29"/>
                <a:gd name="T3" fmla="*/ 0 h 22"/>
                <a:gd name="T4" fmla="*/ 29 w 29"/>
                <a:gd name="T5" fmla="*/ 22 h 22"/>
                <a:gd name="T6" fmla="*/ 0 w 29"/>
                <a:gd name="T7" fmla="*/ 22 h 22"/>
                <a:gd name="T8" fmla="*/ 0 w 29"/>
                <a:gd name="T9" fmla="*/ 0 h 22"/>
                <a:gd name="T10" fmla="*/ 4 w 29"/>
                <a:gd name="T11" fmla="*/ 3 h 22"/>
                <a:gd name="T12" fmla="*/ 29 w 29"/>
                <a:gd name="T13" fmla="*/ 3 h 22"/>
                <a:gd name="T14" fmla="*/ 29 w 29"/>
                <a:gd name="T15" fmla="*/ 22 h 22"/>
                <a:gd name="T16" fmla="*/ 4 w 29"/>
                <a:gd name="T17" fmla="*/ 22 h 22"/>
                <a:gd name="T18" fmla="*/ 4 w 29"/>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2">
                  <a:moveTo>
                    <a:pt x="0" y="0"/>
                  </a:moveTo>
                  <a:lnTo>
                    <a:pt x="29" y="0"/>
                  </a:lnTo>
                  <a:lnTo>
                    <a:pt x="29" y="22"/>
                  </a:lnTo>
                  <a:lnTo>
                    <a:pt x="0" y="22"/>
                  </a:lnTo>
                  <a:lnTo>
                    <a:pt x="0" y="0"/>
                  </a:lnTo>
                  <a:close/>
                  <a:moveTo>
                    <a:pt x="4" y="3"/>
                  </a:moveTo>
                  <a:lnTo>
                    <a:pt x="29" y="3"/>
                  </a:lnTo>
                  <a:lnTo>
                    <a:pt x="29" y="22"/>
                  </a:lnTo>
                  <a:lnTo>
                    <a:pt x="4" y="2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4" name="Freeform 242">
              <a:extLst>
                <a:ext uri="{FF2B5EF4-FFF2-40B4-BE49-F238E27FC236}">
                  <a16:creationId xmlns:a16="http://schemas.microsoft.com/office/drawing/2014/main" id="{FC67CD54-C98B-CE46-9918-17718E5AD246}"/>
                </a:ext>
              </a:extLst>
            </p:cNvPr>
            <p:cNvSpPr>
              <a:spLocks noEditPoints="1"/>
            </p:cNvSpPr>
            <p:nvPr/>
          </p:nvSpPr>
          <p:spPr bwMode="auto">
            <a:xfrm>
              <a:off x="4313" y="2188"/>
              <a:ext cx="25" cy="19"/>
            </a:xfrm>
            <a:custGeom>
              <a:avLst/>
              <a:gdLst>
                <a:gd name="T0" fmla="*/ 0 w 25"/>
                <a:gd name="T1" fmla="*/ 0 h 19"/>
                <a:gd name="T2" fmla="*/ 25 w 25"/>
                <a:gd name="T3" fmla="*/ 0 h 19"/>
                <a:gd name="T4" fmla="*/ 25 w 25"/>
                <a:gd name="T5" fmla="*/ 19 h 19"/>
                <a:gd name="T6" fmla="*/ 0 w 25"/>
                <a:gd name="T7" fmla="*/ 19 h 19"/>
                <a:gd name="T8" fmla="*/ 0 w 25"/>
                <a:gd name="T9" fmla="*/ 0 h 19"/>
                <a:gd name="T10" fmla="*/ 4 w 25"/>
                <a:gd name="T11" fmla="*/ 3 h 19"/>
                <a:gd name="T12" fmla="*/ 25 w 25"/>
                <a:gd name="T13" fmla="*/ 3 h 19"/>
                <a:gd name="T14" fmla="*/ 25 w 25"/>
                <a:gd name="T15" fmla="*/ 19 h 19"/>
                <a:gd name="T16" fmla="*/ 4 w 25"/>
                <a:gd name="T17" fmla="*/ 19 h 19"/>
                <a:gd name="T18" fmla="*/ 4 w 25"/>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9">
                  <a:moveTo>
                    <a:pt x="0" y="0"/>
                  </a:moveTo>
                  <a:lnTo>
                    <a:pt x="25" y="0"/>
                  </a:lnTo>
                  <a:lnTo>
                    <a:pt x="25" y="19"/>
                  </a:lnTo>
                  <a:lnTo>
                    <a:pt x="0" y="19"/>
                  </a:lnTo>
                  <a:lnTo>
                    <a:pt x="0" y="0"/>
                  </a:lnTo>
                  <a:close/>
                  <a:moveTo>
                    <a:pt x="4" y="3"/>
                  </a:moveTo>
                  <a:lnTo>
                    <a:pt x="25" y="3"/>
                  </a:lnTo>
                  <a:lnTo>
                    <a:pt x="25" y="19"/>
                  </a:lnTo>
                  <a:lnTo>
                    <a:pt x="4" y="1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5" name="Freeform 243">
              <a:extLst>
                <a:ext uri="{FF2B5EF4-FFF2-40B4-BE49-F238E27FC236}">
                  <a16:creationId xmlns:a16="http://schemas.microsoft.com/office/drawing/2014/main" id="{FFF01F5C-ED3A-7F45-B13C-3B9393B9D67F}"/>
                </a:ext>
              </a:extLst>
            </p:cNvPr>
            <p:cNvSpPr>
              <a:spLocks noEditPoints="1"/>
            </p:cNvSpPr>
            <p:nvPr/>
          </p:nvSpPr>
          <p:spPr bwMode="auto">
            <a:xfrm>
              <a:off x="4317" y="2191"/>
              <a:ext cx="21" cy="16"/>
            </a:xfrm>
            <a:custGeom>
              <a:avLst/>
              <a:gdLst>
                <a:gd name="T0" fmla="*/ 0 w 21"/>
                <a:gd name="T1" fmla="*/ 0 h 16"/>
                <a:gd name="T2" fmla="*/ 21 w 21"/>
                <a:gd name="T3" fmla="*/ 0 h 16"/>
                <a:gd name="T4" fmla="*/ 21 w 21"/>
                <a:gd name="T5" fmla="*/ 16 h 16"/>
                <a:gd name="T6" fmla="*/ 0 w 21"/>
                <a:gd name="T7" fmla="*/ 16 h 16"/>
                <a:gd name="T8" fmla="*/ 0 w 21"/>
                <a:gd name="T9" fmla="*/ 0 h 16"/>
                <a:gd name="T10" fmla="*/ 4 w 21"/>
                <a:gd name="T11" fmla="*/ 4 h 16"/>
                <a:gd name="T12" fmla="*/ 21 w 21"/>
                <a:gd name="T13" fmla="*/ 4 h 16"/>
                <a:gd name="T14" fmla="*/ 21 w 21"/>
                <a:gd name="T15" fmla="*/ 16 h 16"/>
                <a:gd name="T16" fmla="*/ 4 w 21"/>
                <a:gd name="T17" fmla="*/ 16 h 16"/>
                <a:gd name="T18" fmla="*/ 4 w 21"/>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6">
                  <a:moveTo>
                    <a:pt x="0" y="0"/>
                  </a:moveTo>
                  <a:lnTo>
                    <a:pt x="21" y="0"/>
                  </a:lnTo>
                  <a:lnTo>
                    <a:pt x="21" y="16"/>
                  </a:lnTo>
                  <a:lnTo>
                    <a:pt x="0" y="16"/>
                  </a:lnTo>
                  <a:lnTo>
                    <a:pt x="0" y="0"/>
                  </a:lnTo>
                  <a:close/>
                  <a:moveTo>
                    <a:pt x="4" y="4"/>
                  </a:moveTo>
                  <a:lnTo>
                    <a:pt x="21" y="4"/>
                  </a:lnTo>
                  <a:lnTo>
                    <a:pt x="21" y="16"/>
                  </a:lnTo>
                  <a:lnTo>
                    <a:pt x="4" y="16"/>
                  </a:lnTo>
                  <a:lnTo>
                    <a:pt x="4"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6" name="Freeform 244">
              <a:extLst>
                <a:ext uri="{FF2B5EF4-FFF2-40B4-BE49-F238E27FC236}">
                  <a16:creationId xmlns:a16="http://schemas.microsoft.com/office/drawing/2014/main" id="{14C1A7C5-BA18-9C4F-9E64-E11648F12D06}"/>
                </a:ext>
              </a:extLst>
            </p:cNvPr>
            <p:cNvSpPr>
              <a:spLocks noEditPoints="1"/>
            </p:cNvSpPr>
            <p:nvPr/>
          </p:nvSpPr>
          <p:spPr bwMode="auto">
            <a:xfrm>
              <a:off x="4321" y="2195"/>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4 w 17"/>
                <a:gd name="T11" fmla="*/ 3 h 12"/>
                <a:gd name="T12" fmla="*/ 17 w 17"/>
                <a:gd name="T13" fmla="*/ 3 h 12"/>
                <a:gd name="T14" fmla="*/ 17 w 17"/>
                <a:gd name="T15" fmla="*/ 12 h 12"/>
                <a:gd name="T16" fmla="*/ 4 w 17"/>
                <a:gd name="T17" fmla="*/ 12 h 12"/>
                <a:gd name="T18" fmla="*/ 4 w 17"/>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4" y="3"/>
                  </a:moveTo>
                  <a:lnTo>
                    <a:pt x="17" y="3"/>
                  </a:lnTo>
                  <a:lnTo>
                    <a:pt x="17" y="12"/>
                  </a:lnTo>
                  <a:lnTo>
                    <a:pt x="4" y="1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7" name="Freeform 245">
              <a:extLst>
                <a:ext uri="{FF2B5EF4-FFF2-40B4-BE49-F238E27FC236}">
                  <a16:creationId xmlns:a16="http://schemas.microsoft.com/office/drawing/2014/main" id="{125A69B3-5CCB-A84D-B357-67E68947A3B3}"/>
                </a:ext>
              </a:extLst>
            </p:cNvPr>
            <p:cNvSpPr>
              <a:spLocks noEditPoints="1"/>
            </p:cNvSpPr>
            <p:nvPr/>
          </p:nvSpPr>
          <p:spPr bwMode="auto">
            <a:xfrm>
              <a:off x="4325" y="2198"/>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4 w 13"/>
                <a:gd name="T11" fmla="*/ 3 h 9"/>
                <a:gd name="T12" fmla="*/ 13 w 13"/>
                <a:gd name="T13" fmla="*/ 3 h 9"/>
                <a:gd name="T14" fmla="*/ 13 w 13"/>
                <a:gd name="T15" fmla="*/ 9 h 9"/>
                <a:gd name="T16" fmla="*/ 4 w 13"/>
                <a:gd name="T17" fmla="*/ 9 h 9"/>
                <a:gd name="T18" fmla="*/ 4 w 13"/>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4" y="3"/>
                  </a:moveTo>
                  <a:lnTo>
                    <a:pt x="13" y="3"/>
                  </a:lnTo>
                  <a:lnTo>
                    <a:pt x="13" y="9"/>
                  </a:lnTo>
                  <a:lnTo>
                    <a:pt x="4" y="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8" name="Freeform 246">
              <a:extLst>
                <a:ext uri="{FF2B5EF4-FFF2-40B4-BE49-F238E27FC236}">
                  <a16:creationId xmlns:a16="http://schemas.microsoft.com/office/drawing/2014/main" id="{EBFEBB4B-4AC7-1B49-AF20-76AFA62732CD}"/>
                </a:ext>
              </a:extLst>
            </p:cNvPr>
            <p:cNvSpPr>
              <a:spLocks noEditPoints="1"/>
            </p:cNvSpPr>
            <p:nvPr/>
          </p:nvSpPr>
          <p:spPr bwMode="auto">
            <a:xfrm>
              <a:off x="4329" y="2201"/>
              <a:ext cx="9" cy="6"/>
            </a:xfrm>
            <a:custGeom>
              <a:avLst/>
              <a:gdLst>
                <a:gd name="T0" fmla="*/ 0 w 9"/>
                <a:gd name="T1" fmla="*/ 0 h 6"/>
                <a:gd name="T2" fmla="*/ 9 w 9"/>
                <a:gd name="T3" fmla="*/ 0 h 6"/>
                <a:gd name="T4" fmla="*/ 9 w 9"/>
                <a:gd name="T5" fmla="*/ 6 h 6"/>
                <a:gd name="T6" fmla="*/ 0 w 9"/>
                <a:gd name="T7" fmla="*/ 6 h 6"/>
                <a:gd name="T8" fmla="*/ 0 w 9"/>
                <a:gd name="T9" fmla="*/ 0 h 6"/>
                <a:gd name="T10" fmla="*/ 5 w 9"/>
                <a:gd name="T11" fmla="*/ 3 h 6"/>
                <a:gd name="T12" fmla="*/ 9 w 9"/>
                <a:gd name="T13" fmla="*/ 3 h 6"/>
                <a:gd name="T14" fmla="*/ 9 w 9"/>
                <a:gd name="T15" fmla="*/ 6 h 6"/>
                <a:gd name="T16" fmla="*/ 5 w 9"/>
                <a:gd name="T17" fmla="*/ 6 h 6"/>
                <a:gd name="T18" fmla="*/ 5 w 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0" y="0"/>
                  </a:moveTo>
                  <a:lnTo>
                    <a:pt x="9" y="0"/>
                  </a:lnTo>
                  <a:lnTo>
                    <a:pt x="9" y="6"/>
                  </a:lnTo>
                  <a:lnTo>
                    <a:pt x="0" y="6"/>
                  </a:lnTo>
                  <a:lnTo>
                    <a:pt x="0" y="0"/>
                  </a:lnTo>
                  <a:close/>
                  <a:moveTo>
                    <a:pt x="5" y="3"/>
                  </a:moveTo>
                  <a:lnTo>
                    <a:pt x="9" y="3"/>
                  </a:lnTo>
                  <a:lnTo>
                    <a:pt x="9" y="6"/>
                  </a:lnTo>
                  <a:lnTo>
                    <a:pt x="5" y="6"/>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9" name="Freeform 247">
              <a:extLst>
                <a:ext uri="{FF2B5EF4-FFF2-40B4-BE49-F238E27FC236}">
                  <a16:creationId xmlns:a16="http://schemas.microsoft.com/office/drawing/2014/main" id="{59A9D566-EE84-754F-B569-9FB87260DFE3}"/>
                </a:ext>
              </a:extLst>
            </p:cNvPr>
            <p:cNvSpPr>
              <a:spLocks noEditPoints="1"/>
            </p:cNvSpPr>
            <p:nvPr/>
          </p:nvSpPr>
          <p:spPr bwMode="auto">
            <a:xfrm>
              <a:off x="4334" y="2204"/>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4 w 4"/>
                <a:gd name="T11" fmla="*/ 3 h 3"/>
                <a:gd name="T12" fmla="*/ 4 w 4"/>
                <a:gd name="T13" fmla="*/ 3 h 3"/>
                <a:gd name="T14" fmla="*/ 4 w 4"/>
                <a:gd name="T15" fmla="*/ 3 h 3"/>
                <a:gd name="T16" fmla="*/ 4 w 4"/>
                <a:gd name="T17" fmla="*/ 3 h 3"/>
                <a:gd name="T18" fmla="*/ 4 w 4"/>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0"/>
                  </a:moveTo>
                  <a:lnTo>
                    <a:pt x="4" y="0"/>
                  </a:lnTo>
                  <a:lnTo>
                    <a:pt x="4" y="3"/>
                  </a:lnTo>
                  <a:lnTo>
                    <a:pt x="0" y="3"/>
                  </a:lnTo>
                  <a:lnTo>
                    <a:pt x="0" y="0"/>
                  </a:lnTo>
                  <a:close/>
                  <a:moveTo>
                    <a:pt x="4" y="3"/>
                  </a:move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0" name="Freeform 248">
              <a:extLst>
                <a:ext uri="{FF2B5EF4-FFF2-40B4-BE49-F238E27FC236}">
                  <a16:creationId xmlns:a16="http://schemas.microsoft.com/office/drawing/2014/main" id="{AB70B359-FA72-DA45-B1E2-4529E8FC8F66}"/>
                </a:ext>
              </a:extLst>
            </p:cNvPr>
            <p:cNvSpPr>
              <a:spLocks/>
            </p:cNvSpPr>
            <p:nvPr/>
          </p:nvSpPr>
          <p:spPr bwMode="auto">
            <a:xfrm>
              <a:off x="2848" y="2123"/>
              <a:ext cx="1064" cy="202"/>
            </a:xfrm>
            <a:custGeom>
              <a:avLst/>
              <a:gdLst>
                <a:gd name="T0" fmla="*/ 10 w 1064"/>
                <a:gd name="T1" fmla="*/ 2 h 202"/>
                <a:gd name="T2" fmla="*/ 43 w 1064"/>
                <a:gd name="T3" fmla="*/ 0 h 202"/>
                <a:gd name="T4" fmla="*/ 86 w 1064"/>
                <a:gd name="T5" fmla="*/ 10 h 202"/>
                <a:gd name="T6" fmla="*/ 136 w 1064"/>
                <a:gd name="T7" fmla="*/ 29 h 202"/>
                <a:gd name="T8" fmla="*/ 191 w 1064"/>
                <a:gd name="T9" fmla="*/ 54 h 202"/>
                <a:gd name="T10" fmla="*/ 250 w 1064"/>
                <a:gd name="T11" fmla="*/ 79 h 202"/>
                <a:gd name="T12" fmla="*/ 307 w 1064"/>
                <a:gd name="T13" fmla="*/ 102 h 202"/>
                <a:gd name="T14" fmla="*/ 361 w 1064"/>
                <a:gd name="T15" fmla="*/ 119 h 202"/>
                <a:gd name="T16" fmla="*/ 409 w 1064"/>
                <a:gd name="T17" fmla="*/ 126 h 202"/>
                <a:gd name="T18" fmla="*/ 455 w 1064"/>
                <a:gd name="T19" fmla="*/ 116 h 202"/>
                <a:gd name="T20" fmla="*/ 466 w 1064"/>
                <a:gd name="T21" fmla="*/ 110 h 202"/>
                <a:gd name="T22" fmla="*/ 475 w 1064"/>
                <a:gd name="T23" fmla="*/ 101 h 202"/>
                <a:gd name="T24" fmla="*/ 482 w 1064"/>
                <a:gd name="T25" fmla="*/ 93 h 202"/>
                <a:gd name="T26" fmla="*/ 488 w 1064"/>
                <a:gd name="T27" fmla="*/ 83 h 202"/>
                <a:gd name="T28" fmla="*/ 491 w 1064"/>
                <a:gd name="T29" fmla="*/ 74 h 202"/>
                <a:gd name="T30" fmla="*/ 492 w 1064"/>
                <a:gd name="T31" fmla="*/ 64 h 202"/>
                <a:gd name="T32" fmla="*/ 491 w 1064"/>
                <a:gd name="T33" fmla="*/ 57 h 202"/>
                <a:gd name="T34" fmla="*/ 487 w 1064"/>
                <a:gd name="T35" fmla="*/ 50 h 202"/>
                <a:gd name="T36" fmla="*/ 477 w 1064"/>
                <a:gd name="T37" fmla="*/ 45 h 202"/>
                <a:gd name="T38" fmla="*/ 471 w 1064"/>
                <a:gd name="T39" fmla="*/ 44 h 202"/>
                <a:gd name="T40" fmla="*/ 465 w 1064"/>
                <a:gd name="T41" fmla="*/ 44 h 202"/>
                <a:gd name="T42" fmla="*/ 458 w 1064"/>
                <a:gd name="T43" fmla="*/ 44 h 202"/>
                <a:gd name="T44" fmla="*/ 451 w 1064"/>
                <a:gd name="T45" fmla="*/ 44 h 202"/>
                <a:gd name="T46" fmla="*/ 444 w 1064"/>
                <a:gd name="T47" fmla="*/ 46 h 202"/>
                <a:gd name="T48" fmla="*/ 436 w 1064"/>
                <a:gd name="T49" fmla="*/ 47 h 202"/>
                <a:gd name="T50" fmla="*/ 430 w 1064"/>
                <a:gd name="T51" fmla="*/ 49 h 202"/>
                <a:gd name="T52" fmla="*/ 423 w 1064"/>
                <a:gd name="T53" fmla="*/ 52 h 202"/>
                <a:gd name="T54" fmla="*/ 406 w 1064"/>
                <a:gd name="T55" fmla="*/ 60 h 202"/>
                <a:gd name="T56" fmla="*/ 393 w 1064"/>
                <a:gd name="T57" fmla="*/ 74 h 202"/>
                <a:gd name="T58" fmla="*/ 386 w 1064"/>
                <a:gd name="T59" fmla="*/ 89 h 202"/>
                <a:gd name="T60" fmla="*/ 388 w 1064"/>
                <a:gd name="T61" fmla="*/ 105 h 202"/>
                <a:gd name="T62" fmla="*/ 397 w 1064"/>
                <a:gd name="T63" fmla="*/ 122 h 202"/>
                <a:gd name="T64" fmla="*/ 410 w 1064"/>
                <a:gd name="T65" fmla="*/ 139 h 202"/>
                <a:gd name="T66" fmla="*/ 429 w 1064"/>
                <a:gd name="T67" fmla="*/ 156 h 202"/>
                <a:gd name="T68" fmla="*/ 451 w 1064"/>
                <a:gd name="T69" fmla="*/ 171 h 202"/>
                <a:gd name="T70" fmla="*/ 476 w 1064"/>
                <a:gd name="T71" fmla="*/ 184 h 202"/>
                <a:gd name="T72" fmla="*/ 503 w 1064"/>
                <a:gd name="T73" fmla="*/ 193 h 202"/>
                <a:gd name="T74" fmla="*/ 554 w 1064"/>
                <a:gd name="T75" fmla="*/ 202 h 202"/>
                <a:gd name="T76" fmla="*/ 602 w 1064"/>
                <a:gd name="T77" fmla="*/ 197 h 202"/>
                <a:gd name="T78" fmla="*/ 650 w 1064"/>
                <a:gd name="T79" fmla="*/ 184 h 202"/>
                <a:gd name="T80" fmla="*/ 698 w 1064"/>
                <a:gd name="T81" fmla="*/ 164 h 202"/>
                <a:gd name="T82" fmla="*/ 748 w 1064"/>
                <a:gd name="T83" fmla="*/ 139 h 202"/>
                <a:gd name="T84" fmla="*/ 798 w 1064"/>
                <a:gd name="T85" fmla="*/ 112 h 202"/>
                <a:gd name="T86" fmla="*/ 849 w 1064"/>
                <a:gd name="T87" fmla="*/ 85 h 202"/>
                <a:gd name="T88" fmla="*/ 900 w 1064"/>
                <a:gd name="T89" fmla="*/ 61 h 202"/>
                <a:gd name="T90" fmla="*/ 953 w 1064"/>
                <a:gd name="T91" fmla="*/ 42 h 202"/>
                <a:gd name="T92" fmla="*/ 1009 w 1064"/>
                <a:gd name="T93" fmla="*/ 29 h 202"/>
                <a:gd name="T94" fmla="*/ 1064 w 1064"/>
                <a:gd name="T95" fmla="*/ 2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4" h="202">
                  <a:moveTo>
                    <a:pt x="0" y="9"/>
                  </a:moveTo>
                  <a:lnTo>
                    <a:pt x="10" y="2"/>
                  </a:lnTo>
                  <a:lnTo>
                    <a:pt x="25" y="0"/>
                  </a:lnTo>
                  <a:lnTo>
                    <a:pt x="43" y="0"/>
                  </a:lnTo>
                  <a:lnTo>
                    <a:pt x="64" y="4"/>
                  </a:lnTo>
                  <a:lnTo>
                    <a:pt x="86" y="10"/>
                  </a:lnTo>
                  <a:lnTo>
                    <a:pt x="110" y="19"/>
                  </a:lnTo>
                  <a:lnTo>
                    <a:pt x="136" y="29"/>
                  </a:lnTo>
                  <a:lnTo>
                    <a:pt x="163" y="41"/>
                  </a:lnTo>
                  <a:lnTo>
                    <a:pt x="191" y="54"/>
                  </a:lnTo>
                  <a:lnTo>
                    <a:pt x="220" y="66"/>
                  </a:lnTo>
                  <a:lnTo>
                    <a:pt x="250" y="79"/>
                  </a:lnTo>
                  <a:lnTo>
                    <a:pt x="278" y="91"/>
                  </a:lnTo>
                  <a:lnTo>
                    <a:pt x="307" y="102"/>
                  </a:lnTo>
                  <a:lnTo>
                    <a:pt x="334" y="112"/>
                  </a:lnTo>
                  <a:lnTo>
                    <a:pt x="361" y="119"/>
                  </a:lnTo>
                  <a:lnTo>
                    <a:pt x="386" y="123"/>
                  </a:lnTo>
                  <a:lnTo>
                    <a:pt x="409" y="126"/>
                  </a:lnTo>
                  <a:lnTo>
                    <a:pt x="431" y="124"/>
                  </a:lnTo>
                  <a:lnTo>
                    <a:pt x="455" y="116"/>
                  </a:lnTo>
                  <a:lnTo>
                    <a:pt x="460" y="113"/>
                  </a:lnTo>
                  <a:lnTo>
                    <a:pt x="466" y="110"/>
                  </a:lnTo>
                  <a:lnTo>
                    <a:pt x="471" y="105"/>
                  </a:lnTo>
                  <a:lnTo>
                    <a:pt x="475" y="101"/>
                  </a:lnTo>
                  <a:lnTo>
                    <a:pt x="479" y="97"/>
                  </a:lnTo>
                  <a:lnTo>
                    <a:pt x="482" y="93"/>
                  </a:lnTo>
                  <a:lnTo>
                    <a:pt x="485" y="87"/>
                  </a:lnTo>
                  <a:lnTo>
                    <a:pt x="488" y="83"/>
                  </a:lnTo>
                  <a:lnTo>
                    <a:pt x="490" y="78"/>
                  </a:lnTo>
                  <a:lnTo>
                    <a:pt x="491" y="74"/>
                  </a:lnTo>
                  <a:lnTo>
                    <a:pt x="492" y="70"/>
                  </a:lnTo>
                  <a:lnTo>
                    <a:pt x="492" y="64"/>
                  </a:lnTo>
                  <a:lnTo>
                    <a:pt x="492" y="61"/>
                  </a:lnTo>
                  <a:lnTo>
                    <a:pt x="491" y="57"/>
                  </a:lnTo>
                  <a:lnTo>
                    <a:pt x="489" y="54"/>
                  </a:lnTo>
                  <a:lnTo>
                    <a:pt x="487" y="50"/>
                  </a:lnTo>
                  <a:lnTo>
                    <a:pt x="483" y="48"/>
                  </a:lnTo>
                  <a:lnTo>
                    <a:pt x="477" y="45"/>
                  </a:lnTo>
                  <a:lnTo>
                    <a:pt x="474" y="44"/>
                  </a:lnTo>
                  <a:lnTo>
                    <a:pt x="471" y="44"/>
                  </a:lnTo>
                  <a:lnTo>
                    <a:pt x="468" y="44"/>
                  </a:lnTo>
                  <a:lnTo>
                    <a:pt x="465" y="44"/>
                  </a:lnTo>
                  <a:lnTo>
                    <a:pt x="461" y="44"/>
                  </a:lnTo>
                  <a:lnTo>
                    <a:pt x="458" y="44"/>
                  </a:lnTo>
                  <a:lnTo>
                    <a:pt x="455" y="44"/>
                  </a:lnTo>
                  <a:lnTo>
                    <a:pt x="451" y="44"/>
                  </a:lnTo>
                  <a:lnTo>
                    <a:pt x="448" y="45"/>
                  </a:lnTo>
                  <a:lnTo>
                    <a:pt x="444" y="46"/>
                  </a:lnTo>
                  <a:lnTo>
                    <a:pt x="441" y="46"/>
                  </a:lnTo>
                  <a:lnTo>
                    <a:pt x="436" y="47"/>
                  </a:lnTo>
                  <a:lnTo>
                    <a:pt x="433" y="48"/>
                  </a:lnTo>
                  <a:lnTo>
                    <a:pt x="430" y="49"/>
                  </a:lnTo>
                  <a:lnTo>
                    <a:pt x="426" y="50"/>
                  </a:lnTo>
                  <a:lnTo>
                    <a:pt x="423" y="52"/>
                  </a:lnTo>
                  <a:lnTo>
                    <a:pt x="420" y="53"/>
                  </a:lnTo>
                  <a:lnTo>
                    <a:pt x="406" y="60"/>
                  </a:lnTo>
                  <a:lnTo>
                    <a:pt x="398" y="66"/>
                  </a:lnTo>
                  <a:lnTo>
                    <a:pt x="393" y="74"/>
                  </a:lnTo>
                  <a:lnTo>
                    <a:pt x="388" y="81"/>
                  </a:lnTo>
                  <a:lnTo>
                    <a:pt x="386" y="89"/>
                  </a:lnTo>
                  <a:lnTo>
                    <a:pt x="386" y="97"/>
                  </a:lnTo>
                  <a:lnTo>
                    <a:pt x="388" y="105"/>
                  </a:lnTo>
                  <a:lnTo>
                    <a:pt x="392" y="114"/>
                  </a:lnTo>
                  <a:lnTo>
                    <a:pt x="397" y="122"/>
                  </a:lnTo>
                  <a:lnTo>
                    <a:pt x="403" y="131"/>
                  </a:lnTo>
                  <a:lnTo>
                    <a:pt x="410" y="139"/>
                  </a:lnTo>
                  <a:lnTo>
                    <a:pt x="419" y="148"/>
                  </a:lnTo>
                  <a:lnTo>
                    <a:pt x="429" y="156"/>
                  </a:lnTo>
                  <a:lnTo>
                    <a:pt x="440" y="164"/>
                  </a:lnTo>
                  <a:lnTo>
                    <a:pt x="451" y="171"/>
                  </a:lnTo>
                  <a:lnTo>
                    <a:pt x="464" y="177"/>
                  </a:lnTo>
                  <a:lnTo>
                    <a:pt x="476" y="184"/>
                  </a:lnTo>
                  <a:lnTo>
                    <a:pt x="490" y="189"/>
                  </a:lnTo>
                  <a:lnTo>
                    <a:pt x="503" y="193"/>
                  </a:lnTo>
                  <a:lnTo>
                    <a:pt x="517" y="197"/>
                  </a:lnTo>
                  <a:lnTo>
                    <a:pt x="554" y="202"/>
                  </a:lnTo>
                  <a:lnTo>
                    <a:pt x="578" y="201"/>
                  </a:lnTo>
                  <a:lnTo>
                    <a:pt x="602" y="197"/>
                  </a:lnTo>
                  <a:lnTo>
                    <a:pt x="626" y="192"/>
                  </a:lnTo>
                  <a:lnTo>
                    <a:pt x="650" y="184"/>
                  </a:lnTo>
                  <a:lnTo>
                    <a:pt x="674" y="174"/>
                  </a:lnTo>
                  <a:lnTo>
                    <a:pt x="698" y="164"/>
                  </a:lnTo>
                  <a:lnTo>
                    <a:pt x="724" y="152"/>
                  </a:lnTo>
                  <a:lnTo>
                    <a:pt x="748" y="139"/>
                  </a:lnTo>
                  <a:lnTo>
                    <a:pt x="773" y="126"/>
                  </a:lnTo>
                  <a:lnTo>
                    <a:pt x="798" y="112"/>
                  </a:lnTo>
                  <a:lnTo>
                    <a:pt x="823" y="98"/>
                  </a:lnTo>
                  <a:lnTo>
                    <a:pt x="849" y="85"/>
                  </a:lnTo>
                  <a:lnTo>
                    <a:pt x="874" y="73"/>
                  </a:lnTo>
                  <a:lnTo>
                    <a:pt x="900" y="61"/>
                  </a:lnTo>
                  <a:lnTo>
                    <a:pt x="927" y="50"/>
                  </a:lnTo>
                  <a:lnTo>
                    <a:pt x="953" y="42"/>
                  </a:lnTo>
                  <a:lnTo>
                    <a:pt x="980" y="35"/>
                  </a:lnTo>
                  <a:lnTo>
                    <a:pt x="1009" y="29"/>
                  </a:lnTo>
                  <a:lnTo>
                    <a:pt x="1036" y="27"/>
                  </a:lnTo>
                  <a:lnTo>
                    <a:pt x="1064" y="27"/>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411" name="Freeform 249">
              <a:extLst>
                <a:ext uri="{FF2B5EF4-FFF2-40B4-BE49-F238E27FC236}">
                  <a16:creationId xmlns:a16="http://schemas.microsoft.com/office/drawing/2014/main" id="{CFF0AF69-A35B-474B-B240-1F8848C0FE6D}"/>
                </a:ext>
              </a:extLst>
            </p:cNvPr>
            <p:cNvSpPr>
              <a:spLocks/>
            </p:cNvSpPr>
            <p:nvPr/>
          </p:nvSpPr>
          <p:spPr bwMode="auto">
            <a:xfrm>
              <a:off x="3895" y="2108"/>
              <a:ext cx="88" cy="81"/>
            </a:xfrm>
            <a:custGeom>
              <a:avLst/>
              <a:gdLst>
                <a:gd name="T0" fmla="*/ 15 w 88"/>
                <a:gd name="T1" fmla="*/ 0 h 81"/>
                <a:gd name="T2" fmla="*/ 88 w 88"/>
                <a:gd name="T3" fmla="*/ 56 h 81"/>
                <a:gd name="T4" fmla="*/ 0 w 88"/>
                <a:gd name="T5" fmla="*/ 81 h 81"/>
                <a:gd name="T6" fmla="*/ 15 w 8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1">
                  <a:moveTo>
                    <a:pt x="15" y="0"/>
                  </a:moveTo>
                  <a:lnTo>
                    <a:pt x="88" y="56"/>
                  </a:lnTo>
                  <a:lnTo>
                    <a:pt x="0" y="81"/>
                  </a:lnTo>
                  <a:lnTo>
                    <a:pt x="1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2" name="Rectangle 251">
              <a:extLst>
                <a:ext uri="{FF2B5EF4-FFF2-40B4-BE49-F238E27FC236}">
                  <a16:creationId xmlns:a16="http://schemas.microsoft.com/office/drawing/2014/main" id="{F7F985DB-ED5F-3F41-818A-83AF83D836C9}"/>
                </a:ext>
              </a:extLst>
            </p:cNvPr>
            <p:cNvSpPr>
              <a:spLocks noChangeArrowheads="1"/>
            </p:cNvSpPr>
            <p:nvPr/>
          </p:nvSpPr>
          <p:spPr bwMode="auto">
            <a:xfrm>
              <a:off x="1392" y="6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         Memory</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413" name="Freeform 252">
              <a:extLst>
                <a:ext uri="{FF2B5EF4-FFF2-40B4-BE49-F238E27FC236}">
                  <a16:creationId xmlns:a16="http://schemas.microsoft.com/office/drawing/2014/main" id="{55D3EB43-64AD-A045-A5F9-4ECA1F8401BE}"/>
                </a:ext>
              </a:extLst>
            </p:cNvPr>
            <p:cNvSpPr>
              <a:spLocks noEditPoints="1"/>
            </p:cNvSpPr>
            <p:nvPr/>
          </p:nvSpPr>
          <p:spPr bwMode="auto">
            <a:xfrm>
              <a:off x="3735" y="2475"/>
              <a:ext cx="861" cy="145"/>
            </a:xfrm>
            <a:custGeom>
              <a:avLst/>
              <a:gdLst>
                <a:gd name="T0" fmla="*/ 0 w 861"/>
                <a:gd name="T1" fmla="*/ 0 h 145"/>
                <a:gd name="T2" fmla="*/ 861 w 861"/>
                <a:gd name="T3" fmla="*/ 0 h 145"/>
                <a:gd name="T4" fmla="*/ 861 w 861"/>
                <a:gd name="T5" fmla="*/ 145 h 145"/>
                <a:gd name="T6" fmla="*/ 0 w 861"/>
                <a:gd name="T7" fmla="*/ 145 h 145"/>
                <a:gd name="T8" fmla="*/ 0 w 861"/>
                <a:gd name="T9" fmla="*/ 0 h 145"/>
                <a:gd name="T10" fmla="*/ 0 w 861"/>
                <a:gd name="T11" fmla="*/ 0 h 145"/>
                <a:gd name="T12" fmla="*/ 861 w 861"/>
                <a:gd name="T13" fmla="*/ 0 h 145"/>
                <a:gd name="T14" fmla="*/ 861 w 861"/>
                <a:gd name="T15" fmla="*/ 139 h 145"/>
                <a:gd name="T16" fmla="*/ 0 w 861"/>
                <a:gd name="T17" fmla="*/ 139 h 145"/>
                <a:gd name="T18" fmla="*/ 0 w 861"/>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45">
                  <a:moveTo>
                    <a:pt x="0" y="0"/>
                  </a:moveTo>
                  <a:lnTo>
                    <a:pt x="861" y="0"/>
                  </a:lnTo>
                  <a:lnTo>
                    <a:pt x="861" y="145"/>
                  </a:lnTo>
                  <a:lnTo>
                    <a:pt x="0" y="145"/>
                  </a:lnTo>
                  <a:lnTo>
                    <a:pt x="0" y="0"/>
                  </a:lnTo>
                  <a:close/>
                  <a:moveTo>
                    <a:pt x="0" y="0"/>
                  </a:moveTo>
                  <a:lnTo>
                    <a:pt x="861" y="0"/>
                  </a:lnTo>
                  <a:lnTo>
                    <a:pt x="861" y="139"/>
                  </a:lnTo>
                  <a:lnTo>
                    <a:pt x="0" y="1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4" name="Freeform 253">
              <a:extLst>
                <a:ext uri="{FF2B5EF4-FFF2-40B4-BE49-F238E27FC236}">
                  <a16:creationId xmlns:a16="http://schemas.microsoft.com/office/drawing/2014/main" id="{B59585F6-0C0F-C940-9840-F6281B336949}"/>
                </a:ext>
              </a:extLst>
            </p:cNvPr>
            <p:cNvSpPr>
              <a:spLocks noEditPoints="1"/>
            </p:cNvSpPr>
            <p:nvPr/>
          </p:nvSpPr>
          <p:spPr bwMode="auto">
            <a:xfrm>
              <a:off x="3735" y="2475"/>
              <a:ext cx="861" cy="139"/>
            </a:xfrm>
            <a:custGeom>
              <a:avLst/>
              <a:gdLst>
                <a:gd name="T0" fmla="*/ 0 w 861"/>
                <a:gd name="T1" fmla="*/ 0 h 139"/>
                <a:gd name="T2" fmla="*/ 861 w 861"/>
                <a:gd name="T3" fmla="*/ 0 h 139"/>
                <a:gd name="T4" fmla="*/ 861 w 861"/>
                <a:gd name="T5" fmla="*/ 139 h 139"/>
                <a:gd name="T6" fmla="*/ 0 w 861"/>
                <a:gd name="T7" fmla="*/ 139 h 139"/>
                <a:gd name="T8" fmla="*/ 0 w 861"/>
                <a:gd name="T9" fmla="*/ 0 h 139"/>
                <a:gd name="T10" fmla="*/ 0 w 861"/>
                <a:gd name="T11" fmla="*/ 0 h 139"/>
                <a:gd name="T12" fmla="*/ 861 w 861"/>
                <a:gd name="T13" fmla="*/ 0 h 139"/>
                <a:gd name="T14" fmla="*/ 861 w 861"/>
                <a:gd name="T15" fmla="*/ 134 h 139"/>
                <a:gd name="T16" fmla="*/ 0 w 861"/>
                <a:gd name="T17" fmla="*/ 134 h 139"/>
                <a:gd name="T18" fmla="*/ 0 w 861"/>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9">
                  <a:moveTo>
                    <a:pt x="0" y="0"/>
                  </a:moveTo>
                  <a:lnTo>
                    <a:pt x="861" y="0"/>
                  </a:lnTo>
                  <a:lnTo>
                    <a:pt x="861" y="139"/>
                  </a:lnTo>
                  <a:lnTo>
                    <a:pt x="0" y="139"/>
                  </a:lnTo>
                  <a:lnTo>
                    <a:pt x="0" y="0"/>
                  </a:lnTo>
                  <a:close/>
                  <a:moveTo>
                    <a:pt x="0" y="0"/>
                  </a:moveTo>
                  <a:lnTo>
                    <a:pt x="861" y="0"/>
                  </a:lnTo>
                  <a:lnTo>
                    <a:pt x="861" y="134"/>
                  </a:lnTo>
                  <a:lnTo>
                    <a:pt x="0" y="134"/>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5" name="Freeform 254">
              <a:extLst>
                <a:ext uri="{FF2B5EF4-FFF2-40B4-BE49-F238E27FC236}">
                  <a16:creationId xmlns:a16="http://schemas.microsoft.com/office/drawing/2014/main" id="{E00393B4-59CF-3440-996F-C55CB8BAFEC0}"/>
                </a:ext>
              </a:extLst>
            </p:cNvPr>
            <p:cNvSpPr>
              <a:spLocks noEditPoints="1"/>
            </p:cNvSpPr>
            <p:nvPr/>
          </p:nvSpPr>
          <p:spPr bwMode="auto">
            <a:xfrm>
              <a:off x="3735" y="2475"/>
              <a:ext cx="861" cy="134"/>
            </a:xfrm>
            <a:custGeom>
              <a:avLst/>
              <a:gdLst>
                <a:gd name="T0" fmla="*/ 0 w 861"/>
                <a:gd name="T1" fmla="*/ 0 h 134"/>
                <a:gd name="T2" fmla="*/ 861 w 861"/>
                <a:gd name="T3" fmla="*/ 0 h 134"/>
                <a:gd name="T4" fmla="*/ 861 w 861"/>
                <a:gd name="T5" fmla="*/ 134 h 134"/>
                <a:gd name="T6" fmla="*/ 0 w 861"/>
                <a:gd name="T7" fmla="*/ 134 h 134"/>
                <a:gd name="T8" fmla="*/ 0 w 861"/>
                <a:gd name="T9" fmla="*/ 0 h 134"/>
                <a:gd name="T10" fmla="*/ 0 w 861"/>
                <a:gd name="T11" fmla="*/ 0 h 134"/>
                <a:gd name="T12" fmla="*/ 861 w 861"/>
                <a:gd name="T13" fmla="*/ 0 h 134"/>
                <a:gd name="T14" fmla="*/ 861 w 861"/>
                <a:gd name="T15" fmla="*/ 127 h 134"/>
                <a:gd name="T16" fmla="*/ 0 w 861"/>
                <a:gd name="T17" fmla="*/ 127 h 134"/>
                <a:gd name="T18" fmla="*/ 0 w 861"/>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4">
                  <a:moveTo>
                    <a:pt x="0" y="0"/>
                  </a:moveTo>
                  <a:lnTo>
                    <a:pt x="861" y="0"/>
                  </a:lnTo>
                  <a:lnTo>
                    <a:pt x="861" y="134"/>
                  </a:lnTo>
                  <a:lnTo>
                    <a:pt x="0" y="134"/>
                  </a:lnTo>
                  <a:lnTo>
                    <a:pt x="0" y="0"/>
                  </a:lnTo>
                  <a:close/>
                  <a:moveTo>
                    <a:pt x="0" y="0"/>
                  </a:moveTo>
                  <a:lnTo>
                    <a:pt x="861" y="0"/>
                  </a:lnTo>
                  <a:lnTo>
                    <a:pt x="861" y="127"/>
                  </a:lnTo>
                  <a:lnTo>
                    <a:pt x="0" y="127"/>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6" name="Freeform 255">
              <a:extLst>
                <a:ext uri="{FF2B5EF4-FFF2-40B4-BE49-F238E27FC236}">
                  <a16:creationId xmlns:a16="http://schemas.microsoft.com/office/drawing/2014/main" id="{E5F0A109-6866-964B-911D-B93ED7F26CE7}"/>
                </a:ext>
              </a:extLst>
            </p:cNvPr>
            <p:cNvSpPr>
              <a:spLocks noEditPoints="1"/>
            </p:cNvSpPr>
            <p:nvPr/>
          </p:nvSpPr>
          <p:spPr bwMode="auto">
            <a:xfrm>
              <a:off x="3735" y="2475"/>
              <a:ext cx="861" cy="127"/>
            </a:xfrm>
            <a:custGeom>
              <a:avLst/>
              <a:gdLst>
                <a:gd name="T0" fmla="*/ 0 w 861"/>
                <a:gd name="T1" fmla="*/ 0 h 127"/>
                <a:gd name="T2" fmla="*/ 861 w 861"/>
                <a:gd name="T3" fmla="*/ 0 h 127"/>
                <a:gd name="T4" fmla="*/ 861 w 861"/>
                <a:gd name="T5" fmla="*/ 127 h 127"/>
                <a:gd name="T6" fmla="*/ 0 w 861"/>
                <a:gd name="T7" fmla="*/ 127 h 127"/>
                <a:gd name="T8" fmla="*/ 0 w 861"/>
                <a:gd name="T9" fmla="*/ 0 h 127"/>
                <a:gd name="T10" fmla="*/ 0 w 861"/>
                <a:gd name="T11" fmla="*/ 0 h 127"/>
                <a:gd name="T12" fmla="*/ 861 w 861"/>
                <a:gd name="T13" fmla="*/ 0 h 127"/>
                <a:gd name="T14" fmla="*/ 861 w 861"/>
                <a:gd name="T15" fmla="*/ 122 h 127"/>
                <a:gd name="T16" fmla="*/ 0 w 861"/>
                <a:gd name="T17" fmla="*/ 122 h 127"/>
                <a:gd name="T18" fmla="*/ 0 w 86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7">
                  <a:moveTo>
                    <a:pt x="0" y="0"/>
                  </a:moveTo>
                  <a:lnTo>
                    <a:pt x="861" y="0"/>
                  </a:lnTo>
                  <a:lnTo>
                    <a:pt x="861" y="127"/>
                  </a:lnTo>
                  <a:lnTo>
                    <a:pt x="0" y="127"/>
                  </a:lnTo>
                  <a:lnTo>
                    <a:pt x="0" y="0"/>
                  </a:lnTo>
                  <a:close/>
                  <a:moveTo>
                    <a:pt x="0" y="0"/>
                  </a:moveTo>
                  <a:lnTo>
                    <a:pt x="861" y="0"/>
                  </a:lnTo>
                  <a:lnTo>
                    <a:pt x="861" y="122"/>
                  </a:lnTo>
                  <a:lnTo>
                    <a:pt x="0" y="12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7" name="Freeform 256">
              <a:extLst>
                <a:ext uri="{FF2B5EF4-FFF2-40B4-BE49-F238E27FC236}">
                  <a16:creationId xmlns:a16="http://schemas.microsoft.com/office/drawing/2014/main" id="{AA77894A-A293-874D-AF4C-35C2D98C0622}"/>
                </a:ext>
              </a:extLst>
            </p:cNvPr>
            <p:cNvSpPr>
              <a:spLocks noEditPoints="1"/>
            </p:cNvSpPr>
            <p:nvPr/>
          </p:nvSpPr>
          <p:spPr bwMode="auto">
            <a:xfrm>
              <a:off x="3735" y="2475"/>
              <a:ext cx="861" cy="122"/>
            </a:xfrm>
            <a:custGeom>
              <a:avLst/>
              <a:gdLst>
                <a:gd name="T0" fmla="*/ 0 w 861"/>
                <a:gd name="T1" fmla="*/ 0 h 122"/>
                <a:gd name="T2" fmla="*/ 861 w 861"/>
                <a:gd name="T3" fmla="*/ 0 h 122"/>
                <a:gd name="T4" fmla="*/ 861 w 861"/>
                <a:gd name="T5" fmla="*/ 122 h 122"/>
                <a:gd name="T6" fmla="*/ 0 w 861"/>
                <a:gd name="T7" fmla="*/ 122 h 122"/>
                <a:gd name="T8" fmla="*/ 0 w 861"/>
                <a:gd name="T9" fmla="*/ 0 h 122"/>
                <a:gd name="T10" fmla="*/ 0 w 861"/>
                <a:gd name="T11" fmla="*/ 0 h 122"/>
                <a:gd name="T12" fmla="*/ 861 w 861"/>
                <a:gd name="T13" fmla="*/ 0 h 122"/>
                <a:gd name="T14" fmla="*/ 861 w 861"/>
                <a:gd name="T15" fmla="*/ 116 h 122"/>
                <a:gd name="T16" fmla="*/ 0 w 861"/>
                <a:gd name="T17" fmla="*/ 116 h 122"/>
                <a:gd name="T18" fmla="*/ 0 w 86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2">
                  <a:moveTo>
                    <a:pt x="0" y="0"/>
                  </a:moveTo>
                  <a:lnTo>
                    <a:pt x="861" y="0"/>
                  </a:lnTo>
                  <a:lnTo>
                    <a:pt x="861" y="122"/>
                  </a:lnTo>
                  <a:lnTo>
                    <a:pt x="0" y="122"/>
                  </a:lnTo>
                  <a:lnTo>
                    <a:pt x="0" y="0"/>
                  </a:lnTo>
                  <a:close/>
                  <a:moveTo>
                    <a:pt x="0" y="0"/>
                  </a:moveTo>
                  <a:lnTo>
                    <a:pt x="861" y="0"/>
                  </a:lnTo>
                  <a:lnTo>
                    <a:pt x="861" y="116"/>
                  </a:lnTo>
                  <a:lnTo>
                    <a:pt x="0" y="116"/>
                  </a:lnTo>
                  <a:lnTo>
                    <a:pt x="0"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8" name="Freeform 257">
              <a:extLst>
                <a:ext uri="{FF2B5EF4-FFF2-40B4-BE49-F238E27FC236}">
                  <a16:creationId xmlns:a16="http://schemas.microsoft.com/office/drawing/2014/main" id="{D2855F53-C0E2-D640-BC83-0455A7791EED}"/>
                </a:ext>
              </a:extLst>
            </p:cNvPr>
            <p:cNvSpPr>
              <a:spLocks noEditPoints="1"/>
            </p:cNvSpPr>
            <p:nvPr/>
          </p:nvSpPr>
          <p:spPr bwMode="auto">
            <a:xfrm>
              <a:off x="3735" y="2475"/>
              <a:ext cx="861" cy="116"/>
            </a:xfrm>
            <a:custGeom>
              <a:avLst/>
              <a:gdLst>
                <a:gd name="T0" fmla="*/ 0 w 861"/>
                <a:gd name="T1" fmla="*/ 0 h 116"/>
                <a:gd name="T2" fmla="*/ 861 w 861"/>
                <a:gd name="T3" fmla="*/ 0 h 116"/>
                <a:gd name="T4" fmla="*/ 861 w 861"/>
                <a:gd name="T5" fmla="*/ 116 h 116"/>
                <a:gd name="T6" fmla="*/ 0 w 861"/>
                <a:gd name="T7" fmla="*/ 116 h 116"/>
                <a:gd name="T8" fmla="*/ 0 w 861"/>
                <a:gd name="T9" fmla="*/ 0 h 116"/>
                <a:gd name="T10" fmla="*/ 0 w 861"/>
                <a:gd name="T11" fmla="*/ 0 h 116"/>
                <a:gd name="T12" fmla="*/ 861 w 861"/>
                <a:gd name="T13" fmla="*/ 0 h 116"/>
                <a:gd name="T14" fmla="*/ 861 w 861"/>
                <a:gd name="T15" fmla="*/ 111 h 116"/>
                <a:gd name="T16" fmla="*/ 0 w 861"/>
                <a:gd name="T17" fmla="*/ 111 h 116"/>
                <a:gd name="T18" fmla="*/ 0 w 861"/>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6">
                  <a:moveTo>
                    <a:pt x="0" y="0"/>
                  </a:moveTo>
                  <a:lnTo>
                    <a:pt x="861" y="0"/>
                  </a:lnTo>
                  <a:lnTo>
                    <a:pt x="861" y="116"/>
                  </a:lnTo>
                  <a:lnTo>
                    <a:pt x="0" y="116"/>
                  </a:lnTo>
                  <a:lnTo>
                    <a:pt x="0" y="0"/>
                  </a:lnTo>
                  <a:close/>
                  <a:moveTo>
                    <a:pt x="0" y="0"/>
                  </a:moveTo>
                  <a:lnTo>
                    <a:pt x="861" y="0"/>
                  </a:lnTo>
                  <a:lnTo>
                    <a:pt x="861" y="111"/>
                  </a:lnTo>
                  <a:lnTo>
                    <a:pt x="0" y="111"/>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9" name="Freeform 258">
              <a:extLst>
                <a:ext uri="{FF2B5EF4-FFF2-40B4-BE49-F238E27FC236}">
                  <a16:creationId xmlns:a16="http://schemas.microsoft.com/office/drawing/2014/main" id="{3C8E889A-91AA-D441-9A26-6FFF8B7C5114}"/>
                </a:ext>
              </a:extLst>
            </p:cNvPr>
            <p:cNvSpPr>
              <a:spLocks noEditPoints="1"/>
            </p:cNvSpPr>
            <p:nvPr/>
          </p:nvSpPr>
          <p:spPr bwMode="auto">
            <a:xfrm>
              <a:off x="3735" y="2475"/>
              <a:ext cx="861" cy="111"/>
            </a:xfrm>
            <a:custGeom>
              <a:avLst/>
              <a:gdLst>
                <a:gd name="T0" fmla="*/ 0 w 861"/>
                <a:gd name="T1" fmla="*/ 0 h 111"/>
                <a:gd name="T2" fmla="*/ 861 w 861"/>
                <a:gd name="T3" fmla="*/ 0 h 111"/>
                <a:gd name="T4" fmla="*/ 861 w 861"/>
                <a:gd name="T5" fmla="*/ 111 h 111"/>
                <a:gd name="T6" fmla="*/ 0 w 861"/>
                <a:gd name="T7" fmla="*/ 111 h 111"/>
                <a:gd name="T8" fmla="*/ 0 w 861"/>
                <a:gd name="T9" fmla="*/ 0 h 111"/>
                <a:gd name="T10" fmla="*/ 0 w 861"/>
                <a:gd name="T11" fmla="*/ 0 h 111"/>
                <a:gd name="T12" fmla="*/ 861 w 861"/>
                <a:gd name="T13" fmla="*/ 0 h 111"/>
                <a:gd name="T14" fmla="*/ 861 w 861"/>
                <a:gd name="T15" fmla="*/ 104 h 111"/>
                <a:gd name="T16" fmla="*/ 0 w 861"/>
                <a:gd name="T17" fmla="*/ 104 h 111"/>
                <a:gd name="T18" fmla="*/ 0 w 86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1">
                  <a:moveTo>
                    <a:pt x="0" y="0"/>
                  </a:moveTo>
                  <a:lnTo>
                    <a:pt x="861" y="0"/>
                  </a:lnTo>
                  <a:lnTo>
                    <a:pt x="861" y="111"/>
                  </a:lnTo>
                  <a:lnTo>
                    <a:pt x="0" y="111"/>
                  </a:lnTo>
                  <a:lnTo>
                    <a:pt x="0" y="0"/>
                  </a:lnTo>
                  <a:close/>
                  <a:moveTo>
                    <a:pt x="0" y="0"/>
                  </a:moveTo>
                  <a:lnTo>
                    <a:pt x="861" y="0"/>
                  </a:lnTo>
                  <a:lnTo>
                    <a:pt x="861" y="104"/>
                  </a:lnTo>
                  <a:lnTo>
                    <a:pt x="0" y="104"/>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0" name="Freeform 259">
              <a:extLst>
                <a:ext uri="{FF2B5EF4-FFF2-40B4-BE49-F238E27FC236}">
                  <a16:creationId xmlns:a16="http://schemas.microsoft.com/office/drawing/2014/main" id="{5AE02607-89A0-1F40-8C5C-04C2B8116A9E}"/>
                </a:ext>
              </a:extLst>
            </p:cNvPr>
            <p:cNvSpPr>
              <a:spLocks noEditPoints="1"/>
            </p:cNvSpPr>
            <p:nvPr/>
          </p:nvSpPr>
          <p:spPr bwMode="auto">
            <a:xfrm>
              <a:off x="3735" y="2475"/>
              <a:ext cx="861" cy="104"/>
            </a:xfrm>
            <a:custGeom>
              <a:avLst/>
              <a:gdLst>
                <a:gd name="T0" fmla="*/ 0 w 861"/>
                <a:gd name="T1" fmla="*/ 0 h 104"/>
                <a:gd name="T2" fmla="*/ 861 w 861"/>
                <a:gd name="T3" fmla="*/ 0 h 104"/>
                <a:gd name="T4" fmla="*/ 861 w 861"/>
                <a:gd name="T5" fmla="*/ 104 h 104"/>
                <a:gd name="T6" fmla="*/ 0 w 861"/>
                <a:gd name="T7" fmla="*/ 104 h 104"/>
                <a:gd name="T8" fmla="*/ 0 w 861"/>
                <a:gd name="T9" fmla="*/ 0 h 104"/>
                <a:gd name="T10" fmla="*/ 0 w 861"/>
                <a:gd name="T11" fmla="*/ 0 h 104"/>
                <a:gd name="T12" fmla="*/ 861 w 861"/>
                <a:gd name="T13" fmla="*/ 0 h 104"/>
                <a:gd name="T14" fmla="*/ 861 w 861"/>
                <a:gd name="T15" fmla="*/ 99 h 104"/>
                <a:gd name="T16" fmla="*/ 0 w 861"/>
                <a:gd name="T17" fmla="*/ 99 h 104"/>
                <a:gd name="T18" fmla="*/ 0 w 86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04">
                  <a:moveTo>
                    <a:pt x="0" y="0"/>
                  </a:moveTo>
                  <a:lnTo>
                    <a:pt x="861" y="0"/>
                  </a:lnTo>
                  <a:lnTo>
                    <a:pt x="861" y="104"/>
                  </a:lnTo>
                  <a:lnTo>
                    <a:pt x="0" y="104"/>
                  </a:lnTo>
                  <a:lnTo>
                    <a:pt x="0" y="0"/>
                  </a:lnTo>
                  <a:close/>
                  <a:moveTo>
                    <a:pt x="0" y="0"/>
                  </a:moveTo>
                  <a:lnTo>
                    <a:pt x="861" y="0"/>
                  </a:lnTo>
                  <a:lnTo>
                    <a:pt x="861" y="99"/>
                  </a:lnTo>
                  <a:lnTo>
                    <a:pt x="0" y="99"/>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1" name="Freeform 260">
              <a:extLst>
                <a:ext uri="{FF2B5EF4-FFF2-40B4-BE49-F238E27FC236}">
                  <a16:creationId xmlns:a16="http://schemas.microsoft.com/office/drawing/2014/main" id="{EDA993F6-7F04-CA4F-8BEC-DADCF28EC02E}"/>
                </a:ext>
              </a:extLst>
            </p:cNvPr>
            <p:cNvSpPr>
              <a:spLocks noEditPoints="1"/>
            </p:cNvSpPr>
            <p:nvPr/>
          </p:nvSpPr>
          <p:spPr bwMode="auto">
            <a:xfrm>
              <a:off x="3735" y="2475"/>
              <a:ext cx="861" cy="99"/>
            </a:xfrm>
            <a:custGeom>
              <a:avLst/>
              <a:gdLst>
                <a:gd name="T0" fmla="*/ 0 w 861"/>
                <a:gd name="T1" fmla="*/ 0 h 99"/>
                <a:gd name="T2" fmla="*/ 861 w 861"/>
                <a:gd name="T3" fmla="*/ 0 h 99"/>
                <a:gd name="T4" fmla="*/ 861 w 861"/>
                <a:gd name="T5" fmla="*/ 99 h 99"/>
                <a:gd name="T6" fmla="*/ 0 w 861"/>
                <a:gd name="T7" fmla="*/ 99 h 99"/>
                <a:gd name="T8" fmla="*/ 0 w 861"/>
                <a:gd name="T9" fmla="*/ 0 h 99"/>
                <a:gd name="T10" fmla="*/ 0 w 861"/>
                <a:gd name="T11" fmla="*/ 0 h 99"/>
                <a:gd name="T12" fmla="*/ 861 w 861"/>
                <a:gd name="T13" fmla="*/ 0 h 99"/>
                <a:gd name="T14" fmla="*/ 861 w 861"/>
                <a:gd name="T15" fmla="*/ 93 h 99"/>
                <a:gd name="T16" fmla="*/ 0 w 861"/>
                <a:gd name="T17" fmla="*/ 93 h 99"/>
                <a:gd name="T18" fmla="*/ 0 w 86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9">
                  <a:moveTo>
                    <a:pt x="0" y="0"/>
                  </a:moveTo>
                  <a:lnTo>
                    <a:pt x="861" y="0"/>
                  </a:lnTo>
                  <a:lnTo>
                    <a:pt x="861" y="99"/>
                  </a:lnTo>
                  <a:lnTo>
                    <a:pt x="0" y="99"/>
                  </a:lnTo>
                  <a:lnTo>
                    <a:pt x="0" y="0"/>
                  </a:lnTo>
                  <a:close/>
                  <a:moveTo>
                    <a:pt x="0" y="0"/>
                  </a:moveTo>
                  <a:lnTo>
                    <a:pt x="861" y="0"/>
                  </a:lnTo>
                  <a:lnTo>
                    <a:pt x="861" y="93"/>
                  </a:lnTo>
                  <a:lnTo>
                    <a:pt x="0" y="93"/>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2" name="Freeform 261">
              <a:extLst>
                <a:ext uri="{FF2B5EF4-FFF2-40B4-BE49-F238E27FC236}">
                  <a16:creationId xmlns:a16="http://schemas.microsoft.com/office/drawing/2014/main" id="{4805496B-348D-704C-886F-1F397C7A6BAB}"/>
                </a:ext>
              </a:extLst>
            </p:cNvPr>
            <p:cNvSpPr>
              <a:spLocks noEditPoints="1"/>
            </p:cNvSpPr>
            <p:nvPr/>
          </p:nvSpPr>
          <p:spPr bwMode="auto">
            <a:xfrm>
              <a:off x="3735" y="2475"/>
              <a:ext cx="861" cy="93"/>
            </a:xfrm>
            <a:custGeom>
              <a:avLst/>
              <a:gdLst>
                <a:gd name="T0" fmla="*/ 0 w 861"/>
                <a:gd name="T1" fmla="*/ 0 h 93"/>
                <a:gd name="T2" fmla="*/ 861 w 861"/>
                <a:gd name="T3" fmla="*/ 0 h 93"/>
                <a:gd name="T4" fmla="*/ 861 w 861"/>
                <a:gd name="T5" fmla="*/ 93 h 93"/>
                <a:gd name="T6" fmla="*/ 0 w 861"/>
                <a:gd name="T7" fmla="*/ 93 h 93"/>
                <a:gd name="T8" fmla="*/ 0 w 861"/>
                <a:gd name="T9" fmla="*/ 0 h 93"/>
                <a:gd name="T10" fmla="*/ 0 w 861"/>
                <a:gd name="T11" fmla="*/ 0 h 93"/>
                <a:gd name="T12" fmla="*/ 861 w 861"/>
                <a:gd name="T13" fmla="*/ 0 h 93"/>
                <a:gd name="T14" fmla="*/ 861 w 861"/>
                <a:gd name="T15" fmla="*/ 87 h 93"/>
                <a:gd name="T16" fmla="*/ 0 w 861"/>
                <a:gd name="T17" fmla="*/ 87 h 93"/>
                <a:gd name="T18" fmla="*/ 0 w 86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3">
                  <a:moveTo>
                    <a:pt x="0" y="0"/>
                  </a:moveTo>
                  <a:lnTo>
                    <a:pt x="861" y="0"/>
                  </a:lnTo>
                  <a:lnTo>
                    <a:pt x="861" y="93"/>
                  </a:lnTo>
                  <a:lnTo>
                    <a:pt x="0" y="93"/>
                  </a:lnTo>
                  <a:lnTo>
                    <a:pt x="0" y="0"/>
                  </a:lnTo>
                  <a:close/>
                  <a:moveTo>
                    <a:pt x="0" y="0"/>
                  </a:moveTo>
                  <a:lnTo>
                    <a:pt x="861" y="0"/>
                  </a:lnTo>
                  <a:lnTo>
                    <a:pt x="861" y="87"/>
                  </a:lnTo>
                  <a:lnTo>
                    <a:pt x="0" y="87"/>
                  </a:lnTo>
                  <a:lnTo>
                    <a:pt x="0"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3" name="Freeform 262">
              <a:extLst>
                <a:ext uri="{FF2B5EF4-FFF2-40B4-BE49-F238E27FC236}">
                  <a16:creationId xmlns:a16="http://schemas.microsoft.com/office/drawing/2014/main" id="{36D551C9-6FC4-CC49-8920-151CFA6BA1A3}"/>
                </a:ext>
              </a:extLst>
            </p:cNvPr>
            <p:cNvSpPr>
              <a:spLocks noEditPoints="1"/>
            </p:cNvSpPr>
            <p:nvPr/>
          </p:nvSpPr>
          <p:spPr bwMode="auto">
            <a:xfrm>
              <a:off x="3735" y="2475"/>
              <a:ext cx="861" cy="87"/>
            </a:xfrm>
            <a:custGeom>
              <a:avLst/>
              <a:gdLst>
                <a:gd name="T0" fmla="*/ 0 w 861"/>
                <a:gd name="T1" fmla="*/ 0 h 87"/>
                <a:gd name="T2" fmla="*/ 861 w 861"/>
                <a:gd name="T3" fmla="*/ 0 h 87"/>
                <a:gd name="T4" fmla="*/ 861 w 861"/>
                <a:gd name="T5" fmla="*/ 87 h 87"/>
                <a:gd name="T6" fmla="*/ 0 w 861"/>
                <a:gd name="T7" fmla="*/ 87 h 87"/>
                <a:gd name="T8" fmla="*/ 0 w 861"/>
                <a:gd name="T9" fmla="*/ 0 h 87"/>
                <a:gd name="T10" fmla="*/ 0 w 861"/>
                <a:gd name="T11" fmla="*/ 0 h 87"/>
                <a:gd name="T12" fmla="*/ 861 w 861"/>
                <a:gd name="T13" fmla="*/ 0 h 87"/>
                <a:gd name="T14" fmla="*/ 861 w 861"/>
                <a:gd name="T15" fmla="*/ 81 h 87"/>
                <a:gd name="T16" fmla="*/ 0 w 861"/>
                <a:gd name="T17" fmla="*/ 81 h 87"/>
                <a:gd name="T18" fmla="*/ 0 w 86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7">
                  <a:moveTo>
                    <a:pt x="0" y="0"/>
                  </a:moveTo>
                  <a:lnTo>
                    <a:pt x="861" y="0"/>
                  </a:lnTo>
                  <a:lnTo>
                    <a:pt x="861" y="87"/>
                  </a:lnTo>
                  <a:lnTo>
                    <a:pt x="0" y="87"/>
                  </a:lnTo>
                  <a:lnTo>
                    <a:pt x="0" y="0"/>
                  </a:lnTo>
                  <a:close/>
                  <a:moveTo>
                    <a:pt x="0" y="0"/>
                  </a:moveTo>
                  <a:lnTo>
                    <a:pt x="861" y="0"/>
                  </a:lnTo>
                  <a:lnTo>
                    <a:pt x="861" y="81"/>
                  </a:lnTo>
                  <a:lnTo>
                    <a:pt x="0" y="81"/>
                  </a:ln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4" name="Freeform 263">
              <a:extLst>
                <a:ext uri="{FF2B5EF4-FFF2-40B4-BE49-F238E27FC236}">
                  <a16:creationId xmlns:a16="http://schemas.microsoft.com/office/drawing/2014/main" id="{400CAD36-0D9A-7F4B-A95D-E3367B669668}"/>
                </a:ext>
              </a:extLst>
            </p:cNvPr>
            <p:cNvSpPr>
              <a:spLocks noEditPoints="1"/>
            </p:cNvSpPr>
            <p:nvPr/>
          </p:nvSpPr>
          <p:spPr bwMode="auto">
            <a:xfrm>
              <a:off x="3735" y="2475"/>
              <a:ext cx="861" cy="81"/>
            </a:xfrm>
            <a:custGeom>
              <a:avLst/>
              <a:gdLst>
                <a:gd name="T0" fmla="*/ 0 w 861"/>
                <a:gd name="T1" fmla="*/ 0 h 81"/>
                <a:gd name="T2" fmla="*/ 861 w 861"/>
                <a:gd name="T3" fmla="*/ 0 h 81"/>
                <a:gd name="T4" fmla="*/ 861 w 861"/>
                <a:gd name="T5" fmla="*/ 81 h 81"/>
                <a:gd name="T6" fmla="*/ 0 w 861"/>
                <a:gd name="T7" fmla="*/ 81 h 81"/>
                <a:gd name="T8" fmla="*/ 0 w 861"/>
                <a:gd name="T9" fmla="*/ 0 h 81"/>
                <a:gd name="T10" fmla="*/ 0 w 861"/>
                <a:gd name="T11" fmla="*/ 0 h 81"/>
                <a:gd name="T12" fmla="*/ 861 w 861"/>
                <a:gd name="T13" fmla="*/ 0 h 81"/>
                <a:gd name="T14" fmla="*/ 861 w 861"/>
                <a:gd name="T15" fmla="*/ 76 h 81"/>
                <a:gd name="T16" fmla="*/ 0 w 861"/>
                <a:gd name="T17" fmla="*/ 76 h 81"/>
                <a:gd name="T18" fmla="*/ 0 w 86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1">
                  <a:moveTo>
                    <a:pt x="0" y="0"/>
                  </a:moveTo>
                  <a:lnTo>
                    <a:pt x="861" y="0"/>
                  </a:lnTo>
                  <a:lnTo>
                    <a:pt x="861" y="81"/>
                  </a:lnTo>
                  <a:lnTo>
                    <a:pt x="0" y="81"/>
                  </a:lnTo>
                  <a:lnTo>
                    <a:pt x="0" y="0"/>
                  </a:lnTo>
                  <a:close/>
                  <a:moveTo>
                    <a:pt x="0" y="0"/>
                  </a:moveTo>
                  <a:lnTo>
                    <a:pt x="861" y="0"/>
                  </a:lnTo>
                  <a:lnTo>
                    <a:pt x="861" y="76"/>
                  </a:lnTo>
                  <a:lnTo>
                    <a:pt x="0" y="76"/>
                  </a:ln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5" name="Freeform 264">
              <a:extLst>
                <a:ext uri="{FF2B5EF4-FFF2-40B4-BE49-F238E27FC236}">
                  <a16:creationId xmlns:a16="http://schemas.microsoft.com/office/drawing/2014/main" id="{81DB3AD0-9600-0947-9853-B6CE57364652}"/>
                </a:ext>
              </a:extLst>
            </p:cNvPr>
            <p:cNvSpPr>
              <a:spLocks noEditPoints="1"/>
            </p:cNvSpPr>
            <p:nvPr/>
          </p:nvSpPr>
          <p:spPr bwMode="auto">
            <a:xfrm>
              <a:off x="3735" y="2475"/>
              <a:ext cx="861" cy="76"/>
            </a:xfrm>
            <a:custGeom>
              <a:avLst/>
              <a:gdLst>
                <a:gd name="T0" fmla="*/ 0 w 861"/>
                <a:gd name="T1" fmla="*/ 0 h 76"/>
                <a:gd name="T2" fmla="*/ 861 w 861"/>
                <a:gd name="T3" fmla="*/ 0 h 76"/>
                <a:gd name="T4" fmla="*/ 861 w 861"/>
                <a:gd name="T5" fmla="*/ 76 h 76"/>
                <a:gd name="T6" fmla="*/ 0 w 861"/>
                <a:gd name="T7" fmla="*/ 76 h 76"/>
                <a:gd name="T8" fmla="*/ 0 w 861"/>
                <a:gd name="T9" fmla="*/ 0 h 76"/>
                <a:gd name="T10" fmla="*/ 0 w 861"/>
                <a:gd name="T11" fmla="*/ 0 h 76"/>
                <a:gd name="T12" fmla="*/ 861 w 861"/>
                <a:gd name="T13" fmla="*/ 0 h 76"/>
                <a:gd name="T14" fmla="*/ 861 w 861"/>
                <a:gd name="T15" fmla="*/ 69 h 76"/>
                <a:gd name="T16" fmla="*/ 0 w 861"/>
                <a:gd name="T17" fmla="*/ 69 h 76"/>
                <a:gd name="T18" fmla="*/ 0 w 86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76">
                  <a:moveTo>
                    <a:pt x="0" y="0"/>
                  </a:moveTo>
                  <a:lnTo>
                    <a:pt x="861" y="0"/>
                  </a:lnTo>
                  <a:lnTo>
                    <a:pt x="861" y="76"/>
                  </a:lnTo>
                  <a:lnTo>
                    <a:pt x="0" y="76"/>
                  </a:lnTo>
                  <a:lnTo>
                    <a:pt x="0" y="0"/>
                  </a:lnTo>
                  <a:close/>
                  <a:moveTo>
                    <a:pt x="0" y="0"/>
                  </a:moveTo>
                  <a:lnTo>
                    <a:pt x="861" y="0"/>
                  </a:lnTo>
                  <a:lnTo>
                    <a:pt x="861" y="69"/>
                  </a:lnTo>
                  <a:lnTo>
                    <a:pt x="0" y="69"/>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6" name="Freeform 265">
              <a:extLst>
                <a:ext uri="{FF2B5EF4-FFF2-40B4-BE49-F238E27FC236}">
                  <a16:creationId xmlns:a16="http://schemas.microsoft.com/office/drawing/2014/main" id="{68A83382-CC6F-F845-8571-A0140ED40127}"/>
                </a:ext>
              </a:extLst>
            </p:cNvPr>
            <p:cNvSpPr>
              <a:spLocks noEditPoints="1"/>
            </p:cNvSpPr>
            <p:nvPr/>
          </p:nvSpPr>
          <p:spPr bwMode="auto">
            <a:xfrm>
              <a:off x="3735" y="2475"/>
              <a:ext cx="861" cy="69"/>
            </a:xfrm>
            <a:custGeom>
              <a:avLst/>
              <a:gdLst>
                <a:gd name="T0" fmla="*/ 0 w 861"/>
                <a:gd name="T1" fmla="*/ 0 h 69"/>
                <a:gd name="T2" fmla="*/ 861 w 861"/>
                <a:gd name="T3" fmla="*/ 0 h 69"/>
                <a:gd name="T4" fmla="*/ 861 w 861"/>
                <a:gd name="T5" fmla="*/ 69 h 69"/>
                <a:gd name="T6" fmla="*/ 0 w 861"/>
                <a:gd name="T7" fmla="*/ 69 h 69"/>
                <a:gd name="T8" fmla="*/ 0 w 861"/>
                <a:gd name="T9" fmla="*/ 0 h 69"/>
                <a:gd name="T10" fmla="*/ 0 w 861"/>
                <a:gd name="T11" fmla="*/ 0 h 69"/>
                <a:gd name="T12" fmla="*/ 861 w 861"/>
                <a:gd name="T13" fmla="*/ 0 h 69"/>
                <a:gd name="T14" fmla="*/ 861 w 861"/>
                <a:gd name="T15" fmla="*/ 64 h 69"/>
                <a:gd name="T16" fmla="*/ 0 w 861"/>
                <a:gd name="T17" fmla="*/ 64 h 69"/>
                <a:gd name="T18" fmla="*/ 0 w 86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9">
                  <a:moveTo>
                    <a:pt x="0" y="0"/>
                  </a:moveTo>
                  <a:lnTo>
                    <a:pt x="861" y="0"/>
                  </a:lnTo>
                  <a:lnTo>
                    <a:pt x="861" y="69"/>
                  </a:lnTo>
                  <a:lnTo>
                    <a:pt x="0" y="69"/>
                  </a:lnTo>
                  <a:lnTo>
                    <a:pt x="0" y="0"/>
                  </a:lnTo>
                  <a:close/>
                  <a:moveTo>
                    <a:pt x="0" y="0"/>
                  </a:moveTo>
                  <a:lnTo>
                    <a:pt x="861" y="0"/>
                  </a:lnTo>
                  <a:lnTo>
                    <a:pt x="861" y="64"/>
                  </a:lnTo>
                  <a:lnTo>
                    <a:pt x="0" y="64"/>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7" name="Freeform 266">
              <a:extLst>
                <a:ext uri="{FF2B5EF4-FFF2-40B4-BE49-F238E27FC236}">
                  <a16:creationId xmlns:a16="http://schemas.microsoft.com/office/drawing/2014/main" id="{E7820477-42A4-D940-9DF8-F630102297C4}"/>
                </a:ext>
              </a:extLst>
            </p:cNvPr>
            <p:cNvSpPr>
              <a:spLocks noEditPoints="1"/>
            </p:cNvSpPr>
            <p:nvPr/>
          </p:nvSpPr>
          <p:spPr bwMode="auto">
            <a:xfrm>
              <a:off x="3735" y="2475"/>
              <a:ext cx="861" cy="64"/>
            </a:xfrm>
            <a:custGeom>
              <a:avLst/>
              <a:gdLst>
                <a:gd name="T0" fmla="*/ 0 w 861"/>
                <a:gd name="T1" fmla="*/ 0 h 64"/>
                <a:gd name="T2" fmla="*/ 861 w 861"/>
                <a:gd name="T3" fmla="*/ 0 h 64"/>
                <a:gd name="T4" fmla="*/ 861 w 861"/>
                <a:gd name="T5" fmla="*/ 64 h 64"/>
                <a:gd name="T6" fmla="*/ 0 w 861"/>
                <a:gd name="T7" fmla="*/ 64 h 64"/>
                <a:gd name="T8" fmla="*/ 0 w 861"/>
                <a:gd name="T9" fmla="*/ 0 h 64"/>
                <a:gd name="T10" fmla="*/ 0 w 861"/>
                <a:gd name="T11" fmla="*/ 0 h 64"/>
                <a:gd name="T12" fmla="*/ 861 w 861"/>
                <a:gd name="T13" fmla="*/ 0 h 64"/>
                <a:gd name="T14" fmla="*/ 861 w 861"/>
                <a:gd name="T15" fmla="*/ 58 h 64"/>
                <a:gd name="T16" fmla="*/ 0 w 861"/>
                <a:gd name="T17" fmla="*/ 58 h 64"/>
                <a:gd name="T18" fmla="*/ 0 w 86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4">
                  <a:moveTo>
                    <a:pt x="0" y="0"/>
                  </a:moveTo>
                  <a:lnTo>
                    <a:pt x="861" y="0"/>
                  </a:lnTo>
                  <a:lnTo>
                    <a:pt x="861" y="64"/>
                  </a:lnTo>
                  <a:lnTo>
                    <a:pt x="0" y="64"/>
                  </a:lnTo>
                  <a:lnTo>
                    <a:pt x="0" y="0"/>
                  </a:lnTo>
                  <a:close/>
                  <a:moveTo>
                    <a:pt x="0" y="0"/>
                  </a:moveTo>
                  <a:lnTo>
                    <a:pt x="861" y="0"/>
                  </a:lnTo>
                  <a:lnTo>
                    <a:pt x="861" y="58"/>
                  </a:lnTo>
                  <a:lnTo>
                    <a:pt x="0" y="58"/>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8" name="Freeform 267">
              <a:extLst>
                <a:ext uri="{FF2B5EF4-FFF2-40B4-BE49-F238E27FC236}">
                  <a16:creationId xmlns:a16="http://schemas.microsoft.com/office/drawing/2014/main" id="{FFF2ACDA-2473-5643-8033-20F42A2896A7}"/>
                </a:ext>
              </a:extLst>
            </p:cNvPr>
            <p:cNvSpPr>
              <a:spLocks noEditPoints="1"/>
            </p:cNvSpPr>
            <p:nvPr/>
          </p:nvSpPr>
          <p:spPr bwMode="auto">
            <a:xfrm>
              <a:off x="3735" y="2475"/>
              <a:ext cx="861" cy="58"/>
            </a:xfrm>
            <a:custGeom>
              <a:avLst/>
              <a:gdLst>
                <a:gd name="T0" fmla="*/ 0 w 861"/>
                <a:gd name="T1" fmla="*/ 0 h 58"/>
                <a:gd name="T2" fmla="*/ 861 w 861"/>
                <a:gd name="T3" fmla="*/ 0 h 58"/>
                <a:gd name="T4" fmla="*/ 861 w 861"/>
                <a:gd name="T5" fmla="*/ 58 h 58"/>
                <a:gd name="T6" fmla="*/ 0 w 861"/>
                <a:gd name="T7" fmla="*/ 58 h 58"/>
                <a:gd name="T8" fmla="*/ 0 w 861"/>
                <a:gd name="T9" fmla="*/ 0 h 58"/>
                <a:gd name="T10" fmla="*/ 0 w 861"/>
                <a:gd name="T11" fmla="*/ 0 h 58"/>
                <a:gd name="T12" fmla="*/ 861 w 861"/>
                <a:gd name="T13" fmla="*/ 0 h 58"/>
                <a:gd name="T14" fmla="*/ 861 w 861"/>
                <a:gd name="T15" fmla="*/ 52 h 58"/>
                <a:gd name="T16" fmla="*/ 0 w 861"/>
                <a:gd name="T17" fmla="*/ 52 h 58"/>
                <a:gd name="T18" fmla="*/ 0 w 86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8">
                  <a:moveTo>
                    <a:pt x="0" y="0"/>
                  </a:moveTo>
                  <a:lnTo>
                    <a:pt x="861" y="0"/>
                  </a:lnTo>
                  <a:lnTo>
                    <a:pt x="861" y="58"/>
                  </a:lnTo>
                  <a:lnTo>
                    <a:pt x="0" y="58"/>
                  </a:lnTo>
                  <a:lnTo>
                    <a:pt x="0" y="0"/>
                  </a:lnTo>
                  <a:close/>
                  <a:moveTo>
                    <a:pt x="0" y="0"/>
                  </a:moveTo>
                  <a:lnTo>
                    <a:pt x="861" y="0"/>
                  </a:lnTo>
                  <a:lnTo>
                    <a:pt x="861" y="52"/>
                  </a:lnTo>
                  <a:lnTo>
                    <a:pt x="0" y="52"/>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9" name="Freeform 268">
              <a:extLst>
                <a:ext uri="{FF2B5EF4-FFF2-40B4-BE49-F238E27FC236}">
                  <a16:creationId xmlns:a16="http://schemas.microsoft.com/office/drawing/2014/main" id="{4DBB8A5E-76B1-004B-AAE6-9149578E5258}"/>
                </a:ext>
              </a:extLst>
            </p:cNvPr>
            <p:cNvSpPr>
              <a:spLocks noEditPoints="1"/>
            </p:cNvSpPr>
            <p:nvPr/>
          </p:nvSpPr>
          <p:spPr bwMode="auto">
            <a:xfrm>
              <a:off x="3735" y="2475"/>
              <a:ext cx="861" cy="52"/>
            </a:xfrm>
            <a:custGeom>
              <a:avLst/>
              <a:gdLst>
                <a:gd name="T0" fmla="*/ 0 w 861"/>
                <a:gd name="T1" fmla="*/ 0 h 52"/>
                <a:gd name="T2" fmla="*/ 861 w 861"/>
                <a:gd name="T3" fmla="*/ 0 h 52"/>
                <a:gd name="T4" fmla="*/ 861 w 861"/>
                <a:gd name="T5" fmla="*/ 52 h 52"/>
                <a:gd name="T6" fmla="*/ 0 w 861"/>
                <a:gd name="T7" fmla="*/ 52 h 52"/>
                <a:gd name="T8" fmla="*/ 0 w 861"/>
                <a:gd name="T9" fmla="*/ 0 h 52"/>
                <a:gd name="T10" fmla="*/ 0 w 861"/>
                <a:gd name="T11" fmla="*/ 0 h 52"/>
                <a:gd name="T12" fmla="*/ 861 w 861"/>
                <a:gd name="T13" fmla="*/ 0 h 52"/>
                <a:gd name="T14" fmla="*/ 861 w 861"/>
                <a:gd name="T15" fmla="*/ 46 h 52"/>
                <a:gd name="T16" fmla="*/ 0 w 861"/>
                <a:gd name="T17" fmla="*/ 46 h 52"/>
                <a:gd name="T18" fmla="*/ 0 w 86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2">
                  <a:moveTo>
                    <a:pt x="0" y="0"/>
                  </a:moveTo>
                  <a:lnTo>
                    <a:pt x="861" y="0"/>
                  </a:lnTo>
                  <a:lnTo>
                    <a:pt x="861" y="52"/>
                  </a:lnTo>
                  <a:lnTo>
                    <a:pt x="0" y="52"/>
                  </a:lnTo>
                  <a:lnTo>
                    <a:pt x="0" y="0"/>
                  </a:lnTo>
                  <a:close/>
                  <a:moveTo>
                    <a:pt x="0" y="0"/>
                  </a:moveTo>
                  <a:lnTo>
                    <a:pt x="861" y="0"/>
                  </a:lnTo>
                  <a:lnTo>
                    <a:pt x="861" y="46"/>
                  </a:lnTo>
                  <a:lnTo>
                    <a:pt x="0" y="46"/>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0" name="Freeform 269">
              <a:extLst>
                <a:ext uri="{FF2B5EF4-FFF2-40B4-BE49-F238E27FC236}">
                  <a16:creationId xmlns:a16="http://schemas.microsoft.com/office/drawing/2014/main" id="{E1B3F7F2-156D-0F40-B239-B5B65CD08B5D}"/>
                </a:ext>
              </a:extLst>
            </p:cNvPr>
            <p:cNvSpPr>
              <a:spLocks noEditPoints="1"/>
            </p:cNvSpPr>
            <p:nvPr/>
          </p:nvSpPr>
          <p:spPr bwMode="auto">
            <a:xfrm>
              <a:off x="3735" y="2475"/>
              <a:ext cx="861" cy="46"/>
            </a:xfrm>
            <a:custGeom>
              <a:avLst/>
              <a:gdLst>
                <a:gd name="T0" fmla="*/ 0 w 861"/>
                <a:gd name="T1" fmla="*/ 0 h 46"/>
                <a:gd name="T2" fmla="*/ 861 w 861"/>
                <a:gd name="T3" fmla="*/ 0 h 46"/>
                <a:gd name="T4" fmla="*/ 861 w 861"/>
                <a:gd name="T5" fmla="*/ 46 h 46"/>
                <a:gd name="T6" fmla="*/ 0 w 861"/>
                <a:gd name="T7" fmla="*/ 46 h 46"/>
                <a:gd name="T8" fmla="*/ 0 w 861"/>
                <a:gd name="T9" fmla="*/ 0 h 46"/>
                <a:gd name="T10" fmla="*/ 0 w 861"/>
                <a:gd name="T11" fmla="*/ 0 h 46"/>
                <a:gd name="T12" fmla="*/ 861 w 861"/>
                <a:gd name="T13" fmla="*/ 0 h 46"/>
                <a:gd name="T14" fmla="*/ 861 w 861"/>
                <a:gd name="T15" fmla="*/ 41 h 46"/>
                <a:gd name="T16" fmla="*/ 0 w 861"/>
                <a:gd name="T17" fmla="*/ 41 h 46"/>
                <a:gd name="T18" fmla="*/ 0 w 8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6">
                  <a:moveTo>
                    <a:pt x="0" y="0"/>
                  </a:moveTo>
                  <a:lnTo>
                    <a:pt x="861" y="0"/>
                  </a:lnTo>
                  <a:lnTo>
                    <a:pt x="861" y="46"/>
                  </a:lnTo>
                  <a:lnTo>
                    <a:pt x="0" y="46"/>
                  </a:lnTo>
                  <a:lnTo>
                    <a:pt x="0" y="0"/>
                  </a:lnTo>
                  <a:close/>
                  <a:moveTo>
                    <a:pt x="0" y="0"/>
                  </a:moveTo>
                  <a:lnTo>
                    <a:pt x="861" y="0"/>
                  </a:lnTo>
                  <a:lnTo>
                    <a:pt x="861" y="41"/>
                  </a:lnTo>
                  <a:lnTo>
                    <a:pt x="0" y="41"/>
                  </a:ln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1" name="Freeform 270">
              <a:extLst>
                <a:ext uri="{FF2B5EF4-FFF2-40B4-BE49-F238E27FC236}">
                  <a16:creationId xmlns:a16="http://schemas.microsoft.com/office/drawing/2014/main" id="{EBFD8998-8DD1-7349-860E-5D63DC0B7219}"/>
                </a:ext>
              </a:extLst>
            </p:cNvPr>
            <p:cNvSpPr>
              <a:spLocks noEditPoints="1"/>
            </p:cNvSpPr>
            <p:nvPr/>
          </p:nvSpPr>
          <p:spPr bwMode="auto">
            <a:xfrm>
              <a:off x="3735" y="2475"/>
              <a:ext cx="861" cy="41"/>
            </a:xfrm>
            <a:custGeom>
              <a:avLst/>
              <a:gdLst>
                <a:gd name="T0" fmla="*/ 0 w 861"/>
                <a:gd name="T1" fmla="*/ 0 h 41"/>
                <a:gd name="T2" fmla="*/ 861 w 861"/>
                <a:gd name="T3" fmla="*/ 0 h 41"/>
                <a:gd name="T4" fmla="*/ 861 w 861"/>
                <a:gd name="T5" fmla="*/ 41 h 41"/>
                <a:gd name="T6" fmla="*/ 0 w 861"/>
                <a:gd name="T7" fmla="*/ 41 h 41"/>
                <a:gd name="T8" fmla="*/ 0 w 861"/>
                <a:gd name="T9" fmla="*/ 0 h 41"/>
                <a:gd name="T10" fmla="*/ 0 w 861"/>
                <a:gd name="T11" fmla="*/ 0 h 41"/>
                <a:gd name="T12" fmla="*/ 861 w 861"/>
                <a:gd name="T13" fmla="*/ 0 h 41"/>
                <a:gd name="T14" fmla="*/ 861 w 861"/>
                <a:gd name="T15" fmla="*/ 35 h 41"/>
                <a:gd name="T16" fmla="*/ 0 w 861"/>
                <a:gd name="T17" fmla="*/ 35 h 41"/>
                <a:gd name="T18" fmla="*/ 0 w 8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1">
                  <a:moveTo>
                    <a:pt x="0" y="0"/>
                  </a:moveTo>
                  <a:lnTo>
                    <a:pt x="861" y="0"/>
                  </a:lnTo>
                  <a:lnTo>
                    <a:pt x="861" y="41"/>
                  </a:lnTo>
                  <a:lnTo>
                    <a:pt x="0" y="41"/>
                  </a:lnTo>
                  <a:lnTo>
                    <a:pt x="0" y="0"/>
                  </a:lnTo>
                  <a:close/>
                  <a:moveTo>
                    <a:pt x="0" y="0"/>
                  </a:moveTo>
                  <a:lnTo>
                    <a:pt x="861" y="0"/>
                  </a:lnTo>
                  <a:lnTo>
                    <a:pt x="861" y="35"/>
                  </a:lnTo>
                  <a:lnTo>
                    <a:pt x="0" y="35"/>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2" name="Freeform 271">
              <a:extLst>
                <a:ext uri="{FF2B5EF4-FFF2-40B4-BE49-F238E27FC236}">
                  <a16:creationId xmlns:a16="http://schemas.microsoft.com/office/drawing/2014/main" id="{94654293-4F28-8E4C-BEA8-180E19CDB9CA}"/>
                </a:ext>
              </a:extLst>
            </p:cNvPr>
            <p:cNvSpPr>
              <a:spLocks noEditPoints="1"/>
            </p:cNvSpPr>
            <p:nvPr/>
          </p:nvSpPr>
          <p:spPr bwMode="auto">
            <a:xfrm>
              <a:off x="3735" y="2475"/>
              <a:ext cx="861" cy="35"/>
            </a:xfrm>
            <a:custGeom>
              <a:avLst/>
              <a:gdLst>
                <a:gd name="T0" fmla="*/ 0 w 861"/>
                <a:gd name="T1" fmla="*/ 0 h 35"/>
                <a:gd name="T2" fmla="*/ 861 w 861"/>
                <a:gd name="T3" fmla="*/ 0 h 35"/>
                <a:gd name="T4" fmla="*/ 861 w 861"/>
                <a:gd name="T5" fmla="*/ 35 h 35"/>
                <a:gd name="T6" fmla="*/ 0 w 861"/>
                <a:gd name="T7" fmla="*/ 35 h 35"/>
                <a:gd name="T8" fmla="*/ 0 w 861"/>
                <a:gd name="T9" fmla="*/ 0 h 35"/>
                <a:gd name="T10" fmla="*/ 0 w 861"/>
                <a:gd name="T11" fmla="*/ 0 h 35"/>
                <a:gd name="T12" fmla="*/ 861 w 861"/>
                <a:gd name="T13" fmla="*/ 0 h 35"/>
                <a:gd name="T14" fmla="*/ 861 w 861"/>
                <a:gd name="T15" fmla="*/ 29 h 35"/>
                <a:gd name="T16" fmla="*/ 0 w 861"/>
                <a:gd name="T17" fmla="*/ 29 h 35"/>
                <a:gd name="T18" fmla="*/ 0 w 8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35">
                  <a:moveTo>
                    <a:pt x="0" y="0"/>
                  </a:moveTo>
                  <a:lnTo>
                    <a:pt x="861" y="0"/>
                  </a:lnTo>
                  <a:lnTo>
                    <a:pt x="861" y="35"/>
                  </a:lnTo>
                  <a:lnTo>
                    <a:pt x="0" y="35"/>
                  </a:lnTo>
                  <a:lnTo>
                    <a:pt x="0" y="0"/>
                  </a:lnTo>
                  <a:close/>
                  <a:moveTo>
                    <a:pt x="0" y="0"/>
                  </a:moveTo>
                  <a:lnTo>
                    <a:pt x="861" y="0"/>
                  </a:lnTo>
                  <a:lnTo>
                    <a:pt x="861" y="29"/>
                  </a:lnTo>
                  <a:lnTo>
                    <a:pt x="0" y="29"/>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3" name="Freeform 272">
              <a:extLst>
                <a:ext uri="{FF2B5EF4-FFF2-40B4-BE49-F238E27FC236}">
                  <a16:creationId xmlns:a16="http://schemas.microsoft.com/office/drawing/2014/main" id="{47DBE097-1A9A-294B-9CD2-6E921DC3269A}"/>
                </a:ext>
              </a:extLst>
            </p:cNvPr>
            <p:cNvSpPr>
              <a:spLocks noEditPoints="1"/>
            </p:cNvSpPr>
            <p:nvPr/>
          </p:nvSpPr>
          <p:spPr bwMode="auto">
            <a:xfrm>
              <a:off x="3735" y="2475"/>
              <a:ext cx="861" cy="29"/>
            </a:xfrm>
            <a:custGeom>
              <a:avLst/>
              <a:gdLst>
                <a:gd name="T0" fmla="*/ 0 w 861"/>
                <a:gd name="T1" fmla="*/ 0 h 29"/>
                <a:gd name="T2" fmla="*/ 861 w 861"/>
                <a:gd name="T3" fmla="*/ 0 h 29"/>
                <a:gd name="T4" fmla="*/ 861 w 861"/>
                <a:gd name="T5" fmla="*/ 29 h 29"/>
                <a:gd name="T6" fmla="*/ 0 w 861"/>
                <a:gd name="T7" fmla="*/ 29 h 29"/>
                <a:gd name="T8" fmla="*/ 0 w 861"/>
                <a:gd name="T9" fmla="*/ 0 h 29"/>
                <a:gd name="T10" fmla="*/ 0 w 861"/>
                <a:gd name="T11" fmla="*/ 0 h 29"/>
                <a:gd name="T12" fmla="*/ 861 w 861"/>
                <a:gd name="T13" fmla="*/ 0 h 29"/>
                <a:gd name="T14" fmla="*/ 861 w 861"/>
                <a:gd name="T15" fmla="*/ 23 h 29"/>
                <a:gd name="T16" fmla="*/ 0 w 861"/>
                <a:gd name="T17" fmla="*/ 23 h 29"/>
                <a:gd name="T18" fmla="*/ 0 w 86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9">
                  <a:moveTo>
                    <a:pt x="0" y="0"/>
                  </a:moveTo>
                  <a:lnTo>
                    <a:pt x="861" y="0"/>
                  </a:lnTo>
                  <a:lnTo>
                    <a:pt x="861" y="29"/>
                  </a:lnTo>
                  <a:lnTo>
                    <a:pt x="0" y="29"/>
                  </a:lnTo>
                  <a:lnTo>
                    <a:pt x="0" y="0"/>
                  </a:lnTo>
                  <a:close/>
                  <a:moveTo>
                    <a:pt x="0" y="0"/>
                  </a:moveTo>
                  <a:lnTo>
                    <a:pt x="861" y="0"/>
                  </a:lnTo>
                  <a:lnTo>
                    <a:pt x="861" y="23"/>
                  </a:lnTo>
                  <a:lnTo>
                    <a:pt x="0" y="23"/>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4" name="Freeform 273">
              <a:extLst>
                <a:ext uri="{FF2B5EF4-FFF2-40B4-BE49-F238E27FC236}">
                  <a16:creationId xmlns:a16="http://schemas.microsoft.com/office/drawing/2014/main" id="{9DE9A7BD-CD67-A54B-B643-BDE2AB84B7D8}"/>
                </a:ext>
              </a:extLst>
            </p:cNvPr>
            <p:cNvSpPr>
              <a:spLocks noEditPoints="1"/>
            </p:cNvSpPr>
            <p:nvPr/>
          </p:nvSpPr>
          <p:spPr bwMode="auto">
            <a:xfrm>
              <a:off x="3735" y="2475"/>
              <a:ext cx="861" cy="23"/>
            </a:xfrm>
            <a:custGeom>
              <a:avLst/>
              <a:gdLst>
                <a:gd name="T0" fmla="*/ 0 w 861"/>
                <a:gd name="T1" fmla="*/ 0 h 23"/>
                <a:gd name="T2" fmla="*/ 861 w 861"/>
                <a:gd name="T3" fmla="*/ 0 h 23"/>
                <a:gd name="T4" fmla="*/ 861 w 861"/>
                <a:gd name="T5" fmla="*/ 23 h 23"/>
                <a:gd name="T6" fmla="*/ 0 w 861"/>
                <a:gd name="T7" fmla="*/ 23 h 23"/>
                <a:gd name="T8" fmla="*/ 0 w 861"/>
                <a:gd name="T9" fmla="*/ 0 h 23"/>
                <a:gd name="T10" fmla="*/ 0 w 861"/>
                <a:gd name="T11" fmla="*/ 0 h 23"/>
                <a:gd name="T12" fmla="*/ 861 w 861"/>
                <a:gd name="T13" fmla="*/ 0 h 23"/>
                <a:gd name="T14" fmla="*/ 861 w 861"/>
                <a:gd name="T15" fmla="*/ 18 h 23"/>
                <a:gd name="T16" fmla="*/ 0 w 861"/>
                <a:gd name="T17" fmla="*/ 18 h 23"/>
                <a:gd name="T18" fmla="*/ 0 w 86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3">
                  <a:moveTo>
                    <a:pt x="0" y="0"/>
                  </a:moveTo>
                  <a:lnTo>
                    <a:pt x="861" y="0"/>
                  </a:lnTo>
                  <a:lnTo>
                    <a:pt x="861" y="23"/>
                  </a:lnTo>
                  <a:lnTo>
                    <a:pt x="0" y="23"/>
                  </a:lnTo>
                  <a:lnTo>
                    <a:pt x="0" y="0"/>
                  </a:lnTo>
                  <a:close/>
                  <a:moveTo>
                    <a:pt x="0" y="0"/>
                  </a:moveTo>
                  <a:lnTo>
                    <a:pt x="861" y="0"/>
                  </a:lnTo>
                  <a:lnTo>
                    <a:pt x="861" y="18"/>
                  </a:lnTo>
                  <a:lnTo>
                    <a:pt x="0" y="18"/>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5" name="Freeform 274">
              <a:extLst>
                <a:ext uri="{FF2B5EF4-FFF2-40B4-BE49-F238E27FC236}">
                  <a16:creationId xmlns:a16="http://schemas.microsoft.com/office/drawing/2014/main" id="{3382BBAC-2959-5844-8510-FAF77B41D3B0}"/>
                </a:ext>
              </a:extLst>
            </p:cNvPr>
            <p:cNvSpPr>
              <a:spLocks noEditPoints="1"/>
            </p:cNvSpPr>
            <p:nvPr/>
          </p:nvSpPr>
          <p:spPr bwMode="auto">
            <a:xfrm>
              <a:off x="3735" y="2475"/>
              <a:ext cx="861" cy="18"/>
            </a:xfrm>
            <a:custGeom>
              <a:avLst/>
              <a:gdLst>
                <a:gd name="T0" fmla="*/ 0 w 861"/>
                <a:gd name="T1" fmla="*/ 0 h 18"/>
                <a:gd name="T2" fmla="*/ 861 w 861"/>
                <a:gd name="T3" fmla="*/ 0 h 18"/>
                <a:gd name="T4" fmla="*/ 861 w 861"/>
                <a:gd name="T5" fmla="*/ 18 h 18"/>
                <a:gd name="T6" fmla="*/ 0 w 861"/>
                <a:gd name="T7" fmla="*/ 18 h 18"/>
                <a:gd name="T8" fmla="*/ 0 w 861"/>
                <a:gd name="T9" fmla="*/ 0 h 18"/>
                <a:gd name="T10" fmla="*/ 0 w 861"/>
                <a:gd name="T11" fmla="*/ 0 h 18"/>
                <a:gd name="T12" fmla="*/ 861 w 861"/>
                <a:gd name="T13" fmla="*/ 0 h 18"/>
                <a:gd name="T14" fmla="*/ 861 w 861"/>
                <a:gd name="T15" fmla="*/ 11 h 18"/>
                <a:gd name="T16" fmla="*/ 0 w 861"/>
                <a:gd name="T17" fmla="*/ 11 h 18"/>
                <a:gd name="T18" fmla="*/ 0 w 86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8">
                  <a:moveTo>
                    <a:pt x="0" y="0"/>
                  </a:moveTo>
                  <a:lnTo>
                    <a:pt x="861" y="0"/>
                  </a:lnTo>
                  <a:lnTo>
                    <a:pt x="861" y="18"/>
                  </a:lnTo>
                  <a:lnTo>
                    <a:pt x="0" y="18"/>
                  </a:lnTo>
                  <a:lnTo>
                    <a:pt x="0" y="0"/>
                  </a:lnTo>
                  <a:close/>
                  <a:moveTo>
                    <a:pt x="0" y="0"/>
                  </a:moveTo>
                  <a:lnTo>
                    <a:pt x="861" y="0"/>
                  </a:lnTo>
                  <a:lnTo>
                    <a:pt x="861" y="11"/>
                  </a:lnTo>
                  <a:lnTo>
                    <a:pt x="0" y="1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6" name="Freeform 275">
              <a:extLst>
                <a:ext uri="{FF2B5EF4-FFF2-40B4-BE49-F238E27FC236}">
                  <a16:creationId xmlns:a16="http://schemas.microsoft.com/office/drawing/2014/main" id="{6A7613B8-298D-B945-9EEC-9762DF476DA5}"/>
                </a:ext>
              </a:extLst>
            </p:cNvPr>
            <p:cNvSpPr>
              <a:spLocks noEditPoints="1"/>
            </p:cNvSpPr>
            <p:nvPr/>
          </p:nvSpPr>
          <p:spPr bwMode="auto">
            <a:xfrm>
              <a:off x="3735" y="2475"/>
              <a:ext cx="861" cy="11"/>
            </a:xfrm>
            <a:custGeom>
              <a:avLst/>
              <a:gdLst>
                <a:gd name="T0" fmla="*/ 0 w 861"/>
                <a:gd name="T1" fmla="*/ 0 h 11"/>
                <a:gd name="T2" fmla="*/ 861 w 861"/>
                <a:gd name="T3" fmla="*/ 0 h 11"/>
                <a:gd name="T4" fmla="*/ 861 w 861"/>
                <a:gd name="T5" fmla="*/ 11 h 11"/>
                <a:gd name="T6" fmla="*/ 0 w 861"/>
                <a:gd name="T7" fmla="*/ 11 h 11"/>
                <a:gd name="T8" fmla="*/ 0 w 861"/>
                <a:gd name="T9" fmla="*/ 0 h 11"/>
                <a:gd name="T10" fmla="*/ 0 w 861"/>
                <a:gd name="T11" fmla="*/ 0 h 11"/>
                <a:gd name="T12" fmla="*/ 861 w 861"/>
                <a:gd name="T13" fmla="*/ 0 h 11"/>
                <a:gd name="T14" fmla="*/ 861 w 861"/>
                <a:gd name="T15" fmla="*/ 6 h 11"/>
                <a:gd name="T16" fmla="*/ 0 w 861"/>
                <a:gd name="T17" fmla="*/ 6 h 11"/>
                <a:gd name="T18" fmla="*/ 0 w 861"/>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
                  <a:moveTo>
                    <a:pt x="0" y="0"/>
                  </a:moveTo>
                  <a:lnTo>
                    <a:pt x="861" y="0"/>
                  </a:lnTo>
                  <a:lnTo>
                    <a:pt x="861" y="11"/>
                  </a:lnTo>
                  <a:lnTo>
                    <a:pt x="0" y="11"/>
                  </a:lnTo>
                  <a:lnTo>
                    <a:pt x="0" y="0"/>
                  </a:lnTo>
                  <a:close/>
                  <a:moveTo>
                    <a:pt x="0" y="0"/>
                  </a:moveTo>
                  <a:lnTo>
                    <a:pt x="861" y="0"/>
                  </a:lnTo>
                  <a:lnTo>
                    <a:pt x="861" y="6"/>
                  </a:lnTo>
                  <a:lnTo>
                    <a:pt x="0" y="6"/>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7" name="Freeform 276">
              <a:extLst>
                <a:ext uri="{FF2B5EF4-FFF2-40B4-BE49-F238E27FC236}">
                  <a16:creationId xmlns:a16="http://schemas.microsoft.com/office/drawing/2014/main" id="{0B3E04B8-F713-FA4E-BB17-38B2D1FA514C}"/>
                </a:ext>
              </a:extLst>
            </p:cNvPr>
            <p:cNvSpPr>
              <a:spLocks noEditPoints="1"/>
            </p:cNvSpPr>
            <p:nvPr/>
          </p:nvSpPr>
          <p:spPr bwMode="auto">
            <a:xfrm>
              <a:off x="3735" y="2475"/>
              <a:ext cx="861" cy="6"/>
            </a:xfrm>
            <a:custGeom>
              <a:avLst/>
              <a:gdLst>
                <a:gd name="T0" fmla="*/ 0 w 861"/>
                <a:gd name="T1" fmla="*/ 0 h 6"/>
                <a:gd name="T2" fmla="*/ 861 w 861"/>
                <a:gd name="T3" fmla="*/ 0 h 6"/>
                <a:gd name="T4" fmla="*/ 861 w 861"/>
                <a:gd name="T5" fmla="*/ 6 h 6"/>
                <a:gd name="T6" fmla="*/ 0 w 861"/>
                <a:gd name="T7" fmla="*/ 6 h 6"/>
                <a:gd name="T8" fmla="*/ 0 w 861"/>
                <a:gd name="T9" fmla="*/ 0 h 6"/>
                <a:gd name="T10" fmla="*/ 0 w 861"/>
                <a:gd name="T11" fmla="*/ 0 h 6"/>
                <a:gd name="T12" fmla="*/ 861 w 861"/>
                <a:gd name="T13" fmla="*/ 0 h 6"/>
                <a:gd name="T14" fmla="*/ 861 w 861"/>
                <a:gd name="T15" fmla="*/ 0 h 6"/>
                <a:gd name="T16" fmla="*/ 0 w 861"/>
                <a:gd name="T17" fmla="*/ 0 h 6"/>
                <a:gd name="T18" fmla="*/ 0 w 86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
                  <a:moveTo>
                    <a:pt x="0" y="0"/>
                  </a:moveTo>
                  <a:lnTo>
                    <a:pt x="861" y="0"/>
                  </a:lnTo>
                  <a:lnTo>
                    <a:pt x="861" y="6"/>
                  </a:lnTo>
                  <a:lnTo>
                    <a:pt x="0" y="6"/>
                  </a:lnTo>
                  <a:lnTo>
                    <a:pt x="0" y="0"/>
                  </a:lnTo>
                  <a:close/>
                  <a:moveTo>
                    <a:pt x="0" y="0"/>
                  </a:moveTo>
                  <a:lnTo>
                    <a:pt x="86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8" name="Freeform 277">
              <a:extLst>
                <a:ext uri="{FF2B5EF4-FFF2-40B4-BE49-F238E27FC236}">
                  <a16:creationId xmlns:a16="http://schemas.microsoft.com/office/drawing/2014/main" id="{09B8F8D2-E9F0-8B45-A25E-61660845FD3B}"/>
                </a:ext>
              </a:extLst>
            </p:cNvPr>
            <p:cNvSpPr>
              <a:spLocks/>
            </p:cNvSpPr>
            <p:nvPr/>
          </p:nvSpPr>
          <p:spPr bwMode="auto">
            <a:xfrm>
              <a:off x="4501" y="2475"/>
              <a:ext cx="95" cy="194"/>
            </a:xfrm>
            <a:custGeom>
              <a:avLst/>
              <a:gdLst>
                <a:gd name="T0" fmla="*/ 0 w 95"/>
                <a:gd name="T1" fmla="*/ 194 h 194"/>
                <a:gd name="T2" fmla="*/ 95 w 95"/>
                <a:gd name="T3" fmla="*/ 97 h 194"/>
                <a:gd name="T4" fmla="*/ 95 w 95"/>
                <a:gd name="T5" fmla="*/ 0 h 194"/>
                <a:gd name="T6" fmla="*/ 85 w 95"/>
                <a:gd name="T7" fmla="*/ 28 h 194"/>
                <a:gd name="T8" fmla="*/ 74 w 95"/>
                <a:gd name="T9" fmla="*/ 55 h 194"/>
                <a:gd name="T10" fmla="*/ 59 w 95"/>
                <a:gd name="T11" fmla="*/ 81 h 194"/>
                <a:gd name="T12" fmla="*/ 41 w 95"/>
                <a:gd name="T13" fmla="*/ 104 h 194"/>
                <a:gd name="T14" fmla="*/ 22 w 95"/>
                <a:gd name="T15" fmla="*/ 125 h 194"/>
                <a:gd name="T16" fmla="*/ 0 w 95"/>
                <a:gd name="T17" fmla="*/ 145 h 194"/>
                <a:gd name="T18" fmla="*/ 0 w 95"/>
                <a:gd name="T19" fmla="*/ 194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4">
                  <a:moveTo>
                    <a:pt x="0" y="194"/>
                  </a:moveTo>
                  <a:lnTo>
                    <a:pt x="95" y="97"/>
                  </a:lnTo>
                  <a:lnTo>
                    <a:pt x="95" y="0"/>
                  </a:lnTo>
                  <a:lnTo>
                    <a:pt x="85" y="28"/>
                  </a:lnTo>
                  <a:lnTo>
                    <a:pt x="74" y="55"/>
                  </a:lnTo>
                  <a:lnTo>
                    <a:pt x="59" y="81"/>
                  </a:lnTo>
                  <a:lnTo>
                    <a:pt x="41" y="104"/>
                  </a:lnTo>
                  <a:lnTo>
                    <a:pt x="22" y="125"/>
                  </a:lnTo>
                  <a:lnTo>
                    <a:pt x="0" y="145"/>
                  </a:lnTo>
                  <a:lnTo>
                    <a:pt x="0" y="19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9" name="Freeform 278">
              <a:extLst>
                <a:ext uri="{FF2B5EF4-FFF2-40B4-BE49-F238E27FC236}">
                  <a16:creationId xmlns:a16="http://schemas.microsoft.com/office/drawing/2014/main" id="{EFAF6A91-9A1C-FA43-A4FB-DACACDA0F434}"/>
                </a:ext>
              </a:extLst>
            </p:cNvPr>
            <p:cNvSpPr>
              <a:spLocks/>
            </p:cNvSpPr>
            <p:nvPr/>
          </p:nvSpPr>
          <p:spPr bwMode="auto">
            <a:xfrm>
              <a:off x="4530" y="2494"/>
              <a:ext cx="33" cy="10"/>
            </a:xfrm>
            <a:custGeom>
              <a:avLst/>
              <a:gdLst>
                <a:gd name="T0" fmla="*/ 5 w 33"/>
                <a:gd name="T1" fmla="*/ 0 h 10"/>
                <a:gd name="T2" fmla="*/ 33 w 33"/>
                <a:gd name="T3" fmla="*/ 0 h 10"/>
                <a:gd name="T4" fmla="*/ 31 w 33"/>
                <a:gd name="T5" fmla="*/ 5 h 10"/>
                <a:gd name="T6" fmla="*/ 28 w 33"/>
                <a:gd name="T7" fmla="*/ 10 h 10"/>
                <a:gd name="T8" fmla="*/ 0 w 33"/>
                <a:gd name="T9" fmla="*/ 10 h 10"/>
                <a:gd name="T10" fmla="*/ 3 w 33"/>
                <a:gd name="T11" fmla="*/ 5 h 10"/>
                <a:gd name="T12" fmla="*/ 5 w 3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0">
                  <a:moveTo>
                    <a:pt x="5" y="0"/>
                  </a:moveTo>
                  <a:lnTo>
                    <a:pt x="33"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0" name="Freeform 279">
              <a:extLst>
                <a:ext uri="{FF2B5EF4-FFF2-40B4-BE49-F238E27FC236}">
                  <a16:creationId xmlns:a16="http://schemas.microsoft.com/office/drawing/2014/main" id="{0DC0D4B0-A1E3-164E-9B07-B783A4CDE1A7}"/>
                </a:ext>
              </a:extLst>
            </p:cNvPr>
            <p:cNvSpPr>
              <a:spLocks/>
            </p:cNvSpPr>
            <p:nvPr/>
          </p:nvSpPr>
          <p:spPr bwMode="auto">
            <a:xfrm>
              <a:off x="4488" y="2494"/>
              <a:ext cx="34" cy="10"/>
            </a:xfrm>
            <a:custGeom>
              <a:avLst/>
              <a:gdLst>
                <a:gd name="T0" fmla="*/ 5 w 34"/>
                <a:gd name="T1" fmla="*/ 0 h 10"/>
                <a:gd name="T2" fmla="*/ 34 w 34"/>
                <a:gd name="T3" fmla="*/ 0 h 10"/>
                <a:gd name="T4" fmla="*/ 31 w 34"/>
                <a:gd name="T5" fmla="*/ 5 h 10"/>
                <a:gd name="T6" fmla="*/ 28 w 34"/>
                <a:gd name="T7" fmla="*/ 10 h 10"/>
                <a:gd name="T8" fmla="*/ 0 w 34"/>
                <a:gd name="T9" fmla="*/ 10 h 10"/>
                <a:gd name="T10" fmla="*/ 3 w 34"/>
                <a:gd name="T11" fmla="*/ 5 h 10"/>
                <a:gd name="T12" fmla="*/ 5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5" y="0"/>
                  </a:moveTo>
                  <a:lnTo>
                    <a:pt x="34"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1" name="Freeform 280">
              <a:extLst>
                <a:ext uri="{FF2B5EF4-FFF2-40B4-BE49-F238E27FC236}">
                  <a16:creationId xmlns:a16="http://schemas.microsoft.com/office/drawing/2014/main" id="{E457DC66-2850-1049-A998-3A8A1A960EA9}"/>
                </a:ext>
              </a:extLst>
            </p:cNvPr>
            <p:cNvSpPr>
              <a:spLocks/>
            </p:cNvSpPr>
            <p:nvPr/>
          </p:nvSpPr>
          <p:spPr bwMode="auto">
            <a:xfrm>
              <a:off x="4443" y="2494"/>
              <a:ext cx="34" cy="10"/>
            </a:xfrm>
            <a:custGeom>
              <a:avLst/>
              <a:gdLst>
                <a:gd name="T0" fmla="*/ 6 w 34"/>
                <a:gd name="T1" fmla="*/ 0 h 10"/>
                <a:gd name="T2" fmla="*/ 34 w 34"/>
                <a:gd name="T3" fmla="*/ 0 h 10"/>
                <a:gd name="T4" fmla="*/ 32 w 34"/>
                <a:gd name="T5" fmla="*/ 5 h 10"/>
                <a:gd name="T6" fmla="*/ 28 w 34"/>
                <a:gd name="T7" fmla="*/ 10 h 10"/>
                <a:gd name="T8" fmla="*/ 0 w 34"/>
                <a:gd name="T9" fmla="*/ 10 h 10"/>
                <a:gd name="T10" fmla="*/ 3 w 34"/>
                <a:gd name="T11" fmla="*/ 5 h 10"/>
                <a:gd name="T12" fmla="*/ 6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6" y="0"/>
                  </a:moveTo>
                  <a:lnTo>
                    <a:pt x="34" y="0"/>
                  </a:lnTo>
                  <a:lnTo>
                    <a:pt x="32" y="5"/>
                  </a:lnTo>
                  <a:lnTo>
                    <a:pt x="28" y="10"/>
                  </a:lnTo>
                  <a:lnTo>
                    <a:pt x="0" y="10"/>
                  </a:lnTo>
                  <a:lnTo>
                    <a:pt x="3" y="5"/>
                  </a:lnTo>
                  <a:lnTo>
                    <a:pt x="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2" name="Rectangle 281">
              <a:extLst>
                <a:ext uri="{FF2B5EF4-FFF2-40B4-BE49-F238E27FC236}">
                  <a16:creationId xmlns:a16="http://schemas.microsoft.com/office/drawing/2014/main" id="{FD3919B3-57C2-7D4A-94A2-3531BCD26516}"/>
                </a:ext>
              </a:extLst>
            </p:cNvPr>
            <p:cNvSpPr>
              <a:spLocks noChangeArrowheads="1"/>
            </p:cNvSpPr>
            <p:nvPr/>
          </p:nvSpPr>
          <p:spPr bwMode="auto">
            <a:xfrm>
              <a:off x="3735" y="2620"/>
              <a:ext cx="766" cy="49"/>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443" name="Freeform 282">
              <a:extLst>
                <a:ext uri="{FF2B5EF4-FFF2-40B4-BE49-F238E27FC236}">
                  <a16:creationId xmlns:a16="http://schemas.microsoft.com/office/drawing/2014/main" id="{CCB032C9-F680-614E-BBD3-6B53221CBCA9}"/>
                </a:ext>
              </a:extLst>
            </p:cNvPr>
            <p:cNvSpPr>
              <a:spLocks/>
            </p:cNvSpPr>
            <p:nvPr/>
          </p:nvSpPr>
          <p:spPr bwMode="auto">
            <a:xfrm>
              <a:off x="3735" y="2475"/>
              <a:ext cx="861" cy="194"/>
            </a:xfrm>
            <a:custGeom>
              <a:avLst/>
              <a:gdLst>
                <a:gd name="T0" fmla="*/ 0 w 861"/>
                <a:gd name="T1" fmla="*/ 145 h 194"/>
                <a:gd name="T2" fmla="*/ 0 w 861"/>
                <a:gd name="T3" fmla="*/ 194 h 194"/>
                <a:gd name="T4" fmla="*/ 766 w 861"/>
                <a:gd name="T5" fmla="*/ 194 h 194"/>
                <a:gd name="T6" fmla="*/ 861 w 861"/>
                <a:gd name="T7" fmla="*/ 97 h 194"/>
                <a:gd name="T8" fmla="*/ 861 w 861"/>
                <a:gd name="T9" fmla="*/ 0 h 194"/>
                <a:gd name="T10" fmla="*/ 96 w 861"/>
                <a:gd name="T11" fmla="*/ 0 h 194"/>
                <a:gd name="T12" fmla="*/ 87 w 861"/>
                <a:gd name="T13" fmla="*/ 28 h 194"/>
                <a:gd name="T14" fmla="*/ 75 w 861"/>
                <a:gd name="T15" fmla="*/ 55 h 194"/>
                <a:gd name="T16" fmla="*/ 60 w 861"/>
                <a:gd name="T17" fmla="*/ 81 h 194"/>
                <a:gd name="T18" fmla="*/ 42 w 861"/>
                <a:gd name="T19" fmla="*/ 104 h 194"/>
                <a:gd name="T20" fmla="*/ 22 w 861"/>
                <a:gd name="T21" fmla="*/ 125 h 194"/>
                <a:gd name="T22" fmla="*/ 0 w 861"/>
                <a:gd name="T23" fmla="*/ 145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1" h="194">
                  <a:moveTo>
                    <a:pt x="0" y="145"/>
                  </a:moveTo>
                  <a:lnTo>
                    <a:pt x="0" y="194"/>
                  </a:lnTo>
                  <a:lnTo>
                    <a:pt x="766" y="194"/>
                  </a:lnTo>
                  <a:lnTo>
                    <a:pt x="861" y="97"/>
                  </a:lnTo>
                  <a:lnTo>
                    <a:pt x="861" y="0"/>
                  </a:lnTo>
                  <a:lnTo>
                    <a:pt x="96" y="0"/>
                  </a:lnTo>
                  <a:lnTo>
                    <a:pt x="87" y="28"/>
                  </a:lnTo>
                  <a:lnTo>
                    <a:pt x="75" y="55"/>
                  </a:lnTo>
                  <a:lnTo>
                    <a:pt x="60" y="81"/>
                  </a:lnTo>
                  <a:lnTo>
                    <a:pt x="42" y="104"/>
                  </a:lnTo>
                  <a:lnTo>
                    <a:pt x="22" y="125"/>
                  </a:lnTo>
                  <a:lnTo>
                    <a:pt x="0" y="14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444" name="Freeform 283">
              <a:extLst>
                <a:ext uri="{FF2B5EF4-FFF2-40B4-BE49-F238E27FC236}">
                  <a16:creationId xmlns:a16="http://schemas.microsoft.com/office/drawing/2014/main" id="{A52DE30A-B516-5C46-8EA1-E50333EC2F19}"/>
                </a:ext>
              </a:extLst>
            </p:cNvPr>
            <p:cNvSpPr>
              <a:spLocks noEditPoints="1"/>
            </p:cNvSpPr>
            <p:nvPr/>
          </p:nvSpPr>
          <p:spPr bwMode="auto">
            <a:xfrm>
              <a:off x="3780" y="2488"/>
              <a:ext cx="777" cy="119"/>
            </a:xfrm>
            <a:custGeom>
              <a:avLst/>
              <a:gdLst>
                <a:gd name="T0" fmla="*/ 0 w 777"/>
                <a:gd name="T1" fmla="*/ 0 h 119"/>
                <a:gd name="T2" fmla="*/ 777 w 777"/>
                <a:gd name="T3" fmla="*/ 0 h 119"/>
                <a:gd name="T4" fmla="*/ 777 w 777"/>
                <a:gd name="T5" fmla="*/ 119 h 119"/>
                <a:gd name="T6" fmla="*/ 0 w 777"/>
                <a:gd name="T7" fmla="*/ 119 h 119"/>
                <a:gd name="T8" fmla="*/ 0 w 777"/>
                <a:gd name="T9" fmla="*/ 0 h 119"/>
                <a:gd name="T10" fmla="*/ 0 w 777"/>
                <a:gd name="T11" fmla="*/ 2 h 119"/>
                <a:gd name="T12" fmla="*/ 777 w 777"/>
                <a:gd name="T13" fmla="*/ 2 h 119"/>
                <a:gd name="T14" fmla="*/ 777 w 777"/>
                <a:gd name="T15" fmla="*/ 119 h 119"/>
                <a:gd name="T16" fmla="*/ 0 w 777"/>
                <a:gd name="T17" fmla="*/ 119 h 119"/>
                <a:gd name="T18" fmla="*/ 0 w 777"/>
                <a:gd name="T19" fmla="*/ 2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9">
                  <a:moveTo>
                    <a:pt x="0" y="0"/>
                  </a:moveTo>
                  <a:lnTo>
                    <a:pt x="777" y="0"/>
                  </a:lnTo>
                  <a:lnTo>
                    <a:pt x="777" y="119"/>
                  </a:lnTo>
                  <a:lnTo>
                    <a:pt x="0" y="119"/>
                  </a:lnTo>
                  <a:lnTo>
                    <a:pt x="0" y="0"/>
                  </a:lnTo>
                  <a:close/>
                  <a:moveTo>
                    <a:pt x="0" y="2"/>
                  </a:moveTo>
                  <a:lnTo>
                    <a:pt x="777" y="2"/>
                  </a:lnTo>
                  <a:lnTo>
                    <a:pt x="777" y="119"/>
                  </a:lnTo>
                  <a:lnTo>
                    <a:pt x="0" y="119"/>
                  </a:lnTo>
                  <a:lnTo>
                    <a:pt x="0"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5" name="Freeform 284">
              <a:extLst>
                <a:ext uri="{FF2B5EF4-FFF2-40B4-BE49-F238E27FC236}">
                  <a16:creationId xmlns:a16="http://schemas.microsoft.com/office/drawing/2014/main" id="{64D223C0-C8AE-F943-9AD8-DF5A03F20875}"/>
                </a:ext>
              </a:extLst>
            </p:cNvPr>
            <p:cNvSpPr>
              <a:spLocks noEditPoints="1"/>
            </p:cNvSpPr>
            <p:nvPr/>
          </p:nvSpPr>
          <p:spPr bwMode="auto">
            <a:xfrm>
              <a:off x="3780" y="2490"/>
              <a:ext cx="777" cy="117"/>
            </a:xfrm>
            <a:custGeom>
              <a:avLst/>
              <a:gdLst>
                <a:gd name="T0" fmla="*/ 0 w 777"/>
                <a:gd name="T1" fmla="*/ 0 h 117"/>
                <a:gd name="T2" fmla="*/ 777 w 777"/>
                <a:gd name="T3" fmla="*/ 0 h 117"/>
                <a:gd name="T4" fmla="*/ 777 w 777"/>
                <a:gd name="T5" fmla="*/ 117 h 117"/>
                <a:gd name="T6" fmla="*/ 0 w 777"/>
                <a:gd name="T7" fmla="*/ 117 h 117"/>
                <a:gd name="T8" fmla="*/ 0 w 777"/>
                <a:gd name="T9" fmla="*/ 0 h 117"/>
                <a:gd name="T10" fmla="*/ 0 w 777"/>
                <a:gd name="T11" fmla="*/ 3 h 117"/>
                <a:gd name="T12" fmla="*/ 777 w 777"/>
                <a:gd name="T13" fmla="*/ 3 h 117"/>
                <a:gd name="T14" fmla="*/ 777 w 777"/>
                <a:gd name="T15" fmla="*/ 117 h 117"/>
                <a:gd name="T16" fmla="*/ 0 w 777"/>
                <a:gd name="T17" fmla="*/ 117 h 117"/>
                <a:gd name="T18" fmla="*/ 0 w 777"/>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7">
                  <a:moveTo>
                    <a:pt x="0" y="0"/>
                  </a:moveTo>
                  <a:lnTo>
                    <a:pt x="777" y="0"/>
                  </a:lnTo>
                  <a:lnTo>
                    <a:pt x="777" y="117"/>
                  </a:lnTo>
                  <a:lnTo>
                    <a:pt x="0" y="117"/>
                  </a:lnTo>
                  <a:lnTo>
                    <a:pt x="0" y="0"/>
                  </a:lnTo>
                  <a:close/>
                  <a:moveTo>
                    <a:pt x="0" y="3"/>
                  </a:moveTo>
                  <a:lnTo>
                    <a:pt x="777" y="3"/>
                  </a:lnTo>
                  <a:lnTo>
                    <a:pt x="777" y="117"/>
                  </a:lnTo>
                  <a:lnTo>
                    <a:pt x="0" y="117"/>
                  </a:lnTo>
                  <a:lnTo>
                    <a:pt x="0"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6" name="Freeform 285">
              <a:extLst>
                <a:ext uri="{FF2B5EF4-FFF2-40B4-BE49-F238E27FC236}">
                  <a16:creationId xmlns:a16="http://schemas.microsoft.com/office/drawing/2014/main" id="{698A9A23-FF2C-E94E-95CC-75EDF9E6C0EB}"/>
                </a:ext>
              </a:extLst>
            </p:cNvPr>
            <p:cNvSpPr>
              <a:spLocks noEditPoints="1"/>
            </p:cNvSpPr>
            <p:nvPr/>
          </p:nvSpPr>
          <p:spPr bwMode="auto">
            <a:xfrm>
              <a:off x="3780" y="2493"/>
              <a:ext cx="777" cy="114"/>
            </a:xfrm>
            <a:custGeom>
              <a:avLst/>
              <a:gdLst>
                <a:gd name="T0" fmla="*/ 0 w 777"/>
                <a:gd name="T1" fmla="*/ 0 h 114"/>
                <a:gd name="T2" fmla="*/ 777 w 777"/>
                <a:gd name="T3" fmla="*/ 0 h 114"/>
                <a:gd name="T4" fmla="*/ 777 w 777"/>
                <a:gd name="T5" fmla="*/ 114 h 114"/>
                <a:gd name="T6" fmla="*/ 0 w 777"/>
                <a:gd name="T7" fmla="*/ 114 h 114"/>
                <a:gd name="T8" fmla="*/ 0 w 777"/>
                <a:gd name="T9" fmla="*/ 0 h 114"/>
                <a:gd name="T10" fmla="*/ 0 w 777"/>
                <a:gd name="T11" fmla="*/ 2 h 114"/>
                <a:gd name="T12" fmla="*/ 777 w 777"/>
                <a:gd name="T13" fmla="*/ 2 h 114"/>
                <a:gd name="T14" fmla="*/ 777 w 777"/>
                <a:gd name="T15" fmla="*/ 114 h 114"/>
                <a:gd name="T16" fmla="*/ 0 w 777"/>
                <a:gd name="T17" fmla="*/ 114 h 114"/>
                <a:gd name="T18" fmla="*/ 0 w 777"/>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4">
                  <a:moveTo>
                    <a:pt x="0" y="0"/>
                  </a:moveTo>
                  <a:lnTo>
                    <a:pt x="777" y="0"/>
                  </a:lnTo>
                  <a:lnTo>
                    <a:pt x="777" y="114"/>
                  </a:lnTo>
                  <a:lnTo>
                    <a:pt x="0" y="114"/>
                  </a:lnTo>
                  <a:lnTo>
                    <a:pt x="0" y="0"/>
                  </a:lnTo>
                  <a:close/>
                  <a:moveTo>
                    <a:pt x="0" y="2"/>
                  </a:moveTo>
                  <a:lnTo>
                    <a:pt x="777" y="2"/>
                  </a:lnTo>
                  <a:lnTo>
                    <a:pt x="777" y="114"/>
                  </a:lnTo>
                  <a:lnTo>
                    <a:pt x="0" y="114"/>
                  </a:lnTo>
                  <a:lnTo>
                    <a:pt x="0"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7" name="Freeform 286">
              <a:extLst>
                <a:ext uri="{FF2B5EF4-FFF2-40B4-BE49-F238E27FC236}">
                  <a16:creationId xmlns:a16="http://schemas.microsoft.com/office/drawing/2014/main" id="{99695357-E7C1-A949-B456-339BB1F6ADA6}"/>
                </a:ext>
              </a:extLst>
            </p:cNvPr>
            <p:cNvSpPr>
              <a:spLocks noEditPoints="1"/>
            </p:cNvSpPr>
            <p:nvPr/>
          </p:nvSpPr>
          <p:spPr bwMode="auto">
            <a:xfrm>
              <a:off x="3780" y="2495"/>
              <a:ext cx="777" cy="112"/>
            </a:xfrm>
            <a:custGeom>
              <a:avLst/>
              <a:gdLst>
                <a:gd name="T0" fmla="*/ 0 w 777"/>
                <a:gd name="T1" fmla="*/ 0 h 112"/>
                <a:gd name="T2" fmla="*/ 777 w 777"/>
                <a:gd name="T3" fmla="*/ 0 h 112"/>
                <a:gd name="T4" fmla="*/ 777 w 777"/>
                <a:gd name="T5" fmla="*/ 112 h 112"/>
                <a:gd name="T6" fmla="*/ 0 w 777"/>
                <a:gd name="T7" fmla="*/ 112 h 112"/>
                <a:gd name="T8" fmla="*/ 0 w 777"/>
                <a:gd name="T9" fmla="*/ 0 h 112"/>
                <a:gd name="T10" fmla="*/ 0 w 777"/>
                <a:gd name="T11" fmla="*/ 2 h 112"/>
                <a:gd name="T12" fmla="*/ 777 w 777"/>
                <a:gd name="T13" fmla="*/ 2 h 112"/>
                <a:gd name="T14" fmla="*/ 777 w 777"/>
                <a:gd name="T15" fmla="*/ 112 h 112"/>
                <a:gd name="T16" fmla="*/ 0 w 777"/>
                <a:gd name="T17" fmla="*/ 112 h 112"/>
                <a:gd name="T18" fmla="*/ 0 w 777"/>
                <a:gd name="T19" fmla="*/ 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2">
                  <a:moveTo>
                    <a:pt x="0" y="0"/>
                  </a:moveTo>
                  <a:lnTo>
                    <a:pt x="777" y="0"/>
                  </a:lnTo>
                  <a:lnTo>
                    <a:pt x="777" y="112"/>
                  </a:lnTo>
                  <a:lnTo>
                    <a:pt x="0" y="112"/>
                  </a:lnTo>
                  <a:lnTo>
                    <a:pt x="0" y="0"/>
                  </a:lnTo>
                  <a:close/>
                  <a:moveTo>
                    <a:pt x="0" y="2"/>
                  </a:moveTo>
                  <a:lnTo>
                    <a:pt x="777" y="2"/>
                  </a:lnTo>
                  <a:lnTo>
                    <a:pt x="777" y="112"/>
                  </a:lnTo>
                  <a:lnTo>
                    <a:pt x="0" y="112"/>
                  </a:lnTo>
                  <a:lnTo>
                    <a:pt x="0" y="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8" name="Freeform 287">
              <a:extLst>
                <a:ext uri="{FF2B5EF4-FFF2-40B4-BE49-F238E27FC236}">
                  <a16:creationId xmlns:a16="http://schemas.microsoft.com/office/drawing/2014/main" id="{AC9B98A7-2C5A-714E-9A8E-B03081F38D6E}"/>
                </a:ext>
              </a:extLst>
            </p:cNvPr>
            <p:cNvSpPr>
              <a:spLocks noEditPoints="1"/>
            </p:cNvSpPr>
            <p:nvPr/>
          </p:nvSpPr>
          <p:spPr bwMode="auto">
            <a:xfrm>
              <a:off x="3780" y="2497"/>
              <a:ext cx="777" cy="110"/>
            </a:xfrm>
            <a:custGeom>
              <a:avLst/>
              <a:gdLst>
                <a:gd name="T0" fmla="*/ 0 w 777"/>
                <a:gd name="T1" fmla="*/ 0 h 110"/>
                <a:gd name="T2" fmla="*/ 777 w 777"/>
                <a:gd name="T3" fmla="*/ 0 h 110"/>
                <a:gd name="T4" fmla="*/ 777 w 777"/>
                <a:gd name="T5" fmla="*/ 110 h 110"/>
                <a:gd name="T6" fmla="*/ 0 w 777"/>
                <a:gd name="T7" fmla="*/ 110 h 110"/>
                <a:gd name="T8" fmla="*/ 0 w 777"/>
                <a:gd name="T9" fmla="*/ 0 h 110"/>
                <a:gd name="T10" fmla="*/ 0 w 777"/>
                <a:gd name="T11" fmla="*/ 2 h 110"/>
                <a:gd name="T12" fmla="*/ 777 w 777"/>
                <a:gd name="T13" fmla="*/ 2 h 110"/>
                <a:gd name="T14" fmla="*/ 777 w 777"/>
                <a:gd name="T15" fmla="*/ 110 h 110"/>
                <a:gd name="T16" fmla="*/ 0 w 777"/>
                <a:gd name="T17" fmla="*/ 110 h 110"/>
                <a:gd name="T18" fmla="*/ 0 w 777"/>
                <a:gd name="T19" fmla="*/ 2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0">
                  <a:moveTo>
                    <a:pt x="0" y="0"/>
                  </a:moveTo>
                  <a:lnTo>
                    <a:pt x="777" y="0"/>
                  </a:lnTo>
                  <a:lnTo>
                    <a:pt x="777" y="110"/>
                  </a:lnTo>
                  <a:lnTo>
                    <a:pt x="0" y="110"/>
                  </a:lnTo>
                  <a:lnTo>
                    <a:pt x="0" y="0"/>
                  </a:lnTo>
                  <a:close/>
                  <a:moveTo>
                    <a:pt x="0" y="2"/>
                  </a:moveTo>
                  <a:lnTo>
                    <a:pt x="777" y="2"/>
                  </a:lnTo>
                  <a:lnTo>
                    <a:pt x="777" y="110"/>
                  </a:lnTo>
                  <a:lnTo>
                    <a:pt x="0" y="110"/>
                  </a:lnTo>
                  <a:lnTo>
                    <a:pt x="0"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9" name="Freeform 288">
              <a:extLst>
                <a:ext uri="{FF2B5EF4-FFF2-40B4-BE49-F238E27FC236}">
                  <a16:creationId xmlns:a16="http://schemas.microsoft.com/office/drawing/2014/main" id="{C5623AD7-93F5-7947-A867-1A79920B90B4}"/>
                </a:ext>
              </a:extLst>
            </p:cNvPr>
            <p:cNvSpPr>
              <a:spLocks noEditPoints="1"/>
            </p:cNvSpPr>
            <p:nvPr/>
          </p:nvSpPr>
          <p:spPr bwMode="auto">
            <a:xfrm>
              <a:off x="3780" y="2499"/>
              <a:ext cx="777" cy="108"/>
            </a:xfrm>
            <a:custGeom>
              <a:avLst/>
              <a:gdLst>
                <a:gd name="T0" fmla="*/ 0 w 777"/>
                <a:gd name="T1" fmla="*/ 0 h 108"/>
                <a:gd name="T2" fmla="*/ 777 w 777"/>
                <a:gd name="T3" fmla="*/ 0 h 108"/>
                <a:gd name="T4" fmla="*/ 777 w 777"/>
                <a:gd name="T5" fmla="*/ 108 h 108"/>
                <a:gd name="T6" fmla="*/ 0 w 777"/>
                <a:gd name="T7" fmla="*/ 108 h 108"/>
                <a:gd name="T8" fmla="*/ 0 w 777"/>
                <a:gd name="T9" fmla="*/ 0 h 108"/>
                <a:gd name="T10" fmla="*/ 0 w 777"/>
                <a:gd name="T11" fmla="*/ 2 h 108"/>
                <a:gd name="T12" fmla="*/ 777 w 777"/>
                <a:gd name="T13" fmla="*/ 2 h 108"/>
                <a:gd name="T14" fmla="*/ 777 w 777"/>
                <a:gd name="T15" fmla="*/ 108 h 108"/>
                <a:gd name="T16" fmla="*/ 0 w 777"/>
                <a:gd name="T17" fmla="*/ 108 h 108"/>
                <a:gd name="T18" fmla="*/ 0 w 777"/>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8">
                  <a:moveTo>
                    <a:pt x="0" y="0"/>
                  </a:moveTo>
                  <a:lnTo>
                    <a:pt x="777" y="0"/>
                  </a:lnTo>
                  <a:lnTo>
                    <a:pt x="777" y="108"/>
                  </a:lnTo>
                  <a:lnTo>
                    <a:pt x="0" y="108"/>
                  </a:lnTo>
                  <a:lnTo>
                    <a:pt x="0" y="0"/>
                  </a:lnTo>
                  <a:close/>
                  <a:moveTo>
                    <a:pt x="0" y="2"/>
                  </a:moveTo>
                  <a:lnTo>
                    <a:pt x="777" y="2"/>
                  </a:lnTo>
                  <a:lnTo>
                    <a:pt x="777" y="108"/>
                  </a:lnTo>
                  <a:lnTo>
                    <a:pt x="0" y="108"/>
                  </a:lnTo>
                  <a:lnTo>
                    <a:pt x="0" y="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0" name="Freeform 289">
              <a:extLst>
                <a:ext uri="{FF2B5EF4-FFF2-40B4-BE49-F238E27FC236}">
                  <a16:creationId xmlns:a16="http://schemas.microsoft.com/office/drawing/2014/main" id="{A7E76972-BEB2-5D4F-8CBB-F2402A7C6095}"/>
                </a:ext>
              </a:extLst>
            </p:cNvPr>
            <p:cNvSpPr>
              <a:spLocks noEditPoints="1"/>
            </p:cNvSpPr>
            <p:nvPr/>
          </p:nvSpPr>
          <p:spPr bwMode="auto">
            <a:xfrm>
              <a:off x="3780" y="2501"/>
              <a:ext cx="777" cy="106"/>
            </a:xfrm>
            <a:custGeom>
              <a:avLst/>
              <a:gdLst>
                <a:gd name="T0" fmla="*/ 0 w 777"/>
                <a:gd name="T1" fmla="*/ 0 h 106"/>
                <a:gd name="T2" fmla="*/ 777 w 777"/>
                <a:gd name="T3" fmla="*/ 0 h 106"/>
                <a:gd name="T4" fmla="*/ 777 w 777"/>
                <a:gd name="T5" fmla="*/ 106 h 106"/>
                <a:gd name="T6" fmla="*/ 0 w 777"/>
                <a:gd name="T7" fmla="*/ 106 h 106"/>
                <a:gd name="T8" fmla="*/ 0 w 777"/>
                <a:gd name="T9" fmla="*/ 0 h 106"/>
                <a:gd name="T10" fmla="*/ 0 w 777"/>
                <a:gd name="T11" fmla="*/ 2 h 106"/>
                <a:gd name="T12" fmla="*/ 777 w 777"/>
                <a:gd name="T13" fmla="*/ 2 h 106"/>
                <a:gd name="T14" fmla="*/ 777 w 777"/>
                <a:gd name="T15" fmla="*/ 106 h 106"/>
                <a:gd name="T16" fmla="*/ 0 w 777"/>
                <a:gd name="T17" fmla="*/ 106 h 106"/>
                <a:gd name="T18" fmla="*/ 0 w 777"/>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6">
                  <a:moveTo>
                    <a:pt x="0" y="0"/>
                  </a:moveTo>
                  <a:lnTo>
                    <a:pt x="777" y="0"/>
                  </a:lnTo>
                  <a:lnTo>
                    <a:pt x="777" y="106"/>
                  </a:lnTo>
                  <a:lnTo>
                    <a:pt x="0" y="106"/>
                  </a:lnTo>
                  <a:lnTo>
                    <a:pt x="0" y="0"/>
                  </a:lnTo>
                  <a:close/>
                  <a:moveTo>
                    <a:pt x="0" y="2"/>
                  </a:moveTo>
                  <a:lnTo>
                    <a:pt x="777" y="2"/>
                  </a:lnTo>
                  <a:lnTo>
                    <a:pt x="777" y="106"/>
                  </a:lnTo>
                  <a:lnTo>
                    <a:pt x="0" y="106"/>
                  </a:lnTo>
                  <a:lnTo>
                    <a:pt x="0"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1" name="Freeform 290">
              <a:extLst>
                <a:ext uri="{FF2B5EF4-FFF2-40B4-BE49-F238E27FC236}">
                  <a16:creationId xmlns:a16="http://schemas.microsoft.com/office/drawing/2014/main" id="{0F1CF0CE-51F8-D245-83F8-21FC7CADC8FC}"/>
                </a:ext>
              </a:extLst>
            </p:cNvPr>
            <p:cNvSpPr>
              <a:spLocks noEditPoints="1"/>
            </p:cNvSpPr>
            <p:nvPr/>
          </p:nvSpPr>
          <p:spPr bwMode="auto">
            <a:xfrm>
              <a:off x="3780" y="2503"/>
              <a:ext cx="777" cy="104"/>
            </a:xfrm>
            <a:custGeom>
              <a:avLst/>
              <a:gdLst>
                <a:gd name="T0" fmla="*/ 0 w 777"/>
                <a:gd name="T1" fmla="*/ 0 h 104"/>
                <a:gd name="T2" fmla="*/ 777 w 777"/>
                <a:gd name="T3" fmla="*/ 0 h 104"/>
                <a:gd name="T4" fmla="*/ 777 w 777"/>
                <a:gd name="T5" fmla="*/ 104 h 104"/>
                <a:gd name="T6" fmla="*/ 0 w 777"/>
                <a:gd name="T7" fmla="*/ 104 h 104"/>
                <a:gd name="T8" fmla="*/ 0 w 777"/>
                <a:gd name="T9" fmla="*/ 0 h 104"/>
                <a:gd name="T10" fmla="*/ 0 w 777"/>
                <a:gd name="T11" fmla="*/ 2 h 104"/>
                <a:gd name="T12" fmla="*/ 777 w 777"/>
                <a:gd name="T13" fmla="*/ 2 h 104"/>
                <a:gd name="T14" fmla="*/ 777 w 777"/>
                <a:gd name="T15" fmla="*/ 104 h 104"/>
                <a:gd name="T16" fmla="*/ 0 w 777"/>
                <a:gd name="T17" fmla="*/ 104 h 104"/>
                <a:gd name="T18" fmla="*/ 0 w 777"/>
                <a:gd name="T19" fmla="*/ 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4">
                  <a:moveTo>
                    <a:pt x="0" y="0"/>
                  </a:moveTo>
                  <a:lnTo>
                    <a:pt x="777" y="0"/>
                  </a:lnTo>
                  <a:lnTo>
                    <a:pt x="777" y="104"/>
                  </a:lnTo>
                  <a:lnTo>
                    <a:pt x="0" y="104"/>
                  </a:lnTo>
                  <a:lnTo>
                    <a:pt x="0" y="0"/>
                  </a:lnTo>
                  <a:close/>
                  <a:moveTo>
                    <a:pt x="0" y="2"/>
                  </a:moveTo>
                  <a:lnTo>
                    <a:pt x="777" y="2"/>
                  </a:lnTo>
                  <a:lnTo>
                    <a:pt x="777" y="104"/>
                  </a:lnTo>
                  <a:lnTo>
                    <a:pt x="0" y="104"/>
                  </a:lnTo>
                  <a:lnTo>
                    <a:pt x="0"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2" name="Freeform 291">
              <a:extLst>
                <a:ext uri="{FF2B5EF4-FFF2-40B4-BE49-F238E27FC236}">
                  <a16:creationId xmlns:a16="http://schemas.microsoft.com/office/drawing/2014/main" id="{2EF7B2F6-890E-B948-8A40-EAA1287F64BF}"/>
                </a:ext>
              </a:extLst>
            </p:cNvPr>
            <p:cNvSpPr>
              <a:spLocks noEditPoints="1"/>
            </p:cNvSpPr>
            <p:nvPr/>
          </p:nvSpPr>
          <p:spPr bwMode="auto">
            <a:xfrm>
              <a:off x="3780" y="2505"/>
              <a:ext cx="777" cy="102"/>
            </a:xfrm>
            <a:custGeom>
              <a:avLst/>
              <a:gdLst>
                <a:gd name="T0" fmla="*/ 0 w 777"/>
                <a:gd name="T1" fmla="*/ 0 h 102"/>
                <a:gd name="T2" fmla="*/ 777 w 777"/>
                <a:gd name="T3" fmla="*/ 0 h 102"/>
                <a:gd name="T4" fmla="*/ 777 w 777"/>
                <a:gd name="T5" fmla="*/ 102 h 102"/>
                <a:gd name="T6" fmla="*/ 0 w 777"/>
                <a:gd name="T7" fmla="*/ 102 h 102"/>
                <a:gd name="T8" fmla="*/ 0 w 777"/>
                <a:gd name="T9" fmla="*/ 0 h 102"/>
                <a:gd name="T10" fmla="*/ 0 w 777"/>
                <a:gd name="T11" fmla="*/ 2 h 102"/>
                <a:gd name="T12" fmla="*/ 777 w 777"/>
                <a:gd name="T13" fmla="*/ 2 h 102"/>
                <a:gd name="T14" fmla="*/ 777 w 777"/>
                <a:gd name="T15" fmla="*/ 102 h 102"/>
                <a:gd name="T16" fmla="*/ 0 w 777"/>
                <a:gd name="T17" fmla="*/ 102 h 102"/>
                <a:gd name="T18" fmla="*/ 0 w 777"/>
                <a:gd name="T19" fmla="*/ 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2">
                  <a:moveTo>
                    <a:pt x="0" y="0"/>
                  </a:moveTo>
                  <a:lnTo>
                    <a:pt x="777" y="0"/>
                  </a:lnTo>
                  <a:lnTo>
                    <a:pt x="777" y="102"/>
                  </a:lnTo>
                  <a:lnTo>
                    <a:pt x="0" y="102"/>
                  </a:lnTo>
                  <a:lnTo>
                    <a:pt x="0" y="0"/>
                  </a:lnTo>
                  <a:close/>
                  <a:moveTo>
                    <a:pt x="0" y="2"/>
                  </a:moveTo>
                  <a:lnTo>
                    <a:pt x="777" y="2"/>
                  </a:lnTo>
                  <a:lnTo>
                    <a:pt x="777" y="102"/>
                  </a:lnTo>
                  <a:lnTo>
                    <a:pt x="0" y="102"/>
                  </a:lnTo>
                  <a:lnTo>
                    <a:pt x="0" y="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3" name="Freeform 292">
              <a:extLst>
                <a:ext uri="{FF2B5EF4-FFF2-40B4-BE49-F238E27FC236}">
                  <a16:creationId xmlns:a16="http://schemas.microsoft.com/office/drawing/2014/main" id="{7385B868-DF70-A740-ABD1-589DEE2CE207}"/>
                </a:ext>
              </a:extLst>
            </p:cNvPr>
            <p:cNvSpPr>
              <a:spLocks noEditPoints="1"/>
            </p:cNvSpPr>
            <p:nvPr/>
          </p:nvSpPr>
          <p:spPr bwMode="auto">
            <a:xfrm>
              <a:off x="3780" y="2507"/>
              <a:ext cx="777" cy="100"/>
            </a:xfrm>
            <a:custGeom>
              <a:avLst/>
              <a:gdLst>
                <a:gd name="T0" fmla="*/ 0 w 777"/>
                <a:gd name="T1" fmla="*/ 0 h 100"/>
                <a:gd name="T2" fmla="*/ 777 w 777"/>
                <a:gd name="T3" fmla="*/ 0 h 100"/>
                <a:gd name="T4" fmla="*/ 777 w 777"/>
                <a:gd name="T5" fmla="*/ 100 h 100"/>
                <a:gd name="T6" fmla="*/ 0 w 777"/>
                <a:gd name="T7" fmla="*/ 100 h 100"/>
                <a:gd name="T8" fmla="*/ 0 w 777"/>
                <a:gd name="T9" fmla="*/ 0 h 100"/>
                <a:gd name="T10" fmla="*/ 0 w 777"/>
                <a:gd name="T11" fmla="*/ 3 h 100"/>
                <a:gd name="T12" fmla="*/ 777 w 777"/>
                <a:gd name="T13" fmla="*/ 3 h 100"/>
                <a:gd name="T14" fmla="*/ 777 w 777"/>
                <a:gd name="T15" fmla="*/ 100 h 100"/>
                <a:gd name="T16" fmla="*/ 0 w 777"/>
                <a:gd name="T17" fmla="*/ 100 h 100"/>
                <a:gd name="T18" fmla="*/ 0 w 777"/>
                <a:gd name="T19" fmla="*/ 3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0">
                  <a:moveTo>
                    <a:pt x="0" y="0"/>
                  </a:moveTo>
                  <a:lnTo>
                    <a:pt x="777" y="0"/>
                  </a:lnTo>
                  <a:lnTo>
                    <a:pt x="777" y="100"/>
                  </a:lnTo>
                  <a:lnTo>
                    <a:pt x="0" y="100"/>
                  </a:lnTo>
                  <a:lnTo>
                    <a:pt x="0" y="0"/>
                  </a:lnTo>
                  <a:close/>
                  <a:moveTo>
                    <a:pt x="0" y="3"/>
                  </a:moveTo>
                  <a:lnTo>
                    <a:pt x="777" y="3"/>
                  </a:lnTo>
                  <a:lnTo>
                    <a:pt x="777" y="100"/>
                  </a:lnTo>
                  <a:lnTo>
                    <a:pt x="0" y="100"/>
                  </a:lnTo>
                  <a:lnTo>
                    <a:pt x="0" y="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4" name="Freeform 293">
              <a:extLst>
                <a:ext uri="{FF2B5EF4-FFF2-40B4-BE49-F238E27FC236}">
                  <a16:creationId xmlns:a16="http://schemas.microsoft.com/office/drawing/2014/main" id="{02A57F18-53FA-A34B-BA7E-280EABA3B700}"/>
                </a:ext>
              </a:extLst>
            </p:cNvPr>
            <p:cNvSpPr>
              <a:spLocks noEditPoints="1"/>
            </p:cNvSpPr>
            <p:nvPr/>
          </p:nvSpPr>
          <p:spPr bwMode="auto">
            <a:xfrm>
              <a:off x="3780" y="2510"/>
              <a:ext cx="777" cy="97"/>
            </a:xfrm>
            <a:custGeom>
              <a:avLst/>
              <a:gdLst>
                <a:gd name="T0" fmla="*/ 0 w 777"/>
                <a:gd name="T1" fmla="*/ 0 h 97"/>
                <a:gd name="T2" fmla="*/ 777 w 777"/>
                <a:gd name="T3" fmla="*/ 0 h 97"/>
                <a:gd name="T4" fmla="*/ 777 w 777"/>
                <a:gd name="T5" fmla="*/ 97 h 97"/>
                <a:gd name="T6" fmla="*/ 0 w 777"/>
                <a:gd name="T7" fmla="*/ 97 h 97"/>
                <a:gd name="T8" fmla="*/ 0 w 777"/>
                <a:gd name="T9" fmla="*/ 0 h 97"/>
                <a:gd name="T10" fmla="*/ 0 w 777"/>
                <a:gd name="T11" fmla="*/ 2 h 97"/>
                <a:gd name="T12" fmla="*/ 777 w 777"/>
                <a:gd name="T13" fmla="*/ 2 h 97"/>
                <a:gd name="T14" fmla="*/ 777 w 777"/>
                <a:gd name="T15" fmla="*/ 97 h 97"/>
                <a:gd name="T16" fmla="*/ 0 w 777"/>
                <a:gd name="T17" fmla="*/ 97 h 97"/>
                <a:gd name="T18" fmla="*/ 0 w 777"/>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7">
                  <a:moveTo>
                    <a:pt x="0" y="0"/>
                  </a:moveTo>
                  <a:lnTo>
                    <a:pt x="777" y="0"/>
                  </a:lnTo>
                  <a:lnTo>
                    <a:pt x="777" y="97"/>
                  </a:lnTo>
                  <a:lnTo>
                    <a:pt x="0" y="97"/>
                  </a:lnTo>
                  <a:lnTo>
                    <a:pt x="0" y="0"/>
                  </a:lnTo>
                  <a:close/>
                  <a:moveTo>
                    <a:pt x="0" y="2"/>
                  </a:moveTo>
                  <a:lnTo>
                    <a:pt x="777" y="2"/>
                  </a:lnTo>
                  <a:lnTo>
                    <a:pt x="777" y="97"/>
                  </a:lnTo>
                  <a:lnTo>
                    <a:pt x="0" y="97"/>
                  </a:lnTo>
                  <a:lnTo>
                    <a:pt x="0"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5" name="Freeform 294">
              <a:extLst>
                <a:ext uri="{FF2B5EF4-FFF2-40B4-BE49-F238E27FC236}">
                  <a16:creationId xmlns:a16="http://schemas.microsoft.com/office/drawing/2014/main" id="{574CAD35-94BA-C748-9D76-231C46A2E250}"/>
                </a:ext>
              </a:extLst>
            </p:cNvPr>
            <p:cNvSpPr>
              <a:spLocks noEditPoints="1"/>
            </p:cNvSpPr>
            <p:nvPr/>
          </p:nvSpPr>
          <p:spPr bwMode="auto">
            <a:xfrm>
              <a:off x="3780" y="2512"/>
              <a:ext cx="777" cy="95"/>
            </a:xfrm>
            <a:custGeom>
              <a:avLst/>
              <a:gdLst>
                <a:gd name="T0" fmla="*/ 0 w 777"/>
                <a:gd name="T1" fmla="*/ 0 h 95"/>
                <a:gd name="T2" fmla="*/ 777 w 777"/>
                <a:gd name="T3" fmla="*/ 0 h 95"/>
                <a:gd name="T4" fmla="*/ 777 w 777"/>
                <a:gd name="T5" fmla="*/ 95 h 95"/>
                <a:gd name="T6" fmla="*/ 0 w 777"/>
                <a:gd name="T7" fmla="*/ 95 h 95"/>
                <a:gd name="T8" fmla="*/ 0 w 777"/>
                <a:gd name="T9" fmla="*/ 0 h 95"/>
                <a:gd name="T10" fmla="*/ 0 w 777"/>
                <a:gd name="T11" fmla="*/ 2 h 95"/>
                <a:gd name="T12" fmla="*/ 777 w 777"/>
                <a:gd name="T13" fmla="*/ 2 h 95"/>
                <a:gd name="T14" fmla="*/ 777 w 777"/>
                <a:gd name="T15" fmla="*/ 95 h 95"/>
                <a:gd name="T16" fmla="*/ 0 w 777"/>
                <a:gd name="T17" fmla="*/ 95 h 95"/>
                <a:gd name="T18" fmla="*/ 0 w 777"/>
                <a:gd name="T19" fmla="*/ 2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5">
                  <a:moveTo>
                    <a:pt x="0" y="0"/>
                  </a:moveTo>
                  <a:lnTo>
                    <a:pt x="777" y="0"/>
                  </a:lnTo>
                  <a:lnTo>
                    <a:pt x="777" y="95"/>
                  </a:lnTo>
                  <a:lnTo>
                    <a:pt x="0" y="95"/>
                  </a:lnTo>
                  <a:lnTo>
                    <a:pt x="0" y="0"/>
                  </a:lnTo>
                  <a:close/>
                  <a:moveTo>
                    <a:pt x="0" y="2"/>
                  </a:moveTo>
                  <a:lnTo>
                    <a:pt x="777" y="2"/>
                  </a:lnTo>
                  <a:lnTo>
                    <a:pt x="777" y="95"/>
                  </a:lnTo>
                  <a:lnTo>
                    <a:pt x="0" y="95"/>
                  </a:lnTo>
                  <a:lnTo>
                    <a:pt x="0"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6" name="Freeform 295">
              <a:extLst>
                <a:ext uri="{FF2B5EF4-FFF2-40B4-BE49-F238E27FC236}">
                  <a16:creationId xmlns:a16="http://schemas.microsoft.com/office/drawing/2014/main" id="{87E48FD3-5349-4641-A384-69332A443194}"/>
                </a:ext>
              </a:extLst>
            </p:cNvPr>
            <p:cNvSpPr>
              <a:spLocks noEditPoints="1"/>
            </p:cNvSpPr>
            <p:nvPr/>
          </p:nvSpPr>
          <p:spPr bwMode="auto">
            <a:xfrm>
              <a:off x="3780" y="2514"/>
              <a:ext cx="777" cy="93"/>
            </a:xfrm>
            <a:custGeom>
              <a:avLst/>
              <a:gdLst>
                <a:gd name="T0" fmla="*/ 0 w 777"/>
                <a:gd name="T1" fmla="*/ 0 h 93"/>
                <a:gd name="T2" fmla="*/ 777 w 777"/>
                <a:gd name="T3" fmla="*/ 0 h 93"/>
                <a:gd name="T4" fmla="*/ 777 w 777"/>
                <a:gd name="T5" fmla="*/ 93 h 93"/>
                <a:gd name="T6" fmla="*/ 0 w 777"/>
                <a:gd name="T7" fmla="*/ 93 h 93"/>
                <a:gd name="T8" fmla="*/ 0 w 777"/>
                <a:gd name="T9" fmla="*/ 0 h 93"/>
                <a:gd name="T10" fmla="*/ 0 w 777"/>
                <a:gd name="T11" fmla="*/ 2 h 93"/>
                <a:gd name="T12" fmla="*/ 777 w 777"/>
                <a:gd name="T13" fmla="*/ 2 h 93"/>
                <a:gd name="T14" fmla="*/ 777 w 777"/>
                <a:gd name="T15" fmla="*/ 93 h 93"/>
                <a:gd name="T16" fmla="*/ 0 w 777"/>
                <a:gd name="T17" fmla="*/ 93 h 93"/>
                <a:gd name="T18" fmla="*/ 0 w 777"/>
                <a:gd name="T19" fmla="*/ 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3">
                  <a:moveTo>
                    <a:pt x="0" y="0"/>
                  </a:moveTo>
                  <a:lnTo>
                    <a:pt x="777" y="0"/>
                  </a:lnTo>
                  <a:lnTo>
                    <a:pt x="777" y="93"/>
                  </a:lnTo>
                  <a:lnTo>
                    <a:pt x="0" y="93"/>
                  </a:lnTo>
                  <a:lnTo>
                    <a:pt x="0" y="0"/>
                  </a:lnTo>
                  <a:close/>
                  <a:moveTo>
                    <a:pt x="0" y="2"/>
                  </a:moveTo>
                  <a:lnTo>
                    <a:pt x="777" y="2"/>
                  </a:lnTo>
                  <a:lnTo>
                    <a:pt x="777" y="93"/>
                  </a:lnTo>
                  <a:lnTo>
                    <a:pt x="0" y="93"/>
                  </a:lnTo>
                  <a:lnTo>
                    <a:pt x="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7" name="Freeform 296">
              <a:extLst>
                <a:ext uri="{FF2B5EF4-FFF2-40B4-BE49-F238E27FC236}">
                  <a16:creationId xmlns:a16="http://schemas.microsoft.com/office/drawing/2014/main" id="{D2AE91E4-0D13-0743-AB97-000F80BF2824}"/>
                </a:ext>
              </a:extLst>
            </p:cNvPr>
            <p:cNvSpPr>
              <a:spLocks noEditPoints="1"/>
            </p:cNvSpPr>
            <p:nvPr/>
          </p:nvSpPr>
          <p:spPr bwMode="auto">
            <a:xfrm>
              <a:off x="3780" y="2516"/>
              <a:ext cx="777" cy="91"/>
            </a:xfrm>
            <a:custGeom>
              <a:avLst/>
              <a:gdLst>
                <a:gd name="T0" fmla="*/ 0 w 777"/>
                <a:gd name="T1" fmla="*/ 0 h 91"/>
                <a:gd name="T2" fmla="*/ 777 w 777"/>
                <a:gd name="T3" fmla="*/ 0 h 91"/>
                <a:gd name="T4" fmla="*/ 777 w 777"/>
                <a:gd name="T5" fmla="*/ 91 h 91"/>
                <a:gd name="T6" fmla="*/ 0 w 777"/>
                <a:gd name="T7" fmla="*/ 91 h 91"/>
                <a:gd name="T8" fmla="*/ 0 w 777"/>
                <a:gd name="T9" fmla="*/ 0 h 91"/>
                <a:gd name="T10" fmla="*/ 0 w 777"/>
                <a:gd name="T11" fmla="*/ 2 h 91"/>
                <a:gd name="T12" fmla="*/ 777 w 777"/>
                <a:gd name="T13" fmla="*/ 2 h 91"/>
                <a:gd name="T14" fmla="*/ 777 w 777"/>
                <a:gd name="T15" fmla="*/ 91 h 91"/>
                <a:gd name="T16" fmla="*/ 0 w 777"/>
                <a:gd name="T17" fmla="*/ 91 h 91"/>
                <a:gd name="T18" fmla="*/ 0 w 777"/>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1">
                  <a:moveTo>
                    <a:pt x="0" y="0"/>
                  </a:moveTo>
                  <a:lnTo>
                    <a:pt x="777" y="0"/>
                  </a:lnTo>
                  <a:lnTo>
                    <a:pt x="777" y="91"/>
                  </a:lnTo>
                  <a:lnTo>
                    <a:pt x="0" y="91"/>
                  </a:lnTo>
                  <a:lnTo>
                    <a:pt x="0" y="0"/>
                  </a:lnTo>
                  <a:close/>
                  <a:moveTo>
                    <a:pt x="0" y="2"/>
                  </a:moveTo>
                  <a:lnTo>
                    <a:pt x="777" y="2"/>
                  </a:lnTo>
                  <a:lnTo>
                    <a:pt x="777" y="91"/>
                  </a:lnTo>
                  <a:lnTo>
                    <a:pt x="0" y="91"/>
                  </a:lnTo>
                  <a:lnTo>
                    <a:pt x="0" y="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8" name="Freeform 297">
              <a:extLst>
                <a:ext uri="{FF2B5EF4-FFF2-40B4-BE49-F238E27FC236}">
                  <a16:creationId xmlns:a16="http://schemas.microsoft.com/office/drawing/2014/main" id="{7C0C12D5-0939-F442-9091-289BD61B7EEC}"/>
                </a:ext>
              </a:extLst>
            </p:cNvPr>
            <p:cNvSpPr>
              <a:spLocks noEditPoints="1"/>
            </p:cNvSpPr>
            <p:nvPr/>
          </p:nvSpPr>
          <p:spPr bwMode="auto">
            <a:xfrm>
              <a:off x="3780" y="2518"/>
              <a:ext cx="777" cy="89"/>
            </a:xfrm>
            <a:custGeom>
              <a:avLst/>
              <a:gdLst>
                <a:gd name="T0" fmla="*/ 0 w 777"/>
                <a:gd name="T1" fmla="*/ 0 h 89"/>
                <a:gd name="T2" fmla="*/ 777 w 777"/>
                <a:gd name="T3" fmla="*/ 0 h 89"/>
                <a:gd name="T4" fmla="*/ 777 w 777"/>
                <a:gd name="T5" fmla="*/ 89 h 89"/>
                <a:gd name="T6" fmla="*/ 0 w 777"/>
                <a:gd name="T7" fmla="*/ 89 h 89"/>
                <a:gd name="T8" fmla="*/ 0 w 777"/>
                <a:gd name="T9" fmla="*/ 0 h 89"/>
                <a:gd name="T10" fmla="*/ 0 w 777"/>
                <a:gd name="T11" fmla="*/ 2 h 89"/>
                <a:gd name="T12" fmla="*/ 777 w 777"/>
                <a:gd name="T13" fmla="*/ 2 h 89"/>
                <a:gd name="T14" fmla="*/ 777 w 777"/>
                <a:gd name="T15" fmla="*/ 89 h 89"/>
                <a:gd name="T16" fmla="*/ 0 w 777"/>
                <a:gd name="T17" fmla="*/ 89 h 89"/>
                <a:gd name="T18" fmla="*/ 0 w 777"/>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9">
                  <a:moveTo>
                    <a:pt x="0" y="0"/>
                  </a:moveTo>
                  <a:lnTo>
                    <a:pt x="777" y="0"/>
                  </a:lnTo>
                  <a:lnTo>
                    <a:pt x="777" y="89"/>
                  </a:lnTo>
                  <a:lnTo>
                    <a:pt x="0" y="89"/>
                  </a:lnTo>
                  <a:lnTo>
                    <a:pt x="0" y="0"/>
                  </a:lnTo>
                  <a:close/>
                  <a:moveTo>
                    <a:pt x="0" y="2"/>
                  </a:moveTo>
                  <a:lnTo>
                    <a:pt x="777" y="2"/>
                  </a:lnTo>
                  <a:lnTo>
                    <a:pt x="777" y="89"/>
                  </a:lnTo>
                  <a:lnTo>
                    <a:pt x="0" y="89"/>
                  </a:lnTo>
                  <a:lnTo>
                    <a:pt x="0" y="2"/>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9" name="Freeform 298">
              <a:extLst>
                <a:ext uri="{FF2B5EF4-FFF2-40B4-BE49-F238E27FC236}">
                  <a16:creationId xmlns:a16="http://schemas.microsoft.com/office/drawing/2014/main" id="{A7AC49DA-8085-7B42-99F2-246DA61B5F62}"/>
                </a:ext>
              </a:extLst>
            </p:cNvPr>
            <p:cNvSpPr>
              <a:spLocks noEditPoints="1"/>
            </p:cNvSpPr>
            <p:nvPr/>
          </p:nvSpPr>
          <p:spPr bwMode="auto">
            <a:xfrm>
              <a:off x="3780" y="2520"/>
              <a:ext cx="777" cy="87"/>
            </a:xfrm>
            <a:custGeom>
              <a:avLst/>
              <a:gdLst>
                <a:gd name="T0" fmla="*/ 0 w 777"/>
                <a:gd name="T1" fmla="*/ 0 h 87"/>
                <a:gd name="T2" fmla="*/ 777 w 777"/>
                <a:gd name="T3" fmla="*/ 0 h 87"/>
                <a:gd name="T4" fmla="*/ 777 w 777"/>
                <a:gd name="T5" fmla="*/ 87 h 87"/>
                <a:gd name="T6" fmla="*/ 0 w 777"/>
                <a:gd name="T7" fmla="*/ 87 h 87"/>
                <a:gd name="T8" fmla="*/ 0 w 777"/>
                <a:gd name="T9" fmla="*/ 0 h 87"/>
                <a:gd name="T10" fmla="*/ 0 w 777"/>
                <a:gd name="T11" fmla="*/ 2 h 87"/>
                <a:gd name="T12" fmla="*/ 777 w 777"/>
                <a:gd name="T13" fmla="*/ 2 h 87"/>
                <a:gd name="T14" fmla="*/ 777 w 777"/>
                <a:gd name="T15" fmla="*/ 87 h 87"/>
                <a:gd name="T16" fmla="*/ 0 w 777"/>
                <a:gd name="T17" fmla="*/ 87 h 87"/>
                <a:gd name="T18" fmla="*/ 0 w 777"/>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7">
                  <a:moveTo>
                    <a:pt x="0" y="0"/>
                  </a:moveTo>
                  <a:lnTo>
                    <a:pt x="777" y="0"/>
                  </a:lnTo>
                  <a:lnTo>
                    <a:pt x="777" y="87"/>
                  </a:lnTo>
                  <a:lnTo>
                    <a:pt x="0" y="87"/>
                  </a:lnTo>
                  <a:lnTo>
                    <a:pt x="0" y="0"/>
                  </a:lnTo>
                  <a:close/>
                  <a:moveTo>
                    <a:pt x="0" y="2"/>
                  </a:moveTo>
                  <a:lnTo>
                    <a:pt x="777" y="2"/>
                  </a:lnTo>
                  <a:lnTo>
                    <a:pt x="777" y="87"/>
                  </a:lnTo>
                  <a:lnTo>
                    <a:pt x="0" y="87"/>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0" name="Freeform 299">
              <a:extLst>
                <a:ext uri="{FF2B5EF4-FFF2-40B4-BE49-F238E27FC236}">
                  <a16:creationId xmlns:a16="http://schemas.microsoft.com/office/drawing/2014/main" id="{6D5F6F18-79A9-B244-8D76-B04BC3108212}"/>
                </a:ext>
              </a:extLst>
            </p:cNvPr>
            <p:cNvSpPr>
              <a:spLocks noEditPoints="1"/>
            </p:cNvSpPr>
            <p:nvPr/>
          </p:nvSpPr>
          <p:spPr bwMode="auto">
            <a:xfrm>
              <a:off x="3780" y="2522"/>
              <a:ext cx="777" cy="85"/>
            </a:xfrm>
            <a:custGeom>
              <a:avLst/>
              <a:gdLst>
                <a:gd name="T0" fmla="*/ 0 w 777"/>
                <a:gd name="T1" fmla="*/ 0 h 85"/>
                <a:gd name="T2" fmla="*/ 777 w 777"/>
                <a:gd name="T3" fmla="*/ 0 h 85"/>
                <a:gd name="T4" fmla="*/ 777 w 777"/>
                <a:gd name="T5" fmla="*/ 85 h 85"/>
                <a:gd name="T6" fmla="*/ 0 w 777"/>
                <a:gd name="T7" fmla="*/ 85 h 85"/>
                <a:gd name="T8" fmla="*/ 0 w 777"/>
                <a:gd name="T9" fmla="*/ 0 h 85"/>
                <a:gd name="T10" fmla="*/ 0 w 777"/>
                <a:gd name="T11" fmla="*/ 2 h 85"/>
                <a:gd name="T12" fmla="*/ 777 w 777"/>
                <a:gd name="T13" fmla="*/ 2 h 85"/>
                <a:gd name="T14" fmla="*/ 777 w 777"/>
                <a:gd name="T15" fmla="*/ 85 h 85"/>
                <a:gd name="T16" fmla="*/ 0 w 777"/>
                <a:gd name="T17" fmla="*/ 85 h 85"/>
                <a:gd name="T18" fmla="*/ 0 w 777"/>
                <a:gd name="T19" fmla="*/ 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5">
                  <a:moveTo>
                    <a:pt x="0" y="0"/>
                  </a:moveTo>
                  <a:lnTo>
                    <a:pt x="777" y="0"/>
                  </a:lnTo>
                  <a:lnTo>
                    <a:pt x="777" y="85"/>
                  </a:lnTo>
                  <a:lnTo>
                    <a:pt x="0" y="85"/>
                  </a:lnTo>
                  <a:lnTo>
                    <a:pt x="0" y="0"/>
                  </a:lnTo>
                  <a:close/>
                  <a:moveTo>
                    <a:pt x="0" y="2"/>
                  </a:moveTo>
                  <a:lnTo>
                    <a:pt x="777" y="2"/>
                  </a:lnTo>
                  <a:lnTo>
                    <a:pt x="777" y="85"/>
                  </a:lnTo>
                  <a:lnTo>
                    <a:pt x="0" y="85"/>
                  </a:lnTo>
                  <a:lnTo>
                    <a:pt x="0" y="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1" name="Freeform 300">
              <a:extLst>
                <a:ext uri="{FF2B5EF4-FFF2-40B4-BE49-F238E27FC236}">
                  <a16:creationId xmlns:a16="http://schemas.microsoft.com/office/drawing/2014/main" id="{3C13AEF6-8A14-DA40-9BFB-D51D616AE7F9}"/>
                </a:ext>
              </a:extLst>
            </p:cNvPr>
            <p:cNvSpPr>
              <a:spLocks noEditPoints="1"/>
            </p:cNvSpPr>
            <p:nvPr/>
          </p:nvSpPr>
          <p:spPr bwMode="auto">
            <a:xfrm>
              <a:off x="3780" y="2524"/>
              <a:ext cx="777" cy="83"/>
            </a:xfrm>
            <a:custGeom>
              <a:avLst/>
              <a:gdLst>
                <a:gd name="T0" fmla="*/ 0 w 777"/>
                <a:gd name="T1" fmla="*/ 0 h 83"/>
                <a:gd name="T2" fmla="*/ 777 w 777"/>
                <a:gd name="T3" fmla="*/ 0 h 83"/>
                <a:gd name="T4" fmla="*/ 777 w 777"/>
                <a:gd name="T5" fmla="*/ 83 h 83"/>
                <a:gd name="T6" fmla="*/ 0 w 777"/>
                <a:gd name="T7" fmla="*/ 83 h 83"/>
                <a:gd name="T8" fmla="*/ 0 w 777"/>
                <a:gd name="T9" fmla="*/ 0 h 83"/>
                <a:gd name="T10" fmla="*/ 0 w 777"/>
                <a:gd name="T11" fmla="*/ 2 h 83"/>
                <a:gd name="T12" fmla="*/ 777 w 777"/>
                <a:gd name="T13" fmla="*/ 2 h 83"/>
                <a:gd name="T14" fmla="*/ 777 w 777"/>
                <a:gd name="T15" fmla="*/ 83 h 83"/>
                <a:gd name="T16" fmla="*/ 0 w 777"/>
                <a:gd name="T17" fmla="*/ 83 h 83"/>
                <a:gd name="T18" fmla="*/ 0 w 777"/>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3">
                  <a:moveTo>
                    <a:pt x="0" y="0"/>
                  </a:moveTo>
                  <a:lnTo>
                    <a:pt x="777" y="0"/>
                  </a:lnTo>
                  <a:lnTo>
                    <a:pt x="777" y="83"/>
                  </a:lnTo>
                  <a:lnTo>
                    <a:pt x="0" y="83"/>
                  </a:lnTo>
                  <a:lnTo>
                    <a:pt x="0" y="0"/>
                  </a:lnTo>
                  <a:close/>
                  <a:moveTo>
                    <a:pt x="0" y="2"/>
                  </a:moveTo>
                  <a:lnTo>
                    <a:pt x="777" y="2"/>
                  </a:lnTo>
                  <a:lnTo>
                    <a:pt x="777" y="83"/>
                  </a:lnTo>
                  <a:lnTo>
                    <a:pt x="0" y="83"/>
                  </a:lnTo>
                  <a:lnTo>
                    <a:pt x="0" y="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2" name="Freeform 301">
              <a:extLst>
                <a:ext uri="{FF2B5EF4-FFF2-40B4-BE49-F238E27FC236}">
                  <a16:creationId xmlns:a16="http://schemas.microsoft.com/office/drawing/2014/main" id="{719329A4-DB05-F447-9F80-96951B6732AA}"/>
                </a:ext>
              </a:extLst>
            </p:cNvPr>
            <p:cNvSpPr>
              <a:spLocks noEditPoints="1"/>
            </p:cNvSpPr>
            <p:nvPr/>
          </p:nvSpPr>
          <p:spPr bwMode="auto">
            <a:xfrm>
              <a:off x="3780" y="2526"/>
              <a:ext cx="777" cy="81"/>
            </a:xfrm>
            <a:custGeom>
              <a:avLst/>
              <a:gdLst>
                <a:gd name="T0" fmla="*/ 0 w 777"/>
                <a:gd name="T1" fmla="*/ 0 h 81"/>
                <a:gd name="T2" fmla="*/ 777 w 777"/>
                <a:gd name="T3" fmla="*/ 0 h 81"/>
                <a:gd name="T4" fmla="*/ 777 w 777"/>
                <a:gd name="T5" fmla="*/ 81 h 81"/>
                <a:gd name="T6" fmla="*/ 0 w 777"/>
                <a:gd name="T7" fmla="*/ 81 h 81"/>
                <a:gd name="T8" fmla="*/ 0 w 777"/>
                <a:gd name="T9" fmla="*/ 0 h 81"/>
                <a:gd name="T10" fmla="*/ 0 w 777"/>
                <a:gd name="T11" fmla="*/ 3 h 81"/>
                <a:gd name="T12" fmla="*/ 777 w 777"/>
                <a:gd name="T13" fmla="*/ 3 h 81"/>
                <a:gd name="T14" fmla="*/ 777 w 777"/>
                <a:gd name="T15" fmla="*/ 81 h 81"/>
                <a:gd name="T16" fmla="*/ 0 w 777"/>
                <a:gd name="T17" fmla="*/ 81 h 81"/>
                <a:gd name="T18" fmla="*/ 0 w 777"/>
                <a:gd name="T19" fmla="*/ 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1">
                  <a:moveTo>
                    <a:pt x="0" y="0"/>
                  </a:moveTo>
                  <a:lnTo>
                    <a:pt x="777" y="0"/>
                  </a:lnTo>
                  <a:lnTo>
                    <a:pt x="777" y="81"/>
                  </a:lnTo>
                  <a:lnTo>
                    <a:pt x="0" y="81"/>
                  </a:lnTo>
                  <a:lnTo>
                    <a:pt x="0" y="0"/>
                  </a:lnTo>
                  <a:close/>
                  <a:moveTo>
                    <a:pt x="0" y="3"/>
                  </a:moveTo>
                  <a:lnTo>
                    <a:pt x="777" y="3"/>
                  </a:lnTo>
                  <a:lnTo>
                    <a:pt x="777" y="81"/>
                  </a:lnTo>
                  <a:lnTo>
                    <a:pt x="0" y="81"/>
                  </a:lnTo>
                  <a:lnTo>
                    <a:pt x="0"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3" name="Freeform 302">
              <a:extLst>
                <a:ext uri="{FF2B5EF4-FFF2-40B4-BE49-F238E27FC236}">
                  <a16:creationId xmlns:a16="http://schemas.microsoft.com/office/drawing/2014/main" id="{6F96AFE2-5590-434D-9C45-BD842EE15D2C}"/>
                </a:ext>
              </a:extLst>
            </p:cNvPr>
            <p:cNvSpPr>
              <a:spLocks noEditPoints="1"/>
            </p:cNvSpPr>
            <p:nvPr/>
          </p:nvSpPr>
          <p:spPr bwMode="auto">
            <a:xfrm>
              <a:off x="3780" y="2529"/>
              <a:ext cx="777" cy="78"/>
            </a:xfrm>
            <a:custGeom>
              <a:avLst/>
              <a:gdLst>
                <a:gd name="T0" fmla="*/ 0 w 777"/>
                <a:gd name="T1" fmla="*/ 0 h 78"/>
                <a:gd name="T2" fmla="*/ 777 w 777"/>
                <a:gd name="T3" fmla="*/ 0 h 78"/>
                <a:gd name="T4" fmla="*/ 777 w 777"/>
                <a:gd name="T5" fmla="*/ 78 h 78"/>
                <a:gd name="T6" fmla="*/ 0 w 777"/>
                <a:gd name="T7" fmla="*/ 78 h 78"/>
                <a:gd name="T8" fmla="*/ 0 w 777"/>
                <a:gd name="T9" fmla="*/ 0 h 78"/>
                <a:gd name="T10" fmla="*/ 0 w 777"/>
                <a:gd name="T11" fmla="*/ 2 h 78"/>
                <a:gd name="T12" fmla="*/ 777 w 777"/>
                <a:gd name="T13" fmla="*/ 2 h 78"/>
                <a:gd name="T14" fmla="*/ 777 w 777"/>
                <a:gd name="T15" fmla="*/ 78 h 78"/>
                <a:gd name="T16" fmla="*/ 0 w 777"/>
                <a:gd name="T17" fmla="*/ 78 h 78"/>
                <a:gd name="T18" fmla="*/ 0 w 777"/>
                <a:gd name="T19" fmla="*/ 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8">
                  <a:moveTo>
                    <a:pt x="0" y="0"/>
                  </a:moveTo>
                  <a:lnTo>
                    <a:pt x="777" y="0"/>
                  </a:lnTo>
                  <a:lnTo>
                    <a:pt x="777" y="78"/>
                  </a:lnTo>
                  <a:lnTo>
                    <a:pt x="0" y="78"/>
                  </a:lnTo>
                  <a:lnTo>
                    <a:pt x="0" y="0"/>
                  </a:lnTo>
                  <a:close/>
                  <a:moveTo>
                    <a:pt x="0" y="2"/>
                  </a:moveTo>
                  <a:lnTo>
                    <a:pt x="777" y="2"/>
                  </a:lnTo>
                  <a:lnTo>
                    <a:pt x="777" y="78"/>
                  </a:lnTo>
                  <a:lnTo>
                    <a:pt x="0" y="78"/>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4" name="Freeform 303">
              <a:extLst>
                <a:ext uri="{FF2B5EF4-FFF2-40B4-BE49-F238E27FC236}">
                  <a16:creationId xmlns:a16="http://schemas.microsoft.com/office/drawing/2014/main" id="{CE6A7C33-F2E6-7942-97AE-B88AD94A20A6}"/>
                </a:ext>
              </a:extLst>
            </p:cNvPr>
            <p:cNvSpPr>
              <a:spLocks noEditPoints="1"/>
            </p:cNvSpPr>
            <p:nvPr/>
          </p:nvSpPr>
          <p:spPr bwMode="auto">
            <a:xfrm>
              <a:off x="3780" y="2531"/>
              <a:ext cx="777" cy="76"/>
            </a:xfrm>
            <a:custGeom>
              <a:avLst/>
              <a:gdLst>
                <a:gd name="T0" fmla="*/ 0 w 777"/>
                <a:gd name="T1" fmla="*/ 0 h 76"/>
                <a:gd name="T2" fmla="*/ 777 w 777"/>
                <a:gd name="T3" fmla="*/ 0 h 76"/>
                <a:gd name="T4" fmla="*/ 777 w 777"/>
                <a:gd name="T5" fmla="*/ 76 h 76"/>
                <a:gd name="T6" fmla="*/ 0 w 777"/>
                <a:gd name="T7" fmla="*/ 76 h 76"/>
                <a:gd name="T8" fmla="*/ 0 w 777"/>
                <a:gd name="T9" fmla="*/ 0 h 76"/>
                <a:gd name="T10" fmla="*/ 0 w 777"/>
                <a:gd name="T11" fmla="*/ 2 h 76"/>
                <a:gd name="T12" fmla="*/ 777 w 777"/>
                <a:gd name="T13" fmla="*/ 2 h 76"/>
                <a:gd name="T14" fmla="*/ 777 w 777"/>
                <a:gd name="T15" fmla="*/ 76 h 76"/>
                <a:gd name="T16" fmla="*/ 0 w 777"/>
                <a:gd name="T17" fmla="*/ 76 h 76"/>
                <a:gd name="T18" fmla="*/ 0 w 777"/>
                <a:gd name="T19" fmla="*/ 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6">
                  <a:moveTo>
                    <a:pt x="0" y="0"/>
                  </a:moveTo>
                  <a:lnTo>
                    <a:pt x="777" y="0"/>
                  </a:lnTo>
                  <a:lnTo>
                    <a:pt x="777" y="76"/>
                  </a:lnTo>
                  <a:lnTo>
                    <a:pt x="0" y="76"/>
                  </a:lnTo>
                  <a:lnTo>
                    <a:pt x="0" y="0"/>
                  </a:lnTo>
                  <a:close/>
                  <a:moveTo>
                    <a:pt x="0" y="2"/>
                  </a:moveTo>
                  <a:lnTo>
                    <a:pt x="777" y="2"/>
                  </a:lnTo>
                  <a:lnTo>
                    <a:pt x="777" y="76"/>
                  </a:lnTo>
                  <a:lnTo>
                    <a:pt x="0" y="76"/>
                  </a:lnTo>
                  <a:lnTo>
                    <a:pt x="0" y="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5" name="Freeform 304">
              <a:extLst>
                <a:ext uri="{FF2B5EF4-FFF2-40B4-BE49-F238E27FC236}">
                  <a16:creationId xmlns:a16="http://schemas.microsoft.com/office/drawing/2014/main" id="{0D8BD889-9564-B943-AB7C-0D643F53C342}"/>
                </a:ext>
              </a:extLst>
            </p:cNvPr>
            <p:cNvSpPr>
              <a:spLocks noEditPoints="1"/>
            </p:cNvSpPr>
            <p:nvPr/>
          </p:nvSpPr>
          <p:spPr bwMode="auto">
            <a:xfrm>
              <a:off x="3780" y="2533"/>
              <a:ext cx="777" cy="74"/>
            </a:xfrm>
            <a:custGeom>
              <a:avLst/>
              <a:gdLst>
                <a:gd name="T0" fmla="*/ 0 w 777"/>
                <a:gd name="T1" fmla="*/ 0 h 74"/>
                <a:gd name="T2" fmla="*/ 777 w 777"/>
                <a:gd name="T3" fmla="*/ 0 h 74"/>
                <a:gd name="T4" fmla="*/ 777 w 777"/>
                <a:gd name="T5" fmla="*/ 74 h 74"/>
                <a:gd name="T6" fmla="*/ 0 w 777"/>
                <a:gd name="T7" fmla="*/ 74 h 74"/>
                <a:gd name="T8" fmla="*/ 0 w 777"/>
                <a:gd name="T9" fmla="*/ 0 h 74"/>
                <a:gd name="T10" fmla="*/ 0 w 777"/>
                <a:gd name="T11" fmla="*/ 2 h 74"/>
                <a:gd name="T12" fmla="*/ 777 w 777"/>
                <a:gd name="T13" fmla="*/ 2 h 74"/>
                <a:gd name="T14" fmla="*/ 777 w 777"/>
                <a:gd name="T15" fmla="*/ 74 h 74"/>
                <a:gd name="T16" fmla="*/ 0 w 777"/>
                <a:gd name="T17" fmla="*/ 74 h 74"/>
                <a:gd name="T18" fmla="*/ 0 w 777"/>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4">
                  <a:moveTo>
                    <a:pt x="0" y="0"/>
                  </a:moveTo>
                  <a:lnTo>
                    <a:pt x="777" y="0"/>
                  </a:lnTo>
                  <a:lnTo>
                    <a:pt x="777" y="74"/>
                  </a:lnTo>
                  <a:lnTo>
                    <a:pt x="0" y="74"/>
                  </a:lnTo>
                  <a:lnTo>
                    <a:pt x="0" y="0"/>
                  </a:lnTo>
                  <a:close/>
                  <a:moveTo>
                    <a:pt x="0" y="2"/>
                  </a:moveTo>
                  <a:lnTo>
                    <a:pt x="777" y="2"/>
                  </a:lnTo>
                  <a:lnTo>
                    <a:pt x="777" y="74"/>
                  </a:lnTo>
                  <a:lnTo>
                    <a:pt x="0" y="74"/>
                  </a:lnTo>
                  <a:lnTo>
                    <a:pt x="0" y="2"/>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6" name="Freeform 305">
              <a:extLst>
                <a:ext uri="{FF2B5EF4-FFF2-40B4-BE49-F238E27FC236}">
                  <a16:creationId xmlns:a16="http://schemas.microsoft.com/office/drawing/2014/main" id="{89D9B48E-942B-FA4B-976E-25E134541FBF}"/>
                </a:ext>
              </a:extLst>
            </p:cNvPr>
            <p:cNvSpPr>
              <a:spLocks noEditPoints="1"/>
            </p:cNvSpPr>
            <p:nvPr/>
          </p:nvSpPr>
          <p:spPr bwMode="auto">
            <a:xfrm>
              <a:off x="3780" y="2535"/>
              <a:ext cx="777" cy="72"/>
            </a:xfrm>
            <a:custGeom>
              <a:avLst/>
              <a:gdLst>
                <a:gd name="T0" fmla="*/ 0 w 777"/>
                <a:gd name="T1" fmla="*/ 0 h 72"/>
                <a:gd name="T2" fmla="*/ 777 w 777"/>
                <a:gd name="T3" fmla="*/ 0 h 72"/>
                <a:gd name="T4" fmla="*/ 777 w 777"/>
                <a:gd name="T5" fmla="*/ 72 h 72"/>
                <a:gd name="T6" fmla="*/ 0 w 777"/>
                <a:gd name="T7" fmla="*/ 72 h 72"/>
                <a:gd name="T8" fmla="*/ 0 w 777"/>
                <a:gd name="T9" fmla="*/ 0 h 72"/>
                <a:gd name="T10" fmla="*/ 0 w 777"/>
                <a:gd name="T11" fmla="*/ 2 h 72"/>
                <a:gd name="T12" fmla="*/ 777 w 777"/>
                <a:gd name="T13" fmla="*/ 2 h 72"/>
                <a:gd name="T14" fmla="*/ 777 w 777"/>
                <a:gd name="T15" fmla="*/ 72 h 72"/>
                <a:gd name="T16" fmla="*/ 0 w 777"/>
                <a:gd name="T17" fmla="*/ 72 h 72"/>
                <a:gd name="T18" fmla="*/ 0 w 777"/>
                <a:gd name="T19" fmla="*/ 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2">
                  <a:moveTo>
                    <a:pt x="0" y="0"/>
                  </a:moveTo>
                  <a:lnTo>
                    <a:pt x="777" y="0"/>
                  </a:lnTo>
                  <a:lnTo>
                    <a:pt x="777" y="72"/>
                  </a:lnTo>
                  <a:lnTo>
                    <a:pt x="0" y="72"/>
                  </a:lnTo>
                  <a:lnTo>
                    <a:pt x="0" y="0"/>
                  </a:lnTo>
                  <a:close/>
                  <a:moveTo>
                    <a:pt x="0" y="2"/>
                  </a:moveTo>
                  <a:lnTo>
                    <a:pt x="777" y="2"/>
                  </a:lnTo>
                  <a:lnTo>
                    <a:pt x="777" y="72"/>
                  </a:lnTo>
                  <a:lnTo>
                    <a:pt x="0" y="72"/>
                  </a:lnTo>
                  <a:lnTo>
                    <a:pt x="0" y="2"/>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7" name="Freeform 306">
              <a:extLst>
                <a:ext uri="{FF2B5EF4-FFF2-40B4-BE49-F238E27FC236}">
                  <a16:creationId xmlns:a16="http://schemas.microsoft.com/office/drawing/2014/main" id="{43FDF0C1-478E-7C45-A681-5895CC048FE9}"/>
                </a:ext>
              </a:extLst>
            </p:cNvPr>
            <p:cNvSpPr>
              <a:spLocks noEditPoints="1"/>
            </p:cNvSpPr>
            <p:nvPr/>
          </p:nvSpPr>
          <p:spPr bwMode="auto">
            <a:xfrm>
              <a:off x="3780" y="2537"/>
              <a:ext cx="777" cy="70"/>
            </a:xfrm>
            <a:custGeom>
              <a:avLst/>
              <a:gdLst>
                <a:gd name="T0" fmla="*/ 0 w 777"/>
                <a:gd name="T1" fmla="*/ 0 h 70"/>
                <a:gd name="T2" fmla="*/ 777 w 777"/>
                <a:gd name="T3" fmla="*/ 0 h 70"/>
                <a:gd name="T4" fmla="*/ 777 w 777"/>
                <a:gd name="T5" fmla="*/ 70 h 70"/>
                <a:gd name="T6" fmla="*/ 0 w 777"/>
                <a:gd name="T7" fmla="*/ 70 h 70"/>
                <a:gd name="T8" fmla="*/ 0 w 777"/>
                <a:gd name="T9" fmla="*/ 0 h 70"/>
                <a:gd name="T10" fmla="*/ 0 w 777"/>
                <a:gd name="T11" fmla="*/ 2 h 70"/>
                <a:gd name="T12" fmla="*/ 777 w 777"/>
                <a:gd name="T13" fmla="*/ 2 h 70"/>
                <a:gd name="T14" fmla="*/ 777 w 777"/>
                <a:gd name="T15" fmla="*/ 70 h 70"/>
                <a:gd name="T16" fmla="*/ 0 w 777"/>
                <a:gd name="T17" fmla="*/ 70 h 70"/>
                <a:gd name="T18" fmla="*/ 0 w 777"/>
                <a:gd name="T19" fmla="*/ 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0">
                  <a:moveTo>
                    <a:pt x="0" y="0"/>
                  </a:moveTo>
                  <a:lnTo>
                    <a:pt x="777" y="0"/>
                  </a:lnTo>
                  <a:lnTo>
                    <a:pt x="777" y="70"/>
                  </a:lnTo>
                  <a:lnTo>
                    <a:pt x="0" y="70"/>
                  </a:lnTo>
                  <a:lnTo>
                    <a:pt x="0" y="0"/>
                  </a:lnTo>
                  <a:close/>
                  <a:moveTo>
                    <a:pt x="0" y="2"/>
                  </a:moveTo>
                  <a:lnTo>
                    <a:pt x="777" y="2"/>
                  </a:lnTo>
                  <a:lnTo>
                    <a:pt x="777" y="70"/>
                  </a:lnTo>
                  <a:lnTo>
                    <a:pt x="0" y="70"/>
                  </a:lnTo>
                  <a:lnTo>
                    <a:pt x="0" y="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8" name="Freeform 307">
              <a:extLst>
                <a:ext uri="{FF2B5EF4-FFF2-40B4-BE49-F238E27FC236}">
                  <a16:creationId xmlns:a16="http://schemas.microsoft.com/office/drawing/2014/main" id="{C7911586-8DED-724B-8EC1-79216C863EC8}"/>
                </a:ext>
              </a:extLst>
            </p:cNvPr>
            <p:cNvSpPr>
              <a:spLocks noEditPoints="1"/>
            </p:cNvSpPr>
            <p:nvPr/>
          </p:nvSpPr>
          <p:spPr bwMode="auto">
            <a:xfrm>
              <a:off x="3780" y="2539"/>
              <a:ext cx="777" cy="68"/>
            </a:xfrm>
            <a:custGeom>
              <a:avLst/>
              <a:gdLst>
                <a:gd name="T0" fmla="*/ 0 w 777"/>
                <a:gd name="T1" fmla="*/ 0 h 68"/>
                <a:gd name="T2" fmla="*/ 777 w 777"/>
                <a:gd name="T3" fmla="*/ 0 h 68"/>
                <a:gd name="T4" fmla="*/ 777 w 777"/>
                <a:gd name="T5" fmla="*/ 68 h 68"/>
                <a:gd name="T6" fmla="*/ 0 w 777"/>
                <a:gd name="T7" fmla="*/ 68 h 68"/>
                <a:gd name="T8" fmla="*/ 0 w 777"/>
                <a:gd name="T9" fmla="*/ 0 h 68"/>
                <a:gd name="T10" fmla="*/ 0 w 777"/>
                <a:gd name="T11" fmla="*/ 2 h 68"/>
                <a:gd name="T12" fmla="*/ 777 w 777"/>
                <a:gd name="T13" fmla="*/ 2 h 68"/>
                <a:gd name="T14" fmla="*/ 777 w 777"/>
                <a:gd name="T15" fmla="*/ 68 h 68"/>
                <a:gd name="T16" fmla="*/ 0 w 777"/>
                <a:gd name="T17" fmla="*/ 68 h 68"/>
                <a:gd name="T18" fmla="*/ 0 w 777"/>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8">
                  <a:moveTo>
                    <a:pt x="0" y="0"/>
                  </a:moveTo>
                  <a:lnTo>
                    <a:pt x="777" y="0"/>
                  </a:lnTo>
                  <a:lnTo>
                    <a:pt x="777" y="68"/>
                  </a:lnTo>
                  <a:lnTo>
                    <a:pt x="0" y="68"/>
                  </a:lnTo>
                  <a:lnTo>
                    <a:pt x="0" y="0"/>
                  </a:lnTo>
                  <a:close/>
                  <a:moveTo>
                    <a:pt x="0" y="2"/>
                  </a:moveTo>
                  <a:lnTo>
                    <a:pt x="777" y="2"/>
                  </a:lnTo>
                  <a:lnTo>
                    <a:pt x="777" y="68"/>
                  </a:lnTo>
                  <a:lnTo>
                    <a:pt x="0" y="68"/>
                  </a:lnTo>
                  <a:lnTo>
                    <a:pt x="0" y="2"/>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9" name="Freeform 308">
              <a:extLst>
                <a:ext uri="{FF2B5EF4-FFF2-40B4-BE49-F238E27FC236}">
                  <a16:creationId xmlns:a16="http://schemas.microsoft.com/office/drawing/2014/main" id="{71E20347-2FB9-0742-BEEB-D009BC80445E}"/>
                </a:ext>
              </a:extLst>
            </p:cNvPr>
            <p:cNvSpPr>
              <a:spLocks noEditPoints="1"/>
            </p:cNvSpPr>
            <p:nvPr/>
          </p:nvSpPr>
          <p:spPr bwMode="auto">
            <a:xfrm>
              <a:off x="3780" y="2541"/>
              <a:ext cx="777" cy="66"/>
            </a:xfrm>
            <a:custGeom>
              <a:avLst/>
              <a:gdLst>
                <a:gd name="T0" fmla="*/ 0 w 777"/>
                <a:gd name="T1" fmla="*/ 0 h 66"/>
                <a:gd name="T2" fmla="*/ 777 w 777"/>
                <a:gd name="T3" fmla="*/ 0 h 66"/>
                <a:gd name="T4" fmla="*/ 777 w 777"/>
                <a:gd name="T5" fmla="*/ 66 h 66"/>
                <a:gd name="T6" fmla="*/ 0 w 777"/>
                <a:gd name="T7" fmla="*/ 66 h 66"/>
                <a:gd name="T8" fmla="*/ 0 w 777"/>
                <a:gd name="T9" fmla="*/ 0 h 66"/>
                <a:gd name="T10" fmla="*/ 0 w 777"/>
                <a:gd name="T11" fmla="*/ 2 h 66"/>
                <a:gd name="T12" fmla="*/ 777 w 777"/>
                <a:gd name="T13" fmla="*/ 2 h 66"/>
                <a:gd name="T14" fmla="*/ 777 w 777"/>
                <a:gd name="T15" fmla="*/ 66 h 66"/>
                <a:gd name="T16" fmla="*/ 0 w 777"/>
                <a:gd name="T17" fmla="*/ 66 h 66"/>
                <a:gd name="T18" fmla="*/ 0 w 77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6">
                  <a:moveTo>
                    <a:pt x="0" y="0"/>
                  </a:moveTo>
                  <a:lnTo>
                    <a:pt x="777" y="0"/>
                  </a:lnTo>
                  <a:lnTo>
                    <a:pt x="777" y="66"/>
                  </a:lnTo>
                  <a:lnTo>
                    <a:pt x="0" y="66"/>
                  </a:lnTo>
                  <a:lnTo>
                    <a:pt x="0" y="0"/>
                  </a:lnTo>
                  <a:close/>
                  <a:moveTo>
                    <a:pt x="0" y="2"/>
                  </a:moveTo>
                  <a:lnTo>
                    <a:pt x="777" y="2"/>
                  </a:lnTo>
                  <a:lnTo>
                    <a:pt x="777" y="66"/>
                  </a:lnTo>
                  <a:lnTo>
                    <a:pt x="0" y="66"/>
                  </a:lnTo>
                  <a:lnTo>
                    <a:pt x="0" y="2"/>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0" name="Freeform 309">
              <a:extLst>
                <a:ext uri="{FF2B5EF4-FFF2-40B4-BE49-F238E27FC236}">
                  <a16:creationId xmlns:a16="http://schemas.microsoft.com/office/drawing/2014/main" id="{7F953192-CBE2-164B-83DB-817D26A47A66}"/>
                </a:ext>
              </a:extLst>
            </p:cNvPr>
            <p:cNvSpPr>
              <a:spLocks noEditPoints="1"/>
            </p:cNvSpPr>
            <p:nvPr/>
          </p:nvSpPr>
          <p:spPr bwMode="auto">
            <a:xfrm>
              <a:off x="3780" y="2543"/>
              <a:ext cx="777" cy="64"/>
            </a:xfrm>
            <a:custGeom>
              <a:avLst/>
              <a:gdLst>
                <a:gd name="T0" fmla="*/ 0 w 777"/>
                <a:gd name="T1" fmla="*/ 0 h 64"/>
                <a:gd name="T2" fmla="*/ 777 w 777"/>
                <a:gd name="T3" fmla="*/ 0 h 64"/>
                <a:gd name="T4" fmla="*/ 777 w 777"/>
                <a:gd name="T5" fmla="*/ 64 h 64"/>
                <a:gd name="T6" fmla="*/ 0 w 777"/>
                <a:gd name="T7" fmla="*/ 64 h 64"/>
                <a:gd name="T8" fmla="*/ 0 w 777"/>
                <a:gd name="T9" fmla="*/ 0 h 64"/>
                <a:gd name="T10" fmla="*/ 0 w 777"/>
                <a:gd name="T11" fmla="*/ 2 h 64"/>
                <a:gd name="T12" fmla="*/ 777 w 777"/>
                <a:gd name="T13" fmla="*/ 2 h 64"/>
                <a:gd name="T14" fmla="*/ 777 w 777"/>
                <a:gd name="T15" fmla="*/ 64 h 64"/>
                <a:gd name="T16" fmla="*/ 0 w 777"/>
                <a:gd name="T17" fmla="*/ 64 h 64"/>
                <a:gd name="T18" fmla="*/ 0 w 777"/>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4">
                  <a:moveTo>
                    <a:pt x="0" y="0"/>
                  </a:moveTo>
                  <a:lnTo>
                    <a:pt x="777" y="0"/>
                  </a:lnTo>
                  <a:lnTo>
                    <a:pt x="777" y="64"/>
                  </a:lnTo>
                  <a:lnTo>
                    <a:pt x="0" y="64"/>
                  </a:lnTo>
                  <a:lnTo>
                    <a:pt x="0" y="0"/>
                  </a:lnTo>
                  <a:close/>
                  <a:moveTo>
                    <a:pt x="0" y="2"/>
                  </a:moveTo>
                  <a:lnTo>
                    <a:pt x="777" y="2"/>
                  </a:lnTo>
                  <a:lnTo>
                    <a:pt x="777" y="64"/>
                  </a:lnTo>
                  <a:lnTo>
                    <a:pt x="0" y="64"/>
                  </a:lnTo>
                  <a:lnTo>
                    <a:pt x="0" y="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1" name="Freeform 310">
              <a:extLst>
                <a:ext uri="{FF2B5EF4-FFF2-40B4-BE49-F238E27FC236}">
                  <a16:creationId xmlns:a16="http://schemas.microsoft.com/office/drawing/2014/main" id="{9E1EA717-1013-C242-AC54-CBBE94CE54AC}"/>
                </a:ext>
              </a:extLst>
            </p:cNvPr>
            <p:cNvSpPr>
              <a:spLocks noEditPoints="1"/>
            </p:cNvSpPr>
            <p:nvPr/>
          </p:nvSpPr>
          <p:spPr bwMode="auto">
            <a:xfrm>
              <a:off x="3780" y="2545"/>
              <a:ext cx="777" cy="62"/>
            </a:xfrm>
            <a:custGeom>
              <a:avLst/>
              <a:gdLst>
                <a:gd name="T0" fmla="*/ 0 w 777"/>
                <a:gd name="T1" fmla="*/ 0 h 62"/>
                <a:gd name="T2" fmla="*/ 777 w 777"/>
                <a:gd name="T3" fmla="*/ 0 h 62"/>
                <a:gd name="T4" fmla="*/ 777 w 777"/>
                <a:gd name="T5" fmla="*/ 62 h 62"/>
                <a:gd name="T6" fmla="*/ 0 w 777"/>
                <a:gd name="T7" fmla="*/ 62 h 62"/>
                <a:gd name="T8" fmla="*/ 0 w 777"/>
                <a:gd name="T9" fmla="*/ 0 h 62"/>
                <a:gd name="T10" fmla="*/ 0 w 777"/>
                <a:gd name="T11" fmla="*/ 3 h 62"/>
                <a:gd name="T12" fmla="*/ 777 w 777"/>
                <a:gd name="T13" fmla="*/ 3 h 62"/>
                <a:gd name="T14" fmla="*/ 777 w 777"/>
                <a:gd name="T15" fmla="*/ 62 h 62"/>
                <a:gd name="T16" fmla="*/ 0 w 777"/>
                <a:gd name="T17" fmla="*/ 62 h 62"/>
                <a:gd name="T18" fmla="*/ 0 w 777"/>
                <a:gd name="T19" fmla="*/ 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2">
                  <a:moveTo>
                    <a:pt x="0" y="0"/>
                  </a:moveTo>
                  <a:lnTo>
                    <a:pt x="777" y="0"/>
                  </a:lnTo>
                  <a:lnTo>
                    <a:pt x="777" y="62"/>
                  </a:lnTo>
                  <a:lnTo>
                    <a:pt x="0" y="62"/>
                  </a:lnTo>
                  <a:lnTo>
                    <a:pt x="0" y="0"/>
                  </a:lnTo>
                  <a:close/>
                  <a:moveTo>
                    <a:pt x="0" y="3"/>
                  </a:moveTo>
                  <a:lnTo>
                    <a:pt x="777" y="3"/>
                  </a:lnTo>
                  <a:lnTo>
                    <a:pt x="777" y="62"/>
                  </a:lnTo>
                  <a:lnTo>
                    <a:pt x="0" y="62"/>
                  </a:lnTo>
                  <a:lnTo>
                    <a:pt x="0"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2" name="Freeform 311">
              <a:extLst>
                <a:ext uri="{FF2B5EF4-FFF2-40B4-BE49-F238E27FC236}">
                  <a16:creationId xmlns:a16="http://schemas.microsoft.com/office/drawing/2014/main" id="{7DF1015D-9DBD-0345-90FA-788DCC643B00}"/>
                </a:ext>
              </a:extLst>
            </p:cNvPr>
            <p:cNvSpPr>
              <a:spLocks noEditPoints="1"/>
            </p:cNvSpPr>
            <p:nvPr/>
          </p:nvSpPr>
          <p:spPr bwMode="auto">
            <a:xfrm>
              <a:off x="3780" y="2548"/>
              <a:ext cx="777" cy="59"/>
            </a:xfrm>
            <a:custGeom>
              <a:avLst/>
              <a:gdLst>
                <a:gd name="T0" fmla="*/ 0 w 777"/>
                <a:gd name="T1" fmla="*/ 0 h 59"/>
                <a:gd name="T2" fmla="*/ 777 w 777"/>
                <a:gd name="T3" fmla="*/ 0 h 59"/>
                <a:gd name="T4" fmla="*/ 777 w 777"/>
                <a:gd name="T5" fmla="*/ 59 h 59"/>
                <a:gd name="T6" fmla="*/ 0 w 777"/>
                <a:gd name="T7" fmla="*/ 59 h 59"/>
                <a:gd name="T8" fmla="*/ 0 w 777"/>
                <a:gd name="T9" fmla="*/ 0 h 59"/>
                <a:gd name="T10" fmla="*/ 0 w 777"/>
                <a:gd name="T11" fmla="*/ 2 h 59"/>
                <a:gd name="T12" fmla="*/ 777 w 777"/>
                <a:gd name="T13" fmla="*/ 2 h 59"/>
                <a:gd name="T14" fmla="*/ 777 w 777"/>
                <a:gd name="T15" fmla="*/ 59 h 59"/>
                <a:gd name="T16" fmla="*/ 0 w 777"/>
                <a:gd name="T17" fmla="*/ 59 h 59"/>
                <a:gd name="T18" fmla="*/ 0 w 777"/>
                <a:gd name="T19" fmla="*/ 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9">
                  <a:moveTo>
                    <a:pt x="0" y="0"/>
                  </a:moveTo>
                  <a:lnTo>
                    <a:pt x="777" y="0"/>
                  </a:lnTo>
                  <a:lnTo>
                    <a:pt x="777" y="59"/>
                  </a:lnTo>
                  <a:lnTo>
                    <a:pt x="0" y="59"/>
                  </a:lnTo>
                  <a:lnTo>
                    <a:pt x="0" y="0"/>
                  </a:lnTo>
                  <a:close/>
                  <a:moveTo>
                    <a:pt x="0" y="2"/>
                  </a:moveTo>
                  <a:lnTo>
                    <a:pt x="777" y="2"/>
                  </a:lnTo>
                  <a:lnTo>
                    <a:pt x="777" y="59"/>
                  </a:lnTo>
                  <a:lnTo>
                    <a:pt x="0" y="59"/>
                  </a:lnTo>
                  <a:lnTo>
                    <a:pt x="0"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3" name="Freeform 312">
              <a:extLst>
                <a:ext uri="{FF2B5EF4-FFF2-40B4-BE49-F238E27FC236}">
                  <a16:creationId xmlns:a16="http://schemas.microsoft.com/office/drawing/2014/main" id="{816BCA0F-9E61-4440-9A36-9B7AA592C98C}"/>
                </a:ext>
              </a:extLst>
            </p:cNvPr>
            <p:cNvSpPr>
              <a:spLocks noEditPoints="1"/>
            </p:cNvSpPr>
            <p:nvPr/>
          </p:nvSpPr>
          <p:spPr bwMode="auto">
            <a:xfrm>
              <a:off x="3780" y="2550"/>
              <a:ext cx="777" cy="57"/>
            </a:xfrm>
            <a:custGeom>
              <a:avLst/>
              <a:gdLst>
                <a:gd name="T0" fmla="*/ 0 w 777"/>
                <a:gd name="T1" fmla="*/ 0 h 57"/>
                <a:gd name="T2" fmla="*/ 777 w 777"/>
                <a:gd name="T3" fmla="*/ 0 h 57"/>
                <a:gd name="T4" fmla="*/ 777 w 777"/>
                <a:gd name="T5" fmla="*/ 57 h 57"/>
                <a:gd name="T6" fmla="*/ 0 w 777"/>
                <a:gd name="T7" fmla="*/ 57 h 57"/>
                <a:gd name="T8" fmla="*/ 0 w 777"/>
                <a:gd name="T9" fmla="*/ 0 h 57"/>
                <a:gd name="T10" fmla="*/ 0 w 777"/>
                <a:gd name="T11" fmla="*/ 2 h 57"/>
                <a:gd name="T12" fmla="*/ 777 w 777"/>
                <a:gd name="T13" fmla="*/ 2 h 57"/>
                <a:gd name="T14" fmla="*/ 777 w 777"/>
                <a:gd name="T15" fmla="*/ 57 h 57"/>
                <a:gd name="T16" fmla="*/ 0 w 777"/>
                <a:gd name="T17" fmla="*/ 57 h 57"/>
                <a:gd name="T18" fmla="*/ 0 w 777"/>
                <a:gd name="T19" fmla="*/ 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7">
                  <a:moveTo>
                    <a:pt x="0" y="0"/>
                  </a:moveTo>
                  <a:lnTo>
                    <a:pt x="777" y="0"/>
                  </a:lnTo>
                  <a:lnTo>
                    <a:pt x="777" y="57"/>
                  </a:lnTo>
                  <a:lnTo>
                    <a:pt x="0" y="57"/>
                  </a:lnTo>
                  <a:lnTo>
                    <a:pt x="0" y="0"/>
                  </a:lnTo>
                  <a:close/>
                  <a:moveTo>
                    <a:pt x="0" y="2"/>
                  </a:moveTo>
                  <a:lnTo>
                    <a:pt x="777" y="2"/>
                  </a:lnTo>
                  <a:lnTo>
                    <a:pt x="777" y="57"/>
                  </a:lnTo>
                  <a:lnTo>
                    <a:pt x="0" y="57"/>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4" name="Freeform 313">
              <a:extLst>
                <a:ext uri="{FF2B5EF4-FFF2-40B4-BE49-F238E27FC236}">
                  <a16:creationId xmlns:a16="http://schemas.microsoft.com/office/drawing/2014/main" id="{94C6C6B5-7E78-4548-B61F-3C0A0D5D1F5E}"/>
                </a:ext>
              </a:extLst>
            </p:cNvPr>
            <p:cNvSpPr>
              <a:spLocks noEditPoints="1"/>
            </p:cNvSpPr>
            <p:nvPr/>
          </p:nvSpPr>
          <p:spPr bwMode="auto">
            <a:xfrm>
              <a:off x="3780" y="2552"/>
              <a:ext cx="777" cy="55"/>
            </a:xfrm>
            <a:custGeom>
              <a:avLst/>
              <a:gdLst>
                <a:gd name="T0" fmla="*/ 0 w 777"/>
                <a:gd name="T1" fmla="*/ 0 h 55"/>
                <a:gd name="T2" fmla="*/ 777 w 777"/>
                <a:gd name="T3" fmla="*/ 0 h 55"/>
                <a:gd name="T4" fmla="*/ 777 w 777"/>
                <a:gd name="T5" fmla="*/ 55 h 55"/>
                <a:gd name="T6" fmla="*/ 0 w 777"/>
                <a:gd name="T7" fmla="*/ 55 h 55"/>
                <a:gd name="T8" fmla="*/ 0 w 777"/>
                <a:gd name="T9" fmla="*/ 0 h 55"/>
                <a:gd name="T10" fmla="*/ 0 w 777"/>
                <a:gd name="T11" fmla="*/ 2 h 55"/>
                <a:gd name="T12" fmla="*/ 777 w 777"/>
                <a:gd name="T13" fmla="*/ 2 h 55"/>
                <a:gd name="T14" fmla="*/ 777 w 777"/>
                <a:gd name="T15" fmla="*/ 55 h 55"/>
                <a:gd name="T16" fmla="*/ 0 w 777"/>
                <a:gd name="T17" fmla="*/ 55 h 55"/>
                <a:gd name="T18" fmla="*/ 0 w 777"/>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5">
                  <a:moveTo>
                    <a:pt x="0" y="0"/>
                  </a:moveTo>
                  <a:lnTo>
                    <a:pt x="777" y="0"/>
                  </a:lnTo>
                  <a:lnTo>
                    <a:pt x="777" y="55"/>
                  </a:lnTo>
                  <a:lnTo>
                    <a:pt x="0" y="55"/>
                  </a:lnTo>
                  <a:lnTo>
                    <a:pt x="0" y="0"/>
                  </a:lnTo>
                  <a:close/>
                  <a:moveTo>
                    <a:pt x="0" y="2"/>
                  </a:moveTo>
                  <a:lnTo>
                    <a:pt x="777" y="2"/>
                  </a:lnTo>
                  <a:lnTo>
                    <a:pt x="777" y="55"/>
                  </a:lnTo>
                  <a:lnTo>
                    <a:pt x="0" y="55"/>
                  </a:lnTo>
                  <a:lnTo>
                    <a:pt x="0"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5" name="Freeform 314">
              <a:extLst>
                <a:ext uri="{FF2B5EF4-FFF2-40B4-BE49-F238E27FC236}">
                  <a16:creationId xmlns:a16="http://schemas.microsoft.com/office/drawing/2014/main" id="{ED5753FF-A59B-2B4B-AEE2-9D7B54742E30}"/>
                </a:ext>
              </a:extLst>
            </p:cNvPr>
            <p:cNvSpPr>
              <a:spLocks noEditPoints="1"/>
            </p:cNvSpPr>
            <p:nvPr/>
          </p:nvSpPr>
          <p:spPr bwMode="auto">
            <a:xfrm>
              <a:off x="3780" y="2554"/>
              <a:ext cx="777" cy="53"/>
            </a:xfrm>
            <a:custGeom>
              <a:avLst/>
              <a:gdLst>
                <a:gd name="T0" fmla="*/ 0 w 777"/>
                <a:gd name="T1" fmla="*/ 0 h 53"/>
                <a:gd name="T2" fmla="*/ 777 w 777"/>
                <a:gd name="T3" fmla="*/ 0 h 53"/>
                <a:gd name="T4" fmla="*/ 777 w 777"/>
                <a:gd name="T5" fmla="*/ 53 h 53"/>
                <a:gd name="T6" fmla="*/ 0 w 777"/>
                <a:gd name="T7" fmla="*/ 53 h 53"/>
                <a:gd name="T8" fmla="*/ 0 w 777"/>
                <a:gd name="T9" fmla="*/ 0 h 53"/>
                <a:gd name="T10" fmla="*/ 0 w 777"/>
                <a:gd name="T11" fmla="*/ 2 h 53"/>
                <a:gd name="T12" fmla="*/ 777 w 777"/>
                <a:gd name="T13" fmla="*/ 2 h 53"/>
                <a:gd name="T14" fmla="*/ 777 w 777"/>
                <a:gd name="T15" fmla="*/ 53 h 53"/>
                <a:gd name="T16" fmla="*/ 0 w 777"/>
                <a:gd name="T17" fmla="*/ 53 h 53"/>
                <a:gd name="T18" fmla="*/ 0 w 777"/>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3">
                  <a:moveTo>
                    <a:pt x="0" y="0"/>
                  </a:moveTo>
                  <a:lnTo>
                    <a:pt x="777" y="0"/>
                  </a:lnTo>
                  <a:lnTo>
                    <a:pt x="777" y="53"/>
                  </a:lnTo>
                  <a:lnTo>
                    <a:pt x="0" y="53"/>
                  </a:lnTo>
                  <a:lnTo>
                    <a:pt x="0" y="0"/>
                  </a:lnTo>
                  <a:close/>
                  <a:moveTo>
                    <a:pt x="0" y="2"/>
                  </a:moveTo>
                  <a:lnTo>
                    <a:pt x="777" y="2"/>
                  </a:lnTo>
                  <a:lnTo>
                    <a:pt x="777" y="53"/>
                  </a:lnTo>
                  <a:lnTo>
                    <a:pt x="0" y="53"/>
                  </a:lnTo>
                  <a:lnTo>
                    <a:pt x="0"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6" name="Freeform 315">
              <a:extLst>
                <a:ext uri="{FF2B5EF4-FFF2-40B4-BE49-F238E27FC236}">
                  <a16:creationId xmlns:a16="http://schemas.microsoft.com/office/drawing/2014/main" id="{786A5C2F-2AF3-1B41-8AF7-E2DD7368B602}"/>
                </a:ext>
              </a:extLst>
            </p:cNvPr>
            <p:cNvSpPr>
              <a:spLocks noEditPoints="1"/>
            </p:cNvSpPr>
            <p:nvPr/>
          </p:nvSpPr>
          <p:spPr bwMode="auto">
            <a:xfrm>
              <a:off x="3780" y="2556"/>
              <a:ext cx="777" cy="51"/>
            </a:xfrm>
            <a:custGeom>
              <a:avLst/>
              <a:gdLst>
                <a:gd name="T0" fmla="*/ 0 w 777"/>
                <a:gd name="T1" fmla="*/ 0 h 51"/>
                <a:gd name="T2" fmla="*/ 777 w 777"/>
                <a:gd name="T3" fmla="*/ 0 h 51"/>
                <a:gd name="T4" fmla="*/ 777 w 777"/>
                <a:gd name="T5" fmla="*/ 51 h 51"/>
                <a:gd name="T6" fmla="*/ 0 w 777"/>
                <a:gd name="T7" fmla="*/ 51 h 51"/>
                <a:gd name="T8" fmla="*/ 0 w 777"/>
                <a:gd name="T9" fmla="*/ 0 h 51"/>
                <a:gd name="T10" fmla="*/ 0 w 777"/>
                <a:gd name="T11" fmla="*/ 2 h 51"/>
                <a:gd name="T12" fmla="*/ 777 w 777"/>
                <a:gd name="T13" fmla="*/ 2 h 51"/>
                <a:gd name="T14" fmla="*/ 777 w 777"/>
                <a:gd name="T15" fmla="*/ 51 h 51"/>
                <a:gd name="T16" fmla="*/ 0 w 777"/>
                <a:gd name="T17" fmla="*/ 51 h 51"/>
                <a:gd name="T18" fmla="*/ 0 w 777"/>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1">
                  <a:moveTo>
                    <a:pt x="0" y="0"/>
                  </a:moveTo>
                  <a:lnTo>
                    <a:pt x="777" y="0"/>
                  </a:lnTo>
                  <a:lnTo>
                    <a:pt x="777" y="51"/>
                  </a:lnTo>
                  <a:lnTo>
                    <a:pt x="0" y="51"/>
                  </a:lnTo>
                  <a:lnTo>
                    <a:pt x="0" y="0"/>
                  </a:lnTo>
                  <a:close/>
                  <a:moveTo>
                    <a:pt x="0" y="2"/>
                  </a:moveTo>
                  <a:lnTo>
                    <a:pt x="777" y="2"/>
                  </a:lnTo>
                  <a:lnTo>
                    <a:pt x="777" y="51"/>
                  </a:lnTo>
                  <a:lnTo>
                    <a:pt x="0" y="51"/>
                  </a:lnTo>
                  <a:lnTo>
                    <a:pt x="0"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7" name="Freeform 316">
              <a:extLst>
                <a:ext uri="{FF2B5EF4-FFF2-40B4-BE49-F238E27FC236}">
                  <a16:creationId xmlns:a16="http://schemas.microsoft.com/office/drawing/2014/main" id="{4887FA9E-1BC2-5148-9E19-7F2C13D6C478}"/>
                </a:ext>
              </a:extLst>
            </p:cNvPr>
            <p:cNvSpPr>
              <a:spLocks noEditPoints="1"/>
            </p:cNvSpPr>
            <p:nvPr/>
          </p:nvSpPr>
          <p:spPr bwMode="auto">
            <a:xfrm>
              <a:off x="3780" y="2558"/>
              <a:ext cx="777" cy="49"/>
            </a:xfrm>
            <a:custGeom>
              <a:avLst/>
              <a:gdLst>
                <a:gd name="T0" fmla="*/ 0 w 777"/>
                <a:gd name="T1" fmla="*/ 0 h 49"/>
                <a:gd name="T2" fmla="*/ 777 w 777"/>
                <a:gd name="T3" fmla="*/ 0 h 49"/>
                <a:gd name="T4" fmla="*/ 777 w 777"/>
                <a:gd name="T5" fmla="*/ 49 h 49"/>
                <a:gd name="T6" fmla="*/ 0 w 777"/>
                <a:gd name="T7" fmla="*/ 49 h 49"/>
                <a:gd name="T8" fmla="*/ 0 w 777"/>
                <a:gd name="T9" fmla="*/ 0 h 49"/>
                <a:gd name="T10" fmla="*/ 0 w 777"/>
                <a:gd name="T11" fmla="*/ 2 h 49"/>
                <a:gd name="T12" fmla="*/ 777 w 777"/>
                <a:gd name="T13" fmla="*/ 2 h 49"/>
                <a:gd name="T14" fmla="*/ 777 w 777"/>
                <a:gd name="T15" fmla="*/ 49 h 49"/>
                <a:gd name="T16" fmla="*/ 0 w 777"/>
                <a:gd name="T17" fmla="*/ 49 h 49"/>
                <a:gd name="T18" fmla="*/ 0 w 777"/>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9">
                  <a:moveTo>
                    <a:pt x="0" y="0"/>
                  </a:moveTo>
                  <a:lnTo>
                    <a:pt x="777" y="0"/>
                  </a:lnTo>
                  <a:lnTo>
                    <a:pt x="777" y="49"/>
                  </a:lnTo>
                  <a:lnTo>
                    <a:pt x="0" y="49"/>
                  </a:lnTo>
                  <a:lnTo>
                    <a:pt x="0" y="0"/>
                  </a:lnTo>
                  <a:close/>
                  <a:moveTo>
                    <a:pt x="0" y="2"/>
                  </a:moveTo>
                  <a:lnTo>
                    <a:pt x="777" y="2"/>
                  </a:lnTo>
                  <a:lnTo>
                    <a:pt x="777" y="49"/>
                  </a:lnTo>
                  <a:lnTo>
                    <a:pt x="0" y="49"/>
                  </a:lnTo>
                  <a:lnTo>
                    <a:pt x="0" y="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8" name="Freeform 317">
              <a:extLst>
                <a:ext uri="{FF2B5EF4-FFF2-40B4-BE49-F238E27FC236}">
                  <a16:creationId xmlns:a16="http://schemas.microsoft.com/office/drawing/2014/main" id="{CEBB261A-9312-F041-9CAE-D2FAEBB84B67}"/>
                </a:ext>
              </a:extLst>
            </p:cNvPr>
            <p:cNvSpPr>
              <a:spLocks noEditPoints="1"/>
            </p:cNvSpPr>
            <p:nvPr/>
          </p:nvSpPr>
          <p:spPr bwMode="auto">
            <a:xfrm>
              <a:off x="3780" y="2560"/>
              <a:ext cx="777" cy="47"/>
            </a:xfrm>
            <a:custGeom>
              <a:avLst/>
              <a:gdLst>
                <a:gd name="T0" fmla="*/ 0 w 777"/>
                <a:gd name="T1" fmla="*/ 0 h 47"/>
                <a:gd name="T2" fmla="*/ 777 w 777"/>
                <a:gd name="T3" fmla="*/ 0 h 47"/>
                <a:gd name="T4" fmla="*/ 777 w 777"/>
                <a:gd name="T5" fmla="*/ 47 h 47"/>
                <a:gd name="T6" fmla="*/ 0 w 777"/>
                <a:gd name="T7" fmla="*/ 47 h 47"/>
                <a:gd name="T8" fmla="*/ 0 w 777"/>
                <a:gd name="T9" fmla="*/ 0 h 47"/>
                <a:gd name="T10" fmla="*/ 0 w 777"/>
                <a:gd name="T11" fmla="*/ 2 h 47"/>
                <a:gd name="T12" fmla="*/ 777 w 777"/>
                <a:gd name="T13" fmla="*/ 2 h 47"/>
                <a:gd name="T14" fmla="*/ 777 w 777"/>
                <a:gd name="T15" fmla="*/ 47 h 47"/>
                <a:gd name="T16" fmla="*/ 0 w 777"/>
                <a:gd name="T17" fmla="*/ 47 h 47"/>
                <a:gd name="T18" fmla="*/ 0 w 777"/>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7">
                  <a:moveTo>
                    <a:pt x="0" y="0"/>
                  </a:moveTo>
                  <a:lnTo>
                    <a:pt x="777" y="0"/>
                  </a:lnTo>
                  <a:lnTo>
                    <a:pt x="777" y="47"/>
                  </a:lnTo>
                  <a:lnTo>
                    <a:pt x="0" y="47"/>
                  </a:lnTo>
                  <a:lnTo>
                    <a:pt x="0" y="0"/>
                  </a:lnTo>
                  <a:close/>
                  <a:moveTo>
                    <a:pt x="0" y="2"/>
                  </a:moveTo>
                  <a:lnTo>
                    <a:pt x="777" y="2"/>
                  </a:lnTo>
                  <a:lnTo>
                    <a:pt x="777" y="47"/>
                  </a:lnTo>
                  <a:lnTo>
                    <a:pt x="0" y="47"/>
                  </a:lnTo>
                  <a:lnTo>
                    <a:pt x="0"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9" name="Freeform 318">
              <a:extLst>
                <a:ext uri="{FF2B5EF4-FFF2-40B4-BE49-F238E27FC236}">
                  <a16:creationId xmlns:a16="http://schemas.microsoft.com/office/drawing/2014/main" id="{FE11EB97-7410-DC47-B56B-26D222A6A055}"/>
                </a:ext>
              </a:extLst>
            </p:cNvPr>
            <p:cNvSpPr>
              <a:spLocks noEditPoints="1"/>
            </p:cNvSpPr>
            <p:nvPr/>
          </p:nvSpPr>
          <p:spPr bwMode="auto">
            <a:xfrm>
              <a:off x="3780" y="2562"/>
              <a:ext cx="777" cy="45"/>
            </a:xfrm>
            <a:custGeom>
              <a:avLst/>
              <a:gdLst>
                <a:gd name="T0" fmla="*/ 0 w 777"/>
                <a:gd name="T1" fmla="*/ 0 h 45"/>
                <a:gd name="T2" fmla="*/ 777 w 777"/>
                <a:gd name="T3" fmla="*/ 0 h 45"/>
                <a:gd name="T4" fmla="*/ 777 w 777"/>
                <a:gd name="T5" fmla="*/ 45 h 45"/>
                <a:gd name="T6" fmla="*/ 0 w 777"/>
                <a:gd name="T7" fmla="*/ 45 h 45"/>
                <a:gd name="T8" fmla="*/ 0 w 777"/>
                <a:gd name="T9" fmla="*/ 0 h 45"/>
                <a:gd name="T10" fmla="*/ 0 w 777"/>
                <a:gd name="T11" fmla="*/ 2 h 45"/>
                <a:gd name="T12" fmla="*/ 777 w 777"/>
                <a:gd name="T13" fmla="*/ 2 h 45"/>
                <a:gd name="T14" fmla="*/ 777 w 777"/>
                <a:gd name="T15" fmla="*/ 45 h 45"/>
                <a:gd name="T16" fmla="*/ 0 w 777"/>
                <a:gd name="T17" fmla="*/ 45 h 45"/>
                <a:gd name="T18" fmla="*/ 0 w 777"/>
                <a:gd name="T19" fmla="*/ 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5">
                  <a:moveTo>
                    <a:pt x="0" y="0"/>
                  </a:moveTo>
                  <a:lnTo>
                    <a:pt x="777" y="0"/>
                  </a:lnTo>
                  <a:lnTo>
                    <a:pt x="777" y="45"/>
                  </a:lnTo>
                  <a:lnTo>
                    <a:pt x="0" y="45"/>
                  </a:lnTo>
                  <a:lnTo>
                    <a:pt x="0" y="0"/>
                  </a:lnTo>
                  <a:close/>
                  <a:moveTo>
                    <a:pt x="0" y="2"/>
                  </a:moveTo>
                  <a:lnTo>
                    <a:pt x="777" y="2"/>
                  </a:lnTo>
                  <a:lnTo>
                    <a:pt x="777" y="45"/>
                  </a:lnTo>
                  <a:lnTo>
                    <a:pt x="0" y="45"/>
                  </a:lnTo>
                  <a:lnTo>
                    <a:pt x="0"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0" name="Freeform 319">
              <a:extLst>
                <a:ext uri="{FF2B5EF4-FFF2-40B4-BE49-F238E27FC236}">
                  <a16:creationId xmlns:a16="http://schemas.microsoft.com/office/drawing/2014/main" id="{AD32F829-35C7-5243-A7B3-141B258290ED}"/>
                </a:ext>
              </a:extLst>
            </p:cNvPr>
            <p:cNvSpPr>
              <a:spLocks noEditPoints="1"/>
            </p:cNvSpPr>
            <p:nvPr/>
          </p:nvSpPr>
          <p:spPr bwMode="auto">
            <a:xfrm>
              <a:off x="3780" y="2564"/>
              <a:ext cx="777" cy="43"/>
            </a:xfrm>
            <a:custGeom>
              <a:avLst/>
              <a:gdLst>
                <a:gd name="T0" fmla="*/ 0 w 777"/>
                <a:gd name="T1" fmla="*/ 0 h 43"/>
                <a:gd name="T2" fmla="*/ 777 w 777"/>
                <a:gd name="T3" fmla="*/ 0 h 43"/>
                <a:gd name="T4" fmla="*/ 777 w 777"/>
                <a:gd name="T5" fmla="*/ 43 h 43"/>
                <a:gd name="T6" fmla="*/ 0 w 777"/>
                <a:gd name="T7" fmla="*/ 43 h 43"/>
                <a:gd name="T8" fmla="*/ 0 w 777"/>
                <a:gd name="T9" fmla="*/ 0 h 43"/>
                <a:gd name="T10" fmla="*/ 0 w 777"/>
                <a:gd name="T11" fmla="*/ 3 h 43"/>
                <a:gd name="T12" fmla="*/ 777 w 777"/>
                <a:gd name="T13" fmla="*/ 3 h 43"/>
                <a:gd name="T14" fmla="*/ 777 w 777"/>
                <a:gd name="T15" fmla="*/ 43 h 43"/>
                <a:gd name="T16" fmla="*/ 0 w 777"/>
                <a:gd name="T17" fmla="*/ 43 h 43"/>
                <a:gd name="T18" fmla="*/ 0 w 777"/>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3">
                  <a:moveTo>
                    <a:pt x="0" y="0"/>
                  </a:moveTo>
                  <a:lnTo>
                    <a:pt x="777" y="0"/>
                  </a:lnTo>
                  <a:lnTo>
                    <a:pt x="777" y="43"/>
                  </a:lnTo>
                  <a:lnTo>
                    <a:pt x="0" y="43"/>
                  </a:lnTo>
                  <a:lnTo>
                    <a:pt x="0" y="0"/>
                  </a:lnTo>
                  <a:close/>
                  <a:moveTo>
                    <a:pt x="0" y="3"/>
                  </a:moveTo>
                  <a:lnTo>
                    <a:pt x="777" y="3"/>
                  </a:lnTo>
                  <a:lnTo>
                    <a:pt x="777" y="43"/>
                  </a:lnTo>
                  <a:lnTo>
                    <a:pt x="0" y="43"/>
                  </a:lnTo>
                  <a:lnTo>
                    <a:pt x="0" y="3"/>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1" name="Freeform 320">
              <a:extLst>
                <a:ext uri="{FF2B5EF4-FFF2-40B4-BE49-F238E27FC236}">
                  <a16:creationId xmlns:a16="http://schemas.microsoft.com/office/drawing/2014/main" id="{1C694963-DB3E-FC46-A275-9B2CEB2909EA}"/>
                </a:ext>
              </a:extLst>
            </p:cNvPr>
            <p:cNvSpPr>
              <a:spLocks noEditPoints="1"/>
            </p:cNvSpPr>
            <p:nvPr/>
          </p:nvSpPr>
          <p:spPr bwMode="auto">
            <a:xfrm>
              <a:off x="3780" y="2567"/>
              <a:ext cx="777" cy="40"/>
            </a:xfrm>
            <a:custGeom>
              <a:avLst/>
              <a:gdLst>
                <a:gd name="T0" fmla="*/ 0 w 777"/>
                <a:gd name="T1" fmla="*/ 0 h 40"/>
                <a:gd name="T2" fmla="*/ 777 w 777"/>
                <a:gd name="T3" fmla="*/ 0 h 40"/>
                <a:gd name="T4" fmla="*/ 777 w 777"/>
                <a:gd name="T5" fmla="*/ 40 h 40"/>
                <a:gd name="T6" fmla="*/ 0 w 777"/>
                <a:gd name="T7" fmla="*/ 40 h 40"/>
                <a:gd name="T8" fmla="*/ 0 w 777"/>
                <a:gd name="T9" fmla="*/ 0 h 40"/>
                <a:gd name="T10" fmla="*/ 0 w 777"/>
                <a:gd name="T11" fmla="*/ 2 h 40"/>
                <a:gd name="T12" fmla="*/ 777 w 777"/>
                <a:gd name="T13" fmla="*/ 2 h 40"/>
                <a:gd name="T14" fmla="*/ 777 w 777"/>
                <a:gd name="T15" fmla="*/ 40 h 40"/>
                <a:gd name="T16" fmla="*/ 0 w 777"/>
                <a:gd name="T17" fmla="*/ 40 h 40"/>
                <a:gd name="T18" fmla="*/ 0 w 777"/>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0">
                  <a:moveTo>
                    <a:pt x="0" y="0"/>
                  </a:moveTo>
                  <a:lnTo>
                    <a:pt x="777" y="0"/>
                  </a:lnTo>
                  <a:lnTo>
                    <a:pt x="777" y="40"/>
                  </a:lnTo>
                  <a:lnTo>
                    <a:pt x="0" y="40"/>
                  </a:lnTo>
                  <a:lnTo>
                    <a:pt x="0" y="0"/>
                  </a:lnTo>
                  <a:close/>
                  <a:moveTo>
                    <a:pt x="0" y="2"/>
                  </a:moveTo>
                  <a:lnTo>
                    <a:pt x="777" y="2"/>
                  </a:lnTo>
                  <a:lnTo>
                    <a:pt x="777" y="40"/>
                  </a:lnTo>
                  <a:lnTo>
                    <a:pt x="0" y="40"/>
                  </a:lnTo>
                  <a:lnTo>
                    <a:pt x="0" y="2"/>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2" name="Freeform 321">
              <a:extLst>
                <a:ext uri="{FF2B5EF4-FFF2-40B4-BE49-F238E27FC236}">
                  <a16:creationId xmlns:a16="http://schemas.microsoft.com/office/drawing/2014/main" id="{81F13474-241B-8A4B-A37B-5F0B6BEDEC66}"/>
                </a:ext>
              </a:extLst>
            </p:cNvPr>
            <p:cNvSpPr>
              <a:spLocks noEditPoints="1"/>
            </p:cNvSpPr>
            <p:nvPr/>
          </p:nvSpPr>
          <p:spPr bwMode="auto">
            <a:xfrm>
              <a:off x="3780" y="2569"/>
              <a:ext cx="777" cy="38"/>
            </a:xfrm>
            <a:custGeom>
              <a:avLst/>
              <a:gdLst>
                <a:gd name="T0" fmla="*/ 0 w 777"/>
                <a:gd name="T1" fmla="*/ 0 h 38"/>
                <a:gd name="T2" fmla="*/ 777 w 777"/>
                <a:gd name="T3" fmla="*/ 0 h 38"/>
                <a:gd name="T4" fmla="*/ 777 w 777"/>
                <a:gd name="T5" fmla="*/ 38 h 38"/>
                <a:gd name="T6" fmla="*/ 0 w 777"/>
                <a:gd name="T7" fmla="*/ 38 h 38"/>
                <a:gd name="T8" fmla="*/ 0 w 777"/>
                <a:gd name="T9" fmla="*/ 0 h 38"/>
                <a:gd name="T10" fmla="*/ 0 w 777"/>
                <a:gd name="T11" fmla="*/ 2 h 38"/>
                <a:gd name="T12" fmla="*/ 777 w 777"/>
                <a:gd name="T13" fmla="*/ 2 h 38"/>
                <a:gd name="T14" fmla="*/ 777 w 777"/>
                <a:gd name="T15" fmla="*/ 38 h 38"/>
                <a:gd name="T16" fmla="*/ 0 w 777"/>
                <a:gd name="T17" fmla="*/ 38 h 38"/>
                <a:gd name="T18" fmla="*/ 0 w 77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8">
                  <a:moveTo>
                    <a:pt x="0" y="0"/>
                  </a:moveTo>
                  <a:lnTo>
                    <a:pt x="777" y="0"/>
                  </a:lnTo>
                  <a:lnTo>
                    <a:pt x="777" y="38"/>
                  </a:lnTo>
                  <a:lnTo>
                    <a:pt x="0" y="38"/>
                  </a:lnTo>
                  <a:lnTo>
                    <a:pt x="0" y="0"/>
                  </a:lnTo>
                  <a:close/>
                  <a:moveTo>
                    <a:pt x="0" y="2"/>
                  </a:moveTo>
                  <a:lnTo>
                    <a:pt x="777" y="2"/>
                  </a:lnTo>
                  <a:lnTo>
                    <a:pt x="777" y="38"/>
                  </a:lnTo>
                  <a:lnTo>
                    <a:pt x="0" y="38"/>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3" name="Freeform 322">
              <a:extLst>
                <a:ext uri="{FF2B5EF4-FFF2-40B4-BE49-F238E27FC236}">
                  <a16:creationId xmlns:a16="http://schemas.microsoft.com/office/drawing/2014/main" id="{22A44DC5-3AA5-D64E-9DB6-C253B40F9D86}"/>
                </a:ext>
              </a:extLst>
            </p:cNvPr>
            <p:cNvSpPr>
              <a:spLocks noEditPoints="1"/>
            </p:cNvSpPr>
            <p:nvPr/>
          </p:nvSpPr>
          <p:spPr bwMode="auto">
            <a:xfrm>
              <a:off x="3780" y="2571"/>
              <a:ext cx="777" cy="36"/>
            </a:xfrm>
            <a:custGeom>
              <a:avLst/>
              <a:gdLst>
                <a:gd name="T0" fmla="*/ 0 w 777"/>
                <a:gd name="T1" fmla="*/ 0 h 36"/>
                <a:gd name="T2" fmla="*/ 777 w 777"/>
                <a:gd name="T3" fmla="*/ 0 h 36"/>
                <a:gd name="T4" fmla="*/ 777 w 777"/>
                <a:gd name="T5" fmla="*/ 36 h 36"/>
                <a:gd name="T6" fmla="*/ 0 w 777"/>
                <a:gd name="T7" fmla="*/ 36 h 36"/>
                <a:gd name="T8" fmla="*/ 0 w 777"/>
                <a:gd name="T9" fmla="*/ 0 h 36"/>
                <a:gd name="T10" fmla="*/ 0 w 777"/>
                <a:gd name="T11" fmla="*/ 2 h 36"/>
                <a:gd name="T12" fmla="*/ 777 w 777"/>
                <a:gd name="T13" fmla="*/ 2 h 36"/>
                <a:gd name="T14" fmla="*/ 777 w 777"/>
                <a:gd name="T15" fmla="*/ 36 h 36"/>
                <a:gd name="T16" fmla="*/ 0 w 777"/>
                <a:gd name="T17" fmla="*/ 36 h 36"/>
                <a:gd name="T18" fmla="*/ 0 w 777"/>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6">
                  <a:moveTo>
                    <a:pt x="0" y="0"/>
                  </a:moveTo>
                  <a:lnTo>
                    <a:pt x="777" y="0"/>
                  </a:lnTo>
                  <a:lnTo>
                    <a:pt x="777" y="36"/>
                  </a:lnTo>
                  <a:lnTo>
                    <a:pt x="0" y="36"/>
                  </a:lnTo>
                  <a:lnTo>
                    <a:pt x="0" y="0"/>
                  </a:lnTo>
                  <a:close/>
                  <a:moveTo>
                    <a:pt x="0" y="2"/>
                  </a:moveTo>
                  <a:lnTo>
                    <a:pt x="777" y="2"/>
                  </a:lnTo>
                  <a:lnTo>
                    <a:pt x="777" y="36"/>
                  </a:lnTo>
                  <a:lnTo>
                    <a:pt x="0" y="36"/>
                  </a:lnTo>
                  <a:lnTo>
                    <a:pt x="0"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4" name="Freeform 323">
              <a:extLst>
                <a:ext uri="{FF2B5EF4-FFF2-40B4-BE49-F238E27FC236}">
                  <a16:creationId xmlns:a16="http://schemas.microsoft.com/office/drawing/2014/main" id="{150C5AA7-FEB9-1341-925A-C31A33824D07}"/>
                </a:ext>
              </a:extLst>
            </p:cNvPr>
            <p:cNvSpPr>
              <a:spLocks noEditPoints="1"/>
            </p:cNvSpPr>
            <p:nvPr/>
          </p:nvSpPr>
          <p:spPr bwMode="auto">
            <a:xfrm>
              <a:off x="3780" y="2573"/>
              <a:ext cx="777" cy="34"/>
            </a:xfrm>
            <a:custGeom>
              <a:avLst/>
              <a:gdLst>
                <a:gd name="T0" fmla="*/ 0 w 777"/>
                <a:gd name="T1" fmla="*/ 0 h 34"/>
                <a:gd name="T2" fmla="*/ 777 w 777"/>
                <a:gd name="T3" fmla="*/ 0 h 34"/>
                <a:gd name="T4" fmla="*/ 777 w 777"/>
                <a:gd name="T5" fmla="*/ 34 h 34"/>
                <a:gd name="T6" fmla="*/ 0 w 777"/>
                <a:gd name="T7" fmla="*/ 34 h 34"/>
                <a:gd name="T8" fmla="*/ 0 w 777"/>
                <a:gd name="T9" fmla="*/ 0 h 34"/>
                <a:gd name="T10" fmla="*/ 0 w 777"/>
                <a:gd name="T11" fmla="*/ 2 h 34"/>
                <a:gd name="T12" fmla="*/ 777 w 777"/>
                <a:gd name="T13" fmla="*/ 2 h 34"/>
                <a:gd name="T14" fmla="*/ 777 w 777"/>
                <a:gd name="T15" fmla="*/ 34 h 34"/>
                <a:gd name="T16" fmla="*/ 0 w 777"/>
                <a:gd name="T17" fmla="*/ 34 h 34"/>
                <a:gd name="T18" fmla="*/ 0 w 777"/>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4">
                  <a:moveTo>
                    <a:pt x="0" y="0"/>
                  </a:moveTo>
                  <a:lnTo>
                    <a:pt x="777" y="0"/>
                  </a:lnTo>
                  <a:lnTo>
                    <a:pt x="777" y="34"/>
                  </a:lnTo>
                  <a:lnTo>
                    <a:pt x="0" y="34"/>
                  </a:lnTo>
                  <a:lnTo>
                    <a:pt x="0" y="0"/>
                  </a:lnTo>
                  <a:close/>
                  <a:moveTo>
                    <a:pt x="0" y="2"/>
                  </a:moveTo>
                  <a:lnTo>
                    <a:pt x="777" y="2"/>
                  </a:lnTo>
                  <a:lnTo>
                    <a:pt x="777" y="34"/>
                  </a:lnTo>
                  <a:lnTo>
                    <a:pt x="0" y="34"/>
                  </a:lnTo>
                  <a:lnTo>
                    <a:pt x="0" y="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5" name="Freeform 324">
              <a:extLst>
                <a:ext uri="{FF2B5EF4-FFF2-40B4-BE49-F238E27FC236}">
                  <a16:creationId xmlns:a16="http://schemas.microsoft.com/office/drawing/2014/main" id="{44B4F470-78B7-C841-955B-3E0060C1057E}"/>
                </a:ext>
              </a:extLst>
            </p:cNvPr>
            <p:cNvSpPr>
              <a:spLocks noEditPoints="1"/>
            </p:cNvSpPr>
            <p:nvPr/>
          </p:nvSpPr>
          <p:spPr bwMode="auto">
            <a:xfrm>
              <a:off x="3780" y="2575"/>
              <a:ext cx="777" cy="32"/>
            </a:xfrm>
            <a:custGeom>
              <a:avLst/>
              <a:gdLst>
                <a:gd name="T0" fmla="*/ 0 w 777"/>
                <a:gd name="T1" fmla="*/ 0 h 32"/>
                <a:gd name="T2" fmla="*/ 777 w 777"/>
                <a:gd name="T3" fmla="*/ 0 h 32"/>
                <a:gd name="T4" fmla="*/ 777 w 777"/>
                <a:gd name="T5" fmla="*/ 32 h 32"/>
                <a:gd name="T6" fmla="*/ 0 w 777"/>
                <a:gd name="T7" fmla="*/ 32 h 32"/>
                <a:gd name="T8" fmla="*/ 0 w 777"/>
                <a:gd name="T9" fmla="*/ 0 h 32"/>
                <a:gd name="T10" fmla="*/ 0 w 777"/>
                <a:gd name="T11" fmla="*/ 2 h 32"/>
                <a:gd name="T12" fmla="*/ 777 w 777"/>
                <a:gd name="T13" fmla="*/ 2 h 32"/>
                <a:gd name="T14" fmla="*/ 777 w 777"/>
                <a:gd name="T15" fmla="*/ 32 h 32"/>
                <a:gd name="T16" fmla="*/ 0 w 777"/>
                <a:gd name="T17" fmla="*/ 32 h 32"/>
                <a:gd name="T18" fmla="*/ 0 w 777"/>
                <a:gd name="T19" fmla="*/ 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2">
                  <a:moveTo>
                    <a:pt x="0" y="0"/>
                  </a:moveTo>
                  <a:lnTo>
                    <a:pt x="777" y="0"/>
                  </a:lnTo>
                  <a:lnTo>
                    <a:pt x="777" y="32"/>
                  </a:lnTo>
                  <a:lnTo>
                    <a:pt x="0" y="32"/>
                  </a:lnTo>
                  <a:lnTo>
                    <a:pt x="0" y="0"/>
                  </a:lnTo>
                  <a:close/>
                  <a:moveTo>
                    <a:pt x="0" y="2"/>
                  </a:moveTo>
                  <a:lnTo>
                    <a:pt x="777" y="2"/>
                  </a:lnTo>
                  <a:lnTo>
                    <a:pt x="777" y="32"/>
                  </a:lnTo>
                  <a:lnTo>
                    <a:pt x="0" y="32"/>
                  </a:lnTo>
                  <a:lnTo>
                    <a:pt x="0" y="2"/>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6" name="Freeform 325">
              <a:extLst>
                <a:ext uri="{FF2B5EF4-FFF2-40B4-BE49-F238E27FC236}">
                  <a16:creationId xmlns:a16="http://schemas.microsoft.com/office/drawing/2014/main" id="{383507B5-2A0A-7540-AC33-0C3893799970}"/>
                </a:ext>
              </a:extLst>
            </p:cNvPr>
            <p:cNvSpPr>
              <a:spLocks noEditPoints="1"/>
            </p:cNvSpPr>
            <p:nvPr/>
          </p:nvSpPr>
          <p:spPr bwMode="auto">
            <a:xfrm>
              <a:off x="3780" y="2577"/>
              <a:ext cx="777" cy="30"/>
            </a:xfrm>
            <a:custGeom>
              <a:avLst/>
              <a:gdLst>
                <a:gd name="T0" fmla="*/ 0 w 777"/>
                <a:gd name="T1" fmla="*/ 0 h 30"/>
                <a:gd name="T2" fmla="*/ 777 w 777"/>
                <a:gd name="T3" fmla="*/ 0 h 30"/>
                <a:gd name="T4" fmla="*/ 777 w 777"/>
                <a:gd name="T5" fmla="*/ 30 h 30"/>
                <a:gd name="T6" fmla="*/ 0 w 777"/>
                <a:gd name="T7" fmla="*/ 30 h 30"/>
                <a:gd name="T8" fmla="*/ 0 w 777"/>
                <a:gd name="T9" fmla="*/ 0 h 30"/>
                <a:gd name="T10" fmla="*/ 0 w 777"/>
                <a:gd name="T11" fmla="*/ 2 h 30"/>
                <a:gd name="T12" fmla="*/ 777 w 777"/>
                <a:gd name="T13" fmla="*/ 2 h 30"/>
                <a:gd name="T14" fmla="*/ 777 w 777"/>
                <a:gd name="T15" fmla="*/ 30 h 30"/>
                <a:gd name="T16" fmla="*/ 0 w 777"/>
                <a:gd name="T17" fmla="*/ 30 h 30"/>
                <a:gd name="T18" fmla="*/ 0 w 777"/>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0">
                  <a:moveTo>
                    <a:pt x="0" y="0"/>
                  </a:moveTo>
                  <a:lnTo>
                    <a:pt x="777" y="0"/>
                  </a:lnTo>
                  <a:lnTo>
                    <a:pt x="777" y="30"/>
                  </a:lnTo>
                  <a:lnTo>
                    <a:pt x="0" y="30"/>
                  </a:lnTo>
                  <a:lnTo>
                    <a:pt x="0" y="0"/>
                  </a:lnTo>
                  <a:close/>
                  <a:moveTo>
                    <a:pt x="0" y="2"/>
                  </a:moveTo>
                  <a:lnTo>
                    <a:pt x="777" y="2"/>
                  </a:lnTo>
                  <a:lnTo>
                    <a:pt x="777" y="30"/>
                  </a:lnTo>
                  <a:lnTo>
                    <a:pt x="0" y="30"/>
                  </a:lnTo>
                  <a:lnTo>
                    <a:pt x="0"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7" name="Freeform 326">
              <a:extLst>
                <a:ext uri="{FF2B5EF4-FFF2-40B4-BE49-F238E27FC236}">
                  <a16:creationId xmlns:a16="http://schemas.microsoft.com/office/drawing/2014/main" id="{5B0AB543-2FDA-AE43-A2C9-6719C49C0C3F}"/>
                </a:ext>
              </a:extLst>
            </p:cNvPr>
            <p:cNvSpPr>
              <a:spLocks noEditPoints="1"/>
            </p:cNvSpPr>
            <p:nvPr/>
          </p:nvSpPr>
          <p:spPr bwMode="auto">
            <a:xfrm>
              <a:off x="3780" y="2579"/>
              <a:ext cx="777" cy="28"/>
            </a:xfrm>
            <a:custGeom>
              <a:avLst/>
              <a:gdLst>
                <a:gd name="T0" fmla="*/ 0 w 777"/>
                <a:gd name="T1" fmla="*/ 0 h 28"/>
                <a:gd name="T2" fmla="*/ 777 w 777"/>
                <a:gd name="T3" fmla="*/ 0 h 28"/>
                <a:gd name="T4" fmla="*/ 777 w 777"/>
                <a:gd name="T5" fmla="*/ 28 h 28"/>
                <a:gd name="T6" fmla="*/ 0 w 777"/>
                <a:gd name="T7" fmla="*/ 28 h 28"/>
                <a:gd name="T8" fmla="*/ 0 w 777"/>
                <a:gd name="T9" fmla="*/ 0 h 28"/>
                <a:gd name="T10" fmla="*/ 0 w 777"/>
                <a:gd name="T11" fmla="*/ 2 h 28"/>
                <a:gd name="T12" fmla="*/ 777 w 777"/>
                <a:gd name="T13" fmla="*/ 2 h 28"/>
                <a:gd name="T14" fmla="*/ 777 w 777"/>
                <a:gd name="T15" fmla="*/ 28 h 28"/>
                <a:gd name="T16" fmla="*/ 0 w 777"/>
                <a:gd name="T17" fmla="*/ 28 h 28"/>
                <a:gd name="T18" fmla="*/ 0 w 777"/>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8">
                  <a:moveTo>
                    <a:pt x="0" y="0"/>
                  </a:moveTo>
                  <a:lnTo>
                    <a:pt x="777" y="0"/>
                  </a:lnTo>
                  <a:lnTo>
                    <a:pt x="777" y="28"/>
                  </a:lnTo>
                  <a:lnTo>
                    <a:pt x="0" y="28"/>
                  </a:lnTo>
                  <a:lnTo>
                    <a:pt x="0" y="0"/>
                  </a:lnTo>
                  <a:close/>
                  <a:moveTo>
                    <a:pt x="0" y="2"/>
                  </a:moveTo>
                  <a:lnTo>
                    <a:pt x="777" y="2"/>
                  </a:lnTo>
                  <a:lnTo>
                    <a:pt x="777" y="28"/>
                  </a:lnTo>
                  <a:lnTo>
                    <a:pt x="0" y="28"/>
                  </a:lnTo>
                  <a:lnTo>
                    <a:pt x="0" y="2"/>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8" name="Freeform 327">
              <a:extLst>
                <a:ext uri="{FF2B5EF4-FFF2-40B4-BE49-F238E27FC236}">
                  <a16:creationId xmlns:a16="http://schemas.microsoft.com/office/drawing/2014/main" id="{D621BACD-9D5D-C74A-ACDD-31390228CD54}"/>
                </a:ext>
              </a:extLst>
            </p:cNvPr>
            <p:cNvSpPr>
              <a:spLocks noEditPoints="1"/>
            </p:cNvSpPr>
            <p:nvPr/>
          </p:nvSpPr>
          <p:spPr bwMode="auto">
            <a:xfrm>
              <a:off x="3780" y="2581"/>
              <a:ext cx="777" cy="26"/>
            </a:xfrm>
            <a:custGeom>
              <a:avLst/>
              <a:gdLst>
                <a:gd name="T0" fmla="*/ 0 w 777"/>
                <a:gd name="T1" fmla="*/ 0 h 26"/>
                <a:gd name="T2" fmla="*/ 777 w 777"/>
                <a:gd name="T3" fmla="*/ 0 h 26"/>
                <a:gd name="T4" fmla="*/ 777 w 777"/>
                <a:gd name="T5" fmla="*/ 26 h 26"/>
                <a:gd name="T6" fmla="*/ 0 w 777"/>
                <a:gd name="T7" fmla="*/ 26 h 26"/>
                <a:gd name="T8" fmla="*/ 0 w 777"/>
                <a:gd name="T9" fmla="*/ 0 h 26"/>
                <a:gd name="T10" fmla="*/ 0 w 777"/>
                <a:gd name="T11" fmla="*/ 2 h 26"/>
                <a:gd name="T12" fmla="*/ 777 w 777"/>
                <a:gd name="T13" fmla="*/ 2 h 26"/>
                <a:gd name="T14" fmla="*/ 777 w 777"/>
                <a:gd name="T15" fmla="*/ 26 h 26"/>
                <a:gd name="T16" fmla="*/ 0 w 777"/>
                <a:gd name="T17" fmla="*/ 26 h 26"/>
                <a:gd name="T18" fmla="*/ 0 w 777"/>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6">
                  <a:moveTo>
                    <a:pt x="0" y="0"/>
                  </a:moveTo>
                  <a:lnTo>
                    <a:pt x="777" y="0"/>
                  </a:lnTo>
                  <a:lnTo>
                    <a:pt x="777" y="26"/>
                  </a:lnTo>
                  <a:lnTo>
                    <a:pt x="0" y="26"/>
                  </a:lnTo>
                  <a:lnTo>
                    <a:pt x="0" y="0"/>
                  </a:lnTo>
                  <a:close/>
                  <a:moveTo>
                    <a:pt x="0" y="2"/>
                  </a:moveTo>
                  <a:lnTo>
                    <a:pt x="777" y="2"/>
                  </a:lnTo>
                  <a:lnTo>
                    <a:pt x="777" y="26"/>
                  </a:lnTo>
                  <a:lnTo>
                    <a:pt x="0" y="26"/>
                  </a:lnTo>
                  <a:lnTo>
                    <a:pt x="0" y="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9" name="Freeform 328">
              <a:extLst>
                <a:ext uri="{FF2B5EF4-FFF2-40B4-BE49-F238E27FC236}">
                  <a16:creationId xmlns:a16="http://schemas.microsoft.com/office/drawing/2014/main" id="{ADDE5300-D98A-ED4C-9281-0AE0DF017773}"/>
                </a:ext>
              </a:extLst>
            </p:cNvPr>
            <p:cNvSpPr>
              <a:spLocks noEditPoints="1"/>
            </p:cNvSpPr>
            <p:nvPr/>
          </p:nvSpPr>
          <p:spPr bwMode="auto">
            <a:xfrm>
              <a:off x="3780" y="2583"/>
              <a:ext cx="777" cy="24"/>
            </a:xfrm>
            <a:custGeom>
              <a:avLst/>
              <a:gdLst>
                <a:gd name="T0" fmla="*/ 0 w 777"/>
                <a:gd name="T1" fmla="*/ 0 h 24"/>
                <a:gd name="T2" fmla="*/ 777 w 777"/>
                <a:gd name="T3" fmla="*/ 0 h 24"/>
                <a:gd name="T4" fmla="*/ 777 w 777"/>
                <a:gd name="T5" fmla="*/ 24 h 24"/>
                <a:gd name="T6" fmla="*/ 0 w 777"/>
                <a:gd name="T7" fmla="*/ 24 h 24"/>
                <a:gd name="T8" fmla="*/ 0 w 777"/>
                <a:gd name="T9" fmla="*/ 0 h 24"/>
                <a:gd name="T10" fmla="*/ 0 w 777"/>
                <a:gd name="T11" fmla="*/ 3 h 24"/>
                <a:gd name="T12" fmla="*/ 777 w 777"/>
                <a:gd name="T13" fmla="*/ 3 h 24"/>
                <a:gd name="T14" fmla="*/ 777 w 777"/>
                <a:gd name="T15" fmla="*/ 24 h 24"/>
                <a:gd name="T16" fmla="*/ 0 w 777"/>
                <a:gd name="T17" fmla="*/ 24 h 24"/>
                <a:gd name="T18" fmla="*/ 0 w 777"/>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4">
                  <a:moveTo>
                    <a:pt x="0" y="0"/>
                  </a:moveTo>
                  <a:lnTo>
                    <a:pt x="777" y="0"/>
                  </a:lnTo>
                  <a:lnTo>
                    <a:pt x="777" y="24"/>
                  </a:lnTo>
                  <a:lnTo>
                    <a:pt x="0" y="24"/>
                  </a:lnTo>
                  <a:lnTo>
                    <a:pt x="0" y="0"/>
                  </a:lnTo>
                  <a:close/>
                  <a:moveTo>
                    <a:pt x="0" y="3"/>
                  </a:moveTo>
                  <a:lnTo>
                    <a:pt x="777" y="3"/>
                  </a:lnTo>
                  <a:lnTo>
                    <a:pt x="777" y="24"/>
                  </a:lnTo>
                  <a:lnTo>
                    <a:pt x="0" y="24"/>
                  </a:lnTo>
                  <a:lnTo>
                    <a:pt x="0"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0" name="Freeform 329">
              <a:extLst>
                <a:ext uri="{FF2B5EF4-FFF2-40B4-BE49-F238E27FC236}">
                  <a16:creationId xmlns:a16="http://schemas.microsoft.com/office/drawing/2014/main" id="{487B6E96-553E-4C42-98C3-A5A3DA24BB55}"/>
                </a:ext>
              </a:extLst>
            </p:cNvPr>
            <p:cNvSpPr>
              <a:spLocks noEditPoints="1"/>
            </p:cNvSpPr>
            <p:nvPr/>
          </p:nvSpPr>
          <p:spPr bwMode="auto">
            <a:xfrm>
              <a:off x="3780" y="2586"/>
              <a:ext cx="777" cy="21"/>
            </a:xfrm>
            <a:custGeom>
              <a:avLst/>
              <a:gdLst>
                <a:gd name="T0" fmla="*/ 0 w 777"/>
                <a:gd name="T1" fmla="*/ 0 h 21"/>
                <a:gd name="T2" fmla="*/ 777 w 777"/>
                <a:gd name="T3" fmla="*/ 0 h 21"/>
                <a:gd name="T4" fmla="*/ 777 w 777"/>
                <a:gd name="T5" fmla="*/ 21 h 21"/>
                <a:gd name="T6" fmla="*/ 0 w 777"/>
                <a:gd name="T7" fmla="*/ 21 h 21"/>
                <a:gd name="T8" fmla="*/ 0 w 777"/>
                <a:gd name="T9" fmla="*/ 0 h 21"/>
                <a:gd name="T10" fmla="*/ 0 w 777"/>
                <a:gd name="T11" fmla="*/ 2 h 21"/>
                <a:gd name="T12" fmla="*/ 777 w 777"/>
                <a:gd name="T13" fmla="*/ 2 h 21"/>
                <a:gd name="T14" fmla="*/ 777 w 777"/>
                <a:gd name="T15" fmla="*/ 21 h 21"/>
                <a:gd name="T16" fmla="*/ 0 w 777"/>
                <a:gd name="T17" fmla="*/ 21 h 21"/>
                <a:gd name="T18" fmla="*/ 0 w 777"/>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1">
                  <a:moveTo>
                    <a:pt x="0" y="0"/>
                  </a:moveTo>
                  <a:lnTo>
                    <a:pt x="777" y="0"/>
                  </a:lnTo>
                  <a:lnTo>
                    <a:pt x="777" y="21"/>
                  </a:lnTo>
                  <a:lnTo>
                    <a:pt x="0" y="21"/>
                  </a:lnTo>
                  <a:lnTo>
                    <a:pt x="0" y="0"/>
                  </a:lnTo>
                  <a:close/>
                  <a:moveTo>
                    <a:pt x="0" y="2"/>
                  </a:moveTo>
                  <a:lnTo>
                    <a:pt x="777" y="2"/>
                  </a:lnTo>
                  <a:lnTo>
                    <a:pt x="777" y="21"/>
                  </a:lnTo>
                  <a:lnTo>
                    <a:pt x="0" y="21"/>
                  </a:lnTo>
                  <a:lnTo>
                    <a:pt x="0" y="2"/>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1" name="Freeform 330">
              <a:extLst>
                <a:ext uri="{FF2B5EF4-FFF2-40B4-BE49-F238E27FC236}">
                  <a16:creationId xmlns:a16="http://schemas.microsoft.com/office/drawing/2014/main" id="{23ACCE34-194D-994B-9C48-5796CDCC9EBB}"/>
                </a:ext>
              </a:extLst>
            </p:cNvPr>
            <p:cNvSpPr>
              <a:spLocks noEditPoints="1"/>
            </p:cNvSpPr>
            <p:nvPr/>
          </p:nvSpPr>
          <p:spPr bwMode="auto">
            <a:xfrm>
              <a:off x="3780" y="2588"/>
              <a:ext cx="777" cy="19"/>
            </a:xfrm>
            <a:custGeom>
              <a:avLst/>
              <a:gdLst>
                <a:gd name="T0" fmla="*/ 0 w 777"/>
                <a:gd name="T1" fmla="*/ 0 h 19"/>
                <a:gd name="T2" fmla="*/ 777 w 777"/>
                <a:gd name="T3" fmla="*/ 0 h 19"/>
                <a:gd name="T4" fmla="*/ 777 w 777"/>
                <a:gd name="T5" fmla="*/ 19 h 19"/>
                <a:gd name="T6" fmla="*/ 0 w 777"/>
                <a:gd name="T7" fmla="*/ 19 h 19"/>
                <a:gd name="T8" fmla="*/ 0 w 777"/>
                <a:gd name="T9" fmla="*/ 0 h 19"/>
                <a:gd name="T10" fmla="*/ 0 w 777"/>
                <a:gd name="T11" fmla="*/ 2 h 19"/>
                <a:gd name="T12" fmla="*/ 777 w 777"/>
                <a:gd name="T13" fmla="*/ 2 h 19"/>
                <a:gd name="T14" fmla="*/ 777 w 777"/>
                <a:gd name="T15" fmla="*/ 19 h 19"/>
                <a:gd name="T16" fmla="*/ 0 w 777"/>
                <a:gd name="T17" fmla="*/ 19 h 19"/>
                <a:gd name="T18" fmla="*/ 0 w 777"/>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9">
                  <a:moveTo>
                    <a:pt x="0" y="0"/>
                  </a:moveTo>
                  <a:lnTo>
                    <a:pt x="777" y="0"/>
                  </a:lnTo>
                  <a:lnTo>
                    <a:pt x="777" y="19"/>
                  </a:lnTo>
                  <a:lnTo>
                    <a:pt x="0" y="19"/>
                  </a:lnTo>
                  <a:lnTo>
                    <a:pt x="0" y="0"/>
                  </a:lnTo>
                  <a:close/>
                  <a:moveTo>
                    <a:pt x="0" y="2"/>
                  </a:moveTo>
                  <a:lnTo>
                    <a:pt x="777" y="2"/>
                  </a:lnTo>
                  <a:lnTo>
                    <a:pt x="777" y="19"/>
                  </a:lnTo>
                  <a:lnTo>
                    <a:pt x="0" y="19"/>
                  </a:lnTo>
                  <a:lnTo>
                    <a:pt x="0"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2" name="Freeform 331">
              <a:extLst>
                <a:ext uri="{FF2B5EF4-FFF2-40B4-BE49-F238E27FC236}">
                  <a16:creationId xmlns:a16="http://schemas.microsoft.com/office/drawing/2014/main" id="{A7BD564B-75D7-144C-A0C0-20072E9A68E3}"/>
                </a:ext>
              </a:extLst>
            </p:cNvPr>
            <p:cNvSpPr>
              <a:spLocks noEditPoints="1"/>
            </p:cNvSpPr>
            <p:nvPr/>
          </p:nvSpPr>
          <p:spPr bwMode="auto">
            <a:xfrm>
              <a:off x="3780" y="2590"/>
              <a:ext cx="777" cy="17"/>
            </a:xfrm>
            <a:custGeom>
              <a:avLst/>
              <a:gdLst>
                <a:gd name="T0" fmla="*/ 0 w 777"/>
                <a:gd name="T1" fmla="*/ 0 h 17"/>
                <a:gd name="T2" fmla="*/ 777 w 777"/>
                <a:gd name="T3" fmla="*/ 0 h 17"/>
                <a:gd name="T4" fmla="*/ 777 w 777"/>
                <a:gd name="T5" fmla="*/ 17 h 17"/>
                <a:gd name="T6" fmla="*/ 0 w 777"/>
                <a:gd name="T7" fmla="*/ 17 h 17"/>
                <a:gd name="T8" fmla="*/ 0 w 777"/>
                <a:gd name="T9" fmla="*/ 0 h 17"/>
                <a:gd name="T10" fmla="*/ 0 w 777"/>
                <a:gd name="T11" fmla="*/ 2 h 17"/>
                <a:gd name="T12" fmla="*/ 777 w 777"/>
                <a:gd name="T13" fmla="*/ 2 h 17"/>
                <a:gd name="T14" fmla="*/ 777 w 777"/>
                <a:gd name="T15" fmla="*/ 17 h 17"/>
                <a:gd name="T16" fmla="*/ 0 w 777"/>
                <a:gd name="T17" fmla="*/ 17 h 17"/>
                <a:gd name="T18" fmla="*/ 0 w 77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7">
                  <a:moveTo>
                    <a:pt x="0" y="0"/>
                  </a:moveTo>
                  <a:lnTo>
                    <a:pt x="777" y="0"/>
                  </a:lnTo>
                  <a:lnTo>
                    <a:pt x="777" y="17"/>
                  </a:lnTo>
                  <a:lnTo>
                    <a:pt x="0" y="17"/>
                  </a:lnTo>
                  <a:lnTo>
                    <a:pt x="0" y="0"/>
                  </a:lnTo>
                  <a:close/>
                  <a:moveTo>
                    <a:pt x="0" y="2"/>
                  </a:moveTo>
                  <a:lnTo>
                    <a:pt x="777" y="2"/>
                  </a:lnTo>
                  <a:lnTo>
                    <a:pt x="777" y="17"/>
                  </a:lnTo>
                  <a:lnTo>
                    <a:pt x="0" y="17"/>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3" name="Freeform 332">
              <a:extLst>
                <a:ext uri="{FF2B5EF4-FFF2-40B4-BE49-F238E27FC236}">
                  <a16:creationId xmlns:a16="http://schemas.microsoft.com/office/drawing/2014/main" id="{AEE46FBC-B059-164E-87FC-2227A40C8CDD}"/>
                </a:ext>
              </a:extLst>
            </p:cNvPr>
            <p:cNvSpPr>
              <a:spLocks noEditPoints="1"/>
            </p:cNvSpPr>
            <p:nvPr/>
          </p:nvSpPr>
          <p:spPr bwMode="auto">
            <a:xfrm>
              <a:off x="3780" y="2592"/>
              <a:ext cx="777" cy="15"/>
            </a:xfrm>
            <a:custGeom>
              <a:avLst/>
              <a:gdLst>
                <a:gd name="T0" fmla="*/ 0 w 777"/>
                <a:gd name="T1" fmla="*/ 0 h 15"/>
                <a:gd name="T2" fmla="*/ 777 w 777"/>
                <a:gd name="T3" fmla="*/ 0 h 15"/>
                <a:gd name="T4" fmla="*/ 777 w 777"/>
                <a:gd name="T5" fmla="*/ 15 h 15"/>
                <a:gd name="T6" fmla="*/ 0 w 777"/>
                <a:gd name="T7" fmla="*/ 15 h 15"/>
                <a:gd name="T8" fmla="*/ 0 w 777"/>
                <a:gd name="T9" fmla="*/ 0 h 15"/>
                <a:gd name="T10" fmla="*/ 0 w 777"/>
                <a:gd name="T11" fmla="*/ 2 h 15"/>
                <a:gd name="T12" fmla="*/ 777 w 777"/>
                <a:gd name="T13" fmla="*/ 2 h 15"/>
                <a:gd name="T14" fmla="*/ 777 w 777"/>
                <a:gd name="T15" fmla="*/ 15 h 15"/>
                <a:gd name="T16" fmla="*/ 0 w 777"/>
                <a:gd name="T17" fmla="*/ 15 h 15"/>
                <a:gd name="T18" fmla="*/ 0 w 777"/>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5">
                  <a:moveTo>
                    <a:pt x="0" y="0"/>
                  </a:moveTo>
                  <a:lnTo>
                    <a:pt x="777" y="0"/>
                  </a:lnTo>
                  <a:lnTo>
                    <a:pt x="777" y="15"/>
                  </a:lnTo>
                  <a:lnTo>
                    <a:pt x="0" y="15"/>
                  </a:lnTo>
                  <a:lnTo>
                    <a:pt x="0" y="0"/>
                  </a:lnTo>
                  <a:close/>
                  <a:moveTo>
                    <a:pt x="0" y="2"/>
                  </a:moveTo>
                  <a:lnTo>
                    <a:pt x="777" y="2"/>
                  </a:lnTo>
                  <a:lnTo>
                    <a:pt x="777" y="15"/>
                  </a:lnTo>
                  <a:lnTo>
                    <a:pt x="0" y="15"/>
                  </a:lnTo>
                  <a:lnTo>
                    <a:pt x="0"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4" name="Freeform 333">
              <a:extLst>
                <a:ext uri="{FF2B5EF4-FFF2-40B4-BE49-F238E27FC236}">
                  <a16:creationId xmlns:a16="http://schemas.microsoft.com/office/drawing/2014/main" id="{A79C4FC7-C70C-BB4A-A0C6-ED561B036B00}"/>
                </a:ext>
              </a:extLst>
            </p:cNvPr>
            <p:cNvSpPr>
              <a:spLocks noEditPoints="1"/>
            </p:cNvSpPr>
            <p:nvPr/>
          </p:nvSpPr>
          <p:spPr bwMode="auto">
            <a:xfrm>
              <a:off x="3780" y="2594"/>
              <a:ext cx="777" cy="13"/>
            </a:xfrm>
            <a:custGeom>
              <a:avLst/>
              <a:gdLst>
                <a:gd name="T0" fmla="*/ 0 w 777"/>
                <a:gd name="T1" fmla="*/ 0 h 13"/>
                <a:gd name="T2" fmla="*/ 777 w 777"/>
                <a:gd name="T3" fmla="*/ 0 h 13"/>
                <a:gd name="T4" fmla="*/ 777 w 777"/>
                <a:gd name="T5" fmla="*/ 13 h 13"/>
                <a:gd name="T6" fmla="*/ 0 w 777"/>
                <a:gd name="T7" fmla="*/ 13 h 13"/>
                <a:gd name="T8" fmla="*/ 0 w 777"/>
                <a:gd name="T9" fmla="*/ 0 h 13"/>
                <a:gd name="T10" fmla="*/ 0 w 777"/>
                <a:gd name="T11" fmla="*/ 2 h 13"/>
                <a:gd name="T12" fmla="*/ 777 w 777"/>
                <a:gd name="T13" fmla="*/ 2 h 13"/>
                <a:gd name="T14" fmla="*/ 777 w 777"/>
                <a:gd name="T15" fmla="*/ 13 h 13"/>
                <a:gd name="T16" fmla="*/ 0 w 777"/>
                <a:gd name="T17" fmla="*/ 13 h 13"/>
                <a:gd name="T18" fmla="*/ 0 w 77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3">
                  <a:moveTo>
                    <a:pt x="0" y="0"/>
                  </a:moveTo>
                  <a:lnTo>
                    <a:pt x="777" y="0"/>
                  </a:lnTo>
                  <a:lnTo>
                    <a:pt x="777" y="13"/>
                  </a:lnTo>
                  <a:lnTo>
                    <a:pt x="0" y="13"/>
                  </a:lnTo>
                  <a:lnTo>
                    <a:pt x="0" y="0"/>
                  </a:lnTo>
                  <a:close/>
                  <a:moveTo>
                    <a:pt x="0" y="2"/>
                  </a:moveTo>
                  <a:lnTo>
                    <a:pt x="777" y="2"/>
                  </a:lnTo>
                  <a:lnTo>
                    <a:pt x="777" y="13"/>
                  </a:lnTo>
                  <a:lnTo>
                    <a:pt x="0" y="13"/>
                  </a:lnTo>
                  <a:lnTo>
                    <a:pt x="0"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5" name="Freeform 334">
              <a:extLst>
                <a:ext uri="{FF2B5EF4-FFF2-40B4-BE49-F238E27FC236}">
                  <a16:creationId xmlns:a16="http://schemas.microsoft.com/office/drawing/2014/main" id="{EA5B5FE6-B855-EE42-8A6C-F75B20D3C2D9}"/>
                </a:ext>
              </a:extLst>
            </p:cNvPr>
            <p:cNvSpPr>
              <a:spLocks noEditPoints="1"/>
            </p:cNvSpPr>
            <p:nvPr/>
          </p:nvSpPr>
          <p:spPr bwMode="auto">
            <a:xfrm>
              <a:off x="3780" y="2596"/>
              <a:ext cx="777" cy="11"/>
            </a:xfrm>
            <a:custGeom>
              <a:avLst/>
              <a:gdLst>
                <a:gd name="T0" fmla="*/ 0 w 777"/>
                <a:gd name="T1" fmla="*/ 0 h 11"/>
                <a:gd name="T2" fmla="*/ 777 w 777"/>
                <a:gd name="T3" fmla="*/ 0 h 11"/>
                <a:gd name="T4" fmla="*/ 777 w 777"/>
                <a:gd name="T5" fmla="*/ 11 h 11"/>
                <a:gd name="T6" fmla="*/ 0 w 777"/>
                <a:gd name="T7" fmla="*/ 11 h 11"/>
                <a:gd name="T8" fmla="*/ 0 w 777"/>
                <a:gd name="T9" fmla="*/ 0 h 11"/>
                <a:gd name="T10" fmla="*/ 0 w 777"/>
                <a:gd name="T11" fmla="*/ 2 h 11"/>
                <a:gd name="T12" fmla="*/ 777 w 777"/>
                <a:gd name="T13" fmla="*/ 2 h 11"/>
                <a:gd name="T14" fmla="*/ 777 w 777"/>
                <a:gd name="T15" fmla="*/ 11 h 11"/>
                <a:gd name="T16" fmla="*/ 0 w 777"/>
                <a:gd name="T17" fmla="*/ 11 h 11"/>
                <a:gd name="T18" fmla="*/ 0 w 777"/>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
                  <a:moveTo>
                    <a:pt x="0" y="0"/>
                  </a:moveTo>
                  <a:lnTo>
                    <a:pt x="777" y="0"/>
                  </a:lnTo>
                  <a:lnTo>
                    <a:pt x="777" y="11"/>
                  </a:lnTo>
                  <a:lnTo>
                    <a:pt x="0" y="11"/>
                  </a:lnTo>
                  <a:lnTo>
                    <a:pt x="0" y="0"/>
                  </a:lnTo>
                  <a:close/>
                  <a:moveTo>
                    <a:pt x="0" y="2"/>
                  </a:moveTo>
                  <a:lnTo>
                    <a:pt x="777" y="2"/>
                  </a:lnTo>
                  <a:lnTo>
                    <a:pt x="777" y="11"/>
                  </a:lnTo>
                  <a:lnTo>
                    <a:pt x="0" y="11"/>
                  </a:lnTo>
                  <a:lnTo>
                    <a:pt x="0"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6" name="Freeform 335">
              <a:extLst>
                <a:ext uri="{FF2B5EF4-FFF2-40B4-BE49-F238E27FC236}">
                  <a16:creationId xmlns:a16="http://schemas.microsoft.com/office/drawing/2014/main" id="{CF0E778A-3AAC-1347-84C1-670E71AC6017}"/>
                </a:ext>
              </a:extLst>
            </p:cNvPr>
            <p:cNvSpPr>
              <a:spLocks noEditPoints="1"/>
            </p:cNvSpPr>
            <p:nvPr/>
          </p:nvSpPr>
          <p:spPr bwMode="auto">
            <a:xfrm>
              <a:off x="3780" y="2598"/>
              <a:ext cx="777" cy="9"/>
            </a:xfrm>
            <a:custGeom>
              <a:avLst/>
              <a:gdLst>
                <a:gd name="T0" fmla="*/ 0 w 777"/>
                <a:gd name="T1" fmla="*/ 0 h 9"/>
                <a:gd name="T2" fmla="*/ 777 w 777"/>
                <a:gd name="T3" fmla="*/ 0 h 9"/>
                <a:gd name="T4" fmla="*/ 777 w 777"/>
                <a:gd name="T5" fmla="*/ 9 h 9"/>
                <a:gd name="T6" fmla="*/ 0 w 777"/>
                <a:gd name="T7" fmla="*/ 9 h 9"/>
                <a:gd name="T8" fmla="*/ 0 w 777"/>
                <a:gd name="T9" fmla="*/ 0 h 9"/>
                <a:gd name="T10" fmla="*/ 0 w 777"/>
                <a:gd name="T11" fmla="*/ 2 h 9"/>
                <a:gd name="T12" fmla="*/ 777 w 777"/>
                <a:gd name="T13" fmla="*/ 2 h 9"/>
                <a:gd name="T14" fmla="*/ 777 w 777"/>
                <a:gd name="T15" fmla="*/ 9 h 9"/>
                <a:gd name="T16" fmla="*/ 0 w 777"/>
                <a:gd name="T17" fmla="*/ 9 h 9"/>
                <a:gd name="T18" fmla="*/ 0 w 777"/>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
                  <a:moveTo>
                    <a:pt x="0" y="0"/>
                  </a:moveTo>
                  <a:lnTo>
                    <a:pt x="777" y="0"/>
                  </a:lnTo>
                  <a:lnTo>
                    <a:pt x="777" y="9"/>
                  </a:lnTo>
                  <a:lnTo>
                    <a:pt x="0" y="9"/>
                  </a:lnTo>
                  <a:lnTo>
                    <a:pt x="0" y="0"/>
                  </a:lnTo>
                  <a:close/>
                  <a:moveTo>
                    <a:pt x="0" y="2"/>
                  </a:moveTo>
                  <a:lnTo>
                    <a:pt x="777" y="2"/>
                  </a:lnTo>
                  <a:lnTo>
                    <a:pt x="777" y="9"/>
                  </a:lnTo>
                  <a:lnTo>
                    <a:pt x="0" y="9"/>
                  </a:lnTo>
                  <a:lnTo>
                    <a:pt x="0"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7" name="Freeform 336">
              <a:extLst>
                <a:ext uri="{FF2B5EF4-FFF2-40B4-BE49-F238E27FC236}">
                  <a16:creationId xmlns:a16="http://schemas.microsoft.com/office/drawing/2014/main" id="{883FD9AD-D413-FD41-B9CA-D8563BC33856}"/>
                </a:ext>
              </a:extLst>
            </p:cNvPr>
            <p:cNvSpPr>
              <a:spLocks noEditPoints="1"/>
            </p:cNvSpPr>
            <p:nvPr/>
          </p:nvSpPr>
          <p:spPr bwMode="auto">
            <a:xfrm>
              <a:off x="3780" y="2600"/>
              <a:ext cx="777" cy="7"/>
            </a:xfrm>
            <a:custGeom>
              <a:avLst/>
              <a:gdLst>
                <a:gd name="T0" fmla="*/ 0 w 777"/>
                <a:gd name="T1" fmla="*/ 0 h 7"/>
                <a:gd name="T2" fmla="*/ 777 w 777"/>
                <a:gd name="T3" fmla="*/ 0 h 7"/>
                <a:gd name="T4" fmla="*/ 777 w 777"/>
                <a:gd name="T5" fmla="*/ 7 h 7"/>
                <a:gd name="T6" fmla="*/ 0 w 777"/>
                <a:gd name="T7" fmla="*/ 7 h 7"/>
                <a:gd name="T8" fmla="*/ 0 w 777"/>
                <a:gd name="T9" fmla="*/ 0 h 7"/>
                <a:gd name="T10" fmla="*/ 0 w 777"/>
                <a:gd name="T11" fmla="*/ 2 h 7"/>
                <a:gd name="T12" fmla="*/ 777 w 777"/>
                <a:gd name="T13" fmla="*/ 2 h 7"/>
                <a:gd name="T14" fmla="*/ 777 w 777"/>
                <a:gd name="T15" fmla="*/ 7 h 7"/>
                <a:gd name="T16" fmla="*/ 0 w 777"/>
                <a:gd name="T17" fmla="*/ 7 h 7"/>
                <a:gd name="T18" fmla="*/ 0 w 77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
                  <a:moveTo>
                    <a:pt x="0" y="0"/>
                  </a:moveTo>
                  <a:lnTo>
                    <a:pt x="777" y="0"/>
                  </a:lnTo>
                  <a:lnTo>
                    <a:pt x="777" y="7"/>
                  </a:lnTo>
                  <a:lnTo>
                    <a:pt x="0" y="7"/>
                  </a:lnTo>
                  <a:lnTo>
                    <a:pt x="0" y="0"/>
                  </a:lnTo>
                  <a:close/>
                  <a:moveTo>
                    <a:pt x="0" y="2"/>
                  </a:moveTo>
                  <a:lnTo>
                    <a:pt x="777" y="2"/>
                  </a:lnTo>
                  <a:lnTo>
                    <a:pt x="777" y="7"/>
                  </a:lnTo>
                  <a:lnTo>
                    <a:pt x="0" y="7"/>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8" name="Freeform 337">
              <a:extLst>
                <a:ext uri="{FF2B5EF4-FFF2-40B4-BE49-F238E27FC236}">
                  <a16:creationId xmlns:a16="http://schemas.microsoft.com/office/drawing/2014/main" id="{3304DE45-4C23-614C-A7D8-4E180247C634}"/>
                </a:ext>
              </a:extLst>
            </p:cNvPr>
            <p:cNvSpPr>
              <a:spLocks noEditPoints="1"/>
            </p:cNvSpPr>
            <p:nvPr/>
          </p:nvSpPr>
          <p:spPr bwMode="auto">
            <a:xfrm>
              <a:off x="3780" y="2602"/>
              <a:ext cx="777" cy="5"/>
            </a:xfrm>
            <a:custGeom>
              <a:avLst/>
              <a:gdLst>
                <a:gd name="T0" fmla="*/ 0 w 777"/>
                <a:gd name="T1" fmla="*/ 0 h 5"/>
                <a:gd name="T2" fmla="*/ 777 w 777"/>
                <a:gd name="T3" fmla="*/ 0 h 5"/>
                <a:gd name="T4" fmla="*/ 777 w 777"/>
                <a:gd name="T5" fmla="*/ 5 h 5"/>
                <a:gd name="T6" fmla="*/ 0 w 777"/>
                <a:gd name="T7" fmla="*/ 5 h 5"/>
                <a:gd name="T8" fmla="*/ 0 w 777"/>
                <a:gd name="T9" fmla="*/ 0 h 5"/>
                <a:gd name="T10" fmla="*/ 0 w 777"/>
                <a:gd name="T11" fmla="*/ 3 h 5"/>
                <a:gd name="T12" fmla="*/ 777 w 777"/>
                <a:gd name="T13" fmla="*/ 3 h 5"/>
                <a:gd name="T14" fmla="*/ 777 w 777"/>
                <a:gd name="T15" fmla="*/ 5 h 5"/>
                <a:gd name="T16" fmla="*/ 0 w 777"/>
                <a:gd name="T17" fmla="*/ 5 h 5"/>
                <a:gd name="T18" fmla="*/ 0 w 77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
                  <a:moveTo>
                    <a:pt x="0" y="0"/>
                  </a:moveTo>
                  <a:lnTo>
                    <a:pt x="777" y="0"/>
                  </a:lnTo>
                  <a:lnTo>
                    <a:pt x="777" y="5"/>
                  </a:lnTo>
                  <a:lnTo>
                    <a:pt x="0" y="5"/>
                  </a:lnTo>
                  <a:lnTo>
                    <a:pt x="0" y="0"/>
                  </a:lnTo>
                  <a:close/>
                  <a:moveTo>
                    <a:pt x="0" y="3"/>
                  </a:moveTo>
                  <a:lnTo>
                    <a:pt x="777" y="3"/>
                  </a:lnTo>
                  <a:lnTo>
                    <a:pt x="777" y="5"/>
                  </a:lnTo>
                  <a:lnTo>
                    <a:pt x="0" y="5"/>
                  </a:lnTo>
                  <a:lnTo>
                    <a:pt x="0"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9" name="Freeform 338">
              <a:extLst>
                <a:ext uri="{FF2B5EF4-FFF2-40B4-BE49-F238E27FC236}">
                  <a16:creationId xmlns:a16="http://schemas.microsoft.com/office/drawing/2014/main" id="{61967398-9373-4B44-8696-6AAA2D7E31C9}"/>
                </a:ext>
              </a:extLst>
            </p:cNvPr>
            <p:cNvSpPr>
              <a:spLocks noEditPoints="1"/>
            </p:cNvSpPr>
            <p:nvPr/>
          </p:nvSpPr>
          <p:spPr bwMode="auto">
            <a:xfrm>
              <a:off x="3780" y="2605"/>
              <a:ext cx="777" cy="2"/>
            </a:xfrm>
            <a:custGeom>
              <a:avLst/>
              <a:gdLst>
                <a:gd name="T0" fmla="*/ 0 w 777"/>
                <a:gd name="T1" fmla="*/ 0 h 2"/>
                <a:gd name="T2" fmla="*/ 777 w 777"/>
                <a:gd name="T3" fmla="*/ 0 h 2"/>
                <a:gd name="T4" fmla="*/ 777 w 777"/>
                <a:gd name="T5" fmla="*/ 2 h 2"/>
                <a:gd name="T6" fmla="*/ 0 w 777"/>
                <a:gd name="T7" fmla="*/ 2 h 2"/>
                <a:gd name="T8" fmla="*/ 0 w 777"/>
                <a:gd name="T9" fmla="*/ 0 h 2"/>
                <a:gd name="T10" fmla="*/ 0 w 777"/>
                <a:gd name="T11" fmla="*/ 2 h 2"/>
                <a:gd name="T12" fmla="*/ 777 w 777"/>
                <a:gd name="T13" fmla="*/ 2 h 2"/>
                <a:gd name="T14" fmla="*/ 777 w 777"/>
                <a:gd name="T15" fmla="*/ 2 h 2"/>
                <a:gd name="T16" fmla="*/ 0 w 777"/>
                <a:gd name="T17" fmla="*/ 2 h 2"/>
                <a:gd name="T18" fmla="*/ 0 w 777"/>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
                  <a:moveTo>
                    <a:pt x="0" y="0"/>
                  </a:moveTo>
                  <a:lnTo>
                    <a:pt x="777" y="0"/>
                  </a:lnTo>
                  <a:lnTo>
                    <a:pt x="777" y="2"/>
                  </a:lnTo>
                  <a:lnTo>
                    <a:pt x="0" y="2"/>
                  </a:lnTo>
                  <a:lnTo>
                    <a:pt x="0" y="0"/>
                  </a:lnTo>
                  <a:close/>
                  <a:moveTo>
                    <a:pt x="0" y="2"/>
                  </a:moveTo>
                  <a:lnTo>
                    <a:pt x="777" y="2"/>
                  </a:lnTo>
                  <a:lnTo>
                    <a:pt x="0"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500" name="Freeform 339">
              <a:extLst>
                <a:ext uri="{FF2B5EF4-FFF2-40B4-BE49-F238E27FC236}">
                  <a16:creationId xmlns:a16="http://schemas.microsoft.com/office/drawing/2014/main" id="{A8A9C75D-8728-9145-95EE-07333035699B}"/>
                </a:ext>
              </a:extLst>
            </p:cNvPr>
            <p:cNvSpPr>
              <a:spLocks/>
            </p:cNvSpPr>
            <p:nvPr/>
          </p:nvSpPr>
          <p:spPr bwMode="auto">
            <a:xfrm>
              <a:off x="3870" y="2488"/>
              <a:ext cx="111" cy="19"/>
            </a:xfrm>
            <a:custGeom>
              <a:avLst/>
              <a:gdLst>
                <a:gd name="T0" fmla="*/ 10 w 111"/>
                <a:gd name="T1" fmla="*/ 0 h 19"/>
                <a:gd name="T2" fmla="*/ 111 w 111"/>
                <a:gd name="T3" fmla="*/ 0 h 19"/>
                <a:gd name="T4" fmla="*/ 108 w 111"/>
                <a:gd name="T5" fmla="*/ 10 h 19"/>
                <a:gd name="T6" fmla="*/ 101 w 111"/>
                <a:gd name="T7" fmla="*/ 19 h 19"/>
                <a:gd name="T8" fmla="*/ 0 w 111"/>
                <a:gd name="T9" fmla="*/ 19 h 19"/>
                <a:gd name="T10" fmla="*/ 5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1" y="19"/>
                  </a:lnTo>
                  <a:lnTo>
                    <a:pt x="0" y="19"/>
                  </a:lnTo>
                  <a:lnTo>
                    <a:pt x="5"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1" name="Freeform 340">
              <a:extLst>
                <a:ext uri="{FF2B5EF4-FFF2-40B4-BE49-F238E27FC236}">
                  <a16:creationId xmlns:a16="http://schemas.microsoft.com/office/drawing/2014/main" id="{AFBE4D6E-5E8E-5045-98FE-C85A503DD2DA}"/>
                </a:ext>
              </a:extLst>
            </p:cNvPr>
            <p:cNvSpPr>
              <a:spLocks/>
            </p:cNvSpPr>
            <p:nvPr/>
          </p:nvSpPr>
          <p:spPr bwMode="auto">
            <a:xfrm>
              <a:off x="3989" y="2488"/>
              <a:ext cx="111" cy="19"/>
            </a:xfrm>
            <a:custGeom>
              <a:avLst/>
              <a:gdLst>
                <a:gd name="T0" fmla="*/ 10 w 111"/>
                <a:gd name="T1" fmla="*/ 0 h 19"/>
                <a:gd name="T2" fmla="*/ 111 w 111"/>
                <a:gd name="T3" fmla="*/ 0 h 19"/>
                <a:gd name="T4" fmla="*/ 108 w 111"/>
                <a:gd name="T5" fmla="*/ 10 h 19"/>
                <a:gd name="T6" fmla="*/ 102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2"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2" name="Freeform 341">
              <a:extLst>
                <a:ext uri="{FF2B5EF4-FFF2-40B4-BE49-F238E27FC236}">
                  <a16:creationId xmlns:a16="http://schemas.microsoft.com/office/drawing/2014/main" id="{5C4C0CA1-4842-6D47-BE29-F0D878E366DD}"/>
                </a:ext>
              </a:extLst>
            </p:cNvPr>
            <p:cNvSpPr>
              <a:spLocks/>
            </p:cNvSpPr>
            <p:nvPr/>
          </p:nvSpPr>
          <p:spPr bwMode="auto">
            <a:xfrm>
              <a:off x="4110" y="2488"/>
              <a:ext cx="111" cy="19"/>
            </a:xfrm>
            <a:custGeom>
              <a:avLst/>
              <a:gdLst>
                <a:gd name="T0" fmla="*/ 10 w 111"/>
                <a:gd name="T1" fmla="*/ 0 h 19"/>
                <a:gd name="T2" fmla="*/ 111 w 111"/>
                <a:gd name="T3" fmla="*/ 0 h 19"/>
                <a:gd name="T4" fmla="*/ 108 w 111"/>
                <a:gd name="T5" fmla="*/ 10 h 19"/>
                <a:gd name="T6" fmla="*/ 103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3"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3" name="Freeform 342">
              <a:extLst>
                <a:ext uri="{FF2B5EF4-FFF2-40B4-BE49-F238E27FC236}">
                  <a16:creationId xmlns:a16="http://schemas.microsoft.com/office/drawing/2014/main" id="{E24AEC32-C5AF-644A-96F3-F6EACCA23E03}"/>
                </a:ext>
              </a:extLst>
            </p:cNvPr>
            <p:cNvSpPr>
              <a:spLocks/>
            </p:cNvSpPr>
            <p:nvPr/>
          </p:nvSpPr>
          <p:spPr bwMode="auto">
            <a:xfrm>
              <a:off x="4230" y="2488"/>
              <a:ext cx="111" cy="19"/>
            </a:xfrm>
            <a:custGeom>
              <a:avLst/>
              <a:gdLst>
                <a:gd name="T0" fmla="*/ 9 w 111"/>
                <a:gd name="T1" fmla="*/ 0 h 19"/>
                <a:gd name="T2" fmla="*/ 111 w 111"/>
                <a:gd name="T3" fmla="*/ 0 h 19"/>
                <a:gd name="T4" fmla="*/ 107 w 111"/>
                <a:gd name="T5" fmla="*/ 10 h 19"/>
                <a:gd name="T6" fmla="*/ 102 w 111"/>
                <a:gd name="T7" fmla="*/ 19 h 19"/>
                <a:gd name="T8" fmla="*/ 0 w 111"/>
                <a:gd name="T9" fmla="*/ 19 h 19"/>
                <a:gd name="T10" fmla="*/ 6 w 111"/>
                <a:gd name="T11" fmla="*/ 10 h 19"/>
                <a:gd name="T12" fmla="*/ 9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9" y="0"/>
                  </a:moveTo>
                  <a:lnTo>
                    <a:pt x="111" y="0"/>
                  </a:lnTo>
                  <a:lnTo>
                    <a:pt x="107" y="10"/>
                  </a:lnTo>
                  <a:lnTo>
                    <a:pt x="102" y="19"/>
                  </a:lnTo>
                  <a:lnTo>
                    <a:pt x="0" y="19"/>
                  </a:lnTo>
                  <a:lnTo>
                    <a:pt x="6" y="1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4" name="Freeform 343">
              <a:extLst>
                <a:ext uri="{FF2B5EF4-FFF2-40B4-BE49-F238E27FC236}">
                  <a16:creationId xmlns:a16="http://schemas.microsoft.com/office/drawing/2014/main" id="{55C728D6-AFD3-5145-8504-BF674B0FB2C4}"/>
                </a:ext>
              </a:extLst>
            </p:cNvPr>
            <p:cNvSpPr>
              <a:spLocks/>
            </p:cNvSpPr>
            <p:nvPr/>
          </p:nvSpPr>
          <p:spPr bwMode="auto">
            <a:xfrm>
              <a:off x="4324" y="2516"/>
              <a:ext cx="96" cy="36"/>
            </a:xfrm>
            <a:custGeom>
              <a:avLst/>
              <a:gdLst>
                <a:gd name="T0" fmla="*/ 19 w 96"/>
                <a:gd name="T1" fmla="*/ 0 h 36"/>
                <a:gd name="T2" fmla="*/ 96 w 96"/>
                <a:gd name="T3" fmla="*/ 0 h 36"/>
                <a:gd name="T4" fmla="*/ 92 w 96"/>
                <a:gd name="T5" fmla="*/ 14 h 36"/>
                <a:gd name="T6" fmla="*/ 86 w 96"/>
                <a:gd name="T7" fmla="*/ 25 h 36"/>
                <a:gd name="T8" fmla="*/ 78 w 96"/>
                <a:gd name="T9" fmla="*/ 36 h 36"/>
                <a:gd name="T10" fmla="*/ 0 w 96"/>
                <a:gd name="T11" fmla="*/ 36 h 36"/>
                <a:gd name="T12" fmla="*/ 9 w 96"/>
                <a:gd name="T13" fmla="*/ 25 h 36"/>
                <a:gd name="T14" fmla="*/ 15 w 96"/>
                <a:gd name="T15" fmla="*/ 14 h 36"/>
                <a:gd name="T16" fmla="*/ 19 w 9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36">
                  <a:moveTo>
                    <a:pt x="19" y="0"/>
                  </a:moveTo>
                  <a:lnTo>
                    <a:pt x="96" y="0"/>
                  </a:lnTo>
                  <a:lnTo>
                    <a:pt x="92" y="14"/>
                  </a:lnTo>
                  <a:lnTo>
                    <a:pt x="86" y="25"/>
                  </a:lnTo>
                  <a:lnTo>
                    <a:pt x="78" y="36"/>
                  </a:lnTo>
                  <a:lnTo>
                    <a:pt x="0" y="36"/>
                  </a:lnTo>
                  <a:lnTo>
                    <a:pt x="9" y="25"/>
                  </a:lnTo>
                  <a:lnTo>
                    <a:pt x="15" y="14"/>
                  </a:lnTo>
                  <a:lnTo>
                    <a:pt x="1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5" name="Freeform 344">
              <a:extLst>
                <a:ext uri="{FF2B5EF4-FFF2-40B4-BE49-F238E27FC236}">
                  <a16:creationId xmlns:a16="http://schemas.microsoft.com/office/drawing/2014/main" id="{D6F24ECA-9BE5-5C4C-B82F-C5961188415F}"/>
                </a:ext>
              </a:extLst>
            </p:cNvPr>
            <p:cNvSpPr>
              <a:spLocks/>
            </p:cNvSpPr>
            <p:nvPr/>
          </p:nvSpPr>
          <p:spPr bwMode="auto">
            <a:xfrm>
              <a:off x="4372" y="2516"/>
              <a:ext cx="185" cy="91"/>
            </a:xfrm>
            <a:custGeom>
              <a:avLst/>
              <a:gdLst>
                <a:gd name="T0" fmla="*/ 68 w 185"/>
                <a:gd name="T1" fmla="*/ 0 h 91"/>
                <a:gd name="T2" fmla="*/ 185 w 185"/>
                <a:gd name="T3" fmla="*/ 0 h 91"/>
                <a:gd name="T4" fmla="*/ 174 w 185"/>
                <a:gd name="T5" fmla="*/ 26 h 91"/>
                <a:gd name="T6" fmla="*/ 158 w 185"/>
                <a:gd name="T7" fmla="*/ 51 h 91"/>
                <a:gd name="T8" fmla="*/ 139 w 185"/>
                <a:gd name="T9" fmla="*/ 72 h 91"/>
                <a:gd name="T10" fmla="*/ 117 w 185"/>
                <a:gd name="T11" fmla="*/ 91 h 91"/>
                <a:gd name="T12" fmla="*/ 0 w 185"/>
                <a:gd name="T13" fmla="*/ 91 h 91"/>
                <a:gd name="T14" fmla="*/ 21 w 185"/>
                <a:gd name="T15" fmla="*/ 72 h 91"/>
                <a:gd name="T16" fmla="*/ 40 w 185"/>
                <a:gd name="T17" fmla="*/ 50 h 91"/>
                <a:gd name="T18" fmla="*/ 56 w 185"/>
                <a:gd name="T19" fmla="*/ 26 h 91"/>
                <a:gd name="T20" fmla="*/ 68 w 18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91">
                  <a:moveTo>
                    <a:pt x="68" y="0"/>
                  </a:moveTo>
                  <a:lnTo>
                    <a:pt x="185" y="0"/>
                  </a:lnTo>
                  <a:lnTo>
                    <a:pt x="174" y="26"/>
                  </a:lnTo>
                  <a:lnTo>
                    <a:pt x="158" y="51"/>
                  </a:lnTo>
                  <a:lnTo>
                    <a:pt x="139" y="72"/>
                  </a:lnTo>
                  <a:lnTo>
                    <a:pt x="117" y="91"/>
                  </a:lnTo>
                  <a:lnTo>
                    <a:pt x="0" y="91"/>
                  </a:lnTo>
                  <a:lnTo>
                    <a:pt x="21" y="72"/>
                  </a:lnTo>
                  <a:lnTo>
                    <a:pt x="40" y="50"/>
                  </a:lnTo>
                  <a:lnTo>
                    <a:pt x="56" y="26"/>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6" name="Freeform 345">
              <a:extLst>
                <a:ext uri="{FF2B5EF4-FFF2-40B4-BE49-F238E27FC236}">
                  <a16:creationId xmlns:a16="http://schemas.microsoft.com/office/drawing/2014/main" id="{F5872E29-C31C-A547-9ABA-481A6C8850EE}"/>
                </a:ext>
              </a:extLst>
            </p:cNvPr>
            <p:cNvSpPr>
              <a:spLocks/>
            </p:cNvSpPr>
            <p:nvPr/>
          </p:nvSpPr>
          <p:spPr bwMode="auto">
            <a:xfrm>
              <a:off x="4273" y="2571"/>
              <a:ext cx="113" cy="36"/>
            </a:xfrm>
            <a:custGeom>
              <a:avLst/>
              <a:gdLst>
                <a:gd name="T0" fmla="*/ 40 w 113"/>
                <a:gd name="T1" fmla="*/ 0 h 36"/>
                <a:gd name="T2" fmla="*/ 113 w 113"/>
                <a:gd name="T3" fmla="*/ 0 h 36"/>
                <a:gd name="T4" fmla="*/ 102 w 113"/>
                <a:gd name="T5" fmla="*/ 14 h 36"/>
                <a:gd name="T6" fmla="*/ 90 w 113"/>
                <a:gd name="T7" fmla="*/ 25 h 36"/>
                <a:gd name="T8" fmla="*/ 76 w 113"/>
                <a:gd name="T9" fmla="*/ 36 h 36"/>
                <a:gd name="T10" fmla="*/ 0 w 113"/>
                <a:gd name="T11" fmla="*/ 36 h 36"/>
                <a:gd name="T12" fmla="*/ 16 w 113"/>
                <a:gd name="T13" fmla="*/ 26 h 36"/>
                <a:gd name="T14" fmla="*/ 28 w 113"/>
                <a:gd name="T15" fmla="*/ 14 h 36"/>
                <a:gd name="T16" fmla="*/ 40 w 11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36">
                  <a:moveTo>
                    <a:pt x="40" y="0"/>
                  </a:moveTo>
                  <a:lnTo>
                    <a:pt x="113" y="0"/>
                  </a:lnTo>
                  <a:lnTo>
                    <a:pt x="102" y="14"/>
                  </a:lnTo>
                  <a:lnTo>
                    <a:pt x="90" y="25"/>
                  </a:lnTo>
                  <a:lnTo>
                    <a:pt x="76" y="36"/>
                  </a:lnTo>
                  <a:lnTo>
                    <a:pt x="0" y="36"/>
                  </a:lnTo>
                  <a:lnTo>
                    <a:pt x="16" y="26"/>
                  </a:lnTo>
                  <a:lnTo>
                    <a:pt x="28" y="14"/>
                  </a:lnTo>
                  <a:lnTo>
                    <a:pt x="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7" name="Freeform 346">
              <a:extLst>
                <a:ext uri="{FF2B5EF4-FFF2-40B4-BE49-F238E27FC236}">
                  <a16:creationId xmlns:a16="http://schemas.microsoft.com/office/drawing/2014/main" id="{1A47CB8A-548D-9E40-8158-930C4CC4D69D}"/>
                </a:ext>
              </a:extLst>
            </p:cNvPr>
            <p:cNvSpPr>
              <a:spLocks/>
            </p:cNvSpPr>
            <p:nvPr/>
          </p:nvSpPr>
          <p:spPr bwMode="auto">
            <a:xfrm>
              <a:off x="3780" y="2516"/>
              <a:ext cx="545" cy="91"/>
            </a:xfrm>
            <a:custGeom>
              <a:avLst/>
              <a:gdLst>
                <a:gd name="T0" fmla="*/ 60 w 545"/>
                <a:gd name="T1" fmla="*/ 0 h 91"/>
                <a:gd name="T2" fmla="*/ 545 w 545"/>
                <a:gd name="T3" fmla="*/ 0 h 91"/>
                <a:gd name="T4" fmla="*/ 536 w 545"/>
                <a:gd name="T5" fmla="*/ 21 h 91"/>
                <a:gd name="T6" fmla="*/ 523 w 545"/>
                <a:gd name="T7" fmla="*/ 41 h 91"/>
                <a:gd name="T8" fmla="*/ 508 w 545"/>
                <a:gd name="T9" fmla="*/ 60 h 91"/>
                <a:gd name="T10" fmla="*/ 491 w 545"/>
                <a:gd name="T11" fmla="*/ 76 h 91"/>
                <a:gd name="T12" fmla="*/ 472 w 545"/>
                <a:gd name="T13" fmla="*/ 91 h 91"/>
                <a:gd name="T14" fmla="*/ 382 w 545"/>
                <a:gd name="T15" fmla="*/ 91 h 91"/>
                <a:gd name="T16" fmla="*/ 396 w 545"/>
                <a:gd name="T17" fmla="*/ 78 h 91"/>
                <a:gd name="T18" fmla="*/ 406 w 545"/>
                <a:gd name="T19" fmla="*/ 63 h 91"/>
                <a:gd name="T20" fmla="*/ 341 w 545"/>
                <a:gd name="T21" fmla="*/ 63 h 91"/>
                <a:gd name="T22" fmla="*/ 330 w 545"/>
                <a:gd name="T23" fmla="*/ 78 h 91"/>
                <a:gd name="T24" fmla="*/ 317 w 545"/>
                <a:gd name="T25" fmla="*/ 91 h 91"/>
                <a:gd name="T26" fmla="*/ 138 w 545"/>
                <a:gd name="T27" fmla="*/ 91 h 91"/>
                <a:gd name="T28" fmla="*/ 152 w 545"/>
                <a:gd name="T29" fmla="*/ 78 h 91"/>
                <a:gd name="T30" fmla="*/ 162 w 545"/>
                <a:gd name="T31" fmla="*/ 63 h 91"/>
                <a:gd name="T32" fmla="*/ 96 w 545"/>
                <a:gd name="T33" fmla="*/ 63 h 91"/>
                <a:gd name="T34" fmla="*/ 86 w 545"/>
                <a:gd name="T35" fmla="*/ 78 h 91"/>
                <a:gd name="T36" fmla="*/ 72 w 545"/>
                <a:gd name="T37" fmla="*/ 91 h 91"/>
                <a:gd name="T38" fmla="*/ 0 w 545"/>
                <a:gd name="T39" fmla="*/ 91 h 91"/>
                <a:gd name="T40" fmla="*/ 19 w 545"/>
                <a:gd name="T41" fmla="*/ 71 h 91"/>
                <a:gd name="T42" fmla="*/ 36 w 545"/>
                <a:gd name="T43" fmla="*/ 50 h 91"/>
                <a:gd name="T44" fmla="*/ 49 w 545"/>
                <a:gd name="T45" fmla="*/ 25 h 91"/>
                <a:gd name="T46" fmla="*/ 60 w 54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5" h="91">
                  <a:moveTo>
                    <a:pt x="60" y="0"/>
                  </a:moveTo>
                  <a:lnTo>
                    <a:pt x="545" y="0"/>
                  </a:lnTo>
                  <a:lnTo>
                    <a:pt x="536" y="21"/>
                  </a:lnTo>
                  <a:lnTo>
                    <a:pt x="523" y="41"/>
                  </a:lnTo>
                  <a:lnTo>
                    <a:pt x="508" y="60"/>
                  </a:lnTo>
                  <a:lnTo>
                    <a:pt x="491" y="76"/>
                  </a:lnTo>
                  <a:lnTo>
                    <a:pt x="472" y="91"/>
                  </a:lnTo>
                  <a:lnTo>
                    <a:pt x="382" y="91"/>
                  </a:lnTo>
                  <a:lnTo>
                    <a:pt x="396" y="78"/>
                  </a:lnTo>
                  <a:lnTo>
                    <a:pt x="406" y="63"/>
                  </a:lnTo>
                  <a:lnTo>
                    <a:pt x="341" y="63"/>
                  </a:lnTo>
                  <a:lnTo>
                    <a:pt x="330" y="78"/>
                  </a:lnTo>
                  <a:lnTo>
                    <a:pt x="317" y="91"/>
                  </a:lnTo>
                  <a:lnTo>
                    <a:pt x="138" y="91"/>
                  </a:lnTo>
                  <a:lnTo>
                    <a:pt x="152" y="78"/>
                  </a:lnTo>
                  <a:lnTo>
                    <a:pt x="162" y="63"/>
                  </a:lnTo>
                  <a:lnTo>
                    <a:pt x="96" y="63"/>
                  </a:lnTo>
                  <a:lnTo>
                    <a:pt x="86" y="78"/>
                  </a:lnTo>
                  <a:lnTo>
                    <a:pt x="72" y="91"/>
                  </a:lnTo>
                  <a:lnTo>
                    <a:pt x="0" y="91"/>
                  </a:lnTo>
                  <a:lnTo>
                    <a:pt x="19" y="71"/>
                  </a:lnTo>
                  <a:lnTo>
                    <a:pt x="36" y="50"/>
                  </a:lnTo>
                  <a:lnTo>
                    <a:pt x="49" y="25"/>
                  </a:lnTo>
                  <a:lnTo>
                    <a:pt x="6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8" name="Rectangle 347">
              <a:extLst>
                <a:ext uri="{FF2B5EF4-FFF2-40B4-BE49-F238E27FC236}">
                  <a16:creationId xmlns:a16="http://schemas.microsoft.com/office/drawing/2014/main" id="{CF5B17E0-1688-7F44-A669-786AF7F4699F}"/>
                </a:ext>
              </a:extLst>
            </p:cNvPr>
            <p:cNvSpPr>
              <a:spLocks noChangeArrowheads="1"/>
            </p:cNvSpPr>
            <p:nvPr/>
          </p:nvSpPr>
          <p:spPr bwMode="auto">
            <a:xfrm>
              <a:off x="3950" y="2686"/>
              <a:ext cx="3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509" name="Freeform 348">
              <a:extLst>
                <a:ext uri="{FF2B5EF4-FFF2-40B4-BE49-F238E27FC236}">
                  <a16:creationId xmlns:a16="http://schemas.microsoft.com/office/drawing/2014/main" id="{8774AAAD-4EB1-F043-B24A-9F9647A2B1B1}"/>
                </a:ext>
              </a:extLst>
            </p:cNvPr>
            <p:cNvSpPr>
              <a:spLocks/>
            </p:cNvSpPr>
            <p:nvPr/>
          </p:nvSpPr>
          <p:spPr bwMode="auto">
            <a:xfrm>
              <a:off x="2911" y="2484"/>
              <a:ext cx="861" cy="316"/>
            </a:xfrm>
            <a:custGeom>
              <a:avLst/>
              <a:gdLst>
                <a:gd name="T0" fmla="*/ 18 w 861"/>
                <a:gd name="T1" fmla="*/ 27 h 316"/>
                <a:gd name="T2" fmla="*/ 59 w 861"/>
                <a:gd name="T3" fmla="*/ 30 h 316"/>
                <a:gd name="T4" fmla="*/ 103 w 861"/>
                <a:gd name="T5" fmla="*/ 29 h 316"/>
                <a:gd name="T6" fmla="*/ 148 w 861"/>
                <a:gd name="T7" fmla="*/ 23 h 316"/>
                <a:gd name="T8" fmla="*/ 194 w 861"/>
                <a:gd name="T9" fmla="*/ 16 h 316"/>
                <a:gd name="T10" fmla="*/ 241 w 861"/>
                <a:gd name="T11" fmla="*/ 10 h 316"/>
                <a:gd name="T12" fmla="*/ 287 w 861"/>
                <a:gd name="T13" fmla="*/ 3 h 316"/>
                <a:gd name="T14" fmla="*/ 331 w 861"/>
                <a:gd name="T15" fmla="*/ 0 h 316"/>
                <a:gd name="T16" fmla="*/ 371 w 861"/>
                <a:gd name="T17" fmla="*/ 1 h 316"/>
                <a:gd name="T18" fmla="*/ 410 w 861"/>
                <a:gd name="T19" fmla="*/ 9 h 316"/>
                <a:gd name="T20" fmla="*/ 455 w 861"/>
                <a:gd name="T21" fmla="*/ 30 h 316"/>
                <a:gd name="T22" fmla="*/ 474 w 861"/>
                <a:gd name="T23" fmla="*/ 47 h 316"/>
                <a:gd name="T24" fmla="*/ 490 w 861"/>
                <a:gd name="T25" fmla="*/ 67 h 316"/>
                <a:gd name="T26" fmla="*/ 504 w 861"/>
                <a:gd name="T27" fmla="*/ 89 h 316"/>
                <a:gd name="T28" fmla="*/ 514 w 861"/>
                <a:gd name="T29" fmla="*/ 114 h 316"/>
                <a:gd name="T30" fmla="*/ 521 w 861"/>
                <a:gd name="T31" fmla="*/ 140 h 316"/>
                <a:gd name="T32" fmla="*/ 524 w 861"/>
                <a:gd name="T33" fmla="*/ 166 h 316"/>
                <a:gd name="T34" fmla="*/ 522 w 861"/>
                <a:gd name="T35" fmla="*/ 192 h 316"/>
                <a:gd name="T36" fmla="*/ 516 w 861"/>
                <a:gd name="T37" fmla="*/ 218 h 316"/>
                <a:gd name="T38" fmla="*/ 507 w 861"/>
                <a:gd name="T39" fmla="*/ 241 h 316"/>
                <a:gd name="T40" fmla="*/ 486 w 861"/>
                <a:gd name="T41" fmla="*/ 271 h 316"/>
                <a:gd name="T42" fmla="*/ 472 w 861"/>
                <a:gd name="T43" fmla="*/ 283 h 316"/>
                <a:gd name="T44" fmla="*/ 455 w 861"/>
                <a:gd name="T45" fmla="*/ 295 h 316"/>
                <a:gd name="T46" fmla="*/ 437 w 861"/>
                <a:gd name="T47" fmla="*/ 303 h 316"/>
                <a:gd name="T48" fmla="*/ 419 w 861"/>
                <a:gd name="T49" fmla="*/ 310 h 316"/>
                <a:gd name="T50" fmla="*/ 403 w 861"/>
                <a:gd name="T51" fmla="*/ 314 h 316"/>
                <a:gd name="T52" fmla="*/ 386 w 861"/>
                <a:gd name="T53" fmla="*/ 316 h 316"/>
                <a:gd name="T54" fmla="*/ 371 w 861"/>
                <a:gd name="T55" fmla="*/ 314 h 316"/>
                <a:gd name="T56" fmla="*/ 359 w 861"/>
                <a:gd name="T57" fmla="*/ 309 h 316"/>
                <a:gd name="T58" fmla="*/ 346 w 861"/>
                <a:gd name="T59" fmla="*/ 297 h 316"/>
                <a:gd name="T60" fmla="*/ 342 w 861"/>
                <a:gd name="T61" fmla="*/ 287 h 316"/>
                <a:gd name="T62" fmla="*/ 339 w 861"/>
                <a:gd name="T63" fmla="*/ 275 h 316"/>
                <a:gd name="T64" fmla="*/ 337 w 861"/>
                <a:gd name="T65" fmla="*/ 262 h 316"/>
                <a:gd name="T66" fmla="*/ 338 w 861"/>
                <a:gd name="T67" fmla="*/ 248 h 316"/>
                <a:gd name="T68" fmla="*/ 340 w 861"/>
                <a:gd name="T69" fmla="*/ 235 h 316"/>
                <a:gd name="T70" fmla="*/ 343 w 861"/>
                <a:gd name="T71" fmla="*/ 220 h 316"/>
                <a:gd name="T72" fmla="*/ 347 w 861"/>
                <a:gd name="T73" fmla="*/ 206 h 316"/>
                <a:gd name="T74" fmla="*/ 354 w 861"/>
                <a:gd name="T75" fmla="*/ 192 h 316"/>
                <a:gd name="T76" fmla="*/ 375 w 861"/>
                <a:gd name="T77" fmla="*/ 161 h 316"/>
                <a:gd name="T78" fmla="*/ 414 w 861"/>
                <a:gd name="T79" fmla="*/ 134 h 316"/>
                <a:gd name="T80" fmla="*/ 463 w 861"/>
                <a:gd name="T81" fmla="*/ 120 h 316"/>
                <a:gd name="T82" fmla="*/ 517 w 861"/>
                <a:gd name="T83" fmla="*/ 115 h 316"/>
                <a:gd name="T84" fmla="*/ 577 w 861"/>
                <a:gd name="T85" fmla="*/ 118 h 316"/>
                <a:gd name="T86" fmla="*/ 638 w 861"/>
                <a:gd name="T87" fmla="*/ 124 h 316"/>
                <a:gd name="T88" fmla="*/ 697 w 861"/>
                <a:gd name="T89" fmla="*/ 129 h 316"/>
                <a:gd name="T90" fmla="*/ 753 w 861"/>
                <a:gd name="T91" fmla="*/ 131 h 316"/>
                <a:gd name="T92" fmla="*/ 804 w 861"/>
                <a:gd name="T93" fmla="*/ 127 h 316"/>
                <a:gd name="T94" fmla="*/ 844 w 861"/>
                <a:gd name="T95" fmla="*/ 112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1" h="316">
                  <a:moveTo>
                    <a:pt x="0" y="23"/>
                  </a:moveTo>
                  <a:lnTo>
                    <a:pt x="18" y="27"/>
                  </a:lnTo>
                  <a:lnTo>
                    <a:pt x="38" y="30"/>
                  </a:lnTo>
                  <a:lnTo>
                    <a:pt x="59" y="30"/>
                  </a:lnTo>
                  <a:lnTo>
                    <a:pt x="81" y="30"/>
                  </a:lnTo>
                  <a:lnTo>
                    <a:pt x="103" y="29"/>
                  </a:lnTo>
                  <a:lnTo>
                    <a:pt x="125" y="27"/>
                  </a:lnTo>
                  <a:lnTo>
                    <a:pt x="148" y="23"/>
                  </a:lnTo>
                  <a:lnTo>
                    <a:pt x="171" y="20"/>
                  </a:lnTo>
                  <a:lnTo>
                    <a:pt x="194" y="16"/>
                  </a:lnTo>
                  <a:lnTo>
                    <a:pt x="218" y="13"/>
                  </a:lnTo>
                  <a:lnTo>
                    <a:pt x="241" y="10"/>
                  </a:lnTo>
                  <a:lnTo>
                    <a:pt x="264" y="6"/>
                  </a:lnTo>
                  <a:lnTo>
                    <a:pt x="287" y="3"/>
                  </a:lnTo>
                  <a:lnTo>
                    <a:pt x="309" y="1"/>
                  </a:lnTo>
                  <a:lnTo>
                    <a:pt x="331" y="0"/>
                  </a:lnTo>
                  <a:lnTo>
                    <a:pt x="351" y="0"/>
                  </a:lnTo>
                  <a:lnTo>
                    <a:pt x="371" y="1"/>
                  </a:lnTo>
                  <a:lnTo>
                    <a:pt x="391" y="4"/>
                  </a:lnTo>
                  <a:lnTo>
                    <a:pt x="410" y="9"/>
                  </a:lnTo>
                  <a:lnTo>
                    <a:pt x="428" y="15"/>
                  </a:lnTo>
                  <a:lnTo>
                    <a:pt x="455" y="30"/>
                  </a:lnTo>
                  <a:lnTo>
                    <a:pt x="464" y="37"/>
                  </a:lnTo>
                  <a:lnTo>
                    <a:pt x="474" y="47"/>
                  </a:lnTo>
                  <a:lnTo>
                    <a:pt x="482" y="56"/>
                  </a:lnTo>
                  <a:lnTo>
                    <a:pt x="490" y="67"/>
                  </a:lnTo>
                  <a:lnTo>
                    <a:pt x="498" y="77"/>
                  </a:lnTo>
                  <a:lnTo>
                    <a:pt x="504" y="89"/>
                  </a:lnTo>
                  <a:lnTo>
                    <a:pt x="509" y="102"/>
                  </a:lnTo>
                  <a:lnTo>
                    <a:pt x="514" y="114"/>
                  </a:lnTo>
                  <a:lnTo>
                    <a:pt x="517" y="127"/>
                  </a:lnTo>
                  <a:lnTo>
                    <a:pt x="521" y="140"/>
                  </a:lnTo>
                  <a:lnTo>
                    <a:pt x="523" y="153"/>
                  </a:lnTo>
                  <a:lnTo>
                    <a:pt x="524" y="166"/>
                  </a:lnTo>
                  <a:lnTo>
                    <a:pt x="524" y="180"/>
                  </a:lnTo>
                  <a:lnTo>
                    <a:pt x="522" y="192"/>
                  </a:lnTo>
                  <a:lnTo>
                    <a:pt x="520" y="205"/>
                  </a:lnTo>
                  <a:lnTo>
                    <a:pt x="516" y="218"/>
                  </a:lnTo>
                  <a:lnTo>
                    <a:pt x="512" y="229"/>
                  </a:lnTo>
                  <a:lnTo>
                    <a:pt x="507" y="241"/>
                  </a:lnTo>
                  <a:lnTo>
                    <a:pt x="500" y="253"/>
                  </a:lnTo>
                  <a:lnTo>
                    <a:pt x="486" y="271"/>
                  </a:lnTo>
                  <a:lnTo>
                    <a:pt x="479" y="277"/>
                  </a:lnTo>
                  <a:lnTo>
                    <a:pt x="472" y="283"/>
                  </a:lnTo>
                  <a:lnTo>
                    <a:pt x="463" y="289"/>
                  </a:lnTo>
                  <a:lnTo>
                    <a:pt x="455" y="295"/>
                  </a:lnTo>
                  <a:lnTo>
                    <a:pt x="446" y="299"/>
                  </a:lnTo>
                  <a:lnTo>
                    <a:pt x="437" y="303"/>
                  </a:lnTo>
                  <a:lnTo>
                    <a:pt x="429" y="308"/>
                  </a:lnTo>
                  <a:lnTo>
                    <a:pt x="419" y="310"/>
                  </a:lnTo>
                  <a:lnTo>
                    <a:pt x="411" y="313"/>
                  </a:lnTo>
                  <a:lnTo>
                    <a:pt x="403" y="314"/>
                  </a:lnTo>
                  <a:lnTo>
                    <a:pt x="394" y="315"/>
                  </a:lnTo>
                  <a:lnTo>
                    <a:pt x="386" y="316"/>
                  </a:lnTo>
                  <a:lnTo>
                    <a:pt x="379" y="315"/>
                  </a:lnTo>
                  <a:lnTo>
                    <a:pt x="371" y="314"/>
                  </a:lnTo>
                  <a:lnTo>
                    <a:pt x="365" y="312"/>
                  </a:lnTo>
                  <a:lnTo>
                    <a:pt x="359" y="309"/>
                  </a:lnTo>
                  <a:lnTo>
                    <a:pt x="349" y="301"/>
                  </a:lnTo>
                  <a:lnTo>
                    <a:pt x="346" y="297"/>
                  </a:lnTo>
                  <a:lnTo>
                    <a:pt x="344" y="292"/>
                  </a:lnTo>
                  <a:lnTo>
                    <a:pt x="342" y="287"/>
                  </a:lnTo>
                  <a:lnTo>
                    <a:pt x="340" y="281"/>
                  </a:lnTo>
                  <a:lnTo>
                    <a:pt x="339" y="275"/>
                  </a:lnTo>
                  <a:lnTo>
                    <a:pt x="338" y="270"/>
                  </a:lnTo>
                  <a:lnTo>
                    <a:pt x="337" y="262"/>
                  </a:lnTo>
                  <a:lnTo>
                    <a:pt x="337" y="256"/>
                  </a:lnTo>
                  <a:lnTo>
                    <a:pt x="338" y="248"/>
                  </a:lnTo>
                  <a:lnTo>
                    <a:pt x="339" y="242"/>
                  </a:lnTo>
                  <a:lnTo>
                    <a:pt x="340" y="235"/>
                  </a:lnTo>
                  <a:lnTo>
                    <a:pt x="341" y="227"/>
                  </a:lnTo>
                  <a:lnTo>
                    <a:pt x="343" y="220"/>
                  </a:lnTo>
                  <a:lnTo>
                    <a:pt x="345" y="214"/>
                  </a:lnTo>
                  <a:lnTo>
                    <a:pt x="347" y="206"/>
                  </a:lnTo>
                  <a:lnTo>
                    <a:pt x="350" y="200"/>
                  </a:lnTo>
                  <a:lnTo>
                    <a:pt x="354" y="192"/>
                  </a:lnTo>
                  <a:lnTo>
                    <a:pt x="357" y="186"/>
                  </a:lnTo>
                  <a:lnTo>
                    <a:pt x="375" y="161"/>
                  </a:lnTo>
                  <a:lnTo>
                    <a:pt x="393" y="146"/>
                  </a:lnTo>
                  <a:lnTo>
                    <a:pt x="414" y="134"/>
                  </a:lnTo>
                  <a:lnTo>
                    <a:pt x="438" y="126"/>
                  </a:lnTo>
                  <a:lnTo>
                    <a:pt x="463" y="120"/>
                  </a:lnTo>
                  <a:lnTo>
                    <a:pt x="489" y="116"/>
                  </a:lnTo>
                  <a:lnTo>
                    <a:pt x="517" y="115"/>
                  </a:lnTo>
                  <a:lnTo>
                    <a:pt x="547" y="116"/>
                  </a:lnTo>
                  <a:lnTo>
                    <a:pt x="577" y="118"/>
                  </a:lnTo>
                  <a:lnTo>
                    <a:pt x="607" y="121"/>
                  </a:lnTo>
                  <a:lnTo>
                    <a:pt x="638" y="124"/>
                  </a:lnTo>
                  <a:lnTo>
                    <a:pt x="668" y="127"/>
                  </a:lnTo>
                  <a:lnTo>
                    <a:pt x="697" y="129"/>
                  </a:lnTo>
                  <a:lnTo>
                    <a:pt x="726" y="131"/>
                  </a:lnTo>
                  <a:lnTo>
                    <a:pt x="753" y="131"/>
                  </a:lnTo>
                  <a:lnTo>
                    <a:pt x="780" y="130"/>
                  </a:lnTo>
                  <a:lnTo>
                    <a:pt x="804" y="127"/>
                  </a:lnTo>
                  <a:lnTo>
                    <a:pt x="824" y="121"/>
                  </a:lnTo>
                  <a:lnTo>
                    <a:pt x="844" y="112"/>
                  </a:lnTo>
                  <a:lnTo>
                    <a:pt x="861" y="99"/>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10" name="Freeform 349">
              <a:extLst>
                <a:ext uri="{FF2B5EF4-FFF2-40B4-BE49-F238E27FC236}">
                  <a16:creationId xmlns:a16="http://schemas.microsoft.com/office/drawing/2014/main" id="{59C93E46-B62A-6045-94C5-566E87869712}"/>
                </a:ext>
              </a:extLst>
            </p:cNvPr>
            <p:cNvSpPr>
              <a:spLocks/>
            </p:cNvSpPr>
            <p:nvPr/>
          </p:nvSpPr>
          <p:spPr bwMode="auto">
            <a:xfrm>
              <a:off x="2848" y="2474"/>
              <a:ext cx="91" cy="75"/>
            </a:xfrm>
            <a:custGeom>
              <a:avLst/>
              <a:gdLst>
                <a:gd name="T0" fmla="*/ 52 w 91"/>
                <a:gd name="T1" fmla="*/ 75 h 75"/>
                <a:gd name="T2" fmla="*/ 0 w 91"/>
                <a:gd name="T3" fmla="*/ 0 h 75"/>
                <a:gd name="T4" fmla="*/ 91 w 91"/>
                <a:gd name="T5" fmla="*/ 2 h 75"/>
                <a:gd name="T6" fmla="*/ 52 w 91"/>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75">
                  <a:moveTo>
                    <a:pt x="52" y="75"/>
                  </a:moveTo>
                  <a:lnTo>
                    <a:pt x="0" y="0"/>
                  </a:lnTo>
                  <a:lnTo>
                    <a:pt x="91" y="2"/>
                  </a:lnTo>
                  <a:lnTo>
                    <a:pt x="52" y="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511" name="Rectangle 350">
              <a:extLst>
                <a:ext uri="{FF2B5EF4-FFF2-40B4-BE49-F238E27FC236}">
                  <a16:creationId xmlns:a16="http://schemas.microsoft.com/office/drawing/2014/main" id="{C0F8AC4D-B5C0-2F47-A122-FA2D7D550CB9}"/>
                </a:ext>
              </a:extLst>
            </p:cNvPr>
            <p:cNvSpPr>
              <a:spLocks noChangeArrowheads="1"/>
            </p:cNvSpPr>
            <p:nvPr/>
          </p:nvSpPr>
          <p:spPr bwMode="auto">
            <a:xfrm>
              <a:off x="4007" y="2270"/>
              <a:ext cx="382"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512" name="Rectangle 351">
              <a:extLst>
                <a:ext uri="{FF2B5EF4-FFF2-40B4-BE49-F238E27FC236}">
                  <a16:creationId xmlns:a16="http://schemas.microsoft.com/office/drawing/2014/main" id="{36FA9644-5771-6D48-82C9-74341A8D57BC}"/>
                </a:ext>
              </a:extLst>
            </p:cNvPr>
            <p:cNvSpPr>
              <a:spLocks noChangeArrowheads="1"/>
            </p:cNvSpPr>
            <p:nvPr/>
          </p:nvSpPr>
          <p:spPr bwMode="auto">
            <a:xfrm>
              <a:off x="4057" y="2279"/>
              <a:ext cx="2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sp>
        <p:nvSpPr>
          <p:cNvPr id="363523" name="Rectangle 3">
            <a:extLst>
              <a:ext uri="{FF2B5EF4-FFF2-40B4-BE49-F238E27FC236}">
                <a16:creationId xmlns:a16="http://schemas.microsoft.com/office/drawing/2014/main" id="{5CDE1D66-85E3-8C45-A859-E0E85BE689C7}"/>
              </a:ext>
            </a:extLst>
          </p:cNvPr>
          <p:cNvSpPr>
            <a:spLocks noChangeArrowheads="1"/>
          </p:cNvSpPr>
          <p:nvPr/>
        </p:nvSpPr>
        <p:spPr bwMode="auto">
          <a:xfrm>
            <a:off x="5334000" y="685800"/>
            <a:ext cx="3505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50000"/>
              </a:spcBef>
              <a:buFont typeface="Wingdings" charset="2"/>
              <a:buNone/>
              <a:defRPr/>
            </a:pPr>
            <a:r>
              <a:rPr lang="en-US" altLang="zh-TW" sz="1400">
                <a:ea typeface="新細明體" charset="0"/>
              </a:rPr>
              <a:t>The </a:t>
            </a:r>
            <a:r>
              <a:rPr lang="en-US" altLang="zh-TW" sz="1400">
                <a:latin typeface="Consolas" charset="0"/>
                <a:ea typeface="新細明體" charset="0"/>
                <a:cs typeface="Consolas" charset="0"/>
              </a:rPr>
              <a:t>Memory</a:t>
            </a:r>
            <a:r>
              <a:rPr lang="en-US" altLang="zh-TW" sz="1400">
                <a:ea typeface="新細明體" charset="0"/>
              </a:rPr>
              <a:t> chip is essentially a package that integrates the three chip-parts </a:t>
            </a:r>
            <a:r>
              <a:rPr lang="en-US" altLang="zh-TW" sz="1400">
                <a:latin typeface="Consolas" charset="0"/>
                <a:ea typeface="新細明體" charset="0"/>
              </a:rPr>
              <a:t>RAM16K</a:t>
            </a:r>
            <a:r>
              <a:rPr lang="en-US" altLang="zh-TW" sz="1400">
                <a:ea typeface="新細明體" charset="0"/>
              </a:rPr>
              <a:t>, </a:t>
            </a:r>
            <a:r>
              <a:rPr lang="en-US" altLang="zh-TW" sz="1400">
                <a:latin typeface="Consolas" charset="0"/>
                <a:ea typeface="新細明體" charset="0"/>
              </a:rPr>
              <a:t>Screen</a:t>
            </a:r>
            <a:r>
              <a:rPr lang="en-US" altLang="zh-TW" sz="1400">
                <a:ea typeface="新細明體" charset="0"/>
              </a:rPr>
              <a:t>, and </a:t>
            </a:r>
            <a:r>
              <a:rPr lang="en-US" altLang="zh-TW" sz="1400">
                <a:latin typeface="Consolas" charset="0"/>
                <a:ea typeface="新細明體" charset="0"/>
              </a:rPr>
              <a:t>Keyboard</a:t>
            </a:r>
            <a:r>
              <a:rPr lang="en-US" altLang="zh-TW" sz="1400">
                <a:ea typeface="新細明體" charset="0"/>
              </a:rPr>
              <a:t> into a single, contiguous address space.</a:t>
            </a:r>
          </a:p>
          <a:p>
            <a:pPr>
              <a:lnSpc>
                <a:spcPct val="125000"/>
              </a:lnSpc>
              <a:spcBef>
                <a:spcPct val="50000"/>
              </a:spcBef>
              <a:buFont typeface="Wingdings" charset="2"/>
              <a:buNone/>
              <a:defRPr/>
            </a:pPr>
            <a:r>
              <a:rPr lang="en-US" altLang="zh-TW" sz="1400">
                <a:ea typeface="新細明體" charset="0"/>
              </a:rPr>
              <a:t>This packaging effects the programmer’s view of the memory, as well as the necessary I/O side-effects.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1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1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17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171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352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35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P spid="36352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99948A9-F0FF-CF47-8B50-5BB8A3F389BA}"/>
              </a:ext>
            </a:extLst>
          </p:cNvPr>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defRPr/>
            </a:pPr>
            <a:r>
              <a:rPr lang="en-US" altLang="zh-TW">
                <a:ea typeface="新細明體" charset="0"/>
              </a:rPr>
              <a:t>Data memory</a:t>
            </a:r>
          </a:p>
        </p:txBody>
      </p:sp>
      <p:sp>
        <p:nvSpPr>
          <p:cNvPr id="359427" name="Rectangle 3">
            <a:extLst>
              <a:ext uri="{FF2B5EF4-FFF2-40B4-BE49-F238E27FC236}">
                <a16:creationId xmlns:a16="http://schemas.microsoft.com/office/drawing/2014/main" id="{E3A77C69-09A5-364A-8A4D-B5B5D65E00EC}"/>
              </a:ext>
            </a:extLst>
          </p:cNvPr>
          <p:cNvSpPr>
            <a:spLocks noGrp="1" noChangeArrowheads="1"/>
          </p:cNvSpPr>
          <p:nvPr>
            <p:ph type="body" idx="1"/>
          </p:nvPr>
        </p:nvSpPr>
        <p:spPr>
          <a:xfrm>
            <a:off x="392113" y="838200"/>
            <a:ext cx="8294687" cy="5486400"/>
          </a:xfrm>
        </p:spPr>
        <p:txBody>
          <a:bodyPr/>
          <a:lstStyle/>
          <a:p>
            <a:pPr marL="179388" indent="-179388">
              <a:spcBef>
                <a:spcPct val="150000"/>
              </a:spcBef>
              <a:buFont typeface="Wingdings" charset="2"/>
              <a:buNone/>
              <a:defRPr/>
            </a:pPr>
            <a:r>
              <a:rPr lang="en-US" altLang="zh-TW" sz="1800" u="sng">
                <a:ea typeface="新細明體" charset="0"/>
              </a:rPr>
              <a:t>Low-level (hardware) read/write logic:</a:t>
            </a:r>
          </a:p>
          <a:p>
            <a:pPr marL="179388" indent="-179388">
              <a:spcBef>
                <a:spcPct val="130000"/>
              </a:spcBef>
              <a:buSzPct val="75000"/>
              <a:buFont typeface="Wingdings" charset="2"/>
              <a:buNone/>
              <a:defRPr/>
            </a:pPr>
            <a:r>
              <a:rPr lang="en-US" altLang="zh-TW" sz="1600">
                <a:ea typeface="新細明體" charset="0"/>
              </a:rPr>
              <a:t>To read  </a:t>
            </a:r>
            <a:r>
              <a:rPr lang="en-US" altLang="zh-TW" sz="1400">
                <a:latin typeface="Consolas" charset="0"/>
                <a:ea typeface="新細明體" charset="0"/>
                <a:cs typeface="Consolas" charset="0"/>
              </a:rPr>
              <a:t>RAM[</a:t>
            </a:r>
            <a:r>
              <a:rPr lang="en-US" altLang="zh-TW" sz="1600">
                <a:ea typeface="新細明體" charset="0"/>
              </a:rPr>
              <a:t>k</a:t>
            </a:r>
            <a:r>
              <a:rPr lang="en-US" altLang="zh-TW" sz="1400">
                <a:latin typeface="Consolas" charset="0"/>
                <a:ea typeface="新細明體" charset="0"/>
                <a:cs typeface="Consolas" charset="0"/>
              </a:rPr>
              <a:t>]</a:t>
            </a:r>
            <a:r>
              <a:rPr lang="en-US" altLang="zh-TW" sz="1600">
                <a:ea typeface="新細明體" charset="0"/>
                <a:cs typeface="Courier New" charset="0"/>
              </a:rPr>
              <a:t>:  set </a:t>
            </a:r>
            <a:r>
              <a:rPr lang="en-US" altLang="zh-TW" sz="1400">
                <a:latin typeface="Consolas" charset="0"/>
                <a:ea typeface="新細明體" charset="0"/>
              </a:rPr>
              <a:t>address</a:t>
            </a:r>
            <a:r>
              <a:rPr lang="en-US" altLang="zh-TW" sz="1600">
                <a:ea typeface="新細明體" charset="0"/>
              </a:rPr>
              <a:t> to k,</a:t>
            </a:r>
            <a:br>
              <a:rPr lang="en-US" altLang="zh-TW" sz="1600">
                <a:ea typeface="新細明體" charset="0"/>
              </a:rPr>
            </a:br>
            <a:r>
              <a:rPr lang="en-US" altLang="zh-TW" sz="1600">
                <a:ea typeface="新細明體" charset="0"/>
              </a:rPr>
              <a:t>                          probe </a:t>
            </a:r>
            <a:r>
              <a:rPr lang="en-US" altLang="zh-TW" sz="1400">
                <a:latin typeface="Consolas" charset="0"/>
                <a:ea typeface="新細明體" charset="0"/>
              </a:rPr>
              <a:t>out</a:t>
            </a:r>
          </a:p>
          <a:p>
            <a:pPr marL="179388" indent="-179388">
              <a:spcBef>
                <a:spcPct val="130000"/>
              </a:spcBef>
              <a:buSzPct val="75000"/>
              <a:buFont typeface="Wingdings" charset="2"/>
              <a:buNone/>
              <a:defRPr/>
            </a:pPr>
            <a:r>
              <a:rPr lang="en-US" altLang="zh-TW" sz="1600">
                <a:ea typeface="新細明體" charset="0"/>
              </a:rPr>
              <a:t>To write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  set </a:t>
            </a:r>
            <a:r>
              <a:rPr lang="en-US" altLang="zh-TW" sz="1400">
                <a:latin typeface="Consolas" charset="0"/>
                <a:ea typeface="新細明體" charset="0"/>
              </a:rPr>
              <a:t>address</a:t>
            </a:r>
            <a:r>
              <a:rPr lang="en-US" altLang="zh-TW" sz="1600">
                <a:ea typeface="新細明體" charset="0"/>
              </a:rPr>
              <a:t> to k,</a:t>
            </a:r>
            <a:br>
              <a:rPr lang="en-US" altLang="zh-TW" sz="1600">
                <a:ea typeface="新細明體" charset="0"/>
              </a:rPr>
            </a:br>
            <a:r>
              <a:rPr lang="en-US" altLang="zh-TW" sz="1600">
                <a:ea typeface="新細明體" charset="0"/>
              </a:rPr>
              <a:t>                            set </a:t>
            </a:r>
            <a:r>
              <a:rPr lang="en-US" altLang="zh-TW" sz="1400">
                <a:latin typeface="Consolas" charset="0"/>
                <a:ea typeface="新細明體" charset="0"/>
              </a:rPr>
              <a:t>in</a:t>
            </a:r>
            <a:r>
              <a:rPr lang="en-US" altLang="zh-TW" sz="1600">
                <a:ea typeface="新細明體" charset="0"/>
              </a:rPr>
              <a:t> to x, </a:t>
            </a:r>
            <a:br>
              <a:rPr lang="en-US" altLang="zh-TW" sz="1600">
                <a:ea typeface="新細明體" charset="0"/>
              </a:rPr>
            </a:br>
            <a:r>
              <a:rPr lang="en-US" altLang="zh-TW" sz="1600">
                <a:ea typeface="新細明體" charset="0"/>
              </a:rPr>
              <a:t>                            set </a:t>
            </a:r>
            <a:r>
              <a:rPr lang="en-US" altLang="zh-TW" sz="1400">
                <a:latin typeface="Consolas" charset="0"/>
                <a:ea typeface="新細明體" charset="0"/>
              </a:rPr>
              <a:t>load</a:t>
            </a:r>
            <a:r>
              <a:rPr lang="en-US" altLang="zh-TW" sz="1600">
                <a:ea typeface="新細明體" charset="0"/>
              </a:rPr>
              <a:t> to 1, </a:t>
            </a:r>
            <a:br>
              <a:rPr lang="en-US" altLang="zh-TW" sz="1600">
                <a:ea typeface="新細明體" charset="0"/>
              </a:rPr>
            </a:br>
            <a:r>
              <a:rPr lang="en-US" altLang="zh-TW" sz="1600">
                <a:ea typeface="新細明體" charset="0"/>
              </a:rPr>
              <a:t>                            run the clock</a:t>
            </a:r>
            <a:endParaRPr lang="en-US" altLang="zh-TW" sz="1800">
              <a:ea typeface="新細明體" charset="0"/>
            </a:endParaRPr>
          </a:p>
          <a:p>
            <a:pPr marL="179388" indent="-179388">
              <a:spcBef>
                <a:spcPct val="130000"/>
              </a:spcBef>
              <a:buSzPct val="75000"/>
              <a:buFont typeface="Wingdings" charset="2"/>
              <a:buNone/>
              <a:defRPr/>
            </a:pPr>
            <a:r>
              <a:rPr lang="en-US" altLang="zh-TW" sz="1800" u="sng">
                <a:ea typeface="新細明體" charset="0"/>
              </a:rPr>
              <a:t>High-level (OS) read/write logic:</a:t>
            </a:r>
          </a:p>
          <a:p>
            <a:pPr marL="179388" indent="-179388">
              <a:spcBef>
                <a:spcPct val="100000"/>
              </a:spcBef>
              <a:buSzPct val="75000"/>
              <a:buFont typeface="Wingdings" charset="2"/>
              <a:buNone/>
              <a:defRPr/>
            </a:pPr>
            <a:r>
              <a:rPr lang="en-US" altLang="zh-TW" sz="1600">
                <a:ea typeface="新細明體" charset="0"/>
              </a:rPr>
              <a:t>To read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      use the OS command  </a:t>
            </a:r>
            <a:r>
              <a:rPr lang="en-US" altLang="zh-TW" sz="1400">
                <a:latin typeface="Consolas" charset="0"/>
                <a:ea typeface="新細明體" charset="0"/>
              </a:rPr>
              <a:t>out = peek(</a:t>
            </a:r>
            <a:r>
              <a:rPr lang="en-US" altLang="zh-TW" sz="1600">
                <a:ea typeface="新細明體" charset="0"/>
              </a:rPr>
              <a:t>k</a:t>
            </a:r>
            <a:r>
              <a:rPr lang="en-US" altLang="zh-TW" sz="1400">
                <a:latin typeface="Consolas" charset="0"/>
                <a:ea typeface="新細明體" charset="0"/>
              </a:rPr>
              <a:t>)</a:t>
            </a:r>
          </a:p>
          <a:p>
            <a:pPr marL="179388" indent="-179388">
              <a:spcBef>
                <a:spcPct val="100000"/>
              </a:spcBef>
              <a:buSzPct val="75000"/>
              <a:buFont typeface="Wingdings" charset="2"/>
              <a:buNone/>
              <a:defRPr/>
            </a:pPr>
            <a:r>
              <a:rPr lang="en-US" altLang="zh-TW" sz="1600">
                <a:ea typeface="新細明體" charset="0"/>
              </a:rPr>
              <a:t>To write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  use the OS command  </a:t>
            </a:r>
            <a:r>
              <a:rPr lang="en-US" altLang="zh-TW" sz="1400">
                <a:latin typeface="Consolas" charset="0"/>
                <a:ea typeface="新細明體" charset="0"/>
              </a:rPr>
              <a:t>poke(</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a:t>
            </a:r>
            <a:r>
              <a:rPr lang="en-US" altLang="zh-TW" sz="1400">
                <a:latin typeface="Consolas" charset="0"/>
                <a:ea typeface="新細明體" charset="0"/>
              </a:rPr>
              <a:t>)</a:t>
            </a:r>
          </a:p>
          <a:p>
            <a:pPr marL="179388" indent="-179388">
              <a:spcBef>
                <a:spcPct val="100000"/>
              </a:spcBef>
              <a:buSzPct val="75000"/>
              <a:buFont typeface="Wingdings" charset="2"/>
              <a:buNone/>
              <a:defRPr/>
            </a:pPr>
            <a:r>
              <a:rPr lang="en-US" altLang="zh-TW" sz="1400">
                <a:latin typeface="Consolas" charset="0"/>
                <a:ea typeface="新細明體" charset="0"/>
              </a:rPr>
              <a:t>peek</a:t>
            </a:r>
            <a:r>
              <a:rPr lang="en-US" altLang="zh-TW" sz="1600">
                <a:ea typeface="新細明體" charset="0"/>
              </a:rPr>
              <a:t> and </a:t>
            </a:r>
            <a:r>
              <a:rPr lang="en-US" altLang="zh-TW" sz="1400">
                <a:latin typeface="Consolas" charset="0"/>
                <a:ea typeface="新細明體" charset="0"/>
              </a:rPr>
              <a:t>poke</a:t>
            </a:r>
            <a:r>
              <a:rPr lang="en-US" altLang="zh-TW" sz="1600">
                <a:ea typeface="新細明體" charset="0"/>
              </a:rPr>
              <a:t> are OS commands whose implementation should effect the same behavior as the low-level commands</a:t>
            </a:r>
          </a:p>
          <a:p>
            <a:pPr marL="179388" indent="-179388">
              <a:spcBef>
                <a:spcPct val="100000"/>
              </a:spcBef>
              <a:buSzPct val="75000"/>
              <a:buFont typeface="Wingdings" charset="2"/>
              <a:buNone/>
              <a:defRPr/>
            </a:pPr>
            <a:r>
              <a:rPr lang="en-US" altLang="zh-TW" sz="1600">
                <a:ea typeface="新細明體" charset="0"/>
              </a:rPr>
              <a:t>More about </a:t>
            </a:r>
            <a:r>
              <a:rPr lang="en-US" altLang="zh-TW" sz="1400">
                <a:latin typeface="Consolas" charset="0"/>
                <a:ea typeface="新細明體" charset="0"/>
              </a:rPr>
              <a:t>peek</a:t>
            </a:r>
            <a:r>
              <a:rPr lang="en-US" altLang="zh-TW" sz="1600">
                <a:ea typeface="新細明體" charset="0"/>
              </a:rPr>
              <a:t> and </a:t>
            </a:r>
            <a:r>
              <a:rPr lang="en-US" altLang="zh-TW" sz="1400">
                <a:latin typeface="Consolas" charset="0"/>
                <a:ea typeface="新細明體" charset="0"/>
              </a:rPr>
              <a:t>poke</a:t>
            </a:r>
            <a:r>
              <a:rPr lang="en-US" altLang="zh-TW" sz="1600">
                <a:ea typeface="新細明體" charset="0"/>
              </a:rPr>
              <a:t> this later in the course, when we’ll write the OS.</a:t>
            </a:r>
          </a:p>
        </p:txBody>
      </p:sp>
      <p:grpSp>
        <p:nvGrpSpPr>
          <p:cNvPr id="94212" name="Group 7">
            <a:extLst>
              <a:ext uri="{FF2B5EF4-FFF2-40B4-BE49-F238E27FC236}">
                <a16:creationId xmlns:a16="http://schemas.microsoft.com/office/drawing/2014/main" id="{F48BFD54-A792-2542-857D-FE741C7147BF}"/>
              </a:ext>
            </a:extLst>
          </p:cNvPr>
          <p:cNvGrpSpPr>
            <a:grpSpLocks/>
          </p:cNvGrpSpPr>
          <p:nvPr/>
        </p:nvGrpSpPr>
        <p:grpSpPr bwMode="auto">
          <a:xfrm>
            <a:off x="5486400" y="533400"/>
            <a:ext cx="4248150" cy="3382963"/>
            <a:chOff x="2832" y="432"/>
            <a:chExt cx="2676" cy="2131"/>
          </a:xfrm>
        </p:grpSpPr>
        <p:graphicFrame>
          <p:nvGraphicFramePr>
            <p:cNvPr id="94213" name="Object 4">
              <a:extLst>
                <a:ext uri="{FF2B5EF4-FFF2-40B4-BE49-F238E27FC236}">
                  <a16:creationId xmlns:a16="http://schemas.microsoft.com/office/drawing/2014/main" id="{A26924CB-C8ED-4743-8E2C-7AA98C94A279}"/>
                </a:ext>
              </a:extLst>
            </p:cNvPr>
            <p:cNvGraphicFramePr>
              <a:graphicFrameLocks noChangeAspect="1"/>
            </p:cNvGraphicFramePr>
            <p:nvPr/>
          </p:nvGraphicFramePr>
          <p:xfrm>
            <a:off x="2832" y="432"/>
            <a:ext cx="2676" cy="2131"/>
          </p:xfrm>
          <a:graphic>
            <a:graphicData uri="http://schemas.openxmlformats.org/presentationml/2006/ole">
              <mc:AlternateContent xmlns:mc="http://schemas.openxmlformats.org/markup-compatibility/2006">
                <mc:Choice xmlns:v="urn:schemas-microsoft-com:vml" Requires="v">
                  <p:oleObj spid="_x0000_s7175" name="Visio" r:id="rId4" imgW="6045200" imgH="5930900" progId="Visio.Drawing.11">
                    <p:embed/>
                  </p:oleObj>
                </mc:Choice>
                <mc:Fallback>
                  <p:oleObj name="Visio" r:id="rId4" imgW="6045200" imgH="59309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221" t="47249" r="27211" b="960"/>
                        <a:stretch>
                          <a:fillRect/>
                        </a:stretch>
                      </p:blipFill>
                      <p:spPr bwMode="auto">
                        <a:xfrm>
                          <a:off x="2832" y="432"/>
                          <a:ext cx="2676"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Line 9">
              <a:extLst>
                <a:ext uri="{FF2B5EF4-FFF2-40B4-BE49-F238E27FC236}">
                  <a16:creationId xmlns:a16="http://schemas.microsoft.com/office/drawing/2014/main" id="{68959DDB-FE7C-384B-8157-F63F04614D3D}"/>
                </a:ext>
              </a:extLst>
            </p:cNvPr>
            <p:cNvSpPr>
              <a:spLocks noChangeShapeType="1"/>
            </p:cNvSpPr>
            <p:nvPr/>
          </p:nvSpPr>
          <p:spPr bwMode="auto">
            <a:xfrm>
              <a:off x="3936" y="768"/>
              <a:ext cx="0" cy="288"/>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TW" altLang="en-US">
                <a:latin typeface="Arial" charset="0"/>
              </a:endParaRPr>
            </a:p>
          </p:txBody>
        </p:sp>
        <p:sp>
          <p:nvSpPr>
            <p:cNvPr id="18439" name="Text Box 10" descr="Bouquet">
              <a:extLst>
                <a:ext uri="{FF2B5EF4-FFF2-40B4-BE49-F238E27FC236}">
                  <a16:creationId xmlns:a16="http://schemas.microsoft.com/office/drawing/2014/main" id="{689C9074-50FA-364F-BC9B-28BEB37AEACE}"/>
                </a:ext>
              </a:extLst>
            </p:cNvPr>
            <p:cNvSpPr txBox="1">
              <a:spLocks noChangeArrowheads="1"/>
            </p:cNvSpPr>
            <p:nvPr/>
          </p:nvSpPr>
          <p:spPr bwMode="auto">
            <a:xfrm>
              <a:off x="3696" y="576"/>
              <a:ext cx="480" cy="19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50000"/>
                </a:spcBef>
                <a:buClrTx/>
                <a:buSzTx/>
                <a:buFontTx/>
                <a:buNone/>
                <a:defRPr/>
              </a:pPr>
              <a:r>
                <a:rPr lang="en-US" altLang="zh-TW" sz="1400">
                  <a:latin typeface="Arial" charset="0"/>
                  <a:ea typeface="新細明體" charset="0"/>
                </a:rPr>
                <a:t>load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9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9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94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94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594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594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59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F4A7FD-D8C6-594B-9D3C-179F75854D17}"/>
              </a:ext>
            </a:extLst>
          </p:cNvPr>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defRPr/>
            </a:pPr>
            <a:r>
              <a:rPr lang="en-US" altLang="zh-TW">
                <a:ea typeface="新細明體" charset="0"/>
              </a:rPr>
              <a:t>Screen</a:t>
            </a:r>
          </a:p>
        </p:txBody>
      </p:sp>
      <p:sp>
        <p:nvSpPr>
          <p:cNvPr id="363523" name="Rectangle 3">
            <a:extLst>
              <a:ext uri="{FF2B5EF4-FFF2-40B4-BE49-F238E27FC236}">
                <a16:creationId xmlns:a16="http://schemas.microsoft.com/office/drawing/2014/main" id="{BCCD9D14-0D34-924E-80FD-971E00DC492D}"/>
              </a:ext>
            </a:extLst>
          </p:cNvPr>
          <p:cNvSpPr>
            <a:spLocks noGrp="1" noChangeArrowheads="1"/>
          </p:cNvSpPr>
          <p:nvPr>
            <p:ph type="body" idx="1"/>
          </p:nvPr>
        </p:nvSpPr>
        <p:spPr>
          <a:xfrm>
            <a:off x="304800" y="3367088"/>
            <a:ext cx="5410200" cy="2957512"/>
          </a:xfrm>
        </p:spPr>
        <p:txBody>
          <a:bodyPr/>
          <a:lstStyle/>
          <a:p>
            <a:pPr marL="0" indent="0">
              <a:spcBef>
                <a:spcPts val="1344"/>
              </a:spcBef>
              <a:spcAft>
                <a:spcPts val="600"/>
              </a:spcAft>
              <a:buFont typeface="Wingdings" charset="2"/>
              <a:buNone/>
              <a:defRPr/>
            </a:pPr>
            <a:r>
              <a:rPr lang="en-US" altLang="zh-TW" sz="1600" dirty="0">
                <a:ea typeface="新細明體" charset="0"/>
              </a:rPr>
              <a:t>In the Hack platform, the screen is implemented as an 8K 16-bit RAM chip with a side effect of refreshing.</a:t>
            </a:r>
          </a:p>
          <a:p>
            <a:pPr marL="0" indent="0">
              <a:lnSpc>
                <a:spcPct val="80000"/>
              </a:lnSpc>
              <a:spcBef>
                <a:spcPct val="70000"/>
              </a:spcBef>
              <a:buFont typeface="Wingdings" charset="2"/>
              <a:buNone/>
              <a:defRPr/>
            </a:pPr>
            <a:r>
              <a:rPr lang="en-US" altLang="zh-TW" sz="1600" dirty="0">
                <a:ea typeface="新細明體" charset="0"/>
              </a:rPr>
              <a:t>The Screen chip has a basic RAM chip functionality:</a:t>
            </a:r>
          </a:p>
          <a:p>
            <a:pPr marL="179388" lvl="1" indent="268288">
              <a:lnSpc>
                <a:spcPct val="80000"/>
              </a:lnSpc>
              <a:spcBef>
                <a:spcPct val="70000"/>
              </a:spcBef>
              <a:buClr>
                <a:srgbClr val="006600"/>
              </a:buClr>
              <a:buFont typeface="Wingdings" charset="2"/>
              <a:buChar char="q"/>
              <a:defRPr/>
            </a:pPr>
            <a:r>
              <a:rPr lang="en-US" altLang="zh-TW" sz="1600" dirty="0">
                <a:ea typeface="新細明體" charset="0"/>
                <a:cs typeface="Courier New" charset="0"/>
              </a:rPr>
              <a:t>read logic:   </a:t>
            </a:r>
            <a:r>
              <a:rPr lang="en-US" altLang="zh-TW" sz="1400" dirty="0">
                <a:latin typeface="Consolas" charset="0"/>
                <a:ea typeface="新細明體" charset="0"/>
                <a:cs typeface="Consolas" charset="0"/>
              </a:rPr>
              <a:t>out = Screen[address]</a:t>
            </a:r>
          </a:p>
          <a:p>
            <a:pPr marL="179388" lvl="1" indent="268288">
              <a:lnSpc>
                <a:spcPct val="80000"/>
              </a:lnSpc>
              <a:spcBef>
                <a:spcPct val="70000"/>
              </a:spcBef>
              <a:buClr>
                <a:srgbClr val="006600"/>
              </a:buClr>
              <a:buFont typeface="Wingdings" charset="2"/>
              <a:buChar char="q"/>
              <a:defRPr/>
            </a:pPr>
            <a:r>
              <a:rPr lang="en-US" altLang="zh-TW" sz="1600" dirty="0">
                <a:ea typeface="新細明體" charset="0"/>
                <a:cs typeface="Courier New" charset="0"/>
              </a:rPr>
              <a:t>write logic:</a:t>
            </a:r>
            <a:r>
              <a:rPr lang="en-US" altLang="zh-TW" sz="1600" b="1" dirty="0">
                <a:solidFill>
                  <a:srgbClr val="02227C"/>
                </a:solidFill>
                <a:latin typeface="Courier New" charset="0"/>
                <a:ea typeface="新細明體" charset="0"/>
                <a:cs typeface="Courier New" charset="0"/>
              </a:rPr>
              <a:t> </a:t>
            </a:r>
            <a:r>
              <a:rPr lang="en-US" altLang="zh-TW" sz="1400" dirty="0">
                <a:latin typeface="Consolas" charset="0"/>
                <a:ea typeface="新細明體" charset="0"/>
                <a:cs typeface="Consolas" charset="0"/>
              </a:rPr>
              <a:t>if load then Screen[address] = in</a:t>
            </a:r>
          </a:p>
          <a:p>
            <a:pPr marL="0" indent="0">
              <a:lnSpc>
                <a:spcPct val="80000"/>
              </a:lnSpc>
              <a:spcBef>
                <a:spcPct val="100000"/>
              </a:spcBef>
              <a:buFont typeface="Wingdings" charset="2"/>
              <a:buNone/>
              <a:defRPr/>
            </a:pPr>
            <a:r>
              <a:rPr lang="en-US" altLang="zh-TW" sz="1600" u="sng" dirty="0">
                <a:ea typeface="新細明體" charset="0"/>
              </a:rPr>
              <a:t>Side effect:</a:t>
            </a:r>
          </a:p>
          <a:p>
            <a:pPr marL="0" indent="0">
              <a:spcBef>
                <a:spcPct val="100000"/>
              </a:spcBef>
              <a:buFont typeface="Wingdings" charset="2"/>
              <a:buNone/>
              <a:defRPr/>
            </a:pPr>
            <a:r>
              <a:rPr lang="en-US" altLang="zh-TW" sz="1600" dirty="0">
                <a:ea typeface="新細明體" charset="0"/>
              </a:rPr>
              <a:t>Continuously refreshes a 256 by 512 black-and-white screen device</a:t>
            </a:r>
          </a:p>
        </p:txBody>
      </p:sp>
      <p:graphicFrame>
        <p:nvGraphicFramePr>
          <p:cNvPr id="363524" name="Object 4">
            <a:extLst>
              <a:ext uri="{FF2B5EF4-FFF2-40B4-BE49-F238E27FC236}">
                <a16:creationId xmlns:a16="http://schemas.microsoft.com/office/drawing/2014/main" id="{53213DA5-789C-8846-8160-0FEE1D8D86E6}"/>
              </a:ext>
            </a:extLst>
          </p:cNvPr>
          <p:cNvGraphicFramePr>
            <a:graphicFrameLocks noChangeAspect="1"/>
          </p:cNvGraphicFramePr>
          <p:nvPr/>
        </p:nvGraphicFramePr>
        <p:xfrm>
          <a:off x="228600" y="990600"/>
          <a:ext cx="5786438" cy="2376488"/>
        </p:xfrm>
        <a:graphic>
          <a:graphicData uri="http://schemas.openxmlformats.org/presentationml/2006/ole">
            <mc:AlternateContent xmlns:mc="http://schemas.openxmlformats.org/markup-compatibility/2006">
              <mc:Choice xmlns:v="urn:schemas-microsoft-com:vml" Requires="v">
                <p:oleObj spid="_x0000_s8199" name="VISIO" r:id="rId4" imgW="6045200" imgH="5918200" progId="Visio.Drawing.6">
                  <p:embed/>
                </p:oleObj>
              </mc:Choice>
              <mc:Fallback>
                <p:oleObj name="VISIO" r:id="rId4" imgW="6045200" imgH="591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221" t="38426" r="3831" b="25191"/>
                      <a:stretch>
                        <a:fillRect/>
                      </a:stretch>
                    </p:blipFill>
                    <p:spPr bwMode="auto">
                      <a:xfrm>
                        <a:off x="228600" y="990600"/>
                        <a:ext cx="57864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3">
            <a:extLst>
              <a:ext uri="{FF2B5EF4-FFF2-40B4-BE49-F238E27FC236}">
                <a16:creationId xmlns:a16="http://schemas.microsoft.com/office/drawing/2014/main" id="{ADA712CE-811D-D24D-89A4-EBFB574F7EC6}"/>
              </a:ext>
            </a:extLst>
          </p:cNvPr>
          <p:cNvSpPr>
            <a:spLocks noChangeArrowheads="1"/>
          </p:cNvSpPr>
          <p:nvPr/>
        </p:nvSpPr>
        <p:spPr bwMode="auto">
          <a:xfrm>
            <a:off x="3810000" y="83820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100000"/>
              </a:spcBef>
              <a:buFont typeface="Wingdings" charset="2"/>
              <a:buNone/>
              <a:defRPr/>
            </a:pPr>
            <a:r>
              <a:rPr lang="en-US" altLang="zh-TW" sz="1400">
                <a:ea typeface="新細明體" charset="0"/>
              </a:rPr>
              <a:t>The bit contents of the Screen chip is called the “screen memory map”</a:t>
            </a:r>
          </a:p>
        </p:txBody>
      </p:sp>
      <p:grpSp>
        <p:nvGrpSpPr>
          <p:cNvPr id="13343" name="Group 31">
            <a:extLst>
              <a:ext uri="{FF2B5EF4-FFF2-40B4-BE49-F238E27FC236}">
                <a16:creationId xmlns:a16="http://schemas.microsoft.com/office/drawing/2014/main" id="{4BA64316-3E9A-AD4B-9299-154D48049F99}"/>
              </a:ext>
            </a:extLst>
          </p:cNvPr>
          <p:cNvGrpSpPr>
            <a:grpSpLocks/>
          </p:cNvGrpSpPr>
          <p:nvPr/>
        </p:nvGrpSpPr>
        <p:grpSpPr bwMode="auto">
          <a:xfrm>
            <a:off x="6096000" y="1905000"/>
            <a:ext cx="2819400" cy="4419600"/>
            <a:chOff x="3936" y="1200"/>
            <a:chExt cx="1776" cy="2784"/>
          </a:xfrm>
        </p:grpSpPr>
        <p:sp>
          <p:nvSpPr>
            <p:cNvPr id="22535" name="Rectangle 23">
              <a:extLst>
                <a:ext uri="{FF2B5EF4-FFF2-40B4-BE49-F238E27FC236}">
                  <a16:creationId xmlns:a16="http://schemas.microsoft.com/office/drawing/2014/main" id="{D9FB92C5-CB05-4443-A948-447CA11FC852}"/>
                </a:ext>
              </a:extLst>
            </p:cNvPr>
            <p:cNvSpPr>
              <a:spLocks noChangeArrowheads="1"/>
            </p:cNvSpPr>
            <p:nvPr/>
          </p:nvSpPr>
          <p:spPr bwMode="auto">
            <a:xfrm>
              <a:off x="3984" y="1440"/>
              <a:ext cx="1728" cy="2544"/>
            </a:xfrm>
            <a:prstGeom prst="rect">
              <a:avLst/>
            </a:prstGeom>
            <a:solidFill>
              <a:srgbClr val="FFDC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pic>
          <p:nvPicPr>
            <p:cNvPr id="22536" name="Picture 25">
              <a:extLst>
                <a:ext uri="{FF2B5EF4-FFF2-40B4-BE49-F238E27FC236}">
                  <a16:creationId xmlns:a16="http://schemas.microsoft.com/office/drawing/2014/main" id="{103C5718-2EC4-C54B-BF8A-156A1140E10E}"/>
                </a:ext>
              </a:extLst>
            </p:cNvPr>
            <p:cNvPicPr>
              <a:picLocks noChangeAspect="1" noChangeArrowheads="1"/>
            </p:cNvPicPr>
            <p:nvPr/>
          </p:nvPicPr>
          <p:blipFill>
            <a:blip r:embed="rId6"/>
            <a:srcRect/>
            <a:stretch>
              <a:fillRect/>
            </a:stretch>
          </p:blipFill>
          <p:spPr bwMode="auto">
            <a:xfrm>
              <a:off x="4080" y="1584"/>
              <a:ext cx="1392" cy="992"/>
            </a:xfrm>
            <a:prstGeom prst="rect">
              <a:avLst/>
            </a:prstGeom>
            <a:noFill/>
            <a:ln>
              <a:noFill/>
            </a:ln>
            <a:effectLst/>
            <a:extLst>
              <a:ext uri="{909E8E84-426E-40DD-AFC4-6F175D3DCCD1}">
                <a14:hiddenFill xmlns:a14="http://schemas.microsoft.com/office/drawing/2010/main">
                  <a:solidFill>
                    <a:srgbClr val="C0C6E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2537" name="AutoShape 26">
              <a:extLst>
                <a:ext uri="{FF2B5EF4-FFF2-40B4-BE49-F238E27FC236}">
                  <a16:creationId xmlns:a16="http://schemas.microsoft.com/office/drawing/2014/main" id="{13FD8F23-19F6-4D49-825D-5944892CDC37}"/>
                </a:ext>
              </a:extLst>
            </p:cNvPr>
            <p:cNvSpPr>
              <a:spLocks noChangeArrowheads="1"/>
            </p:cNvSpPr>
            <p:nvPr/>
          </p:nvSpPr>
          <p:spPr bwMode="auto">
            <a:xfrm>
              <a:off x="4848" y="2304"/>
              <a:ext cx="816" cy="384"/>
            </a:xfrm>
            <a:prstGeom prst="roundRect">
              <a:avLst>
                <a:gd name="adj" fmla="val 16667"/>
              </a:avLst>
            </a:prstGeom>
            <a:solidFill>
              <a:srgbClr val="FFFFC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80000"/>
                </a:lnSpc>
                <a:spcBef>
                  <a:spcPct val="100000"/>
                </a:spcBef>
                <a:buFont typeface="Wingdings" charset="2"/>
                <a:buNone/>
                <a:defRPr/>
              </a:pPr>
              <a:r>
                <a:rPr lang="en-US" altLang="zh-TW" sz="1200">
                  <a:ea typeface="新細明體" charset="0"/>
                </a:rPr>
                <a:t>The simulated 256 by 512 B&amp;W screen</a:t>
              </a:r>
            </a:p>
          </p:txBody>
        </p:sp>
        <p:cxnSp>
          <p:nvCxnSpPr>
            <p:cNvPr id="22538" name="AutoShape 27">
              <a:extLst>
                <a:ext uri="{FF2B5EF4-FFF2-40B4-BE49-F238E27FC236}">
                  <a16:creationId xmlns:a16="http://schemas.microsoft.com/office/drawing/2014/main" id="{D069BC44-BAB5-E34A-9360-D96AF81E5B9C}"/>
                </a:ext>
              </a:extLst>
            </p:cNvPr>
            <p:cNvCxnSpPr>
              <a:cxnSpLocks noChangeShapeType="1"/>
              <a:stCxn id="22537" idx="0"/>
              <a:endCxn id="22539" idx="2"/>
            </p:cNvCxnSpPr>
            <p:nvPr/>
          </p:nvCxnSpPr>
          <p:spPr bwMode="auto">
            <a:xfrm flipH="1" flipV="1">
              <a:off x="5141" y="1920"/>
              <a:ext cx="115" cy="384"/>
            </a:xfrm>
            <a:prstGeom prst="straightConnector1">
              <a:avLst/>
            </a:prstGeom>
            <a:noFill/>
            <a:ln w="19050">
              <a:solidFill>
                <a:srgbClr val="BD520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2539" name="Rectangle 28">
              <a:extLst>
                <a:ext uri="{FF2B5EF4-FFF2-40B4-BE49-F238E27FC236}">
                  <a16:creationId xmlns:a16="http://schemas.microsoft.com/office/drawing/2014/main" id="{94340575-D0AA-CE40-9C6B-DBB2B39A048B}"/>
                </a:ext>
              </a:extLst>
            </p:cNvPr>
            <p:cNvSpPr>
              <a:spLocks noChangeArrowheads="1"/>
            </p:cNvSpPr>
            <p:nvPr/>
          </p:nvSpPr>
          <p:spPr bwMode="auto">
            <a:xfrm>
              <a:off x="5040" y="1776"/>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2540" name="Rectangle 3">
              <a:extLst>
                <a:ext uri="{FF2B5EF4-FFF2-40B4-BE49-F238E27FC236}">
                  <a16:creationId xmlns:a16="http://schemas.microsoft.com/office/drawing/2014/main" id="{EC9227A9-6716-484D-944D-E9AEED88EEDF}"/>
                </a:ext>
              </a:extLst>
            </p:cNvPr>
            <p:cNvSpPr>
              <a:spLocks noChangeArrowheads="1"/>
            </p:cNvSpPr>
            <p:nvPr/>
          </p:nvSpPr>
          <p:spPr bwMode="auto">
            <a:xfrm>
              <a:off x="3936" y="2784"/>
              <a:ext cx="177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1793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lvl="1">
                <a:lnSpc>
                  <a:spcPct val="80000"/>
                </a:lnSpc>
                <a:spcBef>
                  <a:spcPct val="100000"/>
                </a:spcBef>
                <a:buClr>
                  <a:srgbClr val="006600"/>
                </a:buClr>
                <a:buFont typeface="Wingdings" charset="2"/>
                <a:buNone/>
                <a:defRPr/>
              </a:pPr>
              <a:r>
                <a:rPr lang="en-US" altLang="zh-TW" sz="1600" dirty="0">
                  <a:ea typeface="新細明體" charset="0"/>
                </a:rPr>
                <a:t>When loaded into the </a:t>
              </a:r>
              <a:r>
                <a:rPr lang="en-US" altLang="zh-TW" sz="1600" dirty="0">
                  <a:solidFill>
                    <a:srgbClr val="FF0000"/>
                  </a:solidFill>
                  <a:ea typeface="新細明體" charset="0"/>
                </a:rPr>
                <a:t>hardware simulator</a:t>
              </a:r>
              <a:r>
                <a:rPr lang="en-US" altLang="zh-TW" sz="1600" dirty="0">
                  <a:ea typeface="新細明體" charset="0"/>
                </a:rPr>
                <a:t>, the built-in </a:t>
              </a:r>
              <a:r>
                <a:rPr lang="en-US" altLang="zh-TW" sz="1400" dirty="0" err="1">
                  <a:latin typeface="Consolas" charset="0"/>
                  <a:ea typeface="新細明體" charset="0"/>
                  <a:cs typeface="Consolas" charset="0"/>
                </a:rPr>
                <a:t>Screen.hdl</a:t>
              </a:r>
              <a:r>
                <a:rPr lang="en-US" altLang="zh-TW" sz="1600" dirty="0">
                  <a:ea typeface="新細明體" charset="0"/>
                </a:rPr>
                <a:t> chip opens up a screen window; the simulator then refreshes this window from the screen memory map several times each second.</a:t>
              </a:r>
            </a:p>
          </p:txBody>
        </p:sp>
        <p:sp>
          <p:nvSpPr>
            <p:cNvPr id="22541" name="Rectangle 3">
              <a:extLst>
                <a:ext uri="{FF2B5EF4-FFF2-40B4-BE49-F238E27FC236}">
                  <a16:creationId xmlns:a16="http://schemas.microsoft.com/office/drawing/2014/main" id="{3FEF9266-9589-F64A-A0D5-6912F554F197}"/>
                </a:ext>
              </a:extLst>
            </p:cNvPr>
            <p:cNvSpPr>
              <a:spLocks noChangeArrowheads="1"/>
            </p:cNvSpPr>
            <p:nvPr/>
          </p:nvSpPr>
          <p:spPr bwMode="auto">
            <a:xfrm>
              <a:off x="3936" y="1200"/>
              <a:ext cx="1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100000"/>
                </a:spcBef>
                <a:buFont typeface="Wingdings" charset="2"/>
                <a:buNone/>
                <a:defRPr/>
              </a:pPr>
              <a:r>
                <a:rPr lang="en-US" altLang="zh-TW" sz="1400" dirty="0">
                  <a:ea typeface="新細明體" charset="0"/>
                </a:rPr>
                <a:t>Simulated screen: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3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352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352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352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352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352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p:bldP spid="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5">
            <a:extLst>
              <a:ext uri="{FF2B5EF4-FFF2-40B4-BE49-F238E27FC236}">
                <a16:creationId xmlns:a16="http://schemas.microsoft.com/office/drawing/2014/main" id="{A7F50443-CFF1-744E-8B3D-118059876D44}"/>
              </a:ext>
            </a:extLst>
          </p:cNvPr>
          <p:cNvGraphicFramePr>
            <a:graphicFrameLocks noChangeAspect="1"/>
          </p:cNvGraphicFramePr>
          <p:nvPr/>
        </p:nvGraphicFramePr>
        <p:xfrm>
          <a:off x="-228600" y="342900"/>
          <a:ext cx="8891588" cy="6019800"/>
        </p:xfrm>
        <a:graphic>
          <a:graphicData uri="http://schemas.openxmlformats.org/presentationml/2006/ole">
            <mc:AlternateContent xmlns:mc="http://schemas.openxmlformats.org/markup-compatibility/2006">
              <mc:Choice xmlns:v="urn:schemas-microsoft-com:vml" Requires="v">
                <p:oleObj spid="_x0000_s9223" name="VISIO" r:id="rId4" imgW="6515100" imgH="5918200" progId="Visio.Drawing.6">
                  <p:embed/>
                </p:oleObj>
              </mc:Choice>
              <mc:Fallback>
                <p:oleObj name="VISIO" r:id="rId4" imgW="6515100" imgH="5918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028" t="6064" r="6892" b="26044"/>
                      <a:stretch>
                        <a:fillRect/>
                      </a:stretch>
                    </p:blipFill>
                    <p:spPr bwMode="auto">
                      <a:xfrm>
                        <a:off x="-228600" y="342900"/>
                        <a:ext cx="8891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7" name="文字方塊 2">
            <a:extLst>
              <a:ext uri="{FF2B5EF4-FFF2-40B4-BE49-F238E27FC236}">
                <a16:creationId xmlns:a16="http://schemas.microsoft.com/office/drawing/2014/main" id="{2FAD6640-1DFA-5741-8DC9-FBB859989695}"/>
              </a:ext>
            </a:extLst>
          </p:cNvPr>
          <p:cNvSpPr txBox="1">
            <a:spLocks noChangeArrowheads="1"/>
          </p:cNvSpPr>
          <p:nvPr/>
        </p:nvSpPr>
        <p:spPr bwMode="auto">
          <a:xfrm>
            <a:off x="142875" y="706438"/>
            <a:ext cx="1049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latin typeface="Courier New" panose="02070309020205020404" pitchFamily="49" charset="0"/>
                <a:ea typeface="新細明體" panose="02020500000000000000" pitchFamily="18" charset="-120"/>
                <a:cs typeface="Courier New" panose="02070309020205020404" pitchFamily="49" charset="0"/>
              </a:rPr>
              <a:t>(16384)</a:t>
            </a:r>
            <a:endParaRPr kumimoji="1" lang="zh-TW" altLang="en-US" sz="1600">
              <a:latin typeface="Courier New" panose="02070309020205020404" pitchFamily="49" charset="0"/>
              <a:ea typeface="新細明體" panose="02020500000000000000" pitchFamily="18" charset="-120"/>
              <a:cs typeface="Courier New" panose="02070309020205020404" pitchFamily="49" charset="0"/>
            </a:endParaRPr>
          </a:p>
        </p:txBody>
      </p:sp>
      <p:sp>
        <p:nvSpPr>
          <p:cNvPr id="4" name="文字方塊 3">
            <a:extLst>
              <a:ext uri="{FF2B5EF4-FFF2-40B4-BE49-F238E27FC236}">
                <a16:creationId xmlns:a16="http://schemas.microsoft.com/office/drawing/2014/main" id="{C3956DC8-15AB-8641-A433-7290FC023076}"/>
              </a:ext>
            </a:extLst>
          </p:cNvPr>
          <p:cNvSpPr txBox="1"/>
          <p:nvPr/>
        </p:nvSpPr>
        <p:spPr>
          <a:xfrm>
            <a:off x="4249738" y="3854450"/>
            <a:ext cx="4768850" cy="2708275"/>
          </a:xfrm>
          <a:prstGeom prst="rect">
            <a:avLst/>
          </a:prstGeom>
          <a:solidFill>
            <a:schemeClr val="bg1"/>
          </a:solidFill>
        </p:spPr>
        <p:txBody>
          <a:bodyPr>
            <a:spAutoFit/>
          </a:bodyPr>
          <a:lstStyle/>
          <a:p>
            <a:pPr>
              <a:defRPr/>
            </a:pPr>
            <a:r>
              <a:rPr lang="en-US" altLang="zh-TW" sz="2000" u="sng" dirty="0">
                <a:latin typeface="+mn-lt"/>
                <a:ea typeface="新細明體" charset="0"/>
              </a:rPr>
              <a:t>To set pixel </a:t>
            </a:r>
            <a:r>
              <a:rPr lang="en-US" altLang="zh-TW" sz="2000" u="sng" dirty="0">
                <a:latin typeface="Consolas" charset="0"/>
                <a:ea typeface="新細明體" charset="0"/>
                <a:cs typeface="Consolas" charset="0"/>
              </a:rPr>
              <a:t>(</a:t>
            </a:r>
            <a:r>
              <a:rPr lang="en-US" altLang="zh-TW" sz="2000" u="sng" dirty="0" err="1">
                <a:latin typeface="Consolas" charset="0"/>
                <a:ea typeface="新細明體" charset="0"/>
                <a:cs typeface="Consolas" charset="0"/>
              </a:rPr>
              <a:t>row,col</a:t>
            </a:r>
            <a:r>
              <a:rPr lang="en-US" altLang="zh-TW" sz="2000" u="sng" dirty="0">
                <a:latin typeface="Consolas" charset="0"/>
                <a:ea typeface="新細明體" charset="0"/>
                <a:cs typeface="Consolas" charset="0"/>
              </a:rPr>
              <a:t>) </a:t>
            </a:r>
            <a:r>
              <a:rPr lang="en-US" altLang="zh-TW" sz="2000" u="sng" dirty="0">
                <a:latin typeface="+mn-lt"/>
                <a:ea typeface="新細明體" charset="0"/>
              </a:rPr>
              <a:t>black</a:t>
            </a:r>
          </a:p>
          <a:p>
            <a:pPr marL="342900" indent="-342900">
              <a:buFontTx/>
              <a:buAutoNum type="arabicPeriod"/>
              <a:defRPr/>
            </a:pPr>
            <a:r>
              <a:rPr kumimoji="1" lang="en-US" altLang="zh-TW" sz="2000" dirty="0">
                <a:latin typeface="Consolas" charset="0"/>
                <a:ea typeface="新細明體" charset="0"/>
                <a:cs typeface="Consolas" charset="0"/>
              </a:rPr>
              <a:t>word=Screen[32*row + col/16]</a:t>
            </a:r>
          </a:p>
          <a:p>
            <a:pPr>
              <a:defRPr/>
            </a:pPr>
            <a:r>
              <a:rPr kumimoji="1" lang="en-US" altLang="zh-TW" sz="2000" dirty="0">
                <a:latin typeface="Consolas" charset="0"/>
                <a:ea typeface="新細明體" charset="0"/>
                <a:cs typeface="Consolas" charset="0"/>
              </a:rPr>
              <a:t>  (RAM[16384 + 32*row + col/16])</a:t>
            </a:r>
          </a:p>
          <a:p>
            <a:pPr marL="342900" indent="-342900">
              <a:buFont typeface="+mj-lt"/>
              <a:buAutoNum type="arabicPeriod" startAt="2"/>
              <a:defRPr/>
            </a:pPr>
            <a:r>
              <a:rPr kumimoji="1" lang="en-US" altLang="zh-TW" sz="2000" dirty="0">
                <a:latin typeface="+mn-lt"/>
                <a:cs typeface="Consolas" charset="0"/>
              </a:rPr>
              <a:t>Set the </a:t>
            </a:r>
            <a:r>
              <a:rPr kumimoji="1" lang="en-US" altLang="zh-TW" sz="2000" dirty="0">
                <a:latin typeface="Consolas" charset="0"/>
                <a:ea typeface="新細明體" charset="0"/>
                <a:cs typeface="Consolas" charset="0"/>
              </a:rPr>
              <a:t>(col%16)-</a:t>
            </a:r>
            <a:r>
              <a:rPr kumimoji="1" lang="en-US" altLang="zh-TW" sz="2000" dirty="0" err="1">
                <a:latin typeface="Consolas" charset="0"/>
                <a:ea typeface="新細明體" charset="0"/>
                <a:cs typeface="Consolas" charset="0"/>
              </a:rPr>
              <a:t>t</a:t>
            </a:r>
            <a:r>
              <a:rPr kumimoji="1" lang="en-US" altLang="zh-TW" sz="2000" dirty="0" err="1">
                <a:latin typeface="+mn-lt"/>
                <a:cs typeface="Consolas" charset="0"/>
              </a:rPr>
              <a:t>h</a:t>
            </a:r>
            <a:r>
              <a:rPr kumimoji="1" lang="en-US" altLang="zh-TW" sz="2000" dirty="0">
                <a:latin typeface="+mn-lt"/>
                <a:cs typeface="Consolas" charset="0"/>
              </a:rPr>
              <a:t> bit of </a:t>
            </a:r>
            <a:r>
              <a:rPr kumimoji="1" lang="en-US" altLang="zh-TW" sz="2000" dirty="0">
                <a:latin typeface="Consolas" charset="0"/>
                <a:ea typeface="新細明體" charset="0"/>
                <a:cs typeface="Consolas" charset="0"/>
              </a:rPr>
              <a:t>word</a:t>
            </a:r>
            <a:r>
              <a:rPr kumimoji="1" lang="en-US" altLang="zh-TW" sz="2000" dirty="0">
                <a:latin typeface="+mn-lt"/>
                <a:cs typeface="Consolas" charset="0"/>
              </a:rPr>
              <a:t> to </a:t>
            </a:r>
            <a:r>
              <a:rPr kumimoji="1" lang="en-US" altLang="zh-TW" sz="2000" dirty="0">
                <a:latin typeface="Consolas" charset="0"/>
                <a:ea typeface="新細明體" charset="0"/>
                <a:cs typeface="Consolas" charset="0"/>
              </a:rPr>
              <a:t>1</a:t>
            </a:r>
          </a:p>
          <a:p>
            <a:pPr marL="342900" indent="-342900">
              <a:spcAft>
                <a:spcPts val="600"/>
              </a:spcAft>
              <a:buFontTx/>
              <a:buAutoNum type="arabicPeriod" startAt="2"/>
              <a:defRPr/>
            </a:pPr>
            <a:r>
              <a:rPr kumimoji="1" lang="en-US" altLang="zh-TW" sz="2000" dirty="0">
                <a:latin typeface="+mn-lt"/>
                <a:ea typeface="新細明體" charset="0"/>
                <a:cs typeface="Consolas" charset="0"/>
              </a:rPr>
              <a:t>Commit </a:t>
            </a:r>
            <a:r>
              <a:rPr kumimoji="1" lang="en-US" altLang="zh-TW" sz="2000" dirty="0">
                <a:latin typeface="Consolas" charset="0"/>
                <a:ea typeface="新細明體" charset="0"/>
                <a:cs typeface="Consolas" charset="0"/>
              </a:rPr>
              <a:t>word</a:t>
            </a:r>
            <a:r>
              <a:rPr kumimoji="1" lang="en-US" altLang="zh-TW" sz="2000" dirty="0">
                <a:latin typeface="+mn-lt"/>
                <a:ea typeface="新細明體" charset="0"/>
                <a:cs typeface="Consolas" charset="0"/>
              </a:rPr>
              <a:t> to the </a:t>
            </a:r>
            <a:r>
              <a:rPr kumimoji="1" lang="en-US" altLang="zh-TW" sz="2000" dirty="0">
                <a:latin typeface="Consolas" charset="0"/>
                <a:ea typeface="新細明體" charset="0"/>
                <a:cs typeface="Consolas" charset="0"/>
              </a:rPr>
              <a:t>RAM</a:t>
            </a:r>
            <a:endParaRPr kumimoji="1" lang="en-US" altLang="zh-TW" sz="2000" dirty="0">
              <a:latin typeface="+mn-lt"/>
              <a:ea typeface="新細明體" charset="0"/>
              <a:cs typeface="Consolas" charset="0"/>
            </a:endParaRPr>
          </a:p>
          <a:p>
            <a:pPr>
              <a:defRPr/>
            </a:pPr>
            <a:r>
              <a:rPr kumimoji="1" lang="en-US" altLang="zh-TW" sz="2000" dirty="0">
                <a:latin typeface="+mn-lt"/>
                <a:ea typeface="新細明體" charset="0"/>
                <a:cs typeface="Consolas" charset="0"/>
              </a:rPr>
              <a:t>(High-level: use the OS command</a:t>
            </a:r>
            <a:r>
              <a:rPr lang="en-US" altLang="zh-TW" sz="2000" dirty="0">
                <a:latin typeface="Arial" charset="0"/>
                <a:ea typeface="新細明體" charset="0"/>
              </a:rPr>
              <a:t> </a:t>
            </a:r>
            <a:r>
              <a:rPr lang="en-US" altLang="zh-TW" sz="1800" dirty="0" err="1">
                <a:latin typeface="Consolas" charset="0"/>
                <a:ea typeface="新細明體" charset="0"/>
              </a:rPr>
              <a:t>drawPixel</a:t>
            </a:r>
            <a:r>
              <a:rPr lang="en-US" altLang="zh-TW" sz="1800" dirty="0">
                <a:latin typeface="Consolas" charset="0"/>
                <a:ea typeface="新細明體" charset="0"/>
              </a:rPr>
              <a:t>(</a:t>
            </a:r>
            <a:r>
              <a:rPr lang="en-US" altLang="zh-TW" sz="1800" dirty="0" err="1">
                <a:latin typeface="Consolas" charset="0"/>
                <a:ea typeface="新細明體" charset="0"/>
              </a:rPr>
              <a:t>row,col</a:t>
            </a:r>
            <a:r>
              <a:rPr lang="en-US" altLang="zh-TW" sz="1800" dirty="0">
                <a:latin typeface="Consolas" charset="0"/>
                <a:ea typeface="新細明體" charset="0"/>
              </a:rPr>
              <a:t>))</a:t>
            </a:r>
            <a:r>
              <a:rPr kumimoji="1" lang="en-US" altLang="zh-TW" sz="2000" dirty="0">
                <a:latin typeface="+mn-lt"/>
                <a:ea typeface="新細明體" charset="0"/>
                <a:cs typeface="Consolas" charset="0"/>
              </a:rPr>
              <a:t> </a:t>
            </a:r>
            <a:r>
              <a:rPr lang="en-US" altLang="zh-TW" sz="2000" dirty="0">
                <a:latin typeface="Arial" charset="0"/>
                <a:ea typeface="新細明體" charset="0"/>
              </a:rPr>
              <a:t>   </a:t>
            </a:r>
          </a:p>
        </p:txBody>
      </p:sp>
      <p:sp>
        <p:nvSpPr>
          <p:cNvPr id="5" name="Rectangle 3">
            <a:extLst>
              <a:ext uri="{FF2B5EF4-FFF2-40B4-BE49-F238E27FC236}">
                <a16:creationId xmlns:a16="http://schemas.microsoft.com/office/drawing/2014/main" id="{A72CA083-5349-914F-BFB0-2927A531EEED}"/>
              </a:ext>
            </a:extLst>
          </p:cNvPr>
          <p:cNvSpPr txBox="1">
            <a:spLocks noChangeArrowheads="1"/>
          </p:cNvSpPr>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lgn="l" rtl="0" eaLnBrk="0" fontAlgn="base" hangingPunct="0">
              <a:spcBef>
                <a:spcPct val="0"/>
              </a:spcBef>
              <a:spcAft>
                <a:spcPct val="0"/>
              </a:spcAft>
              <a:defRPr sz="2400">
                <a:solidFill>
                  <a:srgbClr val="663300"/>
                </a:solidFill>
                <a:latin typeface="+mj-lt"/>
                <a:ea typeface="+mj-ea"/>
                <a:cs typeface="+mj-cs"/>
              </a:defRPr>
            </a:lvl1pPr>
            <a:lvl2pPr algn="l" rtl="0" eaLnBrk="0" fontAlgn="base" hangingPunct="0">
              <a:spcBef>
                <a:spcPct val="0"/>
              </a:spcBef>
              <a:spcAft>
                <a:spcPct val="0"/>
              </a:spcAft>
              <a:defRPr sz="2400">
                <a:solidFill>
                  <a:srgbClr val="663300"/>
                </a:solidFill>
                <a:latin typeface="Arial" pitchFamily="34" charset="0"/>
              </a:defRPr>
            </a:lvl2pPr>
            <a:lvl3pPr algn="l" rtl="0" eaLnBrk="0" fontAlgn="base" hangingPunct="0">
              <a:spcBef>
                <a:spcPct val="0"/>
              </a:spcBef>
              <a:spcAft>
                <a:spcPct val="0"/>
              </a:spcAft>
              <a:defRPr sz="2400">
                <a:solidFill>
                  <a:srgbClr val="663300"/>
                </a:solidFill>
                <a:latin typeface="Arial" pitchFamily="34" charset="0"/>
              </a:defRPr>
            </a:lvl3pPr>
            <a:lvl4pPr algn="l" rtl="0" eaLnBrk="0" fontAlgn="base" hangingPunct="0">
              <a:spcBef>
                <a:spcPct val="0"/>
              </a:spcBef>
              <a:spcAft>
                <a:spcPct val="0"/>
              </a:spcAft>
              <a:defRPr sz="2400">
                <a:solidFill>
                  <a:srgbClr val="663300"/>
                </a:solidFill>
                <a:latin typeface="Arial" pitchFamily="34" charset="0"/>
              </a:defRPr>
            </a:lvl4pPr>
            <a:lvl5pPr algn="l" rtl="0" eaLnBrk="0" fontAlgn="base" hangingPunct="0">
              <a:spcBef>
                <a:spcPct val="0"/>
              </a:spcBef>
              <a:spcAft>
                <a:spcPct val="0"/>
              </a:spcAft>
              <a:defRPr sz="2400">
                <a:solidFill>
                  <a:srgbClr val="663300"/>
                </a:solidFill>
                <a:latin typeface="Arial" pitchFamily="34" charset="0"/>
              </a:defRPr>
            </a:lvl5pPr>
            <a:lvl6pPr marL="457200" algn="l" rtl="0" eaLnBrk="0" fontAlgn="base" hangingPunct="0">
              <a:spcBef>
                <a:spcPct val="0"/>
              </a:spcBef>
              <a:spcAft>
                <a:spcPct val="0"/>
              </a:spcAft>
              <a:defRPr sz="2400">
                <a:solidFill>
                  <a:srgbClr val="663300"/>
                </a:solidFill>
                <a:latin typeface="Arial" pitchFamily="34" charset="0"/>
              </a:defRPr>
            </a:lvl6pPr>
            <a:lvl7pPr marL="914400" algn="l" rtl="0" eaLnBrk="0" fontAlgn="base" hangingPunct="0">
              <a:spcBef>
                <a:spcPct val="0"/>
              </a:spcBef>
              <a:spcAft>
                <a:spcPct val="0"/>
              </a:spcAft>
              <a:defRPr sz="2400">
                <a:solidFill>
                  <a:srgbClr val="663300"/>
                </a:solidFill>
                <a:latin typeface="Arial" pitchFamily="34" charset="0"/>
              </a:defRPr>
            </a:lvl7pPr>
            <a:lvl8pPr marL="1371600" algn="l" rtl="0" eaLnBrk="0" fontAlgn="base" hangingPunct="0">
              <a:spcBef>
                <a:spcPct val="0"/>
              </a:spcBef>
              <a:spcAft>
                <a:spcPct val="0"/>
              </a:spcAft>
              <a:defRPr sz="2400">
                <a:solidFill>
                  <a:srgbClr val="663300"/>
                </a:solidFill>
                <a:latin typeface="Arial" pitchFamily="34" charset="0"/>
              </a:defRPr>
            </a:lvl8pPr>
            <a:lvl9pPr marL="1828800" algn="l" rtl="0" eaLnBrk="0" fontAlgn="base" hangingPunct="0">
              <a:spcBef>
                <a:spcPct val="0"/>
              </a:spcBef>
              <a:spcAft>
                <a:spcPct val="0"/>
              </a:spcAft>
              <a:defRPr sz="2400">
                <a:solidFill>
                  <a:srgbClr val="663300"/>
                </a:solidFill>
                <a:latin typeface="Arial" pitchFamily="34" charset="0"/>
              </a:defRPr>
            </a:lvl9pPr>
          </a:lstStyle>
          <a:p>
            <a:pPr>
              <a:defRPr/>
            </a:pPr>
            <a:r>
              <a:rPr lang="en-US" altLang="zh-TW" kern="0">
                <a:ea typeface="新細明體" charset="0"/>
              </a:rPr>
              <a:t>Screen memory map</a:t>
            </a:r>
            <a:endParaRPr lang="en-US" altLang="zh-TW" kern="0" dirty="0">
              <a:ea typeface="新細明體" charset="0"/>
            </a:endParaRPr>
          </a:p>
        </p:txBody>
      </p:sp>
      <p:grpSp>
        <p:nvGrpSpPr>
          <p:cNvPr id="98310" name="群組 7">
            <a:extLst>
              <a:ext uri="{FF2B5EF4-FFF2-40B4-BE49-F238E27FC236}">
                <a16:creationId xmlns:a16="http://schemas.microsoft.com/office/drawing/2014/main" id="{20732891-52B4-074F-AA0F-7289E92597FD}"/>
              </a:ext>
            </a:extLst>
          </p:cNvPr>
          <p:cNvGrpSpPr>
            <a:grpSpLocks/>
          </p:cNvGrpSpPr>
          <p:nvPr/>
        </p:nvGrpSpPr>
        <p:grpSpPr bwMode="auto">
          <a:xfrm>
            <a:off x="3627438" y="2057400"/>
            <a:ext cx="1122362" cy="609600"/>
            <a:chOff x="3626767" y="2057400"/>
            <a:chExt cx="1123817" cy="609600"/>
          </a:xfrm>
        </p:grpSpPr>
        <p:sp>
          <p:nvSpPr>
            <p:cNvPr id="98311" name="向右箭號 5">
              <a:extLst>
                <a:ext uri="{FF2B5EF4-FFF2-40B4-BE49-F238E27FC236}">
                  <a16:creationId xmlns:a16="http://schemas.microsoft.com/office/drawing/2014/main" id="{348A802F-61CC-1340-87B7-DFB7174BE396}"/>
                </a:ext>
              </a:extLst>
            </p:cNvPr>
            <p:cNvSpPr>
              <a:spLocks noChangeArrowheads="1"/>
            </p:cNvSpPr>
            <p:nvPr/>
          </p:nvSpPr>
          <p:spPr bwMode="auto">
            <a:xfrm>
              <a:off x="3683991" y="2057400"/>
              <a:ext cx="1066593" cy="609600"/>
            </a:xfrm>
            <a:prstGeom prst="rightArrow">
              <a:avLst>
                <a:gd name="adj1" fmla="val 50000"/>
                <a:gd name="adj2" fmla="val 49997"/>
              </a:avLst>
            </a:prstGeom>
            <a:noFill/>
            <a:ln w="9525">
              <a:solidFill>
                <a:schemeClr val="tx1"/>
              </a:solidFill>
              <a:round/>
              <a:headEnd/>
              <a:tailEnd/>
            </a:ln>
            <a:effectLst/>
            <a:extLst>
              <a:ext uri="{909E8E84-426E-40DD-AFC4-6F175D3DCCD1}">
                <a14:hiddenFill xmlns:a14="http://schemas.microsoft.com/office/drawing/2010/main">
                  <a:blipFill dpi="0" rotWithShape="0">
                    <a:blip r:embed="rId6"/>
                    <a:srcRect/>
                    <a:tile tx="0" ty="0" sx="100000" sy="100000" flip="none" algn="tl"/>
                  </a:blip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8312" name="文字方塊 6">
              <a:extLst>
                <a:ext uri="{FF2B5EF4-FFF2-40B4-BE49-F238E27FC236}">
                  <a16:creationId xmlns:a16="http://schemas.microsoft.com/office/drawing/2014/main" id="{C0D3FF46-1B8D-4448-82C7-A184980F5E14}"/>
                </a:ext>
              </a:extLst>
            </p:cNvPr>
            <p:cNvSpPr txBox="1">
              <a:spLocks noChangeArrowheads="1"/>
            </p:cNvSpPr>
            <p:nvPr/>
          </p:nvSpPr>
          <p:spPr bwMode="auto">
            <a:xfrm>
              <a:off x="3626767" y="2162175"/>
              <a:ext cx="10220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refresh</a:t>
              </a:r>
              <a:endParaRPr kumimoji="1" lang="zh-TW" altLang="en-US" sz="1800">
                <a:ea typeface="新細明體" panose="02020500000000000000" pitchFamily="18" charset="-12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718516-2A5D-ED41-BC05-8C9509059479}"/>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pic>
        <p:nvPicPr>
          <p:cNvPr id="4" name="內容版面配置區 3">
            <a:extLst>
              <a:ext uri="{FF2B5EF4-FFF2-40B4-BE49-F238E27FC236}">
                <a16:creationId xmlns:a16="http://schemas.microsoft.com/office/drawing/2014/main" id="{906B4A26-19C5-1548-87C4-B7AE176F2F06}"/>
              </a:ext>
            </a:extLst>
          </p:cNvPr>
          <p:cNvPicPr>
            <a:picLocks noGrp="1" noChangeAspect="1"/>
          </p:cNvPicPr>
          <p:nvPr>
            <p:ph idx="1"/>
          </p:nvPr>
        </p:nvPicPr>
        <p:blipFill>
          <a:blip r:embed="rId2"/>
          <a:stretch>
            <a:fillRect/>
          </a:stretch>
        </p:blipFill>
        <p:spPr>
          <a:xfrm>
            <a:off x="152400" y="2133600"/>
            <a:ext cx="8610600" cy="2984500"/>
          </a:xfrm>
        </p:spPr>
      </p:pic>
      <p:sp>
        <p:nvSpPr>
          <p:cNvPr id="5" name="內容版面配置區 2">
            <a:extLst>
              <a:ext uri="{FF2B5EF4-FFF2-40B4-BE49-F238E27FC236}">
                <a16:creationId xmlns:a16="http://schemas.microsoft.com/office/drawing/2014/main" id="{33138399-9E06-064D-B5BB-DC56097BEB14}"/>
              </a:ext>
            </a:extLst>
          </p:cNvPr>
          <p:cNvSpPr txBox="1">
            <a:spLocks/>
          </p:cNvSpPr>
          <p:nvPr/>
        </p:nvSpPr>
        <p:spPr bwMode="auto">
          <a:xfrm>
            <a:off x="228600" y="8382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defRPr/>
            </a:pPr>
            <a:r>
              <a:rPr kumimoji="1" lang="en-US" altLang="zh-TW">
                <a:ea typeface="新細明體" panose="02020500000000000000" pitchFamily="18" charset="-120"/>
              </a:rPr>
              <a:t>A 16-bit register is used to keep the key stroke.</a:t>
            </a:r>
            <a:endParaRPr kumimoji="1" lang="zh-TW" altLang="en-US">
              <a:ea typeface="新細明體" panose="02020500000000000000" pitchFamily="18" charset="-120"/>
            </a:endParaRPr>
          </a:p>
        </p:txBody>
      </p:sp>
      <p:sp>
        <p:nvSpPr>
          <p:cNvPr id="6" name="內容版面配置區 2">
            <a:extLst>
              <a:ext uri="{FF2B5EF4-FFF2-40B4-BE49-F238E27FC236}">
                <a16:creationId xmlns:a16="http://schemas.microsoft.com/office/drawing/2014/main" id="{66DD22C9-86AC-B94D-A1D6-04C9E2BE2FAA}"/>
              </a:ext>
            </a:extLst>
          </p:cNvPr>
          <p:cNvSpPr txBox="1">
            <a:spLocks/>
          </p:cNvSpPr>
          <p:nvPr/>
        </p:nvSpPr>
        <p:spPr bwMode="auto">
          <a:xfrm>
            <a:off x="228600" y="5307013"/>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buFont typeface="Wingdings" panose="05000000000000000000" pitchFamily="2" charset="2"/>
              <a:buNone/>
              <a:defRPr/>
            </a:pPr>
            <a:r>
              <a:rPr kumimoji="1" lang="en-US" altLang="zh-TW" dirty="0">
                <a:ea typeface="新細明體" panose="02020500000000000000" pitchFamily="18" charset="-120"/>
              </a:rPr>
              <a:t>When a key is pressed on the keyboard, the key’s scan code appears in the </a:t>
            </a:r>
            <a:r>
              <a:rPr kumimoji="1" lang="en-US" altLang="zh-TW">
                <a:ea typeface="新細明體" panose="02020500000000000000" pitchFamily="18" charset="-120"/>
              </a:rPr>
              <a:t>keyboard memory map .</a:t>
            </a:r>
            <a:endParaRPr kumimoji="1" lang="zh-TW" altLang="en-US" dirty="0">
              <a:ea typeface="新細明體" panose="02020500000000000000" pitchFamily="18"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8F8F8F-C7A0-E34A-A779-7441031E730A}"/>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sp>
        <p:nvSpPr>
          <p:cNvPr id="5" name="內容版面配置區 2">
            <a:extLst>
              <a:ext uri="{FF2B5EF4-FFF2-40B4-BE49-F238E27FC236}">
                <a16:creationId xmlns:a16="http://schemas.microsoft.com/office/drawing/2014/main" id="{FA2A69ED-4429-5142-BC53-EE9BF47CE7F5}"/>
              </a:ext>
            </a:extLst>
          </p:cNvPr>
          <p:cNvSpPr txBox="1">
            <a:spLocks/>
          </p:cNvSpPr>
          <p:nvPr/>
        </p:nvSpPr>
        <p:spPr bwMode="auto">
          <a:xfrm>
            <a:off x="228600" y="8382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defRPr/>
            </a:pPr>
            <a:r>
              <a:rPr kumimoji="1" lang="en-US" altLang="zh-TW">
                <a:ea typeface="新細明體" panose="02020500000000000000" pitchFamily="18" charset="-120"/>
              </a:rPr>
              <a:t>A 16-bit register is used to keep the key stroke.</a:t>
            </a:r>
            <a:endParaRPr kumimoji="1" lang="zh-TW" altLang="en-US" dirty="0">
              <a:ea typeface="新細明體" panose="02020500000000000000" pitchFamily="18" charset="-120"/>
            </a:endParaRPr>
          </a:p>
        </p:txBody>
      </p:sp>
      <p:pic>
        <p:nvPicPr>
          <p:cNvPr id="6" name="內容版面配置區 3">
            <a:extLst>
              <a:ext uri="{FF2B5EF4-FFF2-40B4-BE49-F238E27FC236}">
                <a16:creationId xmlns:a16="http://schemas.microsoft.com/office/drawing/2014/main" id="{382AFBCD-B0A9-C840-92B8-239C5996A068}"/>
              </a:ext>
            </a:extLst>
          </p:cNvPr>
          <p:cNvPicPr>
            <a:picLocks noChangeAspect="1"/>
          </p:cNvPicPr>
          <p:nvPr/>
        </p:nvPicPr>
        <p:blipFill>
          <a:blip r:embed="rId2"/>
          <a:srcRect/>
          <a:stretch>
            <a:fillRect/>
          </a:stretch>
        </p:blipFill>
        <p:spPr bwMode="auto">
          <a:xfrm>
            <a:off x="304800" y="2317750"/>
            <a:ext cx="83820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 name="內容版面配置區 2">
            <a:extLst>
              <a:ext uri="{FF2B5EF4-FFF2-40B4-BE49-F238E27FC236}">
                <a16:creationId xmlns:a16="http://schemas.microsoft.com/office/drawing/2014/main" id="{1FE6F62E-A0BA-3E41-92A1-ADF0C348CEAD}"/>
              </a:ext>
            </a:extLst>
          </p:cNvPr>
          <p:cNvSpPr txBox="1">
            <a:spLocks/>
          </p:cNvSpPr>
          <p:nvPr/>
        </p:nvSpPr>
        <p:spPr bwMode="auto">
          <a:xfrm>
            <a:off x="228600" y="5307013"/>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buFont typeface="Wingdings" panose="05000000000000000000" pitchFamily="2" charset="2"/>
              <a:buNone/>
              <a:defRPr/>
            </a:pPr>
            <a:r>
              <a:rPr kumimoji="1" lang="en-US" altLang="zh-TW" dirty="0">
                <a:ea typeface="新細明體" panose="02020500000000000000" pitchFamily="18" charset="-120"/>
              </a:rPr>
              <a:t>When a key is pressed on the keyboard, the key’s scan code appears in the </a:t>
            </a:r>
            <a:r>
              <a:rPr kumimoji="1" lang="en-US" altLang="zh-TW">
                <a:ea typeface="新細明體" panose="02020500000000000000" pitchFamily="18" charset="-120"/>
              </a:rPr>
              <a:t>keyboard memory map .</a:t>
            </a:r>
            <a:endParaRPr kumimoji="1" lang="zh-TW" altLang="en-US" dirty="0">
              <a:ea typeface="新細明體" panose="02020500000000000000" pitchFamily="18" charset="-12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62E5C01-ED50-1A4C-B3ED-C654CAAF1D8A}"/>
              </a:ext>
            </a:extLst>
          </p:cNvPr>
          <p:cNvSpPr>
            <a:spLocks noGrp="1" noChangeArrowheads="1"/>
          </p:cNvSpPr>
          <p:nvPr>
            <p:ph type="title"/>
          </p:nvPr>
        </p:nvSpPr>
        <p:spPr/>
        <p:txBody>
          <a:bodyPr/>
          <a:lstStyle/>
          <a:p>
            <a:pPr>
              <a:defRPr/>
            </a:pPr>
            <a:r>
              <a:rPr lang="en-US" altLang="zh-TW">
                <a:ea typeface="新細明體" charset="0"/>
              </a:rPr>
              <a:t>Keyboard</a:t>
            </a:r>
          </a:p>
        </p:txBody>
      </p:sp>
      <p:sp>
        <p:nvSpPr>
          <p:cNvPr id="367619" name="Rectangle 3">
            <a:extLst>
              <a:ext uri="{FF2B5EF4-FFF2-40B4-BE49-F238E27FC236}">
                <a16:creationId xmlns:a16="http://schemas.microsoft.com/office/drawing/2014/main" id="{69914117-A13A-3D4C-9C15-31B4BEFFDD62}"/>
              </a:ext>
            </a:extLst>
          </p:cNvPr>
          <p:cNvSpPr>
            <a:spLocks noGrp="1" noChangeArrowheads="1"/>
          </p:cNvSpPr>
          <p:nvPr>
            <p:ph type="body" idx="1"/>
          </p:nvPr>
        </p:nvSpPr>
        <p:spPr>
          <a:xfrm>
            <a:off x="152400" y="1981200"/>
            <a:ext cx="5105400" cy="1439863"/>
          </a:xfrm>
        </p:spPr>
        <p:txBody>
          <a:bodyPr/>
          <a:lstStyle/>
          <a:p>
            <a:pPr marL="0" indent="0">
              <a:spcBef>
                <a:spcPct val="40000"/>
              </a:spcBef>
              <a:buFont typeface="Wingdings" charset="2"/>
              <a:buNone/>
              <a:defRPr/>
            </a:pPr>
            <a:r>
              <a:rPr lang="en-US" altLang="zh-TW" sz="1600" u="sng" dirty="0">
                <a:ea typeface="新細明體" charset="0"/>
              </a:rPr>
              <a:t>Keyboard chip:</a:t>
            </a:r>
            <a:r>
              <a:rPr lang="en-US" altLang="zh-TW" sz="1600" dirty="0">
                <a:ea typeface="新細明體" charset="0"/>
              </a:rPr>
              <a:t>     a single 16-bit register</a:t>
            </a:r>
          </a:p>
          <a:p>
            <a:pPr marL="0" indent="0">
              <a:spcBef>
                <a:spcPct val="40000"/>
              </a:spcBef>
              <a:buFont typeface="Wingdings" charset="2"/>
              <a:buNone/>
              <a:defRPr/>
            </a:pPr>
            <a:r>
              <a:rPr lang="en-US" altLang="zh-TW" sz="1600" u="sng" dirty="0">
                <a:ea typeface="新細明體" charset="0"/>
              </a:rPr>
              <a:t>Input:</a:t>
            </a:r>
            <a:r>
              <a:rPr lang="en-US" altLang="zh-TW" sz="1600" dirty="0">
                <a:ea typeface="新細明體" charset="0"/>
              </a:rPr>
              <a:t>    scan-code (16-bit value) of the currently</a:t>
            </a:r>
            <a:br>
              <a:rPr lang="en-US" altLang="zh-TW" sz="1600" dirty="0">
                <a:ea typeface="新細明體" charset="0"/>
              </a:rPr>
            </a:br>
            <a:r>
              <a:rPr lang="en-US" altLang="zh-TW" sz="1600" dirty="0">
                <a:ea typeface="新細明體" charset="0"/>
              </a:rPr>
              <a:t>              pressed key,  or 0 if no key is pressed</a:t>
            </a:r>
          </a:p>
          <a:p>
            <a:pPr marL="0" indent="0">
              <a:spcBef>
                <a:spcPct val="40000"/>
              </a:spcBef>
              <a:buFont typeface="Wingdings" charset="2"/>
              <a:buNone/>
              <a:defRPr/>
            </a:pPr>
            <a:r>
              <a:rPr lang="en-US" altLang="zh-TW" sz="1600" u="sng" dirty="0">
                <a:ea typeface="新細明體" charset="0"/>
              </a:rPr>
              <a:t>Output:</a:t>
            </a:r>
            <a:r>
              <a:rPr lang="en-US" altLang="zh-TW" sz="1600" dirty="0">
                <a:ea typeface="新細明體" charset="0"/>
              </a:rPr>
              <a:t>   same</a:t>
            </a:r>
            <a:endParaRPr lang="en-US" altLang="zh-TW" sz="1600" dirty="0">
              <a:ea typeface="新細明體" charset="0"/>
              <a:cs typeface="Courier New" charset="0"/>
            </a:endParaRPr>
          </a:p>
          <a:p>
            <a:pPr marL="0" indent="0">
              <a:spcBef>
                <a:spcPct val="40000"/>
              </a:spcBef>
              <a:buFont typeface="Wingdings" charset="2"/>
              <a:buNone/>
              <a:defRPr/>
            </a:pPr>
            <a:r>
              <a:rPr lang="en-US" altLang="zh-TW" sz="1600" dirty="0">
                <a:ea typeface="新細明體" charset="0"/>
                <a:cs typeface="Courier New" charset="0"/>
              </a:rPr>
              <a:t>    </a:t>
            </a:r>
          </a:p>
          <a:p>
            <a:pPr marL="0" indent="0">
              <a:spcBef>
                <a:spcPct val="40000"/>
              </a:spcBef>
              <a:buFont typeface="Wingdings" charset="2"/>
              <a:buNone/>
              <a:defRPr/>
            </a:pPr>
            <a:r>
              <a:rPr lang="en-US" altLang="zh-TW" sz="1600" dirty="0">
                <a:ea typeface="新細明體" charset="0"/>
                <a:cs typeface="Courier New" charset="0"/>
              </a:rPr>
              <a:t>    </a:t>
            </a:r>
            <a:endParaRPr lang="en-US" altLang="zh-TW" sz="1600" dirty="0">
              <a:ea typeface="新細明體" charset="0"/>
            </a:endParaRPr>
          </a:p>
        </p:txBody>
      </p:sp>
      <p:graphicFrame>
        <p:nvGraphicFramePr>
          <p:cNvPr id="367620" name="Object 4">
            <a:extLst>
              <a:ext uri="{FF2B5EF4-FFF2-40B4-BE49-F238E27FC236}">
                <a16:creationId xmlns:a16="http://schemas.microsoft.com/office/drawing/2014/main" id="{A2FED480-F304-B044-B7BC-24D56659ED96}"/>
              </a:ext>
            </a:extLst>
          </p:cNvPr>
          <p:cNvGraphicFramePr>
            <a:graphicFrameLocks noChangeAspect="1"/>
          </p:cNvGraphicFramePr>
          <p:nvPr/>
        </p:nvGraphicFramePr>
        <p:xfrm>
          <a:off x="304800" y="457200"/>
          <a:ext cx="5943600" cy="1546225"/>
        </p:xfrm>
        <a:graphic>
          <a:graphicData uri="http://schemas.openxmlformats.org/presentationml/2006/ole">
            <mc:AlternateContent xmlns:mc="http://schemas.openxmlformats.org/markup-compatibility/2006">
              <mc:Choice xmlns:v="urn:schemas-microsoft-com:vml" Requires="v">
                <p:oleObj spid="_x0000_s10247" name="Visio" r:id="rId4" imgW="6045200" imgH="5930900" progId="Visio.Drawing.11">
                  <p:embed/>
                </p:oleObj>
              </mc:Choice>
              <mc:Fallback>
                <p:oleObj name="Visio" r:id="rId4" imgW="6045200" imgH="59309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37" t="38426" r="3831" b="36224"/>
                      <a:stretch>
                        <a:fillRect/>
                      </a:stretch>
                    </p:blipFill>
                    <p:spPr bwMode="auto">
                      <a:xfrm>
                        <a:off x="304800" y="457200"/>
                        <a:ext cx="5943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7621" name="Rectangle 5">
            <a:extLst>
              <a:ext uri="{FF2B5EF4-FFF2-40B4-BE49-F238E27FC236}">
                <a16:creationId xmlns:a16="http://schemas.microsoft.com/office/drawing/2014/main" id="{7EEF7406-A9E9-CB44-AB5C-A5EA0A3E7191}"/>
              </a:ext>
            </a:extLst>
          </p:cNvPr>
          <p:cNvSpPr>
            <a:spLocks noChangeArrowheads="1"/>
          </p:cNvSpPr>
          <p:nvPr/>
        </p:nvSpPr>
        <p:spPr bwMode="auto">
          <a:xfrm>
            <a:off x="152400" y="5181600"/>
            <a:ext cx="8610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268288" indent="-268288">
              <a:spcBef>
                <a:spcPct val="60000"/>
              </a:spcBef>
              <a:buClr>
                <a:srgbClr val="006600"/>
              </a:buClr>
              <a:buSzPct val="100000"/>
              <a:buFont typeface="Wingdings" charset="2"/>
              <a:buChar char="n"/>
              <a:defRPr sz="2000">
                <a:solidFill>
                  <a:schemeClr val="tx1"/>
                </a:solidFill>
                <a:latin typeface="Comic Sans MS" charset="0"/>
              </a:defRPr>
            </a:lvl1pPr>
            <a:lvl2pPr marL="823913" indent="-285750">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buFont typeface="Wingdings" charset="2"/>
              <a:buNone/>
              <a:defRPr/>
            </a:pPr>
            <a:r>
              <a:rPr lang="en-US" altLang="zh-TW" sz="1600" u="sng" dirty="0">
                <a:ea typeface="新細明體" charset="0"/>
              </a:rPr>
              <a:t>How to read the keyboard:</a:t>
            </a:r>
          </a:p>
          <a:p>
            <a:pPr>
              <a:lnSpc>
                <a:spcPct val="90000"/>
              </a:lnSpc>
              <a:buSzPct val="75000"/>
              <a:buFont typeface="Wingdings" charset="2"/>
              <a:buChar char="q"/>
              <a:defRPr/>
            </a:pPr>
            <a:r>
              <a:rPr lang="en-US" altLang="zh-TW" sz="1600" dirty="0">
                <a:ea typeface="新細明體" charset="0"/>
              </a:rPr>
              <a:t>Low-level (hardware):  probe the contents of  the </a:t>
            </a:r>
            <a:r>
              <a:rPr lang="en-US" altLang="zh-TW" sz="1400" dirty="0">
                <a:latin typeface="Consolas" charset="0"/>
                <a:ea typeface="新細明體" charset="0"/>
                <a:cs typeface="Consolas" charset="0"/>
              </a:rPr>
              <a:t>Keyboard</a:t>
            </a:r>
            <a:r>
              <a:rPr lang="en-US" altLang="zh-TW" sz="1600" dirty="0">
                <a:ea typeface="新細明體" charset="0"/>
              </a:rPr>
              <a:t> chip</a:t>
            </a:r>
          </a:p>
          <a:p>
            <a:pPr>
              <a:lnSpc>
                <a:spcPct val="90000"/>
              </a:lnSpc>
              <a:buSzPct val="75000"/>
              <a:buFont typeface="Wingdings" charset="2"/>
              <a:buChar char="q"/>
              <a:defRPr/>
            </a:pPr>
            <a:r>
              <a:rPr lang="en-US" altLang="zh-TW" sz="1600" dirty="0">
                <a:ea typeface="新細明體" charset="0"/>
              </a:rPr>
              <a:t>High-level:                   use the OS command </a:t>
            </a:r>
            <a:r>
              <a:rPr lang="en-US" altLang="zh-TW" sz="1400" dirty="0" err="1">
                <a:latin typeface="Consolas" charset="0"/>
                <a:ea typeface="新細明體" charset="0"/>
              </a:rPr>
              <a:t>keyPressed</a:t>
            </a:r>
            <a:r>
              <a:rPr lang="en-US" altLang="zh-TW" sz="1400" dirty="0">
                <a:latin typeface="Consolas" charset="0"/>
                <a:ea typeface="新細明體" charset="0"/>
              </a:rPr>
              <a:t>()</a:t>
            </a:r>
            <a:r>
              <a:rPr lang="en-US" altLang="zh-TW" sz="1600" dirty="0">
                <a:ea typeface="新細明體" charset="0"/>
              </a:rPr>
              <a:t>    </a:t>
            </a:r>
          </a:p>
          <a:p>
            <a:pPr>
              <a:spcBef>
                <a:spcPct val="20000"/>
              </a:spcBef>
              <a:buClr>
                <a:schemeClr val="bg1"/>
              </a:buClr>
              <a:buSzPct val="75000"/>
              <a:buFont typeface="Wingdings" charset="2"/>
              <a:buChar char="q"/>
              <a:defRPr/>
            </a:pPr>
            <a:r>
              <a:rPr lang="en-US" altLang="zh-TW" sz="1400" dirty="0">
                <a:ea typeface="新細明體" charset="0"/>
              </a:rPr>
              <a:t>(effects the same operation, discussed later in the course, when we’ll write the OS).</a:t>
            </a:r>
          </a:p>
        </p:txBody>
      </p:sp>
      <p:grpSp>
        <p:nvGrpSpPr>
          <p:cNvPr id="15369" name="Group 9">
            <a:extLst>
              <a:ext uri="{FF2B5EF4-FFF2-40B4-BE49-F238E27FC236}">
                <a16:creationId xmlns:a16="http://schemas.microsoft.com/office/drawing/2014/main" id="{AD4E7B2D-B608-5F46-9F05-EC17839A66A0}"/>
              </a:ext>
            </a:extLst>
          </p:cNvPr>
          <p:cNvGrpSpPr>
            <a:grpSpLocks/>
          </p:cNvGrpSpPr>
          <p:nvPr/>
        </p:nvGrpSpPr>
        <p:grpSpPr bwMode="auto">
          <a:xfrm>
            <a:off x="149225" y="3405188"/>
            <a:ext cx="5413375" cy="1700212"/>
            <a:chOff x="336" y="2304"/>
            <a:chExt cx="3410" cy="1071"/>
          </a:xfrm>
        </p:grpSpPr>
        <p:pic>
          <p:nvPicPr>
            <p:cNvPr id="26640" name="Picture 6" descr="Bouquet">
              <a:extLst>
                <a:ext uri="{FF2B5EF4-FFF2-40B4-BE49-F238E27FC236}">
                  <a16:creationId xmlns:a16="http://schemas.microsoft.com/office/drawing/2014/main" id="{7C392E00-DF99-5D46-B194-970A186EAF9E}"/>
                </a:ext>
              </a:extLst>
            </p:cNvPr>
            <p:cNvPicPr>
              <a:picLocks noChangeAspect="1" noChangeArrowheads="1"/>
            </p:cNvPicPr>
            <p:nvPr/>
          </p:nvPicPr>
          <p:blipFill>
            <a:blip r:embed="rId6"/>
            <a:srcRect/>
            <a:stretch>
              <a:fillRect/>
            </a:stretch>
          </p:blipFill>
          <p:spPr bwMode="auto">
            <a:xfrm>
              <a:off x="1296" y="2304"/>
              <a:ext cx="2450" cy="1071"/>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41" name="Rectangle 3">
              <a:extLst>
                <a:ext uri="{FF2B5EF4-FFF2-40B4-BE49-F238E27FC236}">
                  <a16:creationId xmlns:a16="http://schemas.microsoft.com/office/drawing/2014/main" id="{258939EE-AC50-5F4E-A05A-DE039664F872}"/>
                </a:ext>
              </a:extLst>
            </p:cNvPr>
            <p:cNvSpPr>
              <a:spLocks noChangeArrowheads="1"/>
            </p:cNvSpPr>
            <p:nvPr/>
          </p:nvSpPr>
          <p:spPr bwMode="auto">
            <a:xfrm>
              <a:off x="336" y="2304"/>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40000"/>
                </a:spcBef>
                <a:buFont typeface="Wingdings" charset="2"/>
                <a:buNone/>
                <a:defRPr/>
              </a:pPr>
              <a:r>
                <a:rPr lang="en-US" altLang="zh-TW" sz="1600" u="sng">
                  <a:ea typeface="新細明體" charset="0"/>
                  <a:cs typeface="Courier New" charset="0"/>
                </a:rPr>
                <a:t>Special keys:</a:t>
              </a:r>
              <a:endParaRPr lang="en-US" altLang="zh-TW" sz="1600">
                <a:ea typeface="新細明體" charset="0"/>
                <a:cs typeface="Courier New" charset="0"/>
              </a:endParaRPr>
            </a:p>
          </p:txBody>
        </p:sp>
      </p:grpSp>
      <p:grpSp>
        <p:nvGrpSpPr>
          <p:cNvPr id="15388" name="Group 28">
            <a:extLst>
              <a:ext uri="{FF2B5EF4-FFF2-40B4-BE49-F238E27FC236}">
                <a16:creationId xmlns:a16="http://schemas.microsoft.com/office/drawing/2014/main" id="{6120ED98-5EE2-AE42-959A-8E3D51BE2DEA}"/>
              </a:ext>
            </a:extLst>
          </p:cNvPr>
          <p:cNvGrpSpPr>
            <a:grpSpLocks/>
          </p:cNvGrpSpPr>
          <p:nvPr/>
        </p:nvGrpSpPr>
        <p:grpSpPr bwMode="auto">
          <a:xfrm>
            <a:off x="5867400" y="762000"/>
            <a:ext cx="3124200" cy="4419600"/>
            <a:chOff x="3600" y="624"/>
            <a:chExt cx="1968" cy="2784"/>
          </a:xfrm>
        </p:grpSpPr>
        <p:sp>
          <p:nvSpPr>
            <p:cNvPr id="26632" name="Rectangle 17">
              <a:extLst>
                <a:ext uri="{FF2B5EF4-FFF2-40B4-BE49-F238E27FC236}">
                  <a16:creationId xmlns:a16="http://schemas.microsoft.com/office/drawing/2014/main" id="{951191FC-F880-4946-A140-C0AD0A6D7C78}"/>
                </a:ext>
              </a:extLst>
            </p:cNvPr>
            <p:cNvSpPr>
              <a:spLocks noChangeArrowheads="1"/>
            </p:cNvSpPr>
            <p:nvPr/>
          </p:nvSpPr>
          <p:spPr bwMode="auto">
            <a:xfrm>
              <a:off x="3648" y="864"/>
              <a:ext cx="1920" cy="2544"/>
            </a:xfrm>
            <a:prstGeom prst="rect">
              <a:avLst/>
            </a:prstGeom>
            <a:solidFill>
              <a:srgbClr val="FFDC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26633" name="Rectangle 3">
              <a:extLst>
                <a:ext uri="{FF2B5EF4-FFF2-40B4-BE49-F238E27FC236}">
                  <a16:creationId xmlns:a16="http://schemas.microsoft.com/office/drawing/2014/main" id="{B69258DD-995E-F542-83C1-70362E1B5E28}"/>
                </a:ext>
              </a:extLst>
            </p:cNvPr>
            <p:cNvSpPr>
              <a:spLocks noChangeArrowheads="1"/>
            </p:cNvSpPr>
            <p:nvPr/>
          </p:nvSpPr>
          <p:spPr bwMode="auto">
            <a:xfrm>
              <a:off x="3744" y="2208"/>
              <a:ext cx="1824"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40000"/>
                </a:spcBef>
                <a:buFont typeface="Wingdings" charset="2"/>
                <a:buNone/>
                <a:defRPr/>
              </a:pPr>
              <a:r>
                <a:rPr lang="en-US" altLang="zh-TW" sz="1400">
                  <a:ea typeface="新細明體" charset="0"/>
                  <a:cs typeface="Courier New" charset="0"/>
                </a:rPr>
                <a:t>The keyboard is implemented as a built-in </a:t>
              </a:r>
              <a:r>
                <a:rPr lang="en-US" altLang="zh-TW" sz="1200" b="1">
                  <a:latin typeface="Courier New" charset="0"/>
                  <a:ea typeface="新細明體" charset="0"/>
                  <a:cs typeface="Courier New" charset="0"/>
                </a:rPr>
                <a:t>Keyboard.hdl</a:t>
              </a:r>
              <a:r>
                <a:rPr lang="en-US" altLang="zh-TW" sz="1400">
                  <a:ea typeface="新細明體" charset="0"/>
                  <a:cs typeface="Courier New" charset="0"/>
                </a:rPr>
                <a:t> chip. When this java chip is loaded into the simulator, it connects to the regular keyboard and pipes the scan-code of the currently pressed key to the keyboard memory map. </a:t>
              </a:r>
            </a:p>
            <a:p>
              <a:pPr>
                <a:spcBef>
                  <a:spcPct val="40000"/>
                </a:spcBef>
                <a:buFont typeface="Wingdings" charset="2"/>
                <a:buNone/>
                <a:defRPr/>
              </a:pPr>
              <a:r>
                <a:rPr lang="en-US" altLang="zh-TW" sz="1400">
                  <a:ea typeface="新細明體" charset="0"/>
                  <a:cs typeface="Courier New" charset="0"/>
                </a:rPr>
                <a:t>    </a:t>
              </a:r>
            </a:p>
            <a:p>
              <a:pPr>
                <a:spcBef>
                  <a:spcPct val="40000"/>
                </a:spcBef>
                <a:buFont typeface="Wingdings" charset="2"/>
                <a:buNone/>
                <a:defRPr/>
              </a:pPr>
              <a:r>
                <a:rPr lang="en-US" altLang="zh-TW" sz="1400">
                  <a:ea typeface="新細明體" charset="0"/>
                  <a:cs typeface="Courier New" charset="0"/>
                </a:rPr>
                <a:t>    </a:t>
              </a:r>
            </a:p>
          </p:txBody>
        </p:sp>
        <p:pic>
          <p:nvPicPr>
            <p:cNvPr id="26634" name="Picture 13">
              <a:extLst>
                <a:ext uri="{FF2B5EF4-FFF2-40B4-BE49-F238E27FC236}">
                  <a16:creationId xmlns:a16="http://schemas.microsoft.com/office/drawing/2014/main" id="{A8D98465-002B-AB45-A93E-0145CC425A0D}"/>
                </a:ext>
              </a:extLst>
            </p:cNvPr>
            <p:cNvPicPr>
              <a:picLocks noChangeAspect="1" noChangeArrowheads="1"/>
            </p:cNvPicPr>
            <p:nvPr/>
          </p:nvPicPr>
          <p:blipFill>
            <a:blip r:embed="rId8"/>
            <a:srcRect/>
            <a:stretch>
              <a:fillRect/>
            </a:stretch>
          </p:blipFill>
          <p:spPr bwMode="auto">
            <a:xfrm>
              <a:off x="3888" y="960"/>
              <a:ext cx="1392" cy="992"/>
            </a:xfrm>
            <a:prstGeom prst="rect">
              <a:avLst/>
            </a:prstGeom>
            <a:noFill/>
            <a:ln>
              <a:noFill/>
            </a:ln>
            <a:effectLst/>
            <a:extLst>
              <a:ext uri="{909E8E84-426E-40DD-AFC4-6F175D3DCCD1}">
                <a14:hiddenFill xmlns:a14="http://schemas.microsoft.com/office/drawing/2010/main">
                  <a:solidFill>
                    <a:srgbClr val="C0C6E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35" name="AutoShape 14">
              <a:extLst>
                <a:ext uri="{FF2B5EF4-FFF2-40B4-BE49-F238E27FC236}">
                  <a16:creationId xmlns:a16="http://schemas.microsoft.com/office/drawing/2014/main" id="{68ED9DE7-3082-E945-BA14-2E8E6E3F091E}"/>
                </a:ext>
              </a:extLst>
            </p:cNvPr>
            <p:cNvSpPr>
              <a:spLocks noChangeArrowheads="1"/>
            </p:cNvSpPr>
            <p:nvPr/>
          </p:nvSpPr>
          <p:spPr bwMode="auto">
            <a:xfrm>
              <a:off x="4656" y="1776"/>
              <a:ext cx="816" cy="384"/>
            </a:xfrm>
            <a:prstGeom prst="roundRect">
              <a:avLst>
                <a:gd name="adj" fmla="val 16667"/>
              </a:avLst>
            </a:prstGeom>
            <a:solidFill>
              <a:srgbClr val="FFFFC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80000"/>
                </a:lnSpc>
                <a:spcBef>
                  <a:spcPct val="100000"/>
                </a:spcBef>
                <a:buFont typeface="Wingdings" charset="2"/>
                <a:buNone/>
                <a:defRPr/>
              </a:pPr>
              <a:r>
                <a:rPr lang="en-US" altLang="zh-TW" sz="1200">
                  <a:ea typeface="新細明體" charset="0"/>
                </a:rPr>
                <a:t>The simulated keyboard enabler button</a:t>
              </a:r>
            </a:p>
          </p:txBody>
        </p:sp>
        <p:cxnSp>
          <p:nvCxnSpPr>
            <p:cNvPr id="26636" name="AutoShape 15">
              <a:extLst>
                <a:ext uri="{FF2B5EF4-FFF2-40B4-BE49-F238E27FC236}">
                  <a16:creationId xmlns:a16="http://schemas.microsoft.com/office/drawing/2014/main" id="{A03D5100-7BED-0C47-9329-99E196A38739}"/>
                </a:ext>
              </a:extLst>
            </p:cNvPr>
            <p:cNvCxnSpPr>
              <a:cxnSpLocks noChangeShapeType="1"/>
              <a:stCxn id="26635" idx="0"/>
              <a:endCxn id="26637" idx="2"/>
            </p:cNvCxnSpPr>
            <p:nvPr/>
          </p:nvCxnSpPr>
          <p:spPr bwMode="auto">
            <a:xfrm flipH="1" flipV="1">
              <a:off x="4939" y="1536"/>
              <a:ext cx="125" cy="240"/>
            </a:xfrm>
            <a:prstGeom prst="straightConnector1">
              <a:avLst/>
            </a:prstGeom>
            <a:noFill/>
            <a:ln w="19050">
              <a:solidFill>
                <a:srgbClr val="BD520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6637" name="Rectangle 16">
              <a:extLst>
                <a:ext uri="{FF2B5EF4-FFF2-40B4-BE49-F238E27FC236}">
                  <a16:creationId xmlns:a16="http://schemas.microsoft.com/office/drawing/2014/main" id="{0FC10FA5-09E1-0A47-9AF5-5583F024079F}"/>
                </a:ext>
              </a:extLst>
            </p:cNvPr>
            <p:cNvSpPr>
              <a:spLocks noChangeArrowheads="1"/>
            </p:cNvSpPr>
            <p:nvPr/>
          </p:nvSpPr>
          <p:spPr bwMode="auto">
            <a:xfrm>
              <a:off x="4838" y="1392"/>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6638" name="Rectangle 24">
              <a:extLst>
                <a:ext uri="{FF2B5EF4-FFF2-40B4-BE49-F238E27FC236}">
                  <a16:creationId xmlns:a16="http://schemas.microsoft.com/office/drawing/2014/main" id="{E6259000-CFD1-E342-A0FC-0868B6192D98}"/>
                </a:ext>
              </a:extLst>
            </p:cNvPr>
            <p:cNvSpPr>
              <a:spLocks noChangeArrowheads="1"/>
            </p:cNvSpPr>
            <p:nvPr/>
          </p:nvSpPr>
          <p:spPr bwMode="auto">
            <a:xfrm>
              <a:off x="4944" y="1872"/>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6639" name="Rectangle 3">
              <a:extLst>
                <a:ext uri="{FF2B5EF4-FFF2-40B4-BE49-F238E27FC236}">
                  <a16:creationId xmlns:a16="http://schemas.microsoft.com/office/drawing/2014/main" id="{276B7804-CA8B-B14D-A566-03B9259E975E}"/>
                </a:ext>
              </a:extLst>
            </p:cNvPr>
            <p:cNvSpPr>
              <a:spLocks noChangeArrowheads="1"/>
            </p:cNvSpPr>
            <p:nvPr/>
          </p:nvSpPr>
          <p:spPr bwMode="auto">
            <a:xfrm>
              <a:off x="3600" y="624"/>
              <a:ext cx="1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100000"/>
                </a:spcBef>
                <a:buFont typeface="Wingdings" charset="2"/>
                <a:buNone/>
                <a:defRPr/>
              </a:pPr>
              <a:r>
                <a:rPr lang="en-US" altLang="zh-TW" sz="1400" dirty="0">
                  <a:solidFill>
                    <a:srgbClr val="FF0000"/>
                  </a:solidFill>
                  <a:ea typeface="新細明體" charset="0"/>
                </a:rPr>
                <a:t>Simulated keyboard: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762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7621">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762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7621">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87CC68-A043-5747-AB9C-31C6B46227BE}"/>
              </a:ext>
            </a:extLst>
          </p:cNvPr>
          <p:cNvSpPr>
            <a:spLocks noGrp="1"/>
          </p:cNvSpPr>
          <p:nvPr>
            <p:ph type="title"/>
          </p:nvPr>
        </p:nvSpPr>
        <p:spPr/>
        <p:txBody>
          <a:bodyPr/>
          <a:lstStyle/>
          <a:p>
            <a:pPr>
              <a:defRPr/>
            </a:pPr>
            <a:r>
              <a:rPr kumimoji="1" lang="en-US" altLang="zh-TW">
                <a:ea typeface="新細明體" panose="02020500000000000000" pitchFamily="18" charset="-120"/>
              </a:rPr>
              <a:t>Some scan codes</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FF4F5485-B6B4-724F-896F-38AC1BCFE40A}"/>
              </a:ext>
            </a:extLst>
          </p:cNvPr>
          <p:cNvSpPr>
            <a:spLocks noGrp="1"/>
          </p:cNvSpPr>
          <p:nvPr>
            <p:ph idx="1"/>
          </p:nvPr>
        </p:nvSpPr>
        <p:spPr/>
        <p:txBody>
          <a:bodyPr/>
          <a:lstStyle/>
          <a:p>
            <a:endParaRPr kumimoji="1" lang="zh-TW" altLang="en-US"/>
          </a:p>
        </p:txBody>
      </p:sp>
      <p:graphicFrame>
        <p:nvGraphicFramePr>
          <p:cNvPr id="22" name="Table 9">
            <a:extLst>
              <a:ext uri="{FF2B5EF4-FFF2-40B4-BE49-F238E27FC236}">
                <a16:creationId xmlns:a16="http://schemas.microsoft.com/office/drawing/2014/main" id="{03BFAB1D-8E48-4049-8412-22CC5F306D4C}"/>
              </a:ext>
            </a:extLst>
          </p:cNvPr>
          <p:cNvGraphicFramePr>
            <a:graphicFrameLocks noGrp="1"/>
          </p:cNvGraphicFramePr>
          <p:nvPr>
            <p:extLst>
              <p:ext uri="{D42A27DB-BD31-4B8C-83A1-F6EECF244321}">
                <p14:modId xmlns:p14="http://schemas.microsoft.com/office/powerpoint/2010/main" val="781098253"/>
              </p:ext>
            </p:extLst>
          </p:nvPr>
        </p:nvGraphicFramePr>
        <p:xfrm>
          <a:off x="609600" y="838200"/>
          <a:ext cx="1353456" cy="5214823"/>
        </p:xfrm>
        <a:graphic>
          <a:graphicData uri="http://schemas.openxmlformats.org/drawingml/2006/table">
            <a:tbl>
              <a:tblPr firstRow="1" bandRow="1"/>
              <a:tblGrid>
                <a:gridCol w="743268">
                  <a:extLst>
                    <a:ext uri="{9D8B030D-6E8A-4147-A177-3AD203B41FA5}">
                      <a16:colId xmlns:a16="http://schemas.microsoft.com/office/drawing/2014/main" val="20000"/>
                    </a:ext>
                  </a:extLst>
                </a:gridCol>
                <a:gridCol w="610188">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(space)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&amp;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6"/>
                  </a:ext>
                </a:extLst>
              </a:tr>
            </a:tbl>
          </a:graphicData>
        </a:graphic>
      </p:graphicFrame>
      <p:graphicFrame>
        <p:nvGraphicFramePr>
          <p:cNvPr id="23" name="Table 10">
            <a:extLst>
              <a:ext uri="{FF2B5EF4-FFF2-40B4-BE49-F238E27FC236}">
                <a16:creationId xmlns:a16="http://schemas.microsoft.com/office/drawing/2014/main" id="{02B095AF-86C7-C947-AC6E-D4799E283B5C}"/>
              </a:ext>
            </a:extLst>
          </p:cNvPr>
          <p:cNvGraphicFramePr>
            <a:graphicFrameLocks noGrp="1"/>
          </p:cNvGraphicFramePr>
          <p:nvPr>
            <p:extLst>
              <p:ext uri="{D42A27DB-BD31-4B8C-83A1-F6EECF244321}">
                <p14:modId xmlns:p14="http://schemas.microsoft.com/office/powerpoint/2010/main" val="3540140345"/>
              </p:ext>
            </p:extLst>
          </p:nvPr>
        </p:nvGraphicFramePr>
        <p:xfrm>
          <a:off x="2122118" y="849858"/>
          <a:ext cx="1052791" cy="1739744"/>
        </p:xfrm>
        <a:graphic>
          <a:graphicData uri="http://schemas.openxmlformats.org/drawingml/2006/table">
            <a:tbl>
              <a:tblPr firstRow="1" bandRow="1"/>
              <a:tblGrid>
                <a:gridCol w="464413">
                  <a:extLst>
                    <a:ext uri="{9D8B030D-6E8A-4147-A177-3AD203B41FA5}">
                      <a16:colId xmlns:a16="http://schemas.microsoft.com/office/drawing/2014/main" val="20000"/>
                    </a:ext>
                  </a:extLst>
                </a:gridCol>
                <a:gridCol w="588378">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 </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48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49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57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graphicFrame>
        <p:nvGraphicFramePr>
          <p:cNvPr id="24" name="Table 13">
            <a:extLst>
              <a:ext uri="{FF2B5EF4-FFF2-40B4-BE49-F238E27FC236}">
                <a16:creationId xmlns:a16="http://schemas.microsoft.com/office/drawing/2014/main" id="{37F32E7F-E8D0-9A42-A3C8-FBB22556E796}"/>
              </a:ext>
            </a:extLst>
          </p:cNvPr>
          <p:cNvGraphicFramePr>
            <a:graphicFrameLocks noGrp="1"/>
          </p:cNvGraphicFramePr>
          <p:nvPr>
            <p:extLst>
              <p:ext uri="{D42A27DB-BD31-4B8C-83A1-F6EECF244321}">
                <p14:modId xmlns:p14="http://schemas.microsoft.com/office/powerpoint/2010/main" val="407066590"/>
              </p:ext>
            </p:extLst>
          </p:nvPr>
        </p:nvGraphicFramePr>
        <p:xfrm>
          <a:off x="2118340" y="2554970"/>
          <a:ext cx="1051925" cy="2137772"/>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90471">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58</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59</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&lt;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60</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61</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&gt;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62</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63</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graphicFrame>
        <p:nvGraphicFramePr>
          <p:cNvPr id="25" name="Table 14">
            <a:extLst>
              <a:ext uri="{FF2B5EF4-FFF2-40B4-BE49-F238E27FC236}">
                <a16:creationId xmlns:a16="http://schemas.microsoft.com/office/drawing/2014/main" id="{E744C6BD-118E-2642-A4B9-E762B47E13D4}"/>
              </a:ext>
            </a:extLst>
          </p:cNvPr>
          <p:cNvGraphicFramePr>
            <a:graphicFrameLocks noGrp="1"/>
          </p:cNvGraphicFramePr>
          <p:nvPr>
            <p:extLst>
              <p:ext uri="{D42A27DB-BD31-4B8C-83A1-F6EECF244321}">
                <p14:modId xmlns:p14="http://schemas.microsoft.com/office/powerpoint/2010/main" val="3814109489"/>
              </p:ext>
            </p:extLst>
          </p:nvPr>
        </p:nvGraphicFramePr>
        <p:xfrm>
          <a:off x="3470195" y="845189"/>
          <a:ext cx="1044409" cy="1855467"/>
        </p:xfrm>
        <a:graphic>
          <a:graphicData uri="http://schemas.openxmlformats.org/drawingml/2006/table">
            <a:tbl>
              <a:tblPr firstRow="1" bandRow="1"/>
              <a:tblGrid>
                <a:gridCol w="468666">
                  <a:extLst>
                    <a:ext uri="{9D8B030D-6E8A-4147-A177-3AD203B41FA5}">
                      <a16:colId xmlns:a16="http://schemas.microsoft.com/office/drawing/2014/main" val="20000"/>
                    </a:ext>
                  </a:extLst>
                </a:gridCol>
                <a:gridCol w="575743">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65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66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6" name="Table 15">
            <a:extLst>
              <a:ext uri="{FF2B5EF4-FFF2-40B4-BE49-F238E27FC236}">
                <a16:creationId xmlns:a16="http://schemas.microsoft.com/office/drawing/2014/main" id="{51E690CA-AB2C-FB4F-9E56-B86F4DED315D}"/>
              </a:ext>
            </a:extLst>
          </p:cNvPr>
          <p:cNvGraphicFramePr>
            <a:graphicFrameLocks noGrp="1"/>
          </p:cNvGraphicFramePr>
          <p:nvPr>
            <p:extLst>
              <p:ext uri="{D42A27DB-BD31-4B8C-83A1-F6EECF244321}">
                <p14:modId xmlns:p14="http://schemas.microsoft.com/office/powerpoint/2010/main" val="3224491361"/>
              </p:ext>
            </p:extLst>
          </p:nvPr>
        </p:nvGraphicFramePr>
        <p:xfrm>
          <a:off x="3479590" y="2905556"/>
          <a:ext cx="1043233" cy="1832376"/>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81779">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91</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92</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93</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_</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95</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96</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7" name="Table 16">
            <a:extLst>
              <a:ext uri="{FF2B5EF4-FFF2-40B4-BE49-F238E27FC236}">
                <a16:creationId xmlns:a16="http://schemas.microsoft.com/office/drawing/2014/main" id="{8ABE87EE-9D6A-844E-A8C1-35E614690639}"/>
              </a:ext>
            </a:extLst>
          </p:cNvPr>
          <p:cNvGraphicFramePr>
            <a:graphicFrameLocks noGrp="1"/>
          </p:cNvGraphicFramePr>
          <p:nvPr>
            <p:extLst>
              <p:ext uri="{D42A27DB-BD31-4B8C-83A1-F6EECF244321}">
                <p14:modId xmlns:p14="http://schemas.microsoft.com/office/powerpoint/2010/main" val="1919391376"/>
              </p:ext>
            </p:extLst>
          </p:nvPr>
        </p:nvGraphicFramePr>
        <p:xfrm>
          <a:off x="4826880" y="855253"/>
          <a:ext cx="1042278" cy="1855467"/>
        </p:xfrm>
        <a:graphic>
          <a:graphicData uri="http://schemas.openxmlformats.org/drawingml/2006/table">
            <a:tbl>
              <a:tblPr firstRow="1" bandRow="1"/>
              <a:tblGrid>
                <a:gridCol w="466535">
                  <a:extLst>
                    <a:ext uri="{9D8B030D-6E8A-4147-A177-3AD203B41FA5}">
                      <a16:colId xmlns:a16="http://schemas.microsoft.com/office/drawing/2014/main" val="20000"/>
                    </a:ext>
                  </a:extLst>
                </a:gridCol>
                <a:gridCol w="575743">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b="1" dirty="0">
                          <a:solidFill>
                            <a:srgbClr val="000000"/>
                          </a:solidFill>
                        </a:rPr>
                        <a:t>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122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8" name="Table 17">
            <a:extLst>
              <a:ext uri="{FF2B5EF4-FFF2-40B4-BE49-F238E27FC236}">
                <a16:creationId xmlns:a16="http://schemas.microsoft.com/office/drawing/2014/main" id="{508EEB6B-861D-4F47-BAE2-0B3CE574DF62}"/>
              </a:ext>
            </a:extLst>
          </p:cNvPr>
          <p:cNvGraphicFramePr>
            <a:graphicFrameLocks noGrp="1"/>
          </p:cNvGraphicFramePr>
          <p:nvPr>
            <p:extLst>
              <p:ext uri="{D42A27DB-BD31-4B8C-83A1-F6EECF244321}">
                <p14:modId xmlns:p14="http://schemas.microsoft.com/office/powerpoint/2010/main" val="3362199114"/>
              </p:ext>
            </p:extLst>
          </p:nvPr>
        </p:nvGraphicFramePr>
        <p:xfrm>
          <a:off x="6643867" y="865160"/>
          <a:ext cx="1710174" cy="5214823"/>
        </p:xfrm>
        <a:graphic>
          <a:graphicData uri="http://schemas.openxmlformats.org/drawingml/2006/table">
            <a:tbl>
              <a:tblPr firstRow="1" bandRow="1"/>
              <a:tblGrid>
                <a:gridCol w="1086234">
                  <a:extLst>
                    <a:ext uri="{9D8B030D-6E8A-4147-A177-3AD203B41FA5}">
                      <a16:colId xmlns:a16="http://schemas.microsoft.com/office/drawing/2014/main" val="20000"/>
                    </a:ext>
                  </a:extLst>
                </a:gridCol>
                <a:gridCol w="623940">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newline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backspace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left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up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right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down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home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end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Page 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Page down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insert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delete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esc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f1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141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latin typeface="Times New Roman" panose="02020603050405020304" pitchFamily="18" charset="0"/>
                          <a:cs typeface="Times New Roman" panose="02020603050405020304" pitchFamily="18" charset="0"/>
                        </a:rPr>
                        <a:t>.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f12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152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6"/>
                  </a:ext>
                </a:extLst>
              </a:tr>
            </a:tbl>
          </a:graphicData>
        </a:graphic>
      </p:graphicFrame>
      <p:graphicFrame>
        <p:nvGraphicFramePr>
          <p:cNvPr id="29" name="Table 18">
            <a:extLst>
              <a:ext uri="{FF2B5EF4-FFF2-40B4-BE49-F238E27FC236}">
                <a16:creationId xmlns:a16="http://schemas.microsoft.com/office/drawing/2014/main" id="{B68B269F-A604-A84B-BB90-93CE38E395EE}"/>
              </a:ext>
            </a:extLst>
          </p:cNvPr>
          <p:cNvGraphicFramePr>
            <a:graphicFrameLocks noGrp="1"/>
          </p:cNvGraphicFramePr>
          <p:nvPr>
            <p:extLst>
              <p:ext uri="{D42A27DB-BD31-4B8C-83A1-F6EECF244321}">
                <p14:modId xmlns:p14="http://schemas.microsoft.com/office/powerpoint/2010/main" val="452966796"/>
              </p:ext>
            </p:extLst>
          </p:nvPr>
        </p:nvGraphicFramePr>
        <p:xfrm>
          <a:off x="4836272" y="2926570"/>
          <a:ext cx="1043233" cy="1221584"/>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81779">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123</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125</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126</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bl>
          </a:graphicData>
        </a:graphic>
      </p:graphicFrame>
      <p:cxnSp>
        <p:nvCxnSpPr>
          <p:cNvPr id="30" name="Straight Connector 3">
            <a:extLst>
              <a:ext uri="{FF2B5EF4-FFF2-40B4-BE49-F238E27FC236}">
                <a16:creationId xmlns:a16="http://schemas.microsoft.com/office/drawing/2014/main" id="{8821B43B-5DA4-074A-A285-9DE86731DF0C}"/>
              </a:ext>
            </a:extLst>
          </p:cNvPr>
          <p:cNvCxnSpPr/>
          <p:nvPr/>
        </p:nvCxnSpPr>
        <p:spPr>
          <a:xfrm flipH="1">
            <a:off x="6643867" y="1198227"/>
            <a:ext cx="1710174" cy="0"/>
          </a:xfrm>
          <a:prstGeom prst="line">
            <a:avLst/>
          </a:prstGeom>
          <a:noFill/>
          <a:ln w="12700" cap="flat" cmpd="sng" algn="ctr">
            <a:solidFill>
              <a:sysClr val="windowText" lastClr="000000"/>
            </a:solidFill>
            <a:prstDash val="solid"/>
            <a:miter lim="800000"/>
          </a:ln>
          <a:effectLst/>
        </p:spPr>
      </p:cxnSp>
      <p:cxnSp>
        <p:nvCxnSpPr>
          <p:cNvPr id="31" name="Straight Connector 12">
            <a:extLst>
              <a:ext uri="{FF2B5EF4-FFF2-40B4-BE49-F238E27FC236}">
                <a16:creationId xmlns:a16="http://schemas.microsoft.com/office/drawing/2014/main" id="{EC4A2415-50E0-7D48-89D0-5CD2CE339F69}"/>
              </a:ext>
            </a:extLst>
          </p:cNvPr>
          <p:cNvCxnSpPr>
            <a:cxnSpLocks/>
          </p:cNvCxnSpPr>
          <p:nvPr/>
        </p:nvCxnSpPr>
        <p:spPr>
          <a:xfrm flipH="1">
            <a:off x="4826880" y="1186854"/>
            <a:ext cx="1052625" cy="0"/>
          </a:xfrm>
          <a:prstGeom prst="line">
            <a:avLst/>
          </a:prstGeom>
          <a:noFill/>
          <a:ln w="12700" cap="flat" cmpd="sng" algn="ctr">
            <a:solidFill>
              <a:sysClr val="windowText" lastClr="000000"/>
            </a:solidFill>
            <a:prstDash val="solid"/>
            <a:miter lim="800000"/>
          </a:ln>
          <a:effectLst/>
        </p:spPr>
      </p:cxnSp>
      <p:cxnSp>
        <p:nvCxnSpPr>
          <p:cNvPr id="32" name="Straight Connector 19">
            <a:extLst>
              <a:ext uri="{FF2B5EF4-FFF2-40B4-BE49-F238E27FC236}">
                <a16:creationId xmlns:a16="http://schemas.microsoft.com/office/drawing/2014/main" id="{8632712C-8E31-AD4B-B578-C48741FB4788}"/>
              </a:ext>
            </a:extLst>
          </p:cNvPr>
          <p:cNvCxnSpPr>
            <a:cxnSpLocks/>
          </p:cNvCxnSpPr>
          <p:nvPr/>
        </p:nvCxnSpPr>
        <p:spPr>
          <a:xfrm flipH="1">
            <a:off x="3461979" y="1175481"/>
            <a:ext cx="1052625" cy="0"/>
          </a:xfrm>
          <a:prstGeom prst="line">
            <a:avLst/>
          </a:prstGeom>
          <a:noFill/>
          <a:ln w="12700" cap="flat" cmpd="sng" algn="ctr">
            <a:solidFill>
              <a:sysClr val="windowText" lastClr="000000"/>
            </a:solidFill>
            <a:prstDash val="solid"/>
            <a:miter lim="800000"/>
          </a:ln>
          <a:effectLst/>
        </p:spPr>
      </p:cxnSp>
      <p:cxnSp>
        <p:nvCxnSpPr>
          <p:cNvPr id="33" name="Straight Connector 20">
            <a:extLst>
              <a:ext uri="{FF2B5EF4-FFF2-40B4-BE49-F238E27FC236}">
                <a16:creationId xmlns:a16="http://schemas.microsoft.com/office/drawing/2014/main" id="{8B3ABDF7-C1EF-EF47-85D3-5BB9E5D94F32}"/>
              </a:ext>
            </a:extLst>
          </p:cNvPr>
          <p:cNvCxnSpPr>
            <a:cxnSpLocks/>
          </p:cNvCxnSpPr>
          <p:nvPr/>
        </p:nvCxnSpPr>
        <p:spPr>
          <a:xfrm flipH="1">
            <a:off x="2118340" y="1175481"/>
            <a:ext cx="1052625" cy="0"/>
          </a:xfrm>
          <a:prstGeom prst="line">
            <a:avLst/>
          </a:prstGeom>
          <a:noFill/>
          <a:ln w="12700" cap="flat" cmpd="sng" algn="ctr">
            <a:solidFill>
              <a:sysClr val="windowText" lastClr="000000"/>
            </a:solidFill>
            <a:prstDash val="solid"/>
            <a:miter lim="800000"/>
          </a:ln>
          <a:effectLst/>
        </p:spPr>
      </p:cxnSp>
      <p:cxnSp>
        <p:nvCxnSpPr>
          <p:cNvPr id="34" name="Straight Connector 21">
            <a:extLst>
              <a:ext uri="{FF2B5EF4-FFF2-40B4-BE49-F238E27FC236}">
                <a16:creationId xmlns:a16="http://schemas.microsoft.com/office/drawing/2014/main" id="{7387C153-C022-B445-B473-E2DF742DD8D6}"/>
              </a:ext>
            </a:extLst>
          </p:cNvPr>
          <p:cNvCxnSpPr>
            <a:cxnSpLocks/>
          </p:cNvCxnSpPr>
          <p:nvPr/>
        </p:nvCxnSpPr>
        <p:spPr>
          <a:xfrm flipH="1">
            <a:off x="609601" y="1166383"/>
            <a:ext cx="1353455" cy="0"/>
          </a:xfrm>
          <a:prstGeom prst="line">
            <a:avLst/>
          </a:prstGeom>
          <a:noFill/>
          <a:ln w="12700" cap="flat" cmpd="sng" algn="ctr">
            <a:solidFill>
              <a:sysClr val="windowText" lastClr="000000"/>
            </a:solidFill>
            <a:prstDash val="solid"/>
            <a:miter lim="800000"/>
          </a:ln>
          <a:effectLst/>
        </p:spPr>
      </p:cxnSp>
      <p:cxnSp>
        <p:nvCxnSpPr>
          <p:cNvPr id="35" name="Straight Connector 22">
            <a:extLst>
              <a:ext uri="{FF2B5EF4-FFF2-40B4-BE49-F238E27FC236}">
                <a16:creationId xmlns:a16="http://schemas.microsoft.com/office/drawing/2014/main" id="{8A2F4117-4060-9547-9EF8-518EABA3A88B}"/>
              </a:ext>
            </a:extLst>
          </p:cNvPr>
          <p:cNvCxnSpPr>
            <a:cxnSpLocks/>
          </p:cNvCxnSpPr>
          <p:nvPr/>
        </p:nvCxnSpPr>
        <p:spPr>
          <a:xfrm flipV="1">
            <a:off x="2574632" y="2554970"/>
            <a:ext cx="0" cy="2137772"/>
          </a:xfrm>
          <a:prstGeom prst="line">
            <a:avLst/>
          </a:prstGeom>
          <a:noFill/>
          <a:ln w="12700" cap="flat" cmpd="sng" algn="ctr">
            <a:solidFill>
              <a:sysClr val="windowText" lastClr="000000"/>
            </a:solidFill>
            <a:prstDash val="solid"/>
            <a:miter lim="800000"/>
          </a:ln>
          <a:effectLst/>
        </p:spPr>
      </p:cxnSp>
      <p:cxnSp>
        <p:nvCxnSpPr>
          <p:cNvPr id="36" name="Straight Connector 23">
            <a:extLst>
              <a:ext uri="{FF2B5EF4-FFF2-40B4-BE49-F238E27FC236}">
                <a16:creationId xmlns:a16="http://schemas.microsoft.com/office/drawing/2014/main" id="{9589A788-BB42-4048-8F56-3FD0A34E3622}"/>
              </a:ext>
            </a:extLst>
          </p:cNvPr>
          <p:cNvCxnSpPr>
            <a:cxnSpLocks/>
          </p:cNvCxnSpPr>
          <p:nvPr/>
        </p:nvCxnSpPr>
        <p:spPr>
          <a:xfrm flipV="1">
            <a:off x="3931534" y="2905556"/>
            <a:ext cx="0" cy="1832376"/>
          </a:xfrm>
          <a:prstGeom prst="line">
            <a:avLst/>
          </a:prstGeom>
          <a:noFill/>
          <a:ln w="12700" cap="flat" cmpd="sng" algn="ctr">
            <a:solidFill>
              <a:sysClr val="windowText" lastClr="000000"/>
            </a:solidFill>
            <a:prstDash val="solid"/>
            <a:miter lim="800000"/>
          </a:ln>
          <a:effectLst/>
        </p:spPr>
      </p:cxnSp>
      <p:cxnSp>
        <p:nvCxnSpPr>
          <p:cNvPr id="37" name="Straight Connector 24">
            <a:extLst>
              <a:ext uri="{FF2B5EF4-FFF2-40B4-BE49-F238E27FC236}">
                <a16:creationId xmlns:a16="http://schemas.microsoft.com/office/drawing/2014/main" id="{7B963097-24CE-5C44-ABFD-9E00534AB54F}"/>
              </a:ext>
            </a:extLst>
          </p:cNvPr>
          <p:cNvCxnSpPr>
            <a:cxnSpLocks/>
          </p:cNvCxnSpPr>
          <p:nvPr/>
        </p:nvCxnSpPr>
        <p:spPr>
          <a:xfrm flipV="1">
            <a:off x="5288219" y="2926570"/>
            <a:ext cx="0" cy="1221584"/>
          </a:xfrm>
          <a:prstGeom prst="line">
            <a:avLst/>
          </a:prstGeom>
          <a:noFill/>
          <a:ln w="12700" cap="flat" cmpd="sng" algn="ctr">
            <a:solidFill>
              <a:sysClr val="windowText" lastClr="000000"/>
            </a:solidFill>
            <a:prstDash val="solid"/>
            <a:miter lim="800000"/>
          </a:ln>
          <a:effectLst/>
        </p:spPr>
      </p:cxnSp>
      <p:sp>
        <p:nvSpPr>
          <p:cNvPr id="38" name="Content Placeholder 2">
            <a:extLst>
              <a:ext uri="{FF2B5EF4-FFF2-40B4-BE49-F238E27FC236}">
                <a16:creationId xmlns:a16="http://schemas.microsoft.com/office/drawing/2014/main" id="{A107D69D-463E-BD4D-BC6B-0DB08B6EF047}"/>
              </a:ext>
            </a:extLst>
          </p:cNvPr>
          <p:cNvSpPr txBox="1">
            <a:spLocks/>
          </p:cNvSpPr>
          <p:nvPr/>
        </p:nvSpPr>
        <p:spPr>
          <a:xfrm>
            <a:off x="3170265" y="5379255"/>
            <a:ext cx="2485333" cy="508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(Subset of Unicode)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BDAD2-E380-D84C-A2A7-923B847614CA}"/>
              </a:ext>
            </a:extLst>
          </p:cNvPr>
          <p:cNvSpPr>
            <a:spLocks noGrp="1"/>
          </p:cNvSpPr>
          <p:nvPr>
            <p:ph type="title"/>
          </p:nvPr>
        </p:nvSpPr>
        <p:spPr/>
        <p:txBody>
          <a:bodyPr/>
          <a:lstStyle/>
          <a:p>
            <a:pPr>
              <a:defRPr/>
            </a:pPr>
            <a:r>
              <a:rPr kumimoji="1" lang="en-US" altLang="zh-TW">
                <a:ea typeface="新細明體" panose="02020500000000000000" pitchFamily="18" charset="-120"/>
              </a:rPr>
              <a:t>Keyboard memory map</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400BF5DA-BCD1-7B4D-9F9E-AD3CBB770D46}"/>
              </a:ext>
            </a:extLst>
          </p:cNvPr>
          <p:cNvSpPr>
            <a:spLocks noGrp="1"/>
          </p:cNvSpPr>
          <p:nvPr>
            <p:ph idx="1"/>
          </p:nvPr>
        </p:nvSpPr>
        <p:spPr>
          <a:xfrm>
            <a:off x="228600" y="3754438"/>
            <a:ext cx="8610600" cy="2798762"/>
          </a:xfrm>
        </p:spPr>
        <p:txBody>
          <a:bodyPr/>
          <a:lstStyle/>
          <a:p>
            <a:pPr>
              <a:defRPr/>
            </a:pPr>
            <a:r>
              <a:rPr lang="en-US" altLang="zh-TW" u="sng">
                <a:ea typeface="新細明體" panose="02020500000000000000" pitchFamily="18" charset="-120"/>
              </a:rPr>
              <a:t>To check which key is currently pressed:</a:t>
            </a:r>
          </a:p>
          <a:p>
            <a:pPr lvl="1">
              <a:defRPr/>
            </a:pPr>
            <a:r>
              <a:rPr lang="en-US" altLang="zh-TW">
                <a:ea typeface="新細明體" panose="02020500000000000000" pitchFamily="18" charset="-120"/>
                <a:cs typeface="Consolas" panose="020B0609020204030204" pitchFamily="49" charset="0"/>
              </a:rPr>
              <a:t>Probe the content of the </a:t>
            </a:r>
            <a:r>
              <a:rPr lang="en-US" altLang="zh-TW">
                <a:latin typeface="Consolas" panose="020B0609020204030204" pitchFamily="49" charset="0"/>
                <a:ea typeface="新細明體" panose="02020500000000000000" pitchFamily="18" charset="-120"/>
                <a:cs typeface="Consolas" panose="020B0609020204030204" pitchFamily="49" charset="0"/>
              </a:rPr>
              <a:t>Keyboard </a:t>
            </a:r>
            <a:r>
              <a:rPr lang="en-US" altLang="zh-TW">
                <a:ea typeface="新細明體" panose="02020500000000000000" pitchFamily="18" charset="-120"/>
                <a:cs typeface="Consolas" panose="020B0609020204030204" pitchFamily="49" charset="0"/>
              </a:rPr>
              <a:t>chip </a:t>
            </a:r>
          </a:p>
          <a:p>
            <a:pPr lvl="1">
              <a:defRPr/>
            </a:pPr>
            <a:r>
              <a:rPr lang="en-US" altLang="zh-TW">
                <a:ea typeface="新細明體" panose="02020500000000000000" pitchFamily="18" charset="-120"/>
                <a:cs typeface="Consolas" panose="020B0609020204030204" pitchFamily="49" charset="0"/>
              </a:rPr>
              <a:t>In the Hack computer, probe the content of </a:t>
            </a:r>
            <a:r>
              <a:rPr lang="en-US" altLang="zh-TW">
                <a:latin typeface="Consolas" panose="020B0609020204030204" pitchFamily="49" charset="0"/>
                <a:ea typeface="新細明體" panose="02020500000000000000" pitchFamily="18" charset="-120"/>
                <a:cs typeface="Consolas" panose="020B0609020204030204" pitchFamily="49" charset="0"/>
              </a:rPr>
              <a:t>RAM[24576]</a:t>
            </a:r>
          </a:p>
          <a:p>
            <a:pPr lvl="1">
              <a:defRPr/>
            </a:pPr>
            <a:r>
              <a:rPr lang="en-US" altLang="zh-TW">
                <a:ea typeface="新細明體" panose="02020500000000000000" pitchFamily="18" charset="-120"/>
                <a:cs typeface="Consolas" panose="020B0609020204030204" pitchFamily="49" charset="0"/>
              </a:rPr>
              <a:t>If the register contains </a:t>
            </a:r>
            <a:r>
              <a:rPr lang="en-US" altLang="zh-TW">
                <a:latin typeface="Consolas" panose="020B0609020204030204" pitchFamily="49" charset="0"/>
                <a:ea typeface="新細明體" panose="02020500000000000000" pitchFamily="18" charset="-120"/>
                <a:cs typeface="Consolas" panose="020B0609020204030204" pitchFamily="49" charset="0"/>
              </a:rPr>
              <a:t>0</a:t>
            </a:r>
            <a:r>
              <a:rPr lang="en-US" altLang="zh-TW">
                <a:ea typeface="新細明體" panose="02020500000000000000" pitchFamily="18" charset="-120"/>
                <a:cs typeface="Consolas" panose="020B0609020204030204" pitchFamily="49" charset="0"/>
              </a:rPr>
              <a:t>, no key is pressed</a:t>
            </a:r>
            <a:r>
              <a:rPr lang="en-US" altLang="zh-TW">
                <a:latin typeface="Consolas" panose="020B0609020204030204" pitchFamily="49" charset="0"/>
                <a:ea typeface="新細明體" panose="02020500000000000000" pitchFamily="18" charset="-120"/>
                <a:cs typeface="Consolas" panose="020B0609020204030204" pitchFamily="49" charset="0"/>
              </a:rPr>
              <a:t>.  </a:t>
            </a:r>
          </a:p>
          <a:p>
            <a:pPr lvl="1">
              <a:defRPr/>
            </a:pPr>
            <a:endParaRPr kumimoji="1" lang="zh-TW" altLang="en-US">
              <a:ea typeface="新細明體" panose="02020500000000000000" pitchFamily="18" charset="-120"/>
            </a:endParaRPr>
          </a:p>
        </p:txBody>
      </p:sp>
      <p:pic>
        <p:nvPicPr>
          <p:cNvPr id="4" name="內容版面配置區 3">
            <a:extLst>
              <a:ext uri="{FF2B5EF4-FFF2-40B4-BE49-F238E27FC236}">
                <a16:creationId xmlns:a16="http://schemas.microsoft.com/office/drawing/2014/main" id="{E6B6F7BA-A7E8-8C4D-87BA-34E58AED2F2E}"/>
              </a:ext>
            </a:extLst>
          </p:cNvPr>
          <p:cNvPicPr>
            <a:picLocks noChangeAspect="1"/>
          </p:cNvPicPr>
          <p:nvPr/>
        </p:nvPicPr>
        <p:blipFill>
          <a:blip r:embed="rId2"/>
          <a:srcRect/>
          <a:stretch>
            <a:fillRect/>
          </a:stretch>
        </p:blipFill>
        <p:spPr bwMode="auto">
          <a:xfrm>
            <a:off x="342900" y="720725"/>
            <a:ext cx="83820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9BF4037-7684-3842-976E-CCE031E36CE1}"/>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pic>
        <p:nvPicPr>
          <p:cNvPr id="48131" name="Picture 4" descr="Bouquet">
            <a:extLst>
              <a:ext uri="{FF2B5EF4-FFF2-40B4-BE49-F238E27FC236}">
                <a16:creationId xmlns:a16="http://schemas.microsoft.com/office/drawing/2014/main" id="{FABEBEAC-2A37-554A-8678-AD31EC6B3C7A}"/>
              </a:ext>
            </a:extLst>
          </p:cNvPr>
          <p:cNvPicPr>
            <a:picLocks noChangeAspect="1" noChangeArrowheads="1"/>
          </p:cNvPicPr>
          <p:nvPr/>
        </p:nvPicPr>
        <p:blipFill>
          <a:blip r:embed="rId3"/>
          <a:srcRect/>
          <a:stretch>
            <a:fillRect/>
          </a:stretch>
        </p:blipFill>
        <p:spPr bwMode="auto">
          <a:xfrm>
            <a:off x="2133600" y="1508125"/>
            <a:ext cx="5105400" cy="5005388"/>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4"/>
                  <a:srcRect/>
                  <a:tile tx="0" ty="0" sx="100000" sy="100000" flip="none" algn="tl"/>
                </a:blip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8132" name="Text Box 3">
            <a:extLst>
              <a:ext uri="{FF2B5EF4-FFF2-40B4-BE49-F238E27FC236}">
                <a16:creationId xmlns:a16="http://schemas.microsoft.com/office/drawing/2014/main" id="{CAB79020-D65C-D543-822B-9F6982CF207C}"/>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latin typeface="Courier New" charset="0"/>
                <a:ea typeface="新細明體" charset="0"/>
              </a:rPr>
              <a:t>111</a:t>
            </a:r>
            <a:r>
              <a:rPr lang="en-US" altLang="zh-TW" sz="1800" b="1" dirty="0">
                <a:solidFill>
                  <a:srgbClr val="0000CC"/>
                </a:solidFill>
                <a:latin typeface="Courier New" charset="0"/>
                <a:ea typeface="新細明體" charset="0"/>
              </a:rPr>
              <a:t>A C</a:t>
            </a:r>
            <a:r>
              <a:rPr lang="en-US" altLang="zh-TW" sz="1800" b="1" baseline="-25000" dirty="0">
                <a:solidFill>
                  <a:srgbClr val="0000CC"/>
                </a:solidFill>
                <a:latin typeface="Courier New" charset="0"/>
                <a:ea typeface="新細明體" charset="0"/>
              </a:rPr>
              <a:t>1</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2</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3</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4 </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5</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6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1</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2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3</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1</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2</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3</a:t>
            </a:r>
            <a:endParaRPr lang="en-US" altLang="zh-TW" sz="1800" b="1" dirty="0">
              <a:solidFill>
                <a:srgbClr val="006600"/>
              </a:solidFill>
              <a:latin typeface="Courier New" charset="0"/>
              <a:ea typeface="新細明體" charset="0"/>
            </a:endParaRPr>
          </a:p>
        </p:txBody>
      </p:sp>
      <p:grpSp>
        <p:nvGrpSpPr>
          <p:cNvPr id="46085" name="群組 17">
            <a:extLst>
              <a:ext uri="{FF2B5EF4-FFF2-40B4-BE49-F238E27FC236}">
                <a16:creationId xmlns:a16="http://schemas.microsoft.com/office/drawing/2014/main" id="{2A181CC3-08B1-5048-A290-1C2A71DA709A}"/>
              </a:ext>
            </a:extLst>
          </p:cNvPr>
          <p:cNvGrpSpPr>
            <a:grpSpLocks/>
          </p:cNvGrpSpPr>
          <p:nvPr/>
        </p:nvGrpSpPr>
        <p:grpSpPr bwMode="auto">
          <a:xfrm>
            <a:off x="3278188" y="1195388"/>
            <a:ext cx="1611312" cy="338137"/>
            <a:chOff x="5335749" y="2054494"/>
            <a:chExt cx="1611101" cy="338554"/>
          </a:xfrm>
        </p:grpSpPr>
        <p:cxnSp>
          <p:nvCxnSpPr>
            <p:cNvPr id="46092" name="直線接點 18">
              <a:extLst>
                <a:ext uri="{FF2B5EF4-FFF2-40B4-BE49-F238E27FC236}">
                  <a16:creationId xmlns:a16="http://schemas.microsoft.com/office/drawing/2014/main" id="{FDF3C966-93CB-7940-B7EB-93197A46EF5E}"/>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46093" name="文字方塊 19">
              <a:extLst>
                <a:ext uri="{FF2B5EF4-FFF2-40B4-BE49-F238E27FC236}">
                  <a16:creationId xmlns:a16="http://schemas.microsoft.com/office/drawing/2014/main" id="{85889953-AB13-194A-9E66-9A922D95BD5A}"/>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6086" name="群組 20">
            <a:extLst>
              <a:ext uri="{FF2B5EF4-FFF2-40B4-BE49-F238E27FC236}">
                <a16:creationId xmlns:a16="http://schemas.microsoft.com/office/drawing/2014/main" id="{D91499AC-E730-1B4A-84DA-8B15BD3C9115}"/>
              </a:ext>
            </a:extLst>
          </p:cNvPr>
          <p:cNvGrpSpPr>
            <a:grpSpLocks/>
          </p:cNvGrpSpPr>
          <p:nvPr/>
        </p:nvGrpSpPr>
        <p:grpSpPr bwMode="auto">
          <a:xfrm>
            <a:off x="5018088" y="1246188"/>
            <a:ext cx="773112" cy="339725"/>
            <a:chOff x="7075699" y="2106389"/>
            <a:chExt cx="772901" cy="338554"/>
          </a:xfrm>
        </p:grpSpPr>
        <p:cxnSp>
          <p:nvCxnSpPr>
            <p:cNvPr id="46090" name="直線接點 21">
              <a:extLst>
                <a:ext uri="{FF2B5EF4-FFF2-40B4-BE49-F238E27FC236}">
                  <a16:creationId xmlns:a16="http://schemas.microsoft.com/office/drawing/2014/main" id="{BA6B38F2-BE0E-2546-B09B-F1E5E186BA3F}"/>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46091" name="文字方塊 22">
              <a:extLst>
                <a:ext uri="{FF2B5EF4-FFF2-40B4-BE49-F238E27FC236}">
                  <a16:creationId xmlns:a16="http://schemas.microsoft.com/office/drawing/2014/main" id="{D9361510-38E7-A249-8129-5187B58AFD57}"/>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46087" name="群組 23">
            <a:extLst>
              <a:ext uri="{FF2B5EF4-FFF2-40B4-BE49-F238E27FC236}">
                <a16:creationId xmlns:a16="http://schemas.microsoft.com/office/drawing/2014/main" id="{575A14F7-134D-9641-8A62-292807B1F4D0}"/>
              </a:ext>
            </a:extLst>
          </p:cNvPr>
          <p:cNvGrpSpPr>
            <a:grpSpLocks/>
          </p:cNvGrpSpPr>
          <p:nvPr/>
        </p:nvGrpSpPr>
        <p:grpSpPr bwMode="auto">
          <a:xfrm>
            <a:off x="5846763" y="1250950"/>
            <a:ext cx="630237" cy="349250"/>
            <a:chOff x="7904504" y="2111186"/>
            <a:chExt cx="629896" cy="348722"/>
          </a:xfrm>
        </p:grpSpPr>
        <p:cxnSp>
          <p:nvCxnSpPr>
            <p:cNvPr id="46088" name="直線接點 24">
              <a:extLst>
                <a:ext uri="{FF2B5EF4-FFF2-40B4-BE49-F238E27FC236}">
                  <a16:creationId xmlns:a16="http://schemas.microsoft.com/office/drawing/2014/main" id="{2EBD5100-C5ED-D045-BA2B-8F606ADC9C45}"/>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46089" name="文字方塊 25">
              <a:extLst>
                <a:ext uri="{FF2B5EF4-FFF2-40B4-BE49-F238E27FC236}">
                  <a16:creationId xmlns:a16="http://schemas.microsoft.com/office/drawing/2014/main" id="{C1219A8D-DF58-884D-83C9-7CC310891F0A}"/>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1D22A06-53CB-5A45-BD7B-2855D3CDAD3C}"/>
              </a:ext>
            </a:extLst>
          </p:cNvPr>
          <p:cNvSpPr>
            <a:spLocks noGrp="1" noChangeArrowheads="1"/>
          </p:cNvSpPr>
          <p:nvPr>
            <p:ph type="body" idx="1"/>
          </p:nvPr>
        </p:nvSpPr>
        <p:spPr>
          <a:xfrm>
            <a:off x="382588" y="625475"/>
            <a:ext cx="8304212" cy="5622925"/>
          </a:xfrm>
        </p:spPr>
        <p:txBody>
          <a:bodyPr/>
          <a:lstStyle/>
          <a:p>
            <a:pPr>
              <a:lnSpc>
                <a:spcPct val="90000"/>
              </a:lnSpc>
              <a:spcBef>
                <a:spcPct val="165000"/>
              </a:spcBef>
              <a:buFont typeface="Wingdings" charset="2"/>
              <a:buNone/>
              <a:defRPr/>
            </a:pPr>
            <a:r>
              <a:rPr lang="en-US" altLang="zh-TW" sz="1600" dirty="0">
                <a:ea typeface="新細明體" charset="0"/>
              </a:rPr>
              <a:t>A 16-bit machine consisting of the following elements:</a:t>
            </a: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r>
              <a:rPr lang="en-US" altLang="zh-TW" sz="1600" dirty="0">
                <a:ea typeface="新細明體" charset="0"/>
              </a:rPr>
              <a:t>Both memory chips are 16-bit wide and have 15-bit address space.</a:t>
            </a:r>
          </a:p>
        </p:txBody>
      </p:sp>
      <p:graphicFrame>
        <p:nvGraphicFramePr>
          <p:cNvPr id="106499" name="Object 3">
            <a:extLst>
              <a:ext uri="{FF2B5EF4-FFF2-40B4-BE49-F238E27FC236}">
                <a16:creationId xmlns:a16="http://schemas.microsoft.com/office/drawing/2014/main" id="{4CF1326E-8C6F-3F49-A2A4-48A54A474EB6}"/>
              </a:ext>
            </a:extLst>
          </p:cNvPr>
          <p:cNvGraphicFramePr>
            <a:graphicFrameLocks noChangeAspect="1"/>
          </p:cNvGraphicFramePr>
          <p:nvPr/>
        </p:nvGraphicFramePr>
        <p:xfrm>
          <a:off x="190500" y="1536700"/>
          <a:ext cx="6642100" cy="4089400"/>
        </p:xfrm>
        <a:graphic>
          <a:graphicData uri="http://schemas.openxmlformats.org/presentationml/2006/ole">
            <mc:AlternateContent xmlns:mc="http://schemas.openxmlformats.org/markup-compatibility/2006">
              <mc:Choice xmlns:v="urn:schemas-microsoft-com:vml" Requires="v">
                <p:oleObj spid="_x0000_s11271" name="VISIO" r:id="rId4" imgW="9029700" imgH="5791200" progId="Visio.Drawing.6">
                  <p:embed/>
                </p:oleObj>
              </mc:Choice>
              <mc:Fallback>
                <p:oleObj name="VISIO" r:id="rId4" imgW="9029700" imgH="5791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56" t="8633" r="5290" b="4401"/>
                      <a:stretch>
                        <a:fillRect/>
                      </a:stretch>
                    </p:blipFill>
                    <p:spPr bwMode="auto">
                      <a:xfrm>
                        <a:off x="190500" y="1536700"/>
                        <a:ext cx="66421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0" name="Rectangle 2">
            <a:extLst>
              <a:ext uri="{FF2B5EF4-FFF2-40B4-BE49-F238E27FC236}">
                <a16:creationId xmlns:a16="http://schemas.microsoft.com/office/drawing/2014/main" id="{010883A0-0EA4-EC45-9344-73174C0AE42F}"/>
              </a:ext>
            </a:extLst>
          </p:cNvPr>
          <p:cNvSpPr>
            <a:spLocks noGrp="1" noChangeArrowheads="1"/>
          </p:cNvSpPr>
          <p:nvPr>
            <p:ph type="title"/>
          </p:nvPr>
        </p:nvSpPr>
        <p:spPr/>
        <p:txBody>
          <a:bodyPr/>
          <a:lstStyle/>
          <a:p>
            <a:pPr>
              <a:defRPr/>
            </a:pPr>
            <a:r>
              <a:rPr lang="en-US" altLang="zh-TW" dirty="0">
                <a:ea typeface="新細明體" charset="0"/>
              </a:rPr>
              <a:t>The Hack computer (put together)</a:t>
            </a:r>
          </a:p>
        </p:txBody>
      </p:sp>
      <p:pic>
        <p:nvPicPr>
          <p:cNvPr id="106501" name="圖片 1">
            <a:extLst>
              <a:ext uri="{FF2B5EF4-FFF2-40B4-BE49-F238E27FC236}">
                <a16:creationId xmlns:a16="http://schemas.microsoft.com/office/drawing/2014/main" id="{F247AE64-B490-EE49-B49A-FA97D804BD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3200400"/>
            <a:ext cx="273843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9A46F03-3C2E-A64A-832C-ED70634C34EA}"/>
              </a:ext>
            </a:extLst>
          </p:cNvPr>
          <p:cNvSpPr/>
          <p:nvPr/>
        </p:nvSpPr>
        <p:spPr bwMode="auto">
          <a:xfrm>
            <a:off x="5181600" y="4206875"/>
            <a:ext cx="1009650" cy="152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7" name="矩形 6">
            <a:extLst>
              <a:ext uri="{FF2B5EF4-FFF2-40B4-BE49-F238E27FC236}">
                <a16:creationId xmlns:a16="http://schemas.microsoft.com/office/drawing/2014/main" id="{DE6C5DB1-667B-BC4E-BF6B-4AD0765DE0B8}"/>
              </a:ext>
            </a:extLst>
          </p:cNvPr>
          <p:cNvSpPr/>
          <p:nvPr/>
        </p:nvSpPr>
        <p:spPr bwMode="auto">
          <a:xfrm>
            <a:off x="5181600" y="3581400"/>
            <a:ext cx="1009650" cy="6254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sz="1600">
              <a:ea typeface="新細明體" panose="02020500000000000000" pitchFamily="18" charset="-120"/>
            </a:endParaRPr>
          </a:p>
        </p:txBody>
      </p:sp>
      <p:sp>
        <p:nvSpPr>
          <p:cNvPr id="106504" name="矩形 2">
            <a:extLst>
              <a:ext uri="{FF2B5EF4-FFF2-40B4-BE49-F238E27FC236}">
                <a16:creationId xmlns:a16="http://schemas.microsoft.com/office/drawing/2014/main" id="{52EF1B53-9BF7-574C-8A6C-00521B6DF86D}"/>
              </a:ext>
            </a:extLst>
          </p:cNvPr>
          <p:cNvSpPr>
            <a:spLocks noChangeArrowheads="1"/>
          </p:cNvSpPr>
          <p:nvPr/>
        </p:nvSpPr>
        <p:spPr bwMode="auto">
          <a:xfrm>
            <a:off x="5322888" y="373062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400">
                <a:latin typeface="Arial" panose="020B0604020202020204" pitchFamily="34" charset="0"/>
                <a:ea typeface="新細明體" panose="02020500000000000000" pitchFamily="18" charset="-120"/>
              </a:rPr>
              <a:t>Screen</a:t>
            </a:r>
            <a:endParaRPr lang="zh-TW" altLang="en-US" sz="1400">
              <a:latin typeface="Arial" panose="020B0604020202020204" pitchFamily="34" charset="0"/>
              <a:ea typeface="新細明體" panose="02020500000000000000" pitchFamily="18" charset="-120"/>
            </a:endParaRPr>
          </a:p>
        </p:txBody>
      </p:sp>
      <p:sp>
        <p:nvSpPr>
          <p:cNvPr id="106505" name="矩形 8">
            <a:extLst>
              <a:ext uri="{FF2B5EF4-FFF2-40B4-BE49-F238E27FC236}">
                <a16:creationId xmlns:a16="http://schemas.microsoft.com/office/drawing/2014/main" id="{3AECB248-D1A4-1348-81A0-5757D325DE97}"/>
              </a:ext>
            </a:extLst>
          </p:cNvPr>
          <p:cNvSpPr>
            <a:spLocks noChangeArrowheads="1"/>
          </p:cNvSpPr>
          <p:nvPr/>
        </p:nvSpPr>
        <p:spPr bwMode="auto">
          <a:xfrm>
            <a:off x="5237163" y="4121150"/>
            <a:ext cx="95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400">
                <a:latin typeface="Arial" panose="020B0604020202020204" pitchFamily="34" charset="0"/>
                <a:ea typeface="新細明體" panose="02020500000000000000" pitchFamily="18" charset="-120"/>
              </a:rPr>
              <a:t>Keyboard</a:t>
            </a:r>
            <a:endParaRPr lang="zh-TW" altLang="en-US" sz="1400">
              <a:latin typeface="Arial" panose="020B0604020202020204" pitchFamily="34" charset="0"/>
              <a:ea typeface="新細明體" panose="02020500000000000000" pitchFamily="18" charset="-12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C1D8BE-BA34-2C4A-AEA4-27036DAF7039}"/>
              </a:ext>
            </a:extLst>
          </p:cNvPr>
          <p:cNvSpPr>
            <a:spLocks noGrp="1"/>
          </p:cNvSpPr>
          <p:nvPr>
            <p:ph type="title"/>
          </p:nvPr>
        </p:nvSpPr>
        <p:spPr/>
        <p:txBody>
          <a:bodyPr/>
          <a:lstStyle/>
          <a:p>
            <a:pPr>
              <a:defRPr/>
            </a:pPr>
            <a:r>
              <a:rPr kumimoji="1" lang="en-US" altLang="zh-TW" dirty="0">
                <a:ea typeface="新細明體" panose="02020500000000000000" pitchFamily="18" charset="-120"/>
              </a:rPr>
              <a:t>Assembly programming with I/O</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B42B6C82-805C-DE48-AD26-8EFA82845EFD}"/>
              </a:ext>
            </a:extLst>
          </p:cNvPr>
          <p:cNvSpPr>
            <a:spLocks noGrp="1"/>
          </p:cNvSpPr>
          <p:nvPr>
            <p:ph idx="1"/>
          </p:nvPr>
        </p:nvSpPr>
        <p:spPr>
          <a:xfrm>
            <a:off x="228600" y="4814888"/>
            <a:ext cx="8610600" cy="1585912"/>
          </a:xfrm>
        </p:spPr>
        <p:txBody>
          <a:bodyPr/>
          <a:lstStyle/>
          <a:p>
            <a:pPr marL="0" indent="0">
              <a:buFont typeface="Wingdings" charset="2"/>
              <a:buNone/>
              <a:defRPr/>
            </a:pPr>
            <a:r>
              <a:rPr kumimoji="1" lang="en-US" altLang="zh-TW" u="sng" dirty="0">
                <a:ea typeface="新細明體" panose="02020500000000000000" pitchFamily="18" charset="-120"/>
              </a:rPr>
              <a:t>Hack language convention</a:t>
            </a:r>
            <a:r>
              <a:rPr kumimoji="1" lang="en-US" altLang="zh-TW" dirty="0">
                <a:ea typeface="新細明體" panose="02020500000000000000" pitchFamily="18" charset="-120"/>
              </a:rPr>
              <a:t>:</a:t>
            </a:r>
          </a:p>
          <a:p>
            <a:pPr>
              <a:defRPr/>
            </a:pPr>
            <a:r>
              <a:rPr kumimoji="1" lang="en-US" altLang="zh-TW" dirty="0">
                <a:latin typeface="Consolas" charset="0"/>
                <a:ea typeface="Consolas" charset="0"/>
                <a:cs typeface="Consolas" charset="0"/>
              </a:rPr>
              <a:t>SCREEN</a:t>
            </a:r>
            <a:r>
              <a:rPr kumimoji="1" lang="en-US" altLang="zh-TW" dirty="0">
                <a:ea typeface="新細明體" panose="02020500000000000000" pitchFamily="18" charset="-120"/>
              </a:rPr>
              <a:t>: base address of the screen memory map, 16,384.</a:t>
            </a:r>
          </a:p>
          <a:p>
            <a:pPr>
              <a:defRPr/>
            </a:pPr>
            <a:r>
              <a:rPr kumimoji="1" lang="en-US" altLang="zh-TW" dirty="0">
                <a:latin typeface="Consolas" charset="0"/>
                <a:ea typeface="Consolas" charset="0"/>
                <a:cs typeface="Consolas" charset="0"/>
              </a:rPr>
              <a:t>KBD</a:t>
            </a:r>
            <a:r>
              <a:rPr kumimoji="1" lang="en-US" altLang="zh-TW" dirty="0">
                <a:ea typeface="新細明體" panose="02020500000000000000" pitchFamily="18" charset="-120"/>
              </a:rPr>
              <a:t>: address of the keyboard memory map, 24,576.</a:t>
            </a:r>
            <a:endParaRPr kumimoji="1" lang="zh-TW" altLang="en-US" dirty="0">
              <a:ea typeface="新細明體" panose="02020500000000000000" pitchFamily="18" charset="-120"/>
            </a:endParaRPr>
          </a:p>
        </p:txBody>
      </p:sp>
      <p:pic>
        <p:nvPicPr>
          <p:cNvPr id="108548" name="圖片 3">
            <a:extLst>
              <a:ext uri="{FF2B5EF4-FFF2-40B4-BE49-F238E27FC236}">
                <a16:creationId xmlns:a16="http://schemas.microsoft.com/office/drawing/2014/main" id="{573E5BF9-D8FF-1E4D-BA61-31742DD1B3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52387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4B6E7-D267-E944-957F-F5CA227F43B8}"/>
              </a:ext>
            </a:extLst>
          </p:cNvPr>
          <p:cNvSpPr>
            <a:spLocks noGrp="1"/>
          </p:cNvSpPr>
          <p:nvPr>
            <p:ph type="title"/>
          </p:nvPr>
        </p:nvSpPr>
        <p:spPr/>
        <p:txBody>
          <a:bodyPr/>
          <a:lstStyle/>
          <a:p>
            <a:pPr>
              <a:defRPr/>
            </a:pPr>
            <a:r>
              <a:rPr kumimoji="1" lang="en-US" altLang="zh-TW" dirty="0"/>
              <a:t>Example: draw a rectangle</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04E0F9B0-52EF-4E42-ABD9-8356B4C1613D}"/>
              </a:ext>
            </a:extLst>
          </p:cNvPr>
          <p:cNvSpPr>
            <a:spLocks noGrp="1"/>
          </p:cNvSpPr>
          <p:nvPr>
            <p:ph idx="1"/>
          </p:nvPr>
        </p:nvSpPr>
        <p:spPr/>
        <p:txBody>
          <a:bodyPr/>
          <a:lstStyle/>
          <a:p>
            <a:pPr>
              <a:defRPr/>
            </a:pPr>
            <a:r>
              <a:rPr kumimoji="1" lang="en-US" altLang="zh-TW" dirty="0">
                <a:ea typeface="新細明體" panose="02020500000000000000" pitchFamily="18" charset="-120"/>
              </a:rPr>
              <a:t>Draw a filled rectangle at the upper left corner of the screen, 16 pixels wide and RAM[0] pixels long. (</a:t>
            </a:r>
            <a:r>
              <a:rPr kumimoji="1" lang="en-US" altLang="zh-TW" u="sng" dirty="0">
                <a:solidFill>
                  <a:srgbClr val="FF0000"/>
                </a:solidFill>
                <a:ea typeface="新細明體" panose="02020500000000000000" pitchFamily="18" charset="-120"/>
              </a:rPr>
              <a:t>demo</a:t>
            </a:r>
            <a:r>
              <a:rPr kumimoji="1" lang="en-US" altLang="zh-TW" dirty="0">
                <a:ea typeface="新細明體" panose="02020500000000000000" pitchFamily="18" charset="-120"/>
              </a:rPr>
              <a:t>)</a:t>
            </a:r>
            <a:endParaRPr kumimoji="1" lang="zh-TW" altLang="en-US" dirty="0">
              <a:ea typeface="新細明體" panose="02020500000000000000" pitchFamily="18" charset="-120"/>
            </a:endParaRPr>
          </a:p>
        </p:txBody>
      </p:sp>
      <p:pic>
        <p:nvPicPr>
          <p:cNvPr id="109572" name="圖片 3">
            <a:extLst>
              <a:ext uri="{FF2B5EF4-FFF2-40B4-BE49-F238E27FC236}">
                <a16:creationId xmlns:a16="http://schemas.microsoft.com/office/drawing/2014/main" id="{FBAEFBE8-BD41-2C44-8484-5C8D595620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82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矩形 4">
            <a:extLst>
              <a:ext uri="{FF2B5EF4-FFF2-40B4-BE49-F238E27FC236}">
                <a16:creationId xmlns:a16="http://schemas.microsoft.com/office/drawing/2014/main" id="{E4B9B5AA-E0DB-D542-A7B7-37EEB34F29EE}"/>
              </a:ext>
            </a:extLst>
          </p:cNvPr>
          <p:cNvSpPr>
            <a:spLocks noChangeArrowheads="1"/>
          </p:cNvSpPr>
          <p:nvPr/>
        </p:nvSpPr>
        <p:spPr bwMode="auto">
          <a:xfrm>
            <a:off x="1038225" y="1785938"/>
            <a:ext cx="228600" cy="1371600"/>
          </a:xfrm>
          <a:prstGeom prst="rect">
            <a:avLst/>
          </a:prstGeom>
          <a:solidFill>
            <a:schemeClr val="tx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cxnSp>
        <p:nvCxnSpPr>
          <p:cNvPr id="109574" name="直線箭頭接點 6">
            <a:extLst>
              <a:ext uri="{FF2B5EF4-FFF2-40B4-BE49-F238E27FC236}">
                <a16:creationId xmlns:a16="http://schemas.microsoft.com/office/drawing/2014/main" id="{76E4E0FE-A11B-AE49-8F6E-78584196F780}"/>
              </a:ext>
            </a:extLst>
          </p:cNvPr>
          <p:cNvCxnSpPr>
            <a:cxnSpLocks noChangeShapeType="1"/>
          </p:cNvCxnSpPr>
          <p:nvPr/>
        </p:nvCxnSpPr>
        <p:spPr bwMode="auto">
          <a:xfrm flipH="1" flipV="1">
            <a:off x="1152525" y="3276600"/>
            <a:ext cx="600075" cy="762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575" name="直線箭頭接點 7">
            <a:extLst>
              <a:ext uri="{FF2B5EF4-FFF2-40B4-BE49-F238E27FC236}">
                <a16:creationId xmlns:a16="http://schemas.microsoft.com/office/drawing/2014/main" id="{D78C447C-E847-4047-B50B-4A5668D030DE}"/>
              </a:ext>
            </a:extLst>
          </p:cNvPr>
          <p:cNvCxnSpPr>
            <a:cxnSpLocks noChangeShapeType="1"/>
          </p:cNvCxnSpPr>
          <p:nvPr/>
        </p:nvCxnSpPr>
        <p:spPr bwMode="auto">
          <a:xfrm flipH="1">
            <a:off x="1352550" y="2286000"/>
            <a:ext cx="704850" cy="1698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576" name="文字方塊 9">
            <a:extLst>
              <a:ext uri="{FF2B5EF4-FFF2-40B4-BE49-F238E27FC236}">
                <a16:creationId xmlns:a16="http://schemas.microsoft.com/office/drawing/2014/main" id="{26AF15F0-B514-B940-905D-5D2547A5CCAC}"/>
              </a:ext>
            </a:extLst>
          </p:cNvPr>
          <p:cNvSpPr txBox="1">
            <a:spLocks noChangeArrowheads="1"/>
          </p:cNvSpPr>
          <p:nvPr/>
        </p:nvSpPr>
        <p:spPr bwMode="auto">
          <a:xfrm>
            <a:off x="1157288" y="4006850"/>
            <a:ext cx="1677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16 pixels wide</a:t>
            </a:r>
            <a:endParaRPr kumimoji="1" lang="zh-TW" altLang="en-US" sz="1800">
              <a:ea typeface="新細明體" panose="02020500000000000000" pitchFamily="18" charset="-120"/>
            </a:endParaRPr>
          </a:p>
        </p:txBody>
      </p:sp>
      <p:sp>
        <p:nvSpPr>
          <p:cNvPr id="109577" name="文字方塊 10">
            <a:extLst>
              <a:ext uri="{FF2B5EF4-FFF2-40B4-BE49-F238E27FC236}">
                <a16:creationId xmlns:a16="http://schemas.microsoft.com/office/drawing/2014/main" id="{B2E57C7E-3C73-C845-9656-475F48362C70}"/>
              </a:ext>
            </a:extLst>
          </p:cNvPr>
          <p:cNvSpPr txBox="1">
            <a:spLocks noChangeArrowheads="1"/>
          </p:cNvSpPr>
          <p:nvPr/>
        </p:nvSpPr>
        <p:spPr bwMode="auto">
          <a:xfrm>
            <a:off x="2143125" y="2001838"/>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RAM[0] pixels long</a:t>
            </a:r>
            <a:endParaRPr kumimoji="1" lang="zh-TW" altLang="en-US" sz="1800">
              <a:ea typeface="新細明體" panose="02020500000000000000" pitchFamily="18" charset="-12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EA1CC8-B9F5-6F44-96EE-98855193D7B6}"/>
              </a:ext>
            </a:extLst>
          </p:cNvPr>
          <p:cNvSpPr>
            <a:spLocks noGrp="1"/>
          </p:cNvSpPr>
          <p:nvPr>
            <p:ph type="title"/>
          </p:nvPr>
        </p:nvSpPr>
        <p:spPr/>
        <p:txBody>
          <a:bodyPr/>
          <a:lstStyle/>
          <a:p>
            <a:pPr>
              <a:defRPr/>
            </a:pPr>
            <a:r>
              <a:rPr kumimoji="1" lang="en-US" altLang="zh-TW" dirty="0"/>
              <a:t>Example: draw a rectangle (pseudo code)</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27B4634B-A095-8A48-B19A-A04F4218C554}"/>
              </a:ext>
            </a:extLst>
          </p:cNvPr>
          <p:cNvSpPr txBox="1">
            <a:spLocks noChangeArrowheads="1"/>
          </p:cNvSpPr>
          <p:nvPr/>
        </p:nvSpPr>
        <p:spPr bwMode="auto">
          <a:xfrm>
            <a:off x="228600" y="685800"/>
            <a:ext cx="8382000"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for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=0;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&lt;n;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 </a:t>
            </a:r>
          </a:p>
          <a:p>
            <a:pPr>
              <a:lnSpc>
                <a:spcPct val="90000"/>
              </a:lnSpc>
              <a:spcBef>
                <a:spcPct val="35000"/>
              </a:spcBef>
              <a:spcAft>
                <a:spcPts val="1200"/>
              </a:spcAft>
              <a:buSzPct val="85000"/>
              <a:buFont typeface="Wingdings" charset="2"/>
              <a:buNone/>
              <a:defRPr/>
            </a:pPr>
            <a:r>
              <a:rPr lang="en-US" altLang="zh-TW" b="1" dirty="0">
                <a:solidFill>
                  <a:srgbClr val="000000"/>
                </a:solidFill>
                <a:latin typeface="Courier New" charset="0"/>
                <a:ea typeface="新細明體" charset="0"/>
              </a:rPr>
              <a:t>//	    draw 16 black pixels at the beginning of row </a:t>
            </a:r>
            <a:r>
              <a:rPr lang="en-US" altLang="zh-TW" b="1" dirty="0" err="1">
                <a:solidFill>
                  <a:srgbClr val="000000"/>
                </a:solidFill>
                <a:latin typeface="Courier New" charset="0"/>
                <a:ea typeface="新細明體" charset="0"/>
              </a:rPr>
              <a:t>i</a:t>
            </a: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SCREEN</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if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&gt;=n)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 1111 1111 1111 1111</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 advances to the next row</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921261-444E-6E46-AE3A-21EC01504EF4}"/>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FC5C0E41-5CE8-2542-9B53-C8E9BAA874F2}"/>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solidFill>
                  <a:srgbClr val="FF0000"/>
                </a:solidFill>
                <a:latin typeface="Courier New" charset="0"/>
                <a:ea typeface="新細明體" charset="0"/>
              </a:rPr>
              <a:t>addr</a:t>
            </a:r>
            <a:r>
              <a:rPr lang="en-US" altLang="zh-TW" b="1" dirty="0">
                <a:solidFill>
                  <a:srgbClr val="FF0000"/>
                </a:solidFill>
                <a:latin typeface="Courier New" charset="0"/>
                <a:ea typeface="新細明體" charset="0"/>
              </a:rPr>
              <a:t> = SCREEN</a:t>
            </a:r>
            <a:endParaRPr lang="en-US" altLang="zh-TW" b="1" dirty="0">
              <a:solidFill>
                <a:srgbClr val="FF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FF0000"/>
                </a:solidFill>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solidFill>
                  <a:srgbClr val="FF0000"/>
                </a:solidFill>
                <a:latin typeface="Courier New" charset="0"/>
                <a:ea typeface="新細明體" charset="0"/>
              </a:rPr>
              <a:t>i</a:t>
            </a:r>
            <a:r>
              <a:rPr lang="en-US" altLang="zh-TW" b="1" dirty="0">
                <a:solidFill>
                  <a:srgbClr val="FF0000"/>
                </a:solidFill>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if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&gt;=n)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1FBF1972-DC47-7144-9F3C-79E1935EE0FA}"/>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@SCREEN</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D=A</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a:t>
            </a:r>
            <a:r>
              <a:rPr lang="en-US" altLang="zh-TW" b="1" dirty="0" err="1">
                <a:solidFill>
                  <a:srgbClr val="000000"/>
                </a:solidFill>
                <a:latin typeface="Courier New" charset="0"/>
                <a:ea typeface="新細明體" charset="0"/>
              </a:rPr>
              <a:t>addr</a:t>
            </a: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M=D	//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SCREEN</a:t>
            </a:r>
          </a:p>
          <a:p>
            <a:pPr lvl="1">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@0</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D=M</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@n</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M=D	// n = RAM[0]</a:t>
            </a:r>
          </a:p>
          <a:p>
            <a:pPr lvl="1">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a:t>
            </a:r>
            <a:r>
              <a:rPr lang="en-US" altLang="zh-TW" b="1" dirty="0" err="1">
                <a:solidFill>
                  <a:srgbClr val="000000"/>
                </a:solidFill>
                <a:latin typeface="Courier New" charset="0"/>
                <a:ea typeface="新細明體" charset="0"/>
              </a:rPr>
              <a:t>i</a:t>
            </a: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M=0	//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BF0D3A-2323-A541-98B2-90CB97D56225}"/>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9DC8216C-43EC-624C-A397-03F608685BB5}"/>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if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&gt;=n)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END</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7BB05CC6-0422-7C4D-8C33-F5FF1152FF91}"/>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i</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@n</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D=D-M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@END</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 JGE</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A=M</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M=-1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BAF2AD-3266-FB4A-A4F1-588315E87A1B}"/>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A4B6D316-ED3F-3A40-8D54-70208A81B34F}"/>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RAM[</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8FBB1301-E5C7-834B-A57F-F1386811DF23}"/>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D=M</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@n</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D=D-M</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a:t>
            </a:r>
            <a:r>
              <a:rPr lang="en-US" altLang="zh-TW" b="1">
                <a:latin typeface="Courier New" charset="0"/>
                <a:ea typeface="新細明體" charset="0"/>
              </a:rPr>
              <a:t>; JGE</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addr</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705FCB-FC4F-BD4C-A077-3A497B6C08B7}"/>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34F8B325-F722-0849-A004-47F6DB97E19A}"/>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addr+32	</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9CDE1171-55FF-274C-A620-F157ADAE0D59}"/>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err="1">
                <a:solidFill>
                  <a:srgbClr val="C00000"/>
                </a:solidFill>
                <a:latin typeface="Courier New" charset="0"/>
                <a:ea typeface="新細明體" charset="0"/>
              </a:rPr>
              <a:t>addr</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M=D+M	// </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M=M+1	// </a:t>
            </a:r>
            <a:r>
              <a:rPr lang="en-US" altLang="zh-TW" b="1" dirty="0" err="1">
                <a:latin typeface="Courier New" charset="0"/>
                <a:ea typeface="新細明體" charset="0"/>
              </a:rPr>
              <a:t>i</a:t>
            </a:r>
            <a:r>
              <a:rPr lang="en-US" altLang="zh-TW" b="1" dirty="0">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	// </a:t>
            </a:r>
            <a:r>
              <a:rPr lang="en-US" altLang="zh-TW" b="1" dirty="0" err="1">
                <a:latin typeface="Courier New" charset="0"/>
                <a:ea typeface="新細明體" charset="0"/>
              </a:rPr>
              <a:t>goto</a:t>
            </a: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623E24-B663-B64C-B2CC-D10DDD77EE3C}"/>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84C764BF-755B-6B4B-856E-350E281C0310}"/>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E633A83E-9B27-4743-B633-20958E69A903}"/>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addr</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M=D+M	// </a:t>
            </a:r>
            <a:r>
              <a:rPr lang="en-US" altLang="zh-TW" b="1" dirty="0" err="1">
                <a:latin typeface="Courier New" charset="0"/>
                <a:ea typeface="新細明體" charset="0"/>
              </a:rPr>
              <a:t>addr</a:t>
            </a:r>
            <a:r>
              <a:rPr lang="en-US" altLang="zh-TW" b="1" dirty="0">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i</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M=M+1	//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	// </a:t>
            </a:r>
            <a:r>
              <a:rPr lang="en-US" altLang="zh-TW" b="1" dirty="0" err="1">
                <a:latin typeface="Courier New" charset="0"/>
                <a:ea typeface="新細明體" charset="0"/>
              </a:rPr>
              <a:t>goto</a:t>
            </a: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D9B500-679E-2D4C-9709-04309B85CF55}"/>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3E6FA187-B14B-084D-945C-6DE887775929}"/>
              </a:ext>
            </a:extLst>
          </p:cNvPr>
          <p:cNvSpPr>
            <a:spLocks noGrp="1"/>
          </p:cNvSpPr>
          <p:nvPr>
            <p:ph idx="1"/>
          </p:nvPr>
        </p:nvSpPr>
        <p:spPr/>
        <p:txBody>
          <a:bodyPr/>
          <a:lstStyle/>
          <a:p>
            <a:pPr>
              <a:defRPr/>
            </a:pPr>
            <a:endParaRPr kumimoji="1" lang="zh-TW" altLang="en-US">
              <a:ea typeface="新細明體" panose="02020500000000000000" pitchFamily="18" charset="-120"/>
            </a:endParaRPr>
          </a:p>
        </p:txBody>
      </p:sp>
      <p:sp>
        <p:nvSpPr>
          <p:cNvPr id="12" name="Text Box 4">
            <a:extLst>
              <a:ext uri="{FF2B5EF4-FFF2-40B4-BE49-F238E27FC236}">
                <a16:creationId xmlns:a16="http://schemas.microsoft.com/office/drawing/2014/main" id="{8194490A-3CA8-CA46-A7D8-78DB930C11FD}"/>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Arial Unicode MS" charset="0"/>
                <a:ea typeface="Arial Unicode MS" charset="0"/>
              </a:rPr>
              <a:t>	</a:t>
            </a:r>
            <a:r>
              <a:rPr lang="en-US" altLang="zh-TW" b="1" dirty="0" err="1">
                <a:latin typeface="Courier New" charset="0"/>
                <a:ea typeface="新細明體" charset="0"/>
              </a:rPr>
              <a:t>i</a:t>
            </a:r>
            <a:r>
              <a:rPr lang="en-US" altLang="zh-TW" b="1" dirty="0">
                <a:latin typeface="Courier New" charset="0"/>
                <a:ea typeface="新細明體" charset="0"/>
              </a:rPr>
              <a:t>++;</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619AA6A9-7FDA-CD4A-A96A-03E58752F4AD}"/>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addr</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M=D+M	// </a:t>
            </a:r>
            <a:r>
              <a:rPr lang="en-US" altLang="zh-TW" b="1" dirty="0" err="1">
                <a:latin typeface="Courier New" charset="0"/>
                <a:ea typeface="新細明體" charset="0"/>
              </a:rPr>
              <a:t>addr</a:t>
            </a:r>
            <a:r>
              <a:rPr lang="en-US" altLang="zh-TW" b="1" dirty="0">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M=M+1	// </a:t>
            </a:r>
            <a:r>
              <a:rPr lang="en-US" altLang="zh-TW" b="1" dirty="0" err="1">
                <a:latin typeface="Courier New" charset="0"/>
                <a:ea typeface="新細明體" charset="0"/>
              </a:rPr>
              <a:t>i</a:t>
            </a:r>
            <a:r>
              <a:rPr lang="en-US" altLang="zh-TW" b="1" dirty="0">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a:solidFill>
                  <a:srgbClr val="C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0; JMP	//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030DB49-ABAA-3542-A662-53A0509E8F58}"/>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sp>
        <p:nvSpPr>
          <p:cNvPr id="48131" name="文字方塊 4">
            <a:extLst>
              <a:ext uri="{FF2B5EF4-FFF2-40B4-BE49-F238E27FC236}">
                <a16:creationId xmlns:a16="http://schemas.microsoft.com/office/drawing/2014/main" id="{E8DF5683-34FB-184F-85F2-690B7D19C1D6}"/>
              </a:ext>
            </a:extLst>
          </p:cNvPr>
          <p:cNvSpPr txBox="1">
            <a:spLocks noChangeArrowheads="1"/>
          </p:cNvSpPr>
          <p:nvPr/>
        </p:nvSpPr>
        <p:spPr bwMode="auto">
          <a:xfrm>
            <a:off x="2590800" y="1866766"/>
            <a:ext cx="1234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dirty="0">
                <a:latin typeface="Arial" panose="020B0604020202020204" pitchFamily="34" charset="0"/>
                <a:ea typeface="新細明體" panose="02020500000000000000" pitchFamily="18" charset="-120"/>
              </a:rPr>
              <a:t>A    D   M</a:t>
            </a:r>
            <a:endParaRPr lang="zh-TW" altLang="en-US" dirty="0">
              <a:latin typeface="Arial" panose="020B0604020202020204" pitchFamily="34" charset="0"/>
              <a:ea typeface="新細明體" panose="02020500000000000000" pitchFamily="18" charset="-120"/>
            </a:endParaRPr>
          </a:p>
        </p:txBody>
      </p:sp>
      <p:sp>
        <p:nvSpPr>
          <p:cNvPr id="50181" name="Text Box 3">
            <a:extLst>
              <a:ext uri="{FF2B5EF4-FFF2-40B4-BE49-F238E27FC236}">
                <a16:creationId xmlns:a16="http://schemas.microsoft.com/office/drawing/2014/main" id="{D4F884F8-0254-B244-8B98-790B3D924176}"/>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grpSp>
        <p:nvGrpSpPr>
          <p:cNvPr id="48134" name="群組 7">
            <a:extLst>
              <a:ext uri="{FF2B5EF4-FFF2-40B4-BE49-F238E27FC236}">
                <a16:creationId xmlns:a16="http://schemas.microsoft.com/office/drawing/2014/main" id="{0509956C-5586-A046-9C04-09DE883EE1A2}"/>
              </a:ext>
            </a:extLst>
          </p:cNvPr>
          <p:cNvGrpSpPr>
            <a:grpSpLocks/>
          </p:cNvGrpSpPr>
          <p:nvPr/>
        </p:nvGrpSpPr>
        <p:grpSpPr bwMode="auto">
          <a:xfrm>
            <a:off x="3278188" y="1195388"/>
            <a:ext cx="1611312" cy="338137"/>
            <a:chOff x="5335749" y="2054494"/>
            <a:chExt cx="1611101" cy="338554"/>
          </a:xfrm>
        </p:grpSpPr>
        <p:cxnSp>
          <p:nvCxnSpPr>
            <p:cNvPr id="48141" name="直線接點 8">
              <a:extLst>
                <a:ext uri="{FF2B5EF4-FFF2-40B4-BE49-F238E27FC236}">
                  <a16:creationId xmlns:a16="http://schemas.microsoft.com/office/drawing/2014/main" id="{4DD5B376-26E1-104D-80A8-1D7B0EB2E9D0}"/>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48142" name="文字方塊 9">
              <a:extLst>
                <a:ext uri="{FF2B5EF4-FFF2-40B4-BE49-F238E27FC236}">
                  <a16:creationId xmlns:a16="http://schemas.microsoft.com/office/drawing/2014/main" id="{FED0D026-6EDC-0442-89CC-C4C06812CE22}"/>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8135" name="群組 10">
            <a:extLst>
              <a:ext uri="{FF2B5EF4-FFF2-40B4-BE49-F238E27FC236}">
                <a16:creationId xmlns:a16="http://schemas.microsoft.com/office/drawing/2014/main" id="{A013B14D-1A10-4646-9FC6-4A34B2CD9D3A}"/>
              </a:ext>
            </a:extLst>
          </p:cNvPr>
          <p:cNvGrpSpPr>
            <a:grpSpLocks/>
          </p:cNvGrpSpPr>
          <p:nvPr/>
        </p:nvGrpSpPr>
        <p:grpSpPr bwMode="auto">
          <a:xfrm>
            <a:off x="5018088" y="1246188"/>
            <a:ext cx="773112" cy="339725"/>
            <a:chOff x="7075699" y="2106389"/>
            <a:chExt cx="772901" cy="338554"/>
          </a:xfrm>
        </p:grpSpPr>
        <p:cxnSp>
          <p:nvCxnSpPr>
            <p:cNvPr id="48139" name="直線接點 11">
              <a:extLst>
                <a:ext uri="{FF2B5EF4-FFF2-40B4-BE49-F238E27FC236}">
                  <a16:creationId xmlns:a16="http://schemas.microsoft.com/office/drawing/2014/main" id="{ECBB1F44-06B7-4D44-9962-046FCEBA88C2}"/>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48140" name="文字方塊 12">
              <a:extLst>
                <a:ext uri="{FF2B5EF4-FFF2-40B4-BE49-F238E27FC236}">
                  <a16:creationId xmlns:a16="http://schemas.microsoft.com/office/drawing/2014/main" id="{A282D00C-A6BC-3F4C-89DC-3E305D67130D}"/>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48136" name="群組 13">
            <a:extLst>
              <a:ext uri="{FF2B5EF4-FFF2-40B4-BE49-F238E27FC236}">
                <a16:creationId xmlns:a16="http://schemas.microsoft.com/office/drawing/2014/main" id="{45DA0634-8123-9143-8CDD-9EDF5BB211FF}"/>
              </a:ext>
            </a:extLst>
          </p:cNvPr>
          <p:cNvGrpSpPr>
            <a:grpSpLocks/>
          </p:cNvGrpSpPr>
          <p:nvPr/>
        </p:nvGrpSpPr>
        <p:grpSpPr bwMode="auto">
          <a:xfrm>
            <a:off x="5846763" y="1250950"/>
            <a:ext cx="630237" cy="349250"/>
            <a:chOff x="7904504" y="2111186"/>
            <a:chExt cx="629896" cy="348722"/>
          </a:xfrm>
        </p:grpSpPr>
        <p:cxnSp>
          <p:nvCxnSpPr>
            <p:cNvPr id="48137" name="直線接點 14">
              <a:extLst>
                <a:ext uri="{FF2B5EF4-FFF2-40B4-BE49-F238E27FC236}">
                  <a16:creationId xmlns:a16="http://schemas.microsoft.com/office/drawing/2014/main" id="{EF469C97-F626-D547-B051-7DC90E1293B9}"/>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48138" name="文字方塊 15">
              <a:extLst>
                <a:ext uri="{FF2B5EF4-FFF2-40B4-BE49-F238E27FC236}">
                  <a16:creationId xmlns:a16="http://schemas.microsoft.com/office/drawing/2014/main" id="{542DFC8F-E60D-F546-89F5-8A13DB961950}"/>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graphicFrame>
        <p:nvGraphicFramePr>
          <p:cNvPr id="15" name="Table 11">
            <a:extLst>
              <a:ext uri="{FF2B5EF4-FFF2-40B4-BE49-F238E27FC236}">
                <a16:creationId xmlns:a16="http://schemas.microsoft.com/office/drawing/2014/main" id="{544BE49F-EF8E-4909-8634-D3EDF69F7024}"/>
              </a:ext>
            </a:extLst>
          </p:cNvPr>
          <p:cNvGraphicFramePr>
            <a:graphicFrameLocks noGrp="1"/>
          </p:cNvGraphicFramePr>
          <p:nvPr/>
        </p:nvGraphicFramePr>
        <p:xfrm>
          <a:off x="1524001" y="2209800"/>
          <a:ext cx="6172198" cy="3816236"/>
        </p:xfrm>
        <a:graphic>
          <a:graphicData uri="http://schemas.openxmlformats.org/drawingml/2006/table">
            <a:tbl>
              <a:tblPr firstRow="1" bandRow="1">
                <a:tableStyleId>{2D5ABB26-0587-4C30-8999-92F81FD0307C}</a:tableStyleId>
              </a:tblPr>
              <a:tblGrid>
                <a:gridCol w="1045676">
                  <a:extLst>
                    <a:ext uri="{9D8B030D-6E8A-4147-A177-3AD203B41FA5}">
                      <a16:colId xmlns:a16="http://schemas.microsoft.com/office/drawing/2014/main" val="20000"/>
                    </a:ext>
                  </a:extLst>
                </a:gridCol>
                <a:gridCol w="429708">
                  <a:extLst>
                    <a:ext uri="{9D8B030D-6E8A-4147-A177-3AD203B41FA5}">
                      <a16:colId xmlns:a16="http://schemas.microsoft.com/office/drawing/2014/main" val="20001"/>
                    </a:ext>
                  </a:extLst>
                </a:gridCol>
                <a:gridCol w="366516">
                  <a:extLst>
                    <a:ext uri="{9D8B030D-6E8A-4147-A177-3AD203B41FA5}">
                      <a16:colId xmlns:a16="http://schemas.microsoft.com/office/drawing/2014/main" val="20002"/>
                    </a:ext>
                  </a:extLst>
                </a:gridCol>
                <a:gridCol w="404432">
                  <a:extLst>
                    <a:ext uri="{9D8B030D-6E8A-4147-A177-3AD203B41FA5}">
                      <a16:colId xmlns:a16="http://schemas.microsoft.com/office/drawing/2014/main" val="20003"/>
                    </a:ext>
                  </a:extLst>
                </a:gridCol>
                <a:gridCol w="3925866">
                  <a:extLst>
                    <a:ext uri="{9D8B030D-6E8A-4147-A177-3AD203B41FA5}">
                      <a16:colId xmlns:a16="http://schemas.microsoft.com/office/drawing/2014/main" val="20004"/>
                    </a:ext>
                  </a:extLst>
                </a:gridCol>
              </a:tblGrid>
              <a:tr h="600908">
                <a:tc>
                  <a:txBody>
                    <a:bodyPr/>
                    <a:lstStyle/>
                    <a:p>
                      <a:pPr algn="ctr">
                        <a:lnSpc>
                          <a:spcPts val="1320"/>
                        </a:lnSpc>
                      </a:pPr>
                      <a:r>
                        <a:rPr lang="en-US" sz="2400" i="1" dirty="0">
                          <a:solidFill>
                            <a:srgbClr val="A70000"/>
                          </a:solidFill>
                          <a:latin typeface="Times New Roman"/>
                          <a:cs typeface="Times New Roman"/>
                        </a:rPr>
                        <a:t>dest</a:t>
                      </a:r>
                      <a:endParaRPr lang="en-US" sz="2700" b="0" i="1" dirty="0">
                        <a:solidFill>
                          <a:srgbClr val="A70000"/>
                        </a:solidFill>
                        <a:latin typeface="Times New Roman"/>
                        <a:cs typeface="Times New Roman"/>
                      </a:endParaRPr>
                    </a:p>
                  </a:txBody>
                  <a:tcPr marL="0" marR="0" marT="69526" marB="69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20"/>
                        </a:lnSpc>
                      </a:pPr>
                      <a:r>
                        <a:rPr lang="en-US" sz="2400" dirty="0">
                          <a:latin typeface="Times New Roman"/>
                          <a:cs typeface="Times New Roman"/>
                        </a:rPr>
                        <a:t>effect: the value</a:t>
                      </a:r>
                      <a:r>
                        <a:rPr lang="en-US" sz="2400" baseline="0" dirty="0">
                          <a:latin typeface="Times New Roman"/>
                          <a:cs typeface="Times New Roman"/>
                        </a:rPr>
                        <a:t> is stored in:</a:t>
                      </a:r>
                      <a:endParaRPr lang="en-US" sz="2400" b="0" dirty="0">
                        <a:solidFill>
                          <a:srgbClr val="000000"/>
                        </a:solidFill>
                        <a:latin typeface="Times New Roman"/>
                        <a:cs typeface="Times New Roman"/>
                      </a:endParaRPr>
                    </a:p>
                  </a:txBody>
                  <a:tcPr marL="164235" marR="0" marT="69526" marB="69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1916">
                <a:tc>
                  <a:txBody>
                    <a:bodyPr/>
                    <a:lstStyle/>
                    <a:p>
                      <a:pPr algn="ctr">
                        <a:lnSpc>
                          <a:spcPts val="1380"/>
                        </a:lnSpc>
                      </a:pPr>
                      <a:r>
                        <a:rPr lang="en-US" sz="1700" dirty="0">
                          <a:latin typeface="Consolas"/>
                          <a:cs typeface="Consolas"/>
                        </a:rPr>
                        <a:t>null</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1380"/>
                        </a:lnSpc>
                      </a:pPr>
                      <a:r>
                        <a:rPr lang="en-US" sz="2100" dirty="0">
                          <a:latin typeface="Times New Roman"/>
                          <a:cs typeface="Times New Roman"/>
                        </a:rPr>
                        <a:t>the value</a:t>
                      </a:r>
                      <a:r>
                        <a:rPr lang="en-US" sz="2100" baseline="0" dirty="0">
                          <a:latin typeface="Times New Roman"/>
                          <a:cs typeface="Times New Roman"/>
                        </a:rPr>
                        <a:t> is not stored</a:t>
                      </a:r>
                      <a:endParaRPr lang="en-US" sz="210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01916">
                <a:tc>
                  <a:txBody>
                    <a:bodyPr/>
                    <a:lstStyle/>
                    <a:p>
                      <a:pPr algn="ctr">
                        <a:lnSpc>
                          <a:spcPts val="1380"/>
                        </a:lnSpc>
                      </a:pPr>
                      <a:r>
                        <a:rPr lang="en-US" sz="1700" dirty="0">
                          <a:latin typeface="Consolas"/>
                          <a:cs typeface="Consolas"/>
                        </a:rPr>
                        <a:t>M</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p>
                  </a:txBody>
                  <a:tcPr marL="0" marR="0" marT="0" marB="0" anchor="ctr"/>
                </a:tc>
                <a:tc>
                  <a:txBody>
                    <a:bodyPr/>
                    <a:lstStyle/>
                    <a:p>
                      <a:pPr algn="ctr">
                        <a:lnSpc>
                          <a:spcPts val="1380"/>
                        </a:lnSpc>
                      </a:pPr>
                      <a:r>
                        <a:rPr lang="en-US" sz="1700" dirty="0">
                          <a:latin typeface="Consolas"/>
                          <a:cs typeface="Consolas"/>
                        </a:rPr>
                        <a:t>1</a:t>
                      </a: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RAM[A]</a:t>
                      </a: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401916">
                <a:tc>
                  <a:txBody>
                    <a:bodyPr/>
                    <a:lstStyle/>
                    <a:p>
                      <a:pPr algn="ctr">
                        <a:lnSpc>
                          <a:spcPts val="1380"/>
                        </a:lnSpc>
                      </a:pPr>
                      <a:r>
                        <a:rPr lang="en-US" sz="1700" dirty="0">
                          <a:latin typeface="Consolas"/>
                          <a:cs typeface="Consolas"/>
                        </a:rPr>
                        <a:t>D</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D</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401916">
                <a:tc>
                  <a:txBody>
                    <a:bodyPr/>
                    <a:lstStyle/>
                    <a:p>
                      <a:pPr algn="ctr">
                        <a:lnSpc>
                          <a:spcPts val="1380"/>
                        </a:lnSpc>
                      </a:pPr>
                      <a:r>
                        <a:rPr lang="en-US" sz="1700" dirty="0">
                          <a:latin typeface="Consolas"/>
                          <a:cs typeface="Consolas"/>
                        </a:rPr>
                        <a:t>DM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D</a:t>
                      </a:r>
                      <a:r>
                        <a:rPr lang="en-US" sz="2100" dirty="0">
                          <a:latin typeface="Times New Roman"/>
                          <a:cs typeface="Times New Roman"/>
                        </a:rPr>
                        <a:t> register and </a:t>
                      </a:r>
                      <a:r>
                        <a:rPr lang="en-US" sz="1800" dirty="0">
                          <a:latin typeface="Consolas"/>
                          <a:cs typeface="Consolas"/>
                        </a:rPr>
                        <a:t>RAM[A]</a:t>
                      </a:r>
                      <a:endParaRPr lang="en-US" sz="18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401916">
                <a:tc>
                  <a:txBody>
                    <a:bodyPr/>
                    <a:lstStyle/>
                    <a:p>
                      <a:pPr algn="ctr">
                        <a:lnSpc>
                          <a:spcPts val="1380"/>
                        </a:lnSpc>
                      </a:pPr>
                      <a:r>
                        <a:rPr lang="en-US" sz="1700" dirty="0">
                          <a:latin typeface="Consolas"/>
                          <a:cs typeface="Consolas"/>
                        </a:rPr>
                        <a:t>A</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401916">
                <a:tc>
                  <a:txBody>
                    <a:bodyPr/>
                    <a:lstStyle/>
                    <a:p>
                      <a:pPr algn="ctr">
                        <a:lnSpc>
                          <a:spcPts val="1380"/>
                        </a:lnSpc>
                      </a:pPr>
                      <a:r>
                        <a:rPr lang="en-US" sz="1700" dirty="0">
                          <a:latin typeface="Consolas"/>
                          <a:cs typeface="Consolas"/>
                        </a:rPr>
                        <a:t>AM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and </a:t>
                      </a:r>
                      <a:r>
                        <a:rPr lang="en-US" sz="1800" dirty="0">
                          <a:latin typeface="Consolas"/>
                          <a:cs typeface="Consolas"/>
                        </a:rPr>
                        <a:t>RAM[A]</a:t>
                      </a:r>
                      <a:endParaRPr lang="en-US" sz="1800" b="0" dirty="0">
                        <a:latin typeface="Consolas"/>
                        <a:cs typeface="Consolas"/>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401916">
                <a:tc>
                  <a:txBody>
                    <a:bodyPr/>
                    <a:lstStyle/>
                    <a:p>
                      <a:pPr algn="ctr">
                        <a:lnSpc>
                          <a:spcPts val="1380"/>
                        </a:lnSpc>
                      </a:pPr>
                      <a:r>
                        <a:rPr lang="en-US" sz="1700" dirty="0">
                          <a:latin typeface="Consolas"/>
                          <a:cs typeface="Consolas"/>
                        </a:rPr>
                        <a:t>AD</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and </a:t>
                      </a:r>
                      <a:r>
                        <a:rPr lang="en-US" sz="1800" dirty="0">
                          <a:latin typeface="Consolas"/>
                          <a:cs typeface="Consolas"/>
                        </a:rPr>
                        <a:t>D</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401916">
                <a:tc>
                  <a:txBody>
                    <a:bodyPr/>
                    <a:lstStyle/>
                    <a:p>
                      <a:pPr algn="ctr">
                        <a:lnSpc>
                          <a:spcPts val="1380"/>
                        </a:lnSpc>
                      </a:pPr>
                      <a:r>
                        <a:rPr lang="en-US" sz="1700" dirty="0">
                          <a:latin typeface="Consolas"/>
                          <a:cs typeface="Consolas"/>
                        </a:rPr>
                        <a:t>ADM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t>
                      </a:r>
                      <a:r>
                        <a:rPr lang="en-US" sz="1800" dirty="0">
                          <a:latin typeface="Consolas"/>
                          <a:cs typeface="Consolas"/>
                        </a:rPr>
                        <a:t>D</a:t>
                      </a:r>
                      <a:r>
                        <a:rPr lang="en-US" sz="2100" dirty="0">
                          <a:latin typeface="Times New Roman"/>
                          <a:cs typeface="Times New Roman"/>
                        </a:rPr>
                        <a:t> register, and </a:t>
                      </a:r>
                      <a:r>
                        <a:rPr lang="en-US" sz="1800" dirty="0">
                          <a:latin typeface="Consolas"/>
                          <a:cs typeface="Consolas"/>
                        </a:rPr>
                        <a:t>RAM[A]</a:t>
                      </a:r>
                      <a:r>
                        <a:rPr lang="en-US" sz="2100" dirty="0">
                          <a:latin typeface="Times New Roman"/>
                          <a:cs typeface="Times New Roman"/>
                        </a:rPr>
                        <a:t> </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2FB723B-CD41-6F42-8F39-5743F09B238C}"/>
              </a:ext>
            </a:extLst>
          </p:cNvPr>
          <p:cNvSpPr>
            <a:spLocks noGrp="1" noChangeArrowheads="1"/>
          </p:cNvSpPr>
          <p:nvPr>
            <p:ph type="title"/>
          </p:nvPr>
        </p:nvSpPr>
        <p:spPr/>
        <p:txBody>
          <a:bodyPr/>
          <a:lstStyle/>
          <a:p>
            <a:pPr>
              <a:defRPr/>
            </a:pPr>
            <a:r>
              <a:rPr lang="en-US" altLang="zh-TW" dirty="0">
                <a:ea typeface="新細明體" charset="0"/>
              </a:rPr>
              <a:t>Project #5: Computer</a:t>
            </a:r>
            <a:r>
              <a:rPr lang="en-US" altLang="zh-TW" sz="1800" dirty="0">
                <a:ea typeface="新細明體" charset="0"/>
              </a:rPr>
              <a:t>-on-a-chip</a:t>
            </a:r>
            <a:r>
              <a:rPr lang="en-US" altLang="zh-TW" dirty="0">
                <a:ea typeface="新細明體" charset="0"/>
              </a:rPr>
              <a:t> interface</a:t>
            </a:r>
          </a:p>
        </p:txBody>
      </p:sp>
      <p:graphicFrame>
        <p:nvGraphicFramePr>
          <p:cNvPr id="117763" name="Object 3">
            <a:extLst>
              <a:ext uri="{FF2B5EF4-FFF2-40B4-BE49-F238E27FC236}">
                <a16:creationId xmlns:a16="http://schemas.microsoft.com/office/drawing/2014/main" id="{CDDE3AD0-6574-764D-B41F-2F3BF6EDD47E}"/>
              </a:ext>
            </a:extLst>
          </p:cNvPr>
          <p:cNvGraphicFramePr>
            <a:graphicFrameLocks noChangeAspect="1"/>
          </p:cNvGraphicFramePr>
          <p:nvPr/>
        </p:nvGraphicFramePr>
        <p:xfrm>
          <a:off x="1830388" y="685800"/>
          <a:ext cx="5786437" cy="2338388"/>
        </p:xfrm>
        <a:graphic>
          <a:graphicData uri="http://schemas.openxmlformats.org/presentationml/2006/ole">
            <mc:AlternateContent xmlns:mc="http://schemas.openxmlformats.org/markup-compatibility/2006">
              <mc:Choice xmlns:v="urn:schemas-microsoft-com:vml" Requires="v">
                <p:oleObj spid="_x0000_s12295" name="VISIO" r:id="rId4" imgW="6045200" imgH="5918200" progId="Visio.Drawing.6">
                  <p:embed/>
                </p:oleObj>
              </mc:Choice>
              <mc:Fallback>
                <p:oleObj name="VISIO" r:id="rId4" imgW="6045200" imgH="5918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8221" t="34547" r="3831" b="29614"/>
                      <a:stretch>
                        <a:fillRect/>
                      </a:stretch>
                    </p:blipFill>
                    <p:spPr bwMode="auto">
                      <a:xfrm>
                        <a:off x="1830388" y="685800"/>
                        <a:ext cx="57864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8100" name="Picture 4" descr="Bouquet">
            <a:extLst>
              <a:ext uri="{FF2B5EF4-FFF2-40B4-BE49-F238E27FC236}">
                <a16:creationId xmlns:a16="http://schemas.microsoft.com/office/drawing/2014/main" id="{9C144713-644C-C742-98D4-F37FCD4B56F5}"/>
              </a:ext>
            </a:extLst>
          </p:cNvPr>
          <p:cNvPicPr>
            <a:picLocks noChangeAspect="1" noChangeArrowheads="1"/>
          </p:cNvPicPr>
          <p:nvPr/>
        </p:nvPicPr>
        <p:blipFill>
          <a:blip r:embed="rId6"/>
          <a:srcRect l="24219" t="50537" r="24219" b="18280"/>
          <a:stretch>
            <a:fillRect/>
          </a:stretch>
        </p:blipFill>
        <p:spPr bwMode="auto">
          <a:xfrm>
            <a:off x="914400" y="3228975"/>
            <a:ext cx="7391400" cy="3248025"/>
          </a:xfrm>
          <a:prstGeom prst="rect">
            <a:avLst/>
          </a:prstGeom>
          <a:noFill/>
          <a:ln>
            <a:noFill/>
          </a:ln>
          <a:effectLst/>
          <a:extLst>
            <a:ext uri="{909E8E84-426E-40DD-AFC4-6F175D3DCCD1}">
              <a14:hiddenFill xmlns:a14="http://schemas.microsoft.com/office/drawing/2010/main">
                <a:blipFill dpi="0" rotWithShape="0">
                  <a:blip r:embed="rId7"/>
                  <a:srcRect l="24219" t="50537" r="24219" b="18280"/>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BF33952-D4A3-6B4A-A6D6-1D651D6C5216}"/>
              </a:ext>
            </a:extLst>
          </p:cNvPr>
          <p:cNvSpPr>
            <a:spLocks noGrp="1" noChangeArrowheads="1"/>
          </p:cNvSpPr>
          <p:nvPr>
            <p:ph type="title"/>
          </p:nvPr>
        </p:nvSpPr>
        <p:spPr/>
        <p:txBody>
          <a:bodyPr/>
          <a:lstStyle/>
          <a:p>
            <a:pPr>
              <a:defRPr/>
            </a:pPr>
            <a:r>
              <a:rPr lang="en-US" altLang="zh-TW">
                <a:ea typeface="新細明體" charset="0"/>
              </a:rPr>
              <a:t>Computer</a:t>
            </a:r>
            <a:r>
              <a:rPr lang="en-US" altLang="zh-TW" sz="1800">
                <a:ea typeface="新細明體" charset="0"/>
              </a:rPr>
              <a:t>-on-a-chip</a:t>
            </a:r>
            <a:r>
              <a:rPr lang="en-US" altLang="zh-TW">
                <a:ea typeface="新細明體" charset="0"/>
              </a:rPr>
              <a:t> implementation</a:t>
            </a:r>
          </a:p>
        </p:txBody>
      </p:sp>
      <p:graphicFrame>
        <p:nvGraphicFramePr>
          <p:cNvPr id="119811" name="Object 3">
            <a:extLst>
              <a:ext uri="{FF2B5EF4-FFF2-40B4-BE49-F238E27FC236}">
                <a16:creationId xmlns:a16="http://schemas.microsoft.com/office/drawing/2014/main" id="{E29EF80A-7AF2-0846-AA67-E8922A698C31}"/>
              </a:ext>
            </a:extLst>
          </p:cNvPr>
          <p:cNvGraphicFramePr>
            <a:graphicFrameLocks noChangeAspect="1"/>
          </p:cNvGraphicFramePr>
          <p:nvPr/>
        </p:nvGraphicFramePr>
        <p:xfrm>
          <a:off x="1303338" y="762000"/>
          <a:ext cx="7307262" cy="4498975"/>
        </p:xfrm>
        <a:graphic>
          <a:graphicData uri="http://schemas.openxmlformats.org/presentationml/2006/ole">
            <mc:AlternateContent xmlns:mc="http://schemas.openxmlformats.org/markup-compatibility/2006">
              <mc:Choice xmlns:v="urn:schemas-microsoft-com:vml" Requires="v">
                <p:oleObj spid="_x0000_s13319" name="VISIO" r:id="rId4" imgW="9029700" imgH="5791200" progId="Visio.Drawing.6">
                  <p:embed/>
                </p:oleObj>
              </mc:Choice>
              <mc:Fallback>
                <p:oleObj name="VISIO" r:id="rId4" imgW="9029700" imgH="5791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56" t="8633" r="5290" b="4401"/>
                      <a:stretch>
                        <a:fillRect/>
                      </a:stretch>
                    </p:blipFill>
                    <p:spPr bwMode="auto">
                      <a:xfrm>
                        <a:off x="1303338" y="762000"/>
                        <a:ext cx="73072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0148" name="Text Box 4">
            <a:extLst>
              <a:ext uri="{FF2B5EF4-FFF2-40B4-BE49-F238E27FC236}">
                <a16:creationId xmlns:a16="http://schemas.microsoft.com/office/drawing/2014/main" id="{4F4C6AE6-DBEF-9A4F-8D39-77DD9B5A38C1}"/>
              </a:ext>
            </a:extLst>
          </p:cNvPr>
          <p:cNvSpPr txBox="1">
            <a:spLocks noChangeArrowheads="1"/>
          </p:cNvSpPr>
          <p:nvPr/>
        </p:nvSpPr>
        <p:spPr bwMode="auto">
          <a:xfrm>
            <a:off x="304800" y="5105400"/>
            <a:ext cx="2895600" cy="1246188"/>
          </a:xfrm>
          <a:prstGeom prst="rect">
            <a:avLst/>
          </a:prstGeom>
          <a:solidFill>
            <a:srgbClr val="FFE0C1"/>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82800" rIns="0" bIns="46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100" b="1">
                <a:solidFill>
                  <a:srgbClr val="000000"/>
                </a:solidFill>
                <a:latin typeface="Courier New" charset="0"/>
                <a:ea typeface="新細明體" charset="0"/>
                <a:cs typeface="Courier New" charset="0"/>
              </a:rPr>
              <a:t>CHIP Computer {</a:t>
            </a:r>
          </a:p>
          <a:p>
            <a:pPr>
              <a:lnSpc>
                <a:spcPct val="90000"/>
              </a:lnSpc>
              <a:spcBef>
                <a:spcPct val="35000"/>
              </a:spcBef>
              <a:buSzPct val="85000"/>
              <a:buFont typeface="Wingdings" charset="2"/>
              <a:buNone/>
              <a:defRPr/>
            </a:pPr>
            <a:r>
              <a:rPr lang="en-US" altLang="zh-TW" sz="1100" b="1">
                <a:solidFill>
                  <a:srgbClr val="000000"/>
                </a:solidFill>
                <a:latin typeface="Courier New" charset="0"/>
                <a:ea typeface="新細明體" charset="0"/>
                <a:cs typeface="Courier New" charset="0"/>
              </a:rPr>
              <a:t>    IN </a:t>
            </a:r>
            <a:r>
              <a:rPr lang="en-US" altLang="zh-TW" sz="1100" b="1">
                <a:solidFill>
                  <a:srgbClr val="000099"/>
                </a:solidFill>
                <a:latin typeface="Courier New" charset="0"/>
                <a:ea typeface="新細明體" charset="0"/>
                <a:cs typeface="Courier New" charset="0"/>
              </a:rPr>
              <a:t>reset</a:t>
            </a:r>
            <a:r>
              <a:rPr lang="en-US" altLang="zh-TW" sz="1100" b="1">
                <a:solidFill>
                  <a:srgbClr val="000000"/>
                </a:solidFill>
                <a:latin typeface="Courier New" charset="0"/>
                <a:ea typeface="新細明體" charset="0"/>
                <a:cs typeface="Courier New" charset="0"/>
              </a:rPr>
              <a:t>;</a:t>
            </a:r>
          </a:p>
          <a:p>
            <a:pPr>
              <a:lnSpc>
                <a:spcPct val="90000"/>
              </a:lnSpc>
              <a:spcBef>
                <a:spcPct val="35000"/>
              </a:spcBef>
              <a:buSzPct val="85000"/>
              <a:buFont typeface="Wingdings" charset="2"/>
              <a:buNone/>
              <a:defRPr/>
            </a:pPr>
            <a:r>
              <a:rPr lang="en-US" altLang="zh-TW" sz="1100" b="1">
                <a:solidFill>
                  <a:srgbClr val="000000"/>
                </a:solidFill>
                <a:latin typeface="Courier New" charset="0"/>
                <a:ea typeface="新細明體" charset="0"/>
                <a:cs typeface="Courier New" charset="0"/>
              </a:rPr>
              <a:t>    PARTS:</a:t>
            </a:r>
          </a:p>
          <a:p>
            <a:pPr>
              <a:lnSpc>
                <a:spcPct val="90000"/>
              </a:lnSpc>
              <a:spcBef>
                <a:spcPct val="35000"/>
              </a:spcBef>
              <a:buSzPct val="85000"/>
              <a:buFont typeface="Wingdings" charset="2"/>
              <a:buNone/>
              <a:defRPr/>
            </a:pPr>
            <a:r>
              <a:rPr lang="en-US" altLang="zh-TW" sz="1100" b="1">
                <a:solidFill>
                  <a:srgbClr val="000000"/>
                </a:solidFill>
                <a:latin typeface="Courier New" charset="0"/>
                <a:ea typeface="新細明體" charset="0"/>
                <a:cs typeface="Courier New" charset="0"/>
              </a:rPr>
              <a:t>    // implementation missing</a:t>
            </a:r>
          </a:p>
          <a:p>
            <a:pPr>
              <a:lnSpc>
                <a:spcPct val="90000"/>
              </a:lnSpc>
              <a:spcBef>
                <a:spcPct val="35000"/>
              </a:spcBef>
              <a:buSzPct val="85000"/>
              <a:buFont typeface="Wingdings" charset="2"/>
              <a:buNone/>
              <a:defRPr/>
            </a:pPr>
            <a:r>
              <a:rPr lang="en-US" altLang="zh-TW" sz="1100" b="1">
                <a:solidFill>
                  <a:srgbClr val="000000"/>
                </a:solidFill>
                <a:latin typeface="Courier New" charset="0"/>
                <a:ea typeface="新細明體" charset="0"/>
                <a:cs typeface="Courier New" charset="0"/>
              </a:rPr>
              <a:t>}</a:t>
            </a:r>
          </a:p>
        </p:txBody>
      </p:sp>
      <p:sp>
        <p:nvSpPr>
          <p:cNvPr id="363523" name="Rectangle 3">
            <a:extLst>
              <a:ext uri="{FF2B5EF4-FFF2-40B4-BE49-F238E27FC236}">
                <a16:creationId xmlns:a16="http://schemas.microsoft.com/office/drawing/2014/main" id="{84A75FFB-A751-094A-8B6F-93FF660DD818}"/>
              </a:ext>
            </a:extLst>
          </p:cNvPr>
          <p:cNvSpPr>
            <a:spLocks noChangeArrowheads="1"/>
          </p:cNvSpPr>
          <p:nvPr/>
        </p:nvSpPr>
        <p:spPr bwMode="auto">
          <a:xfrm>
            <a:off x="4187825" y="5262563"/>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80"/>
              </a:lnSpc>
              <a:spcBef>
                <a:spcPts val="600"/>
              </a:spcBef>
              <a:buFont typeface="Wingdings" charset="2"/>
              <a:buNone/>
              <a:defRPr/>
            </a:pPr>
            <a:r>
              <a:rPr lang="en-US" altLang="zh-TW" sz="1400" u="sng" dirty="0">
                <a:ea typeface="新細明體" charset="0"/>
              </a:rPr>
              <a:t>Implementation:</a:t>
            </a:r>
          </a:p>
          <a:p>
            <a:pPr lvl="1">
              <a:lnSpc>
                <a:spcPts val="1680"/>
              </a:lnSpc>
              <a:spcBef>
                <a:spcPts val="600"/>
              </a:spcBef>
              <a:defRPr/>
            </a:pPr>
            <a:r>
              <a:rPr lang="en-US" altLang="zh-TW" sz="1400" dirty="0">
                <a:ea typeface="新細明體" charset="0"/>
              </a:rPr>
              <a:t>You need to implement </a:t>
            </a:r>
            <a:r>
              <a:rPr lang="en-US" altLang="zh-TW" sz="1400" u="sng" dirty="0">
                <a:ea typeface="新細明體" charset="0"/>
              </a:rPr>
              <a:t>Memory</a:t>
            </a:r>
            <a:r>
              <a:rPr lang="en-US" altLang="zh-TW" sz="1400" dirty="0">
                <a:ea typeface="新細明體" charset="0"/>
              </a:rPr>
              <a:t> and </a:t>
            </a:r>
            <a:r>
              <a:rPr lang="en-US" altLang="zh-TW" sz="1400" u="sng" dirty="0">
                <a:ea typeface="新細明體" charset="0"/>
              </a:rPr>
              <a:t>CPU</a:t>
            </a:r>
            <a:r>
              <a:rPr lang="en-US" altLang="zh-TW" sz="1400" dirty="0">
                <a:ea typeface="新細明體" charset="0"/>
              </a:rPr>
              <a:t> first.</a:t>
            </a:r>
          </a:p>
          <a:p>
            <a:pPr marL="465138" lvl="1" indent="-285750">
              <a:lnSpc>
                <a:spcPts val="1680"/>
              </a:lnSpc>
              <a:spcBef>
                <a:spcPts val="600"/>
              </a:spcBef>
              <a:defRPr/>
            </a:pPr>
            <a:r>
              <a:rPr lang="en-US" altLang="zh-TW" sz="1400" dirty="0">
                <a:ea typeface="新細明體" charset="0"/>
              </a:rPr>
              <a:t>Simple, the chip-parts do all the hard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3CC7143-7FB4-CB49-B968-69BE9129063A}"/>
              </a:ext>
            </a:extLst>
          </p:cNvPr>
          <p:cNvSpPr>
            <a:spLocks noGrp="1" noChangeArrowheads="1"/>
          </p:cNvSpPr>
          <p:nvPr>
            <p:ph type="title"/>
          </p:nvPr>
        </p:nvSpPr>
        <p:spPr/>
        <p:txBody>
          <a:bodyPr/>
          <a:lstStyle/>
          <a:p>
            <a:pPr>
              <a:defRPr/>
            </a:pPr>
            <a:r>
              <a:rPr lang="en-US" altLang="zh-TW">
                <a:ea typeface="新細明體" charset="0"/>
              </a:rPr>
              <a:t>Perspective: from here to a “real” computer</a:t>
            </a:r>
          </a:p>
        </p:txBody>
      </p:sp>
      <p:sp>
        <p:nvSpPr>
          <p:cNvPr id="51203" name="Rectangle 3">
            <a:extLst>
              <a:ext uri="{FF2B5EF4-FFF2-40B4-BE49-F238E27FC236}">
                <a16:creationId xmlns:a16="http://schemas.microsoft.com/office/drawing/2014/main" id="{546FF410-F119-3B45-B254-59B09D3452F2}"/>
              </a:ext>
            </a:extLst>
          </p:cNvPr>
          <p:cNvSpPr>
            <a:spLocks noGrp="1" noChangeArrowheads="1"/>
          </p:cNvSpPr>
          <p:nvPr>
            <p:ph type="body" idx="1"/>
          </p:nvPr>
        </p:nvSpPr>
        <p:spPr>
          <a:xfrm>
            <a:off x="395288" y="1066800"/>
            <a:ext cx="8280400" cy="5257800"/>
          </a:xfrm>
        </p:spPr>
        <p:txBody>
          <a:bodyPr/>
          <a:lstStyle/>
          <a:p>
            <a:pPr>
              <a:spcBef>
                <a:spcPct val="130000"/>
              </a:spcBef>
              <a:buFont typeface="Wingdings" charset="2"/>
              <a:buChar char="n"/>
              <a:defRPr/>
            </a:pPr>
            <a:r>
              <a:rPr lang="en-US" altLang="zh-TW" sz="1800">
                <a:ea typeface="新細明體" charset="0"/>
              </a:rPr>
              <a:t>Caching</a:t>
            </a:r>
          </a:p>
          <a:p>
            <a:pPr>
              <a:spcBef>
                <a:spcPct val="130000"/>
              </a:spcBef>
              <a:buFont typeface="Wingdings" charset="2"/>
              <a:buChar char="n"/>
              <a:defRPr/>
            </a:pPr>
            <a:r>
              <a:rPr lang="en-US" altLang="zh-TW" sz="1800">
                <a:ea typeface="新細明體" charset="0"/>
              </a:rPr>
              <a:t>More I/O units</a:t>
            </a:r>
          </a:p>
          <a:p>
            <a:pPr>
              <a:spcBef>
                <a:spcPct val="130000"/>
              </a:spcBef>
              <a:buFont typeface="Wingdings" charset="2"/>
              <a:buChar char="n"/>
              <a:defRPr/>
            </a:pPr>
            <a:r>
              <a:rPr lang="en-US" altLang="zh-TW" sz="1800">
                <a:ea typeface="新細明體" charset="0"/>
              </a:rPr>
              <a:t>Special-purpose processors (I/O, graphics, communications, …)</a:t>
            </a:r>
          </a:p>
          <a:p>
            <a:pPr>
              <a:spcBef>
                <a:spcPct val="130000"/>
              </a:spcBef>
              <a:buFont typeface="Wingdings" charset="2"/>
              <a:buChar char="n"/>
              <a:defRPr/>
            </a:pPr>
            <a:r>
              <a:rPr lang="en-US" altLang="zh-TW" sz="1800">
                <a:ea typeface="新細明體" charset="0"/>
              </a:rPr>
              <a:t>Multi-core / parallelism</a:t>
            </a:r>
          </a:p>
          <a:p>
            <a:pPr>
              <a:spcBef>
                <a:spcPct val="130000"/>
              </a:spcBef>
              <a:buFont typeface="Wingdings" charset="2"/>
              <a:buChar char="n"/>
              <a:defRPr/>
            </a:pPr>
            <a:r>
              <a:rPr lang="en-US" altLang="zh-TW" sz="1800">
                <a:ea typeface="新細明體" charset="0"/>
              </a:rPr>
              <a:t>Efficiency</a:t>
            </a:r>
          </a:p>
          <a:p>
            <a:pPr>
              <a:spcBef>
                <a:spcPct val="130000"/>
              </a:spcBef>
              <a:buFont typeface="Wingdings" charset="2"/>
              <a:buChar char="n"/>
              <a:defRPr/>
            </a:pPr>
            <a:r>
              <a:rPr lang="en-US" altLang="zh-TW" sz="1800">
                <a:ea typeface="新細明體" charset="0"/>
              </a:rPr>
              <a:t>Energy consumption considerations</a:t>
            </a:r>
          </a:p>
          <a:p>
            <a:pPr>
              <a:spcBef>
                <a:spcPct val="130000"/>
              </a:spcBef>
              <a:buFont typeface="Wingdings" charset="2"/>
              <a:buChar char="n"/>
              <a:defRPr/>
            </a:pPr>
            <a:r>
              <a:rPr lang="en-US" altLang="zh-TW" sz="1800">
                <a:ea typeface="新細明體" charset="0"/>
              </a:rPr>
              <a:t>And more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1E27CB9-31DE-964E-8A00-8F755CDFDCD4}"/>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sp>
        <p:nvSpPr>
          <p:cNvPr id="52228" name="Text Box 3">
            <a:extLst>
              <a:ext uri="{FF2B5EF4-FFF2-40B4-BE49-F238E27FC236}">
                <a16:creationId xmlns:a16="http://schemas.microsoft.com/office/drawing/2014/main" id="{CB472828-C3A2-DF47-B20F-B5993C33D092}"/>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grpSp>
        <p:nvGrpSpPr>
          <p:cNvPr id="50181" name="群組 8">
            <a:extLst>
              <a:ext uri="{FF2B5EF4-FFF2-40B4-BE49-F238E27FC236}">
                <a16:creationId xmlns:a16="http://schemas.microsoft.com/office/drawing/2014/main" id="{C319BA8D-A2D0-FD46-9943-D345C8FB28D6}"/>
              </a:ext>
            </a:extLst>
          </p:cNvPr>
          <p:cNvGrpSpPr>
            <a:grpSpLocks/>
          </p:cNvGrpSpPr>
          <p:nvPr/>
        </p:nvGrpSpPr>
        <p:grpSpPr bwMode="auto">
          <a:xfrm>
            <a:off x="3278188" y="1195388"/>
            <a:ext cx="1611312" cy="338137"/>
            <a:chOff x="5335749" y="2054494"/>
            <a:chExt cx="1611101" cy="338554"/>
          </a:xfrm>
        </p:grpSpPr>
        <p:cxnSp>
          <p:nvCxnSpPr>
            <p:cNvPr id="50188" name="直線接點 9">
              <a:extLst>
                <a:ext uri="{FF2B5EF4-FFF2-40B4-BE49-F238E27FC236}">
                  <a16:creationId xmlns:a16="http://schemas.microsoft.com/office/drawing/2014/main" id="{9CB3B1B5-DFED-CB49-ADD8-37E316E94813}"/>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50189" name="文字方塊 10">
              <a:extLst>
                <a:ext uri="{FF2B5EF4-FFF2-40B4-BE49-F238E27FC236}">
                  <a16:creationId xmlns:a16="http://schemas.microsoft.com/office/drawing/2014/main" id="{601E589B-EA57-7B4A-A1A1-4F729AE468EC}"/>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50182" name="群組 11">
            <a:extLst>
              <a:ext uri="{FF2B5EF4-FFF2-40B4-BE49-F238E27FC236}">
                <a16:creationId xmlns:a16="http://schemas.microsoft.com/office/drawing/2014/main" id="{9FAD8865-CCF1-AB44-BA23-0E3CDCD8C695}"/>
              </a:ext>
            </a:extLst>
          </p:cNvPr>
          <p:cNvGrpSpPr>
            <a:grpSpLocks/>
          </p:cNvGrpSpPr>
          <p:nvPr/>
        </p:nvGrpSpPr>
        <p:grpSpPr bwMode="auto">
          <a:xfrm>
            <a:off x="5018088" y="1246188"/>
            <a:ext cx="773112" cy="339725"/>
            <a:chOff x="7075699" y="2106389"/>
            <a:chExt cx="772901" cy="338554"/>
          </a:xfrm>
        </p:grpSpPr>
        <p:cxnSp>
          <p:nvCxnSpPr>
            <p:cNvPr id="50186" name="直線接點 12">
              <a:extLst>
                <a:ext uri="{FF2B5EF4-FFF2-40B4-BE49-F238E27FC236}">
                  <a16:creationId xmlns:a16="http://schemas.microsoft.com/office/drawing/2014/main" id="{323C869E-6161-7241-AD9D-D4FB9CD97574}"/>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50187" name="文字方塊 13">
              <a:extLst>
                <a:ext uri="{FF2B5EF4-FFF2-40B4-BE49-F238E27FC236}">
                  <a16:creationId xmlns:a16="http://schemas.microsoft.com/office/drawing/2014/main" id="{08CE4027-5898-9F45-BC63-E5ABF469B3FE}"/>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50183" name="群組 14">
            <a:extLst>
              <a:ext uri="{FF2B5EF4-FFF2-40B4-BE49-F238E27FC236}">
                <a16:creationId xmlns:a16="http://schemas.microsoft.com/office/drawing/2014/main" id="{32B95B2F-11C8-CA4A-B283-EFAADF9C4760}"/>
              </a:ext>
            </a:extLst>
          </p:cNvPr>
          <p:cNvGrpSpPr>
            <a:grpSpLocks/>
          </p:cNvGrpSpPr>
          <p:nvPr/>
        </p:nvGrpSpPr>
        <p:grpSpPr bwMode="auto">
          <a:xfrm>
            <a:off x="5846763" y="1250950"/>
            <a:ext cx="630237" cy="349250"/>
            <a:chOff x="7904504" y="2111186"/>
            <a:chExt cx="629896" cy="348722"/>
          </a:xfrm>
        </p:grpSpPr>
        <p:cxnSp>
          <p:nvCxnSpPr>
            <p:cNvPr id="50184" name="直線接點 15">
              <a:extLst>
                <a:ext uri="{FF2B5EF4-FFF2-40B4-BE49-F238E27FC236}">
                  <a16:creationId xmlns:a16="http://schemas.microsoft.com/office/drawing/2014/main" id="{A7BCCC9A-1135-5242-83F0-20C848BDCBA7}"/>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50185" name="文字方塊 16">
              <a:extLst>
                <a:ext uri="{FF2B5EF4-FFF2-40B4-BE49-F238E27FC236}">
                  <a16:creationId xmlns:a16="http://schemas.microsoft.com/office/drawing/2014/main" id="{AA44A24C-6181-5D4C-9C92-98A6CB871F1C}"/>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graphicFrame>
        <p:nvGraphicFramePr>
          <p:cNvPr id="14" name="Table 2">
            <a:extLst>
              <a:ext uri="{FF2B5EF4-FFF2-40B4-BE49-F238E27FC236}">
                <a16:creationId xmlns:a16="http://schemas.microsoft.com/office/drawing/2014/main" id="{FB88277B-E028-42D9-8F28-066B3A2BEB26}"/>
              </a:ext>
            </a:extLst>
          </p:cNvPr>
          <p:cNvGraphicFramePr>
            <a:graphicFrameLocks noGrp="1"/>
          </p:cNvGraphicFramePr>
          <p:nvPr/>
        </p:nvGraphicFramePr>
        <p:xfrm>
          <a:off x="1868471" y="2133600"/>
          <a:ext cx="5337965" cy="3991125"/>
        </p:xfrm>
        <a:graphic>
          <a:graphicData uri="http://schemas.openxmlformats.org/drawingml/2006/table">
            <a:tbl>
              <a:tblPr firstRow="1" bandRow="1">
                <a:tableStyleId>{2D5ABB26-0587-4C30-8999-92F81FD0307C}</a:tableStyleId>
              </a:tblPr>
              <a:tblGrid>
                <a:gridCol w="1112642">
                  <a:extLst>
                    <a:ext uri="{9D8B030D-6E8A-4147-A177-3AD203B41FA5}">
                      <a16:colId xmlns:a16="http://schemas.microsoft.com/office/drawing/2014/main" val="2853263215"/>
                    </a:ext>
                  </a:extLst>
                </a:gridCol>
                <a:gridCol w="457228">
                  <a:extLst>
                    <a:ext uri="{9D8B030D-6E8A-4147-A177-3AD203B41FA5}">
                      <a16:colId xmlns:a16="http://schemas.microsoft.com/office/drawing/2014/main" val="43669818"/>
                    </a:ext>
                  </a:extLst>
                </a:gridCol>
                <a:gridCol w="389989">
                  <a:extLst>
                    <a:ext uri="{9D8B030D-6E8A-4147-A177-3AD203B41FA5}">
                      <a16:colId xmlns:a16="http://schemas.microsoft.com/office/drawing/2014/main" val="1957685914"/>
                    </a:ext>
                  </a:extLst>
                </a:gridCol>
                <a:gridCol w="430332">
                  <a:extLst>
                    <a:ext uri="{9D8B030D-6E8A-4147-A177-3AD203B41FA5}">
                      <a16:colId xmlns:a16="http://schemas.microsoft.com/office/drawing/2014/main" val="3004777344"/>
                    </a:ext>
                  </a:extLst>
                </a:gridCol>
                <a:gridCol w="2947774">
                  <a:extLst>
                    <a:ext uri="{9D8B030D-6E8A-4147-A177-3AD203B41FA5}">
                      <a16:colId xmlns:a16="http://schemas.microsoft.com/office/drawing/2014/main" val="2048495955"/>
                    </a:ext>
                  </a:extLst>
                </a:gridCol>
              </a:tblGrid>
              <a:tr h="622469">
                <a:tc>
                  <a:txBody>
                    <a:bodyPr/>
                    <a:lstStyle/>
                    <a:p>
                      <a:pPr algn="ctr">
                        <a:lnSpc>
                          <a:spcPts val="1320"/>
                        </a:lnSpc>
                      </a:pPr>
                      <a:r>
                        <a:rPr lang="en-US" sz="2600" i="1" dirty="0">
                          <a:solidFill>
                            <a:srgbClr val="008000"/>
                          </a:solidFill>
                          <a:latin typeface="Times New Roman"/>
                          <a:cs typeface="Times New Roman"/>
                        </a:rPr>
                        <a:t>jump</a:t>
                      </a:r>
                      <a:endParaRPr lang="en-US" sz="2600" b="0" i="1" dirty="0">
                        <a:solidFill>
                          <a:srgbClr val="008000"/>
                        </a:solidFill>
                        <a:latin typeface="Times New Roman"/>
                        <a:cs typeface="Times New Roman"/>
                      </a:endParaRPr>
                    </a:p>
                  </a:txBody>
                  <a:tcPr marL="0" marR="0" marT="73978" marB="7397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20"/>
                        </a:lnSpc>
                      </a:pPr>
                      <a:r>
                        <a:rPr lang="en-US" sz="2600" dirty="0">
                          <a:latin typeface="Times New Roman"/>
                          <a:cs typeface="Times New Roman"/>
                        </a:rPr>
                        <a:t>effect:</a:t>
                      </a:r>
                      <a:endParaRPr lang="en-US" sz="2600" b="0" dirty="0">
                        <a:solidFill>
                          <a:srgbClr val="000000"/>
                        </a:solidFill>
                        <a:latin typeface="Times New Roman"/>
                        <a:cs typeface="Times New Roman"/>
                      </a:endParaRPr>
                    </a:p>
                  </a:txBody>
                  <a:tcPr marL="174752" marR="0" marT="73978" marB="7397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450766"/>
                  </a:ext>
                </a:extLst>
              </a:tr>
              <a:tr h="421082">
                <a:tc>
                  <a:txBody>
                    <a:bodyPr/>
                    <a:lstStyle/>
                    <a:p>
                      <a:pPr algn="ctr">
                        <a:lnSpc>
                          <a:spcPts val="1380"/>
                        </a:lnSpc>
                      </a:pPr>
                      <a:r>
                        <a:rPr lang="en-US" sz="1900" dirty="0">
                          <a:latin typeface="Consolas"/>
                          <a:cs typeface="Consolas"/>
                        </a:rPr>
                        <a:t>null</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1380"/>
                        </a:lnSpc>
                      </a:pPr>
                      <a:r>
                        <a:rPr lang="en-US" sz="2300" dirty="0">
                          <a:latin typeface="Times New Roman"/>
                          <a:cs typeface="Times New Roman"/>
                        </a:rPr>
                        <a:t>no jump</a:t>
                      </a: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9699679"/>
                  </a:ext>
                </a:extLst>
              </a:tr>
              <a:tr h="421082">
                <a:tc>
                  <a:txBody>
                    <a:bodyPr/>
                    <a:lstStyle/>
                    <a:p>
                      <a:pPr algn="ctr">
                        <a:lnSpc>
                          <a:spcPts val="1380"/>
                        </a:lnSpc>
                      </a:pPr>
                      <a:r>
                        <a:rPr lang="en-US" sz="1800" dirty="0">
                          <a:latin typeface="Consolas"/>
                          <a:cs typeface="Consolas"/>
                        </a:rPr>
                        <a:t>JGT</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p>
                  </a:txBody>
                  <a:tcPr marL="0" marR="0" marT="0" marB="0" anchor="ctr"/>
                </a:tc>
                <a:tc>
                  <a:txBody>
                    <a:bodyPr/>
                    <a:lstStyle/>
                    <a:p>
                      <a:pPr algn="ctr">
                        <a:lnSpc>
                          <a:spcPts val="1380"/>
                        </a:lnSpc>
                      </a:pPr>
                      <a:r>
                        <a:rPr lang="en-US" sz="1800" dirty="0">
                          <a:latin typeface="Consolas"/>
                          <a:cs typeface="Consolas"/>
                        </a:rPr>
                        <a:t>1</a:t>
                      </a: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&gt; 0 jump</a:t>
                      </a: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736235301"/>
                  </a:ext>
                </a:extLst>
              </a:tr>
              <a:tr h="421082">
                <a:tc>
                  <a:txBody>
                    <a:bodyPr/>
                    <a:lstStyle/>
                    <a:p>
                      <a:pPr algn="ctr">
                        <a:lnSpc>
                          <a:spcPts val="1380"/>
                        </a:lnSpc>
                      </a:pPr>
                      <a:r>
                        <a:rPr lang="en-US" sz="1800" b="0" dirty="0">
                          <a:latin typeface="Consolas"/>
                          <a:cs typeface="Consolas"/>
                        </a:rPr>
                        <a:t>JEQ</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594626056"/>
                  </a:ext>
                </a:extLst>
              </a:tr>
              <a:tr h="421082">
                <a:tc>
                  <a:txBody>
                    <a:bodyPr/>
                    <a:lstStyle/>
                    <a:p>
                      <a:pPr algn="ctr">
                        <a:lnSpc>
                          <a:spcPts val="1380"/>
                        </a:lnSpc>
                      </a:pPr>
                      <a:r>
                        <a:rPr lang="en-US" sz="1800" b="0" dirty="0">
                          <a:latin typeface="Consolas"/>
                          <a:cs typeface="Consolas"/>
                        </a:rPr>
                        <a:t>JGE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321517247"/>
                  </a:ext>
                </a:extLst>
              </a:tr>
              <a:tr h="421082">
                <a:tc>
                  <a:txBody>
                    <a:bodyPr/>
                    <a:lstStyle/>
                    <a:p>
                      <a:pPr algn="ctr">
                        <a:lnSpc>
                          <a:spcPts val="1380"/>
                        </a:lnSpc>
                      </a:pPr>
                      <a:r>
                        <a:rPr lang="en-US" sz="1800" b="0" dirty="0">
                          <a:latin typeface="Consolas"/>
                          <a:cs typeface="Consolas"/>
                        </a:rPr>
                        <a:t>JLT</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&lt;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33549197"/>
                  </a:ext>
                </a:extLst>
              </a:tr>
              <a:tr h="421082">
                <a:tc>
                  <a:txBody>
                    <a:bodyPr/>
                    <a:lstStyle/>
                    <a:p>
                      <a:pPr algn="ctr">
                        <a:lnSpc>
                          <a:spcPts val="1380"/>
                        </a:lnSpc>
                      </a:pPr>
                      <a:r>
                        <a:rPr lang="en-US" sz="1800" b="0" dirty="0">
                          <a:latin typeface="Consolas"/>
                          <a:cs typeface="Consolas"/>
                        </a:rPr>
                        <a:t>JNE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563157211"/>
                  </a:ext>
                </a:extLst>
              </a:tr>
              <a:tr h="421082">
                <a:tc>
                  <a:txBody>
                    <a:bodyPr/>
                    <a:lstStyle/>
                    <a:p>
                      <a:pPr algn="ctr">
                        <a:lnSpc>
                          <a:spcPts val="1380"/>
                        </a:lnSpc>
                      </a:pPr>
                      <a:r>
                        <a:rPr lang="en-US" sz="1800" b="0" dirty="0">
                          <a:latin typeface="Consolas"/>
                          <a:cs typeface="Consolas"/>
                        </a:rPr>
                        <a:t>JLE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baseline="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0 </a:t>
                      </a:r>
                      <a:r>
                        <a:rPr lang="en-US" sz="2300" baseline="0" dirty="0">
                          <a:latin typeface="Times New Roman" panose="02020603050405020304" pitchFamily="18" charset="0"/>
                          <a:cs typeface="Times New Roman" panose="02020603050405020304" pitchFamily="18" charset="0"/>
                        </a:rPr>
                        <a:t>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454616324"/>
                  </a:ext>
                </a:extLst>
              </a:tr>
              <a:tr h="421082">
                <a:tc>
                  <a:txBody>
                    <a:bodyPr/>
                    <a:lstStyle/>
                    <a:p>
                      <a:pPr algn="ctr">
                        <a:lnSpc>
                          <a:spcPts val="1380"/>
                        </a:lnSpc>
                      </a:pPr>
                      <a:r>
                        <a:rPr lang="en-US" sz="1800" b="0" dirty="0">
                          <a:latin typeface="Consolas"/>
                          <a:cs typeface="Consolas"/>
                        </a:rPr>
                        <a:t>JMP</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Unconditional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821367532"/>
                  </a:ext>
                </a:extLst>
              </a:tr>
            </a:tbl>
          </a:graphicData>
        </a:graphic>
      </p:graphicFrame>
      <p:sp>
        <p:nvSpPr>
          <p:cNvPr id="15" name="文字方塊 4">
            <a:extLst>
              <a:ext uri="{FF2B5EF4-FFF2-40B4-BE49-F238E27FC236}">
                <a16:creationId xmlns:a16="http://schemas.microsoft.com/office/drawing/2014/main" id="{58CAC488-8160-4B09-9C41-87E754D857FF}"/>
              </a:ext>
            </a:extLst>
          </p:cNvPr>
          <p:cNvSpPr txBox="1">
            <a:spLocks noChangeArrowheads="1"/>
          </p:cNvSpPr>
          <p:nvPr/>
        </p:nvSpPr>
        <p:spPr bwMode="auto">
          <a:xfrm>
            <a:off x="3048000" y="1951648"/>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dirty="0">
                <a:latin typeface="Arial" panose="020B0604020202020204" pitchFamily="34" charset="0"/>
                <a:ea typeface="新細明體" panose="02020500000000000000" pitchFamily="18" charset="-120"/>
              </a:rPr>
              <a:t>&lt;    =   &gt;</a:t>
            </a:r>
            <a:endParaRPr lang="zh-TW" altLang="en-US" dirty="0">
              <a:latin typeface="Arial" panose="020B0604020202020204" pitchFamily="34" charset="0"/>
              <a:ea typeface="新細明體" panose="02020500000000000000"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a:extLst>
              <a:ext uri="{FF2B5EF4-FFF2-40B4-BE49-F238E27FC236}">
                <a16:creationId xmlns:a16="http://schemas.microsoft.com/office/drawing/2014/main" id="{BD1A7C24-03F2-7C46-996B-34AAC11485CA}"/>
              </a:ext>
            </a:extLst>
          </p:cNvPr>
          <p:cNvSpPr>
            <a:spLocks noChangeArrowheads="1"/>
          </p:cNvSpPr>
          <p:nvPr/>
        </p:nvSpPr>
        <p:spPr bwMode="auto">
          <a:xfrm>
            <a:off x="4267200" y="57912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823913"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2319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39888"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assembly code v.s. machine code</a:t>
            </a:r>
          </a:p>
        </p:txBody>
      </p:sp>
      <p:sp>
        <p:nvSpPr>
          <p:cNvPr id="54275" name="Text Box 9">
            <a:extLst>
              <a:ext uri="{FF2B5EF4-FFF2-40B4-BE49-F238E27FC236}">
                <a16:creationId xmlns:a16="http://schemas.microsoft.com/office/drawing/2014/main" id="{67E6F01A-6CFF-BD49-BAD6-172FFC2A3AC0}"/>
              </a:ext>
            </a:extLst>
          </p:cNvPr>
          <p:cNvSpPr txBox="1">
            <a:spLocks noChangeArrowheads="1"/>
          </p:cNvSpPr>
          <p:nvPr/>
        </p:nvSpPr>
        <p:spPr bwMode="auto">
          <a:xfrm>
            <a:off x="5867400" y="990600"/>
            <a:ext cx="1752600" cy="4572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57600" tIns="82800" rIns="57600" bIns="82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1110111111001000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1111010011010000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0000000000010010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1110001100000001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1111000010001000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1111110111001000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0000000000000100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1110101010000111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1110001100001000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0000000000010110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1110101010000111</a:t>
            </a:r>
          </a:p>
        </p:txBody>
      </p:sp>
      <p:sp>
        <p:nvSpPr>
          <p:cNvPr id="32772" name="Rectangle 10">
            <a:extLst>
              <a:ext uri="{FF2B5EF4-FFF2-40B4-BE49-F238E27FC236}">
                <a16:creationId xmlns:a16="http://schemas.microsoft.com/office/drawing/2014/main" id="{B31BD2E8-67D8-8543-A6DF-F207109677A8}"/>
              </a:ext>
            </a:extLst>
          </p:cNvPr>
          <p:cNvSpPr>
            <a:spLocks noChangeArrowheads="1"/>
          </p:cNvSpPr>
          <p:nvPr/>
        </p:nvSpPr>
        <p:spPr bwMode="auto">
          <a:xfrm>
            <a:off x="5715000" y="685800"/>
            <a:ext cx="13636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Target code</a:t>
            </a:r>
            <a:endParaRPr lang="en-US" altLang="zh-TW" sz="1400">
              <a:ea typeface="新細明體" panose="02020500000000000000" pitchFamily="18" charset="-120"/>
            </a:endParaRPr>
          </a:p>
        </p:txBody>
      </p:sp>
      <p:sp>
        <p:nvSpPr>
          <p:cNvPr id="54277" name="AutoShape 10">
            <a:extLst>
              <a:ext uri="{FF2B5EF4-FFF2-40B4-BE49-F238E27FC236}">
                <a16:creationId xmlns:a16="http://schemas.microsoft.com/office/drawing/2014/main" id="{61A46352-5C5C-8141-8D30-285C18770C71}"/>
              </a:ext>
            </a:extLst>
          </p:cNvPr>
          <p:cNvSpPr>
            <a:spLocks noChangeArrowheads="1"/>
          </p:cNvSpPr>
          <p:nvPr/>
        </p:nvSpPr>
        <p:spPr bwMode="auto">
          <a:xfrm>
            <a:off x="4343400" y="2743200"/>
            <a:ext cx="1447800" cy="914400"/>
          </a:xfrm>
          <a:prstGeom prst="rightArrow">
            <a:avLst>
              <a:gd name="adj1" fmla="val 50000"/>
              <a:gd name="adj2" fmla="val 3958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r>
              <a:rPr lang="en-US" altLang="zh-TW">
                <a:latin typeface="Arial" charset="0"/>
                <a:ea typeface="新細明體" charset="0"/>
              </a:rPr>
              <a:t>assemble</a:t>
            </a:r>
          </a:p>
        </p:txBody>
      </p:sp>
      <p:sp>
        <p:nvSpPr>
          <p:cNvPr id="54278" name="Rectangle 2">
            <a:extLst>
              <a:ext uri="{FF2B5EF4-FFF2-40B4-BE49-F238E27FC236}">
                <a16:creationId xmlns:a16="http://schemas.microsoft.com/office/drawing/2014/main" id="{FA0B973D-1AE8-C341-A908-1242C9E2405C}"/>
              </a:ext>
            </a:extLst>
          </p:cNvPr>
          <p:cNvSpPr>
            <a:spLocks noChangeArrowheads="1"/>
          </p:cNvSpPr>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0"/>
              </a:spcBef>
              <a:buClrTx/>
              <a:buSzTx/>
              <a:buFontTx/>
              <a:buNone/>
              <a:defRPr/>
            </a:pPr>
            <a:r>
              <a:rPr lang="en-US" altLang="zh-TW" sz="2400">
                <a:solidFill>
                  <a:srgbClr val="663300"/>
                </a:solidFill>
                <a:latin typeface="Arial" charset="0"/>
                <a:ea typeface="新細明體" charset="0"/>
              </a:rPr>
              <a:t>Hack assembly/machine language</a:t>
            </a:r>
          </a:p>
        </p:txBody>
      </p:sp>
      <p:sp>
        <p:nvSpPr>
          <p:cNvPr id="54279" name="Text Box 9">
            <a:extLst>
              <a:ext uri="{FF2B5EF4-FFF2-40B4-BE49-F238E27FC236}">
                <a16:creationId xmlns:a16="http://schemas.microsoft.com/office/drawing/2014/main" id="{D94652BA-98F5-9E4D-A4F6-86E6F9ED2F8A}"/>
              </a:ext>
            </a:extLst>
          </p:cNvPr>
          <p:cNvSpPr txBox="1">
            <a:spLocks noChangeArrowheads="1"/>
          </p:cNvSpPr>
          <p:nvPr/>
        </p:nvSpPr>
        <p:spPr bwMode="auto">
          <a:xfrm>
            <a:off x="381000" y="990600"/>
            <a:ext cx="3581400" cy="5410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46800" rIns="0" bIns="46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Computes 1+...+RAM[0]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And stored the sum in RAM[1]</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M=1   //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1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M=0   // sum = 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(LOOP)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if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&gt;RAM[0] </a:t>
            </a:r>
            <a:r>
              <a:rPr lang="en-US" altLang="zh-TW" sz="1200" dirty="0" err="1">
                <a:solidFill>
                  <a:srgbClr val="000000"/>
                </a:solidFill>
                <a:latin typeface="Consolas" charset="0"/>
                <a:ea typeface="Arial Unicode MS" charset="0"/>
                <a:cs typeface="Consolas" charset="0"/>
              </a:rPr>
              <a:t>goto</a:t>
            </a:r>
            <a:r>
              <a:rPr lang="en-US" altLang="zh-TW" sz="1200" dirty="0">
                <a:solidFill>
                  <a:srgbClr val="000000"/>
                </a:solidFill>
                <a:latin typeface="Consolas" charset="0"/>
                <a:ea typeface="Arial Unicode MS" charset="0"/>
                <a:cs typeface="Consolas" charset="0"/>
              </a:rPr>
              <a:t> WRITE</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@R0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@WRITE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D;JGT</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sum += </a:t>
            </a:r>
            <a:r>
              <a:rPr lang="en-US" altLang="zh-TW" sz="1200" dirty="0" err="1">
                <a:solidFill>
                  <a:srgbClr val="000000"/>
                </a:solidFill>
                <a:latin typeface="Consolas" charset="0"/>
                <a:ea typeface="Arial Unicode MS" charset="0"/>
                <a:cs typeface="Consolas" charset="0"/>
              </a:rPr>
              <a:t>i</a:t>
            </a:r>
            <a:endParaRPr lang="en-US" altLang="zh-TW" sz="1200" dirty="0">
              <a:solidFill>
                <a:srgbClr val="000000"/>
              </a:solidFill>
              <a:latin typeface="Consolas" charset="0"/>
              <a:ea typeface="Arial Unicode MS" charset="0"/>
              <a:cs typeface="Consolas" charset="0"/>
            </a:endParaRP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M=M+1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@LOOP // </a:t>
            </a:r>
            <a:r>
              <a:rPr lang="en-US" altLang="zh-TW" sz="1200" dirty="0" err="1">
                <a:solidFill>
                  <a:srgbClr val="000000"/>
                </a:solidFill>
                <a:latin typeface="Consolas" charset="0"/>
                <a:ea typeface="Arial Unicode MS" charset="0"/>
                <a:cs typeface="Consolas" charset="0"/>
              </a:rPr>
              <a:t>goto</a:t>
            </a:r>
            <a:r>
              <a:rPr lang="en-US" altLang="zh-TW" sz="1200" dirty="0">
                <a:solidFill>
                  <a:srgbClr val="000000"/>
                </a:solidFill>
                <a:latin typeface="Consolas" charset="0"/>
                <a:ea typeface="Arial Unicode MS" charset="0"/>
                <a:cs typeface="Consolas" charset="0"/>
              </a:rPr>
              <a:t> LOOP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0;JMP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(WRITE)</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@R1</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M=D  // RAM[1] = the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(END)</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@END</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0;JMP</a:t>
            </a:r>
          </a:p>
        </p:txBody>
      </p:sp>
      <p:sp>
        <p:nvSpPr>
          <p:cNvPr id="32776" name="Rectangle 10">
            <a:extLst>
              <a:ext uri="{FF2B5EF4-FFF2-40B4-BE49-F238E27FC236}">
                <a16:creationId xmlns:a16="http://schemas.microsoft.com/office/drawing/2014/main" id="{14E81CD2-3A20-9548-88CD-6478BB18EA58}"/>
              </a:ext>
            </a:extLst>
          </p:cNvPr>
          <p:cNvSpPr>
            <a:spLocks noChangeArrowheads="1"/>
          </p:cNvSpPr>
          <p:nvPr/>
        </p:nvSpPr>
        <p:spPr bwMode="auto">
          <a:xfrm>
            <a:off x="304800" y="685800"/>
            <a:ext cx="3040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Source code </a:t>
            </a:r>
            <a:r>
              <a:rPr lang="en-US" altLang="zh-TW" sz="1400">
                <a:ea typeface="新細明體" panose="02020500000000000000" pitchFamily="18" charset="-120"/>
              </a:rPr>
              <a:t>(example)</a:t>
            </a:r>
          </a:p>
        </p:txBody>
      </p:sp>
      <p:sp>
        <p:nvSpPr>
          <p:cNvPr id="32777" name="文字方塊 1">
            <a:extLst>
              <a:ext uri="{FF2B5EF4-FFF2-40B4-BE49-F238E27FC236}">
                <a16:creationId xmlns:a16="http://schemas.microsoft.com/office/drawing/2014/main" id="{64E2E029-7AE5-E04D-814A-C95D8D7C6D78}"/>
              </a:ext>
            </a:extLst>
          </p:cNvPr>
          <p:cNvSpPr txBox="1">
            <a:spLocks noChangeArrowheads="1"/>
          </p:cNvSpPr>
          <p:nvPr/>
        </p:nvSpPr>
        <p:spPr bwMode="auto">
          <a:xfrm>
            <a:off x="3990975" y="3657600"/>
            <a:ext cx="195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latin typeface="Arial" panose="020B0604020202020204" pitchFamily="34" charset="0"/>
                <a:ea typeface="新細明體" panose="02020500000000000000" pitchFamily="18" charset="-120"/>
              </a:rPr>
              <a:t>Hack assembler </a:t>
            </a:r>
          </a:p>
          <a:p>
            <a:pPr>
              <a:spcBef>
                <a:spcPct val="0"/>
              </a:spcBef>
              <a:buClrTx/>
              <a:buSzTx/>
              <a:buFontTx/>
              <a:buNone/>
            </a:pPr>
            <a:r>
              <a:rPr lang="en-US" altLang="zh-TW" sz="1800">
                <a:latin typeface="Arial" panose="020B0604020202020204" pitchFamily="34" charset="0"/>
                <a:ea typeface="新細明體" panose="02020500000000000000" pitchFamily="18" charset="-120"/>
              </a:rPr>
              <a:t>or CPU emulator</a:t>
            </a:r>
            <a:endParaRPr lang="zh-TW" altLang="en-US" sz="1800">
              <a:latin typeface="Arial" panose="020B0604020202020204" pitchFamily="34" charset="0"/>
              <a:ea typeface="新細明體" panose="02020500000000000000" pitchFamily="18" charset="-12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ID" val="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barb">
  <a:themeElements>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fontScheme name="sidebarb">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idebar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c:\msoffice\powerpnt\template\bwovrhd\sidebarb.ppt</Template>
  <TotalTime>8826</TotalTime>
  <Pages>24</Pages>
  <Words>4852</Words>
  <Application>Microsoft Office PowerPoint</Application>
  <PresentationFormat>Letter 紙張 (8.5x11 英吋)</PresentationFormat>
  <Paragraphs>1524</Paragraphs>
  <Slides>72</Slides>
  <Notes>29</Notes>
  <HiddenSlides>0</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3</vt:i4>
      </vt:variant>
      <vt:variant>
        <vt:lpstr>投影片標題</vt:lpstr>
      </vt:variant>
      <vt:variant>
        <vt:i4>72</vt:i4>
      </vt:variant>
    </vt:vector>
  </HeadingPairs>
  <TitlesOfParts>
    <vt:vector size="87" baseType="lpstr">
      <vt:lpstr>Arial Unicode MS</vt:lpstr>
      <vt:lpstr>Monotype Sorts</vt:lpstr>
      <vt:lpstr>新細明體</vt:lpstr>
      <vt:lpstr>Arial</vt:lpstr>
      <vt:lpstr>Calibri</vt:lpstr>
      <vt:lpstr>Comic Sans MS</vt:lpstr>
      <vt:lpstr>Consolas</vt:lpstr>
      <vt:lpstr>Courier New</vt:lpstr>
      <vt:lpstr>Times New Roman</vt:lpstr>
      <vt:lpstr>Wingdings</vt:lpstr>
      <vt:lpstr>sidebarb</vt:lpstr>
      <vt:lpstr>introcs</vt:lpstr>
      <vt:lpstr>VISIO</vt:lpstr>
      <vt:lpstr>Visio.Drawing.6</vt:lpstr>
      <vt:lpstr>Visio</vt:lpstr>
      <vt:lpstr>Computer Architecture</vt:lpstr>
      <vt:lpstr>Where we are at:</vt:lpstr>
      <vt:lpstr>The Hack computer</vt:lpstr>
      <vt:lpstr>The A-instruction</vt:lpstr>
      <vt:lpstr>The C-instruction</vt:lpstr>
      <vt:lpstr>The C-instruction</vt:lpstr>
      <vt:lpstr>The C-instruction</vt:lpstr>
      <vt:lpstr>The C-instruction</vt:lpstr>
      <vt:lpstr>PowerPoint 簡報</vt:lpstr>
      <vt:lpstr>The Hack computer</vt:lpstr>
      <vt:lpstr>Multiplexer</vt:lpstr>
      <vt:lpstr>Hack ALU</vt:lpstr>
      <vt:lpstr>Hack ALU</vt:lpstr>
      <vt:lpstr>Registers</vt:lpstr>
      <vt:lpstr>ROM (Instruction memory)</vt:lpstr>
      <vt:lpstr>RAM (data memory)</vt:lpstr>
      <vt:lpstr>Clock</vt:lpstr>
      <vt:lpstr>Design a processor</vt:lpstr>
      <vt:lpstr>Hack programming reference card</vt:lpstr>
      <vt:lpstr>Fetch and execute</vt:lpstr>
      <vt:lpstr>Toy architecture</vt:lpstr>
      <vt:lpstr>Fetch and execute</vt:lpstr>
      <vt:lpstr>Design a processor</vt:lpstr>
      <vt:lpstr>Program counter </vt:lpstr>
      <vt:lpstr>Program counter</vt:lpstr>
      <vt:lpstr>Program counter </vt:lpstr>
      <vt:lpstr>Hack architecture (component)</vt:lpstr>
      <vt:lpstr>Design a processor</vt:lpstr>
      <vt:lpstr>Hack architecture (data path)</vt:lpstr>
      <vt:lpstr>Hack architecture (data path)</vt:lpstr>
      <vt:lpstr>Design a processor</vt:lpstr>
      <vt:lpstr>Hack architecture (data path)</vt:lpstr>
      <vt:lpstr>Hack architecture (control)</vt:lpstr>
      <vt:lpstr>Hack architecture (control)</vt:lpstr>
      <vt:lpstr>Hack architecture (control)</vt:lpstr>
      <vt:lpstr>Hack architecture (control)</vt:lpstr>
      <vt:lpstr>Hack architecture (control)</vt:lpstr>
      <vt:lpstr>Hack architecture (control)</vt:lpstr>
      <vt:lpstr>Hack architecture (control)</vt:lpstr>
      <vt:lpstr>Hack architecture (trace @10 / D=M+1;JGE )</vt:lpstr>
      <vt:lpstr>Hack architecture (CPU interface)</vt:lpstr>
      <vt:lpstr>Hack architecture (CPU interface)</vt:lpstr>
      <vt:lpstr>Hack CPU</vt:lpstr>
      <vt:lpstr>PowerPoint 簡報</vt:lpstr>
      <vt:lpstr>PowerPoint 簡報</vt:lpstr>
      <vt:lpstr>The Hack computer (put together)</vt:lpstr>
      <vt:lpstr>RAM (data memory)</vt:lpstr>
      <vt:lpstr>Displays</vt:lpstr>
      <vt:lpstr>keyboard</vt:lpstr>
      <vt:lpstr>Memory: conceptual / programmer’s view</vt:lpstr>
      <vt:lpstr>Memory: physical implementation</vt:lpstr>
      <vt:lpstr>Data memory</vt:lpstr>
      <vt:lpstr>Screen</vt:lpstr>
      <vt:lpstr>PowerPoint 簡報</vt:lpstr>
      <vt:lpstr>keyboard</vt:lpstr>
      <vt:lpstr>keyboard</vt:lpstr>
      <vt:lpstr>Keyboard</vt:lpstr>
      <vt:lpstr>Some scan codes</vt:lpstr>
      <vt:lpstr>Keyboard memory map</vt:lpstr>
      <vt:lpstr>The Hack computer (put together)</vt:lpstr>
      <vt:lpstr>Assembly programming with I/O</vt:lpstr>
      <vt:lpstr>Example: draw a rectangle</vt:lpstr>
      <vt:lpstr>Example: draw a rectangle (pseudo code)</vt:lpstr>
      <vt:lpstr>Example: draw a rectangle (assembly)</vt:lpstr>
      <vt:lpstr>Example: draw a rectangle (assembly)</vt:lpstr>
      <vt:lpstr>Example: draw a rectangle (assembly)</vt:lpstr>
      <vt:lpstr>Example: draw a rectangle (assembly)</vt:lpstr>
      <vt:lpstr>Example: draw a rectangle (assembly)</vt:lpstr>
      <vt:lpstr>Example: draw a rectangle (assembly)</vt:lpstr>
      <vt:lpstr>Project #5: Computer-on-a-chip interface</vt:lpstr>
      <vt:lpstr>Computer-on-a-chip implementation</vt:lpstr>
      <vt:lpstr>Perspective: from here to a “real” computer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dc:title>
  <dc:subject/>
  <dc:creator>Microsoft Office 使用者</dc:creator>
  <cp:keywords/>
  <dc:description/>
  <cp:lastModifiedBy>cyy</cp:lastModifiedBy>
  <cp:revision>17</cp:revision>
  <cp:lastPrinted>2022-10-25T05:46:33Z</cp:lastPrinted>
  <dcterms:created xsi:type="dcterms:W3CDTF">2015-11-24T06:27:23Z</dcterms:created>
  <dcterms:modified xsi:type="dcterms:W3CDTF">2022-10-25T05:47:14Z</dcterms:modified>
</cp:coreProperties>
</file>