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864" r:id="rId2"/>
  </p:sldMasterIdLst>
  <p:notesMasterIdLst>
    <p:notesMasterId r:id="rId59"/>
  </p:notesMasterIdLst>
  <p:handoutMasterIdLst>
    <p:handoutMasterId r:id="rId60"/>
  </p:handoutMasterIdLst>
  <p:sldIdLst>
    <p:sldId id="256" r:id="rId3"/>
    <p:sldId id="309" r:id="rId4"/>
    <p:sldId id="442" r:id="rId5"/>
    <p:sldId id="444" r:id="rId6"/>
    <p:sldId id="311" r:id="rId7"/>
    <p:sldId id="449" r:id="rId8"/>
    <p:sldId id="450" r:id="rId9"/>
    <p:sldId id="451" r:id="rId10"/>
    <p:sldId id="452" r:id="rId11"/>
    <p:sldId id="453" r:id="rId12"/>
    <p:sldId id="454" r:id="rId13"/>
    <p:sldId id="455" r:id="rId14"/>
    <p:sldId id="456" r:id="rId15"/>
    <p:sldId id="457" r:id="rId16"/>
    <p:sldId id="505" r:id="rId17"/>
    <p:sldId id="506" r:id="rId18"/>
    <p:sldId id="507" r:id="rId19"/>
    <p:sldId id="508" r:id="rId20"/>
    <p:sldId id="474" r:id="rId21"/>
    <p:sldId id="475" r:id="rId22"/>
    <p:sldId id="421" r:id="rId23"/>
    <p:sldId id="424" r:id="rId24"/>
    <p:sldId id="511" r:id="rId25"/>
    <p:sldId id="509" r:id="rId26"/>
    <p:sldId id="510" r:id="rId27"/>
    <p:sldId id="426" r:id="rId28"/>
    <p:sldId id="422" r:id="rId29"/>
    <p:sldId id="512" r:id="rId30"/>
    <p:sldId id="476" r:id="rId31"/>
    <p:sldId id="477" r:id="rId32"/>
    <p:sldId id="513" r:id="rId33"/>
    <p:sldId id="514" r:id="rId34"/>
    <p:sldId id="478" r:id="rId35"/>
    <p:sldId id="479" r:id="rId36"/>
    <p:sldId id="480" r:id="rId37"/>
    <p:sldId id="481" r:id="rId38"/>
    <p:sldId id="482" r:id="rId39"/>
    <p:sldId id="483" r:id="rId40"/>
    <p:sldId id="484" r:id="rId41"/>
    <p:sldId id="485" r:id="rId42"/>
    <p:sldId id="486" r:id="rId43"/>
    <p:sldId id="487" r:id="rId44"/>
    <p:sldId id="491" r:id="rId45"/>
    <p:sldId id="488" r:id="rId46"/>
    <p:sldId id="489" r:id="rId47"/>
    <p:sldId id="492" r:id="rId48"/>
    <p:sldId id="493" r:id="rId49"/>
    <p:sldId id="494" r:id="rId50"/>
    <p:sldId id="495" r:id="rId51"/>
    <p:sldId id="496" r:id="rId52"/>
    <p:sldId id="497" r:id="rId53"/>
    <p:sldId id="498" r:id="rId54"/>
    <p:sldId id="499" r:id="rId55"/>
    <p:sldId id="500" r:id="rId56"/>
    <p:sldId id="364" r:id="rId57"/>
    <p:sldId id="502" r:id="rId58"/>
  </p:sldIdLst>
  <p:sldSz cx="9144000" cy="6858000" type="screen4x3"/>
  <p:notesSz cx="7099300" cy="10234613"/>
  <p:defaultTextStyle>
    <a:defPPr>
      <a:defRPr lang="zh-TW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panose="020B0604020202020204" pitchFamily="34" charset="0"/>
        <a:ea typeface="新細明體" panose="02020500000000000000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6"/>
  </p:normalViewPr>
  <p:slideViewPr>
    <p:cSldViewPr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8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presProps" Target="presProp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image" Target="../media/image5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Relationship Id="rId4" Type="http://schemas.openxmlformats.org/officeDocument/2006/relationships/image" Target="../media/image4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C123F342-F8B0-E740-BFF6-B0121F37124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B81A2B84-870A-F54B-B6A9-B3B185472F79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id="{221D68DD-D91D-334C-83F7-9F926CA902A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id="{2F329F80-1681-6C45-AF5C-1E1D1C2D688A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AB613C0B-858D-004D-A9B4-D11E43522AF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273E9E87-6A96-2740-8A8E-B559E6E141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20044E54-E2FC-E84C-865A-F0531F0386D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8D04CC18-F92B-424B-A94B-2C84EAE2CC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2188" y="768350"/>
            <a:ext cx="5114925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7221" name="Rectangle 5">
            <a:extLst>
              <a:ext uri="{FF2B5EF4-FFF2-40B4-BE49-F238E27FC236}">
                <a16:creationId xmlns:a16="http://schemas.microsoft.com/office/drawing/2014/main" id="{9A35C0D5-EC10-4A43-9138-07D8E259491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noProof="0"/>
              <a:t>按一下以編輯母片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137222" name="Rectangle 6">
            <a:extLst>
              <a:ext uri="{FF2B5EF4-FFF2-40B4-BE49-F238E27FC236}">
                <a16:creationId xmlns:a16="http://schemas.microsoft.com/office/drawing/2014/main" id="{C3315A30-4100-4745-B720-7510A182A00D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137223" name="Rectangle 7">
            <a:extLst>
              <a:ext uri="{FF2B5EF4-FFF2-40B4-BE49-F238E27FC236}">
                <a16:creationId xmlns:a16="http://schemas.microsoft.com/office/drawing/2014/main" id="{EC6858EF-9890-6F43-82AF-3917D402EF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panose="020B0604020202020204" pitchFamily="34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60310F82-E0B5-0F44-A0E7-220890C0459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>
            <a:extLst>
              <a:ext uri="{FF2B5EF4-FFF2-40B4-BE49-F238E27FC236}">
                <a16:creationId xmlns:a16="http://schemas.microsoft.com/office/drawing/2014/main" id="{8E65C0C4-4CE1-5149-9BF7-E05CDFABE8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DB01673A-B374-2348-B9BE-5D6323171A0E}" type="slidenum">
              <a:rPr lang="en-US" altLang="zh-TW" sz="1300" smtClean="0"/>
              <a:pPr>
                <a:spcBef>
                  <a:spcPct val="0"/>
                </a:spcBef>
              </a:pPr>
              <a:t>1</a:t>
            </a:fld>
            <a:endParaRPr lang="en-US" altLang="zh-TW" sz="1300"/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2592C173-69FC-774D-8C8A-74BD4E99C8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B46B5E42-AADB-B24A-A229-93DFBA478A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2B665339-1A3F-B24F-9085-48D5D04D335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4BB8B089-A077-CA4C-9068-2964C8F42172}" type="slidenum">
              <a:rPr lang="en-US" altLang="zh-TW" sz="1300" smtClean="0"/>
              <a:pPr>
                <a:spcBef>
                  <a:spcPct val="0"/>
                </a:spcBef>
              </a:pPr>
              <a:t>2</a:t>
            </a:fld>
            <a:endParaRPr lang="en-US" altLang="zh-TW" sz="13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C0FD95F2-705A-594F-B2E2-CA78316280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715684B2-D574-9843-A9E1-7667EFA0FB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FD0A2114-3A32-9B4C-8C37-95063ED6819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5CC89413-60C5-384D-AB20-959D07F0B812}" type="slidenum">
              <a:rPr lang="en-US" altLang="zh-TW" sz="1300" smtClean="0"/>
              <a:pPr>
                <a:spcBef>
                  <a:spcPct val="0"/>
                </a:spcBef>
              </a:pPr>
              <a:t>5</a:t>
            </a:fld>
            <a:endParaRPr lang="en-US" altLang="zh-TW" sz="13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C6A91161-BAAB-DF42-8659-400D09D7F11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337A0014-247F-BF4E-A90A-49D4052C01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6341AFFF-4D2D-AD41-8EA0-9331C5C8C3E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C03AF3CB-6769-9046-9364-5CD11585F363}" type="slidenum">
              <a:rPr lang="en-US" altLang="zh-TW" sz="1300" smtClean="0"/>
              <a:pPr>
                <a:spcBef>
                  <a:spcPct val="0"/>
                </a:spcBef>
              </a:pPr>
              <a:t>19</a:t>
            </a:fld>
            <a:endParaRPr lang="en-US" altLang="zh-TW" sz="13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14B552AB-6D80-524C-8E10-004C0274D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26998A1-7FAC-8A49-9055-F57E7644B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B8D73292-9032-DC4F-969E-C4409E5E13D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1A1D312B-E207-9A42-93EA-C9A5BB611DDB}" type="slidenum">
              <a:rPr lang="en-US" altLang="zh-TW" sz="1300" smtClean="0"/>
              <a:pPr>
                <a:spcBef>
                  <a:spcPct val="0"/>
                </a:spcBef>
              </a:pPr>
              <a:t>55</a:t>
            </a:fld>
            <a:endParaRPr lang="en-US" altLang="zh-TW" sz="1300"/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51CC71C0-4175-E142-AB3C-11D992CFE9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846FD905-7769-0B4B-9336-D57382CB46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>
            <a:extLst>
              <a:ext uri="{FF2B5EF4-FFF2-40B4-BE49-F238E27FC236}">
                <a16:creationId xmlns:a16="http://schemas.microsoft.com/office/drawing/2014/main" id="{CCE81941-4C82-D041-BD6A-0DA940F740D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</a:pPr>
            <a:fld id="{2C3AE992-CFB0-E742-B942-AB2FB1C5866D}" type="slidenum">
              <a:rPr lang="en-US" altLang="zh-TW" sz="1300" smtClean="0"/>
              <a:pPr>
                <a:spcBef>
                  <a:spcPct val="0"/>
                </a:spcBef>
              </a:pPr>
              <a:t>56</a:t>
            </a:fld>
            <a:endParaRPr lang="en-US" altLang="zh-TW" sz="1300"/>
          </a:p>
        </p:txBody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B54AA978-DFFD-8745-8CF1-9EFA37D02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2466FF34-E615-C84A-876F-555E696021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000">
                <a:latin typeface="Garamond" pitchFamily="18" charset="0"/>
              </a:defRPr>
            </a:lvl1pPr>
          </a:lstStyle>
          <a:p>
            <a:r>
              <a:rPr lang="en-US" altLang="zh-TW"/>
              <a:t>Course Title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4213" y="3886200"/>
            <a:ext cx="7775575" cy="1752600"/>
          </a:xfrm>
        </p:spPr>
        <p:txBody>
          <a:bodyPr/>
          <a:lstStyle>
            <a:lvl1pPr marL="0" indent="0">
              <a:buFontTx/>
              <a:buNone/>
              <a:defRPr>
                <a:latin typeface="Garamond" pitchFamily="18" charset="0"/>
              </a:defRPr>
            </a:lvl1pPr>
          </a:lstStyle>
          <a:p>
            <a:r>
              <a:rPr lang="en-US" altLang="zh-TW"/>
              <a:t>Who teach this course</a:t>
            </a:r>
          </a:p>
        </p:txBody>
      </p:sp>
    </p:spTree>
    <p:extLst>
      <p:ext uri="{BB962C8B-B14F-4D97-AF65-F5344CB8AC3E}">
        <p14:creationId xmlns:p14="http://schemas.microsoft.com/office/powerpoint/2010/main" val="2979999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84233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24998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24998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1376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>
            <a:extLst>
              <a:ext uri="{FF2B5EF4-FFF2-40B4-BE49-F238E27FC236}">
                <a16:creationId xmlns:a16="http://schemas.microsoft.com/office/drawing/2014/main" id="{A8B12B65-F201-044E-B5C8-92DC2C99C485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1708150"/>
            <a:ext cx="9147175" cy="0"/>
          </a:xfrm>
          <a:prstGeom prst="line">
            <a:avLst/>
          </a:prstGeom>
          <a:noFill/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5" name="Text Box 4">
            <a:extLst>
              <a:ext uri="{FF2B5EF4-FFF2-40B4-BE49-F238E27FC236}">
                <a16:creationId xmlns:a16="http://schemas.microsoft.com/office/drawing/2014/main" id="{D6AB3D63-3F20-E647-B86D-B9ADB3B9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13525"/>
            <a:ext cx="9144000" cy="26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zh-TW" sz="1000">
                <a:solidFill>
                  <a:srgbClr val="000000"/>
                </a:solidFill>
                <a:latin typeface="Comic Sans MS" panose="030F0702030302020204" pitchFamily="66" charset="0"/>
              </a:rPr>
              <a:t>Introduction to Computer Science   •   Robert Sedgewick and Kevin Wayne   •   Copyright © 2005   •   http://www.cs.Princeton.EDU/IntroCS</a:t>
            </a:r>
          </a:p>
        </p:txBody>
      </p:sp>
      <p:sp>
        <p:nvSpPr>
          <p:cNvPr id="805891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0" y="0"/>
            <a:ext cx="9144000" cy="1524000"/>
          </a:xfrm>
        </p:spPr>
        <p:txBody>
          <a:bodyPr anchor="b"/>
          <a:lstStyle>
            <a:lvl1pPr>
              <a:lnSpc>
                <a:spcPct val="80000"/>
              </a:lnSpc>
              <a:defRPr sz="4000">
                <a:solidFill>
                  <a:schemeClr val="folHlink"/>
                </a:solidFill>
              </a:defRPr>
            </a:lvl1pPr>
          </a:lstStyle>
          <a:p>
            <a:r>
              <a:rPr lang="en-US" altLang="zh-TW"/>
              <a:t>Click to edit Master title style</a:t>
            </a:r>
          </a:p>
        </p:txBody>
      </p:sp>
      <p:sp>
        <p:nvSpPr>
          <p:cNvPr id="805893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220788" y="2671763"/>
            <a:ext cx="7162800" cy="3094037"/>
          </a:xfrm>
          <a:ln>
            <a:tailEnd type="none" w="sm" len="sm"/>
          </a:ln>
        </p:spPr>
        <p:txBody>
          <a:bodyPr/>
          <a:lstStyle>
            <a:lvl1pPr defTabSz="915988">
              <a:defRPr sz="2400"/>
            </a:lvl1pPr>
          </a:lstStyle>
          <a:p>
            <a:r>
              <a:rPr lang="en-US" altLang="zh-TW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527403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25037A9-B9ED-6D46-8545-01E7F78361D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F30FCEF-AFA9-C143-A5EE-ADC7B2766601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31852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45CADDE-781B-704D-9974-806CD33FF9EF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83538C7-D7D8-C34F-9249-6CCF43B0DC80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847086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9144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10100" y="914400"/>
            <a:ext cx="38481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4C774-C760-BC4E-9391-3C269E46FD73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D525365-E059-F643-A7AE-3642032F89A2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355829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D85567E-38CD-6A4B-9C56-70DD9EECC61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E2198D8-7F67-5C4A-9002-6FED97418A35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18526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4178807-F128-7049-80B9-655AE3382D6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85C95E3-EB59-F545-BED4-A090A026702C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3599339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EC3CD4C-CBC7-2B4C-8E36-31DF30EBC702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B8C6349-52BE-4144-B213-2EFE44503DDB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0581767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018D18E-DD13-494E-8D47-616E79A24C90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CD596D-FAFC-6F43-AAE3-0579319F0E3A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478009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944286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0E83742-33D3-254E-B419-58B9A2F79E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3811F63-662D-284A-8174-BC9AAF1C9B46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6291865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D36031E-8D28-034D-84AD-10BB2436B9C8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F786394-313A-8842-83C0-1B334767C858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8452768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858000" y="330200"/>
            <a:ext cx="2286000" cy="59944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0" y="330200"/>
            <a:ext cx="6705600" cy="59944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744A63-844A-DC4B-B002-7DB3D1FACD76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DCB7E3F-B50E-024F-B2A0-4EA56B53EEC5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  <p:extLst>
      <p:ext uri="{BB962C8B-B14F-4D97-AF65-F5344CB8AC3E}">
        <p14:creationId xmlns:p14="http://schemas.microsoft.com/office/powerpoint/2010/main" val="213652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4388340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052513"/>
            <a:ext cx="4038600" cy="5472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4246749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1016899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24936558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330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78598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428066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79975C6-99EC-F445-8FA0-63DD9D227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7427913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Title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D071E3D-E583-6F40-8B3A-794D5A7F2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052513"/>
            <a:ext cx="822960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Level 1</a:t>
            </a:r>
          </a:p>
          <a:p>
            <a:pPr lvl="1"/>
            <a:r>
              <a:rPr lang="en-US" altLang="zh-TW"/>
              <a:t>Level 2</a:t>
            </a:r>
          </a:p>
          <a:p>
            <a:pPr lvl="2"/>
            <a:r>
              <a:rPr lang="en-US" altLang="zh-TW"/>
              <a:t>Level 3</a:t>
            </a:r>
          </a:p>
          <a:p>
            <a:pPr lvl="3"/>
            <a:r>
              <a:rPr lang="en-US" altLang="zh-TW"/>
              <a:t>Level4 </a:t>
            </a:r>
          </a:p>
          <a:p>
            <a:pPr lvl="4"/>
            <a:r>
              <a:rPr lang="en-US" altLang="zh-TW"/>
              <a:t>level5</a:t>
            </a:r>
          </a:p>
        </p:txBody>
      </p:sp>
      <p:sp>
        <p:nvSpPr>
          <p:cNvPr id="1028" name="Line 7">
            <a:extLst>
              <a:ext uri="{FF2B5EF4-FFF2-40B4-BE49-F238E27FC236}">
                <a16:creationId xmlns:a16="http://schemas.microsoft.com/office/drawing/2014/main" id="{374DECFB-588C-A740-AA11-850F398F9EB3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468313" y="981075"/>
            <a:ext cx="8207375" cy="0"/>
          </a:xfrm>
          <a:prstGeom prst="line">
            <a:avLst/>
          </a:prstGeom>
          <a:noFill/>
          <a:ln w="38100">
            <a:solidFill>
              <a:srgbClr val="4D4D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pic>
        <p:nvPicPr>
          <p:cNvPr id="1029" name="Picture 7">
            <a:extLst>
              <a:ext uri="{FF2B5EF4-FFF2-40B4-BE49-F238E27FC236}">
                <a16:creationId xmlns:a16="http://schemas.microsoft.com/office/drawing/2014/main" id="{1F10A925-D1A7-3847-90B1-C386D894EDF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261938"/>
            <a:ext cx="719138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092" r:id="rId2"/>
    <p:sldLayoutId id="2147484093" r:id="rId3"/>
    <p:sldLayoutId id="2147484094" r:id="rId4"/>
    <p:sldLayoutId id="2147484095" r:id="rId5"/>
    <p:sldLayoutId id="2147484096" r:id="rId6"/>
    <p:sldLayoutId id="2147484097" r:id="rId7"/>
    <p:sldLayoutId id="2147484098" r:id="rId8"/>
    <p:sldLayoutId id="2147484099" r:id="rId9"/>
    <p:sldLayoutId id="2147484100" r:id="rId10"/>
    <p:sldLayoutId id="214748410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200" b="1">
          <a:solidFill>
            <a:schemeClr val="tx2"/>
          </a:solidFill>
          <a:latin typeface="Trebuchet MS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4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79FFE68-694D-614B-B38E-2C2FE30FF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33020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42D55C7B-9AB2-E14F-BCB0-74446C5FF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914400"/>
            <a:ext cx="78486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TW"/>
              <a:t>Click to edit Master text styles</a:t>
            </a:r>
          </a:p>
          <a:p>
            <a:pPr lvl="1"/>
            <a:r>
              <a:rPr lang="en-US" altLang="zh-TW"/>
              <a:t>Second level</a:t>
            </a:r>
          </a:p>
          <a:p>
            <a:pPr lvl="2"/>
            <a:r>
              <a:rPr lang="en-US" altLang="zh-TW"/>
              <a:t>Third level</a:t>
            </a:r>
          </a:p>
          <a:p>
            <a:pPr lvl="3"/>
            <a:r>
              <a:rPr lang="en-US" altLang="zh-TW"/>
              <a:t>Fourth level</a:t>
            </a:r>
          </a:p>
          <a:p>
            <a:pPr lvl="4"/>
            <a:r>
              <a:rPr lang="en-US" altLang="zh-TW"/>
              <a:t>Fifth level</a:t>
            </a:r>
          </a:p>
        </p:txBody>
      </p:sp>
      <p:sp>
        <p:nvSpPr>
          <p:cNvPr id="804868" name="Rectangle 4">
            <a:extLst>
              <a:ext uri="{FF2B5EF4-FFF2-40B4-BE49-F238E27FC236}">
                <a16:creationId xmlns:a16="http://schemas.microsoft.com/office/drawing/2014/main" id="{9F6BA109-F2FA-DF4D-981F-82E818D9E80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6294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000000"/>
                </a:solidFill>
                <a:latin typeface="Comic Sans MS" panose="030F0702030302020204" pitchFamily="66" charset="0"/>
                <a:ea typeface="新細明體" panose="02020500000000000000" pitchFamily="18" charset="-120"/>
              </a:defRPr>
            </a:lvl1pPr>
          </a:lstStyle>
          <a:p>
            <a:pPr>
              <a:defRPr/>
            </a:pPr>
            <a:fld id="{21C79384-0533-234B-AFF3-E62F507EFF40}" type="slidenum">
              <a:rPr lang="zh-TW" altLang="en-US"/>
              <a:pPr>
                <a:defRPr/>
              </a:pPr>
              <a:t>‹#›</a:t>
            </a:fld>
            <a:endParaRPr lang="en-US" altLang="zh-TW" sz="1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104" r:id="rId2"/>
    <p:sldLayoutId id="2147484105" r:id="rId3"/>
    <p:sldLayoutId id="2147484106" r:id="rId4"/>
    <p:sldLayoutId id="2147484107" r:id="rId5"/>
    <p:sldLayoutId id="2147484108" r:id="rId6"/>
    <p:sldLayoutId id="2147484109" r:id="rId7"/>
    <p:sldLayoutId id="2147484110" r:id="rId8"/>
    <p:sldLayoutId id="2147484111" r:id="rId9"/>
    <p:sldLayoutId id="2147484112" r:id="rId10"/>
    <p:sldLayoutId id="2147484113" r:id="rId11"/>
  </p:sldLayoutIdLst>
  <p:hf hdr="0" ftr="0" dt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2800">
          <a:solidFill>
            <a:schemeClr val="hlink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rgbClr val="003399"/>
        </a:buClr>
        <a:buSzPct val="50000"/>
        <a:buFont typeface="Monotype Sorts" pitchFamily="2" charset="2"/>
        <a:defRPr kumimoji="1" sz="2800">
          <a:solidFill>
            <a:srgbClr val="003399"/>
          </a:solidFill>
          <a:latin typeface="+mn-lt"/>
          <a:ea typeface="+mn-ea"/>
          <a:cs typeface="+mn-cs"/>
        </a:defRPr>
      </a:lvl1pPr>
      <a:lvl2pPr marL="346075" indent="-231775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35000"/>
        <a:buFont typeface="Wingdings" pitchFamily="2" charset="2"/>
        <a:buChar char="u"/>
        <a:defRPr kumimoji="1" sz="2400">
          <a:solidFill>
            <a:schemeClr val="tx1"/>
          </a:solidFill>
          <a:latin typeface="+mn-lt"/>
        </a:defRPr>
      </a:lvl2pPr>
      <a:lvl3pPr marL="627063" indent="-166688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80000"/>
        <a:buChar char="–"/>
        <a:defRPr kumimoji="1">
          <a:solidFill>
            <a:schemeClr val="tx1"/>
          </a:solidFill>
          <a:latin typeface="+mn-lt"/>
        </a:defRPr>
      </a:lvl3pPr>
      <a:lvl4pPr marL="1147763" indent="-40481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Font typeface="Wingdings" pitchFamily="2" charset="2"/>
        <a:buChar char="!"/>
        <a:defRPr kumimoji="1">
          <a:solidFill>
            <a:schemeClr val="tx1"/>
          </a:solidFill>
          <a:latin typeface="+mn-lt"/>
        </a:defRPr>
      </a:lvl4pPr>
      <a:lvl5pPr marL="1539875" indent="-16986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Char char="–"/>
        <a:defRPr kumimoji="1">
          <a:solidFill>
            <a:schemeClr val="tx1"/>
          </a:solidFill>
          <a:latin typeface="+mn-lt"/>
        </a:defRPr>
      </a:lvl5pPr>
      <a:lvl6pPr marL="1997075" indent="-16986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Char char="–"/>
        <a:defRPr kumimoji="1">
          <a:solidFill>
            <a:schemeClr val="tx1"/>
          </a:solidFill>
          <a:latin typeface="+mn-lt"/>
        </a:defRPr>
      </a:lvl6pPr>
      <a:lvl7pPr marL="2454275" indent="-16986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Char char="–"/>
        <a:defRPr kumimoji="1">
          <a:solidFill>
            <a:schemeClr val="tx1"/>
          </a:solidFill>
          <a:latin typeface="+mn-lt"/>
        </a:defRPr>
      </a:lvl7pPr>
      <a:lvl8pPr marL="2911475" indent="-16986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Char char="–"/>
        <a:defRPr kumimoji="1">
          <a:solidFill>
            <a:schemeClr val="tx1"/>
          </a:solidFill>
          <a:latin typeface="+mn-lt"/>
        </a:defRPr>
      </a:lvl8pPr>
      <a:lvl9pPr marL="3368675" indent="-169863" algn="l" rtl="0" eaLnBrk="0" fontAlgn="base" hangingPunct="0">
        <a:lnSpc>
          <a:spcPts val="2600"/>
        </a:lnSpc>
        <a:spcBef>
          <a:spcPct val="0"/>
        </a:spcBef>
        <a:spcAft>
          <a:spcPct val="0"/>
        </a:spcAft>
        <a:buClr>
          <a:schemeClr val="tx1"/>
        </a:buClr>
        <a:buSzPct val="100000"/>
        <a:buChar char="–"/>
        <a:defRPr kumimoji="1">
          <a:solidFill>
            <a:schemeClr val="tx1"/>
          </a:solidFill>
          <a:latin typeface="+mn-lt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nd2tetris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ie.ntu.edu.tw/~cyy/introCS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28.emf"/><Relationship Id="rId9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nand2tetris.org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ursera.org/learn/build-a-computer" TargetMode="External"/><Relationship Id="rId7" Type="http://schemas.openxmlformats.org/officeDocument/2006/relationships/image" Target="../media/image3.jpeg"/><Relationship Id="rId2" Type="http://schemas.openxmlformats.org/officeDocument/2006/relationships/hyperlink" Target="http://www.nand2tetris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s://www.coursera.org/learn/nand2tetris2" TargetMode="External"/><Relationship Id="rId4" Type="http://schemas.openxmlformats.org/officeDocument/2006/relationships/hyperlink" Target="https://www.coursera.org/course/nand2tetris1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2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4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2.e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princeton.edu/introcs/java/60machine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s://www.coursera.org/learn/cs-algorithms-theory-machines" TargetMode="External"/><Relationship Id="rId4" Type="http://schemas.openxmlformats.org/officeDocument/2006/relationships/hyperlink" Target="http://www.cs.princeton.edu/introcs/java/70circuits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44.e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6.emf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48.emf"/><Relationship Id="rId4" Type="http://schemas.openxmlformats.org/officeDocument/2006/relationships/image" Target="../media/image45.emf"/><Relationship Id="rId9" Type="http://schemas.openxmlformats.org/officeDocument/2006/relationships/oleObject" Target="../embeddings/oleObject12.bin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49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5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51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52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5.e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4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57.tiff"/><Relationship Id="rId4" Type="http://schemas.openxmlformats.org/officeDocument/2006/relationships/image" Target="../media/image56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1E84FA80-F52E-4345-B0CF-0296F30756E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zh-TW" b="0"/>
              <a:t>Course overview</a:t>
            </a:r>
            <a:r>
              <a:rPr lang="en-US" altLang="zh-TW" b="0">
                <a:latin typeface="新細明體" panose="02020500000000000000" pitchFamily="18" charset="-120"/>
              </a:rPr>
              <a:t> </a:t>
            </a:r>
          </a:p>
        </p:txBody>
      </p:sp>
      <p:sp>
        <p:nvSpPr>
          <p:cNvPr id="16386" name="Rectangle 3">
            <a:extLst>
              <a:ext uri="{FF2B5EF4-FFF2-40B4-BE49-F238E27FC236}">
                <a16:creationId xmlns:a16="http://schemas.microsoft.com/office/drawing/2014/main" id="{14926974-D487-C04D-A606-3A18DC04CEE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i="1"/>
              <a:t>Introduction to Computer</a:t>
            </a:r>
          </a:p>
          <a:p>
            <a:pPr eaLnBrk="1" hangingPunct="1"/>
            <a:r>
              <a:rPr lang="en-US" altLang="zh-TW" i="1"/>
              <a:t>Yung-Yu Chuang </a:t>
            </a:r>
          </a:p>
        </p:txBody>
      </p:sp>
      <p:sp>
        <p:nvSpPr>
          <p:cNvPr id="16387" name="Rectangle 4">
            <a:extLst>
              <a:ext uri="{FF2B5EF4-FFF2-40B4-BE49-F238E27FC236}">
                <a16:creationId xmlns:a16="http://schemas.microsoft.com/office/drawing/2014/main" id="{735E6236-FEE0-AA40-BF7F-866698BEA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6021388"/>
            <a:ext cx="7772400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1800" i="1">
                <a:latin typeface="Garamond" panose="02020404030301010803" pitchFamily="18" charset="0"/>
              </a:rPr>
              <a:t>with slides by Nisan &amp; Schocken (</a:t>
            </a:r>
            <a:r>
              <a:rPr lang="en-US" altLang="zh-TW" sz="1800">
                <a:latin typeface="Arial" panose="020B0604020202020204" pitchFamily="34" charset="0"/>
                <a:hlinkClick r:id="rId3"/>
              </a:rPr>
              <a:t>www.nand2tetris.org</a:t>
            </a:r>
            <a:r>
              <a:rPr lang="en-US" altLang="zh-TW" sz="1800" i="1">
                <a:latin typeface="Garamond" panose="02020404030301010803" pitchFamily="18" charset="0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7CB6190F-4EEE-1647-A589-FFBEA3E08E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GUI/IDE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5C52F2CD-C1A0-E94C-8976-8ED8AC7A03B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28675" name="Picture 4">
            <a:extLst>
              <a:ext uri="{FF2B5EF4-FFF2-40B4-BE49-F238E27FC236}">
                <a16:creationId xmlns:a16="http://schemas.microsoft.com/office/drawing/2014/main" id="{D0F90F17-880D-9B4D-A232-67CAE698FD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412875"/>
            <a:ext cx="8207375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7066A390-6DB1-824D-A516-768D11B157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More advanced architectures</a:t>
            </a:r>
          </a:p>
        </p:txBody>
      </p:sp>
      <p:sp>
        <p:nvSpPr>
          <p:cNvPr id="29698" name="Rectangle 3">
            <a:extLst>
              <a:ext uri="{FF2B5EF4-FFF2-40B4-BE49-F238E27FC236}">
                <a16:creationId xmlns:a16="http://schemas.microsoft.com/office/drawing/2014/main" id="{00BD104B-E2E3-FB4E-9481-12C7E94C12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00563" y="1052513"/>
            <a:ext cx="4186237" cy="5472112"/>
          </a:xfrm>
        </p:spPr>
        <p:txBody>
          <a:bodyPr/>
          <a:lstStyle/>
          <a:p>
            <a:pPr eaLnBrk="1" hangingPunct="1"/>
            <a:r>
              <a:rPr lang="en-US" altLang="zh-TW"/>
              <a:t>Pipeline</a:t>
            </a:r>
          </a:p>
          <a:p>
            <a:pPr eaLnBrk="1" hangingPunct="1"/>
            <a:r>
              <a:rPr lang="en-US" altLang="zh-TW"/>
              <a:t>SIMD</a:t>
            </a:r>
          </a:p>
          <a:p>
            <a:pPr eaLnBrk="1" hangingPunct="1"/>
            <a:r>
              <a:rPr lang="en-US" altLang="zh-TW"/>
              <a:t>Multi-core</a:t>
            </a:r>
          </a:p>
          <a:p>
            <a:pPr eaLnBrk="1" hangingPunct="1"/>
            <a:r>
              <a:rPr lang="en-US" altLang="zh-TW"/>
              <a:t>Cache</a:t>
            </a:r>
          </a:p>
        </p:txBody>
      </p:sp>
      <p:pic>
        <p:nvPicPr>
          <p:cNvPr id="29699" name="Picture 4">
            <a:extLst>
              <a:ext uri="{FF2B5EF4-FFF2-40B4-BE49-F238E27FC236}">
                <a16:creationId xmlns:a16="http://schemas.microsoft.com/office/drawing/2014/main" id="{94666DFB-5294-BE48-960B-39D2DB612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96975"/>
            <a:ext cx="4040187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9BD19074-A1D8-574E-9D52-6001867BD8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More advanced software</a:t>
            </a:r>
          </a:p>
        </p:txBody>
      </p:sp>
      <p:sp>
        <p:nvSpPr>
          <p:cNvPr id="30722" name="Rectangle 3">
            <a:extLst>
              <a:ext uri="{FF2B5EF4-FFF2-40B4-BE49-F238E27FC236}">
                <a16:creationId xmlns:a16="http://schemas.microsoft.com/office/drawing/2014/main" id="{0A33E117-1D67-5E48-9460-7D97208F10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30723" name="Picture 7">
            <a:extLst>
              <a:ext uri="{FF2B5EF4-FFF2-40B4-BE49-F238E27FC236}">
                <a16:creationId xmlns:a16="http://schemas.microsoft.com/office/drawing/2014/main" id="{CF1E8EC6-68E5-C840-9E32-EE51474CA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25" y="2798763"/>
            <a:ext cx="4967288" cy="372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8">
            <a:extLst>
              <a:ext uri="{FF2B5EF4-FFF2-40B4-BE49-F238E27FC236}">
                <a16:creationId xmlns:a16="http://schemas.microsoft.com/office/drawing/2014/main" id="{4933DFD4-789E-3542-898D-9C443E92F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608512" cy="332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39A06EE9-F0E0-C845-BA8A-73FC69EAB7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More “computers” around us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7EF6BD6F-DE0C-5847-86F1-FD08B3555A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31747" name="Picture 6">
            <a:extLst>
              <a:ext uri="{FF2B5EF4-FFF2-40B4-BE49-F238E27FC236}">
                <a16:creationId xmlns:a16="http://schemas.microsoft.com/office/drawing/2014/main" id="{9AF9CFEC-C4D0-E442-86C6-950DE8363B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052513"/>
            <a:ext cx="4032250" cy="233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Picture 8">
            <a:extLst>
              <a:ext uri="{FF2B5EF4-FFF2-40B4-BE49-F238E27FC236}">
                <a16:creationId xmlns:a16="http://schemas.microsoft.com/office/drawing/2014/main" id="{3A2D148A-E6C3-D448-BBB0-94C755A1A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338" y="3429000"/>
            <a:ext cx="163512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9">
            <a:extLst>
              <a:ext uri="{FF2B5EF4-FFF2-40B4-BE49-F238E27FC236}">
                <a16:creationId xmlns:a16="http://schemas.microsoft.com/office/drawing/2014/main" id="{680B808E-224F-4E46-A48B-D3CE78B50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435350"/>
            <a:ext cx="2570162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10">
            <a:extLst>
              <a:ext uri="{FF2B5EF4-FFF2-40B4-BE49-F238E27FC236}">
                <a16:creationId xmlns:a16="http://schemas.microsoft.com/office/drawing/2014/main" id="{B102D71F-14B4-224D-AC37-7C709B592D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025525"/>
            <a:ext cx="3810000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>
            <a:extLst>
              <a:ext uri="{FF2B5EF4-FFF2-40B4-BE49-F238E27FC236}">
                <a16:creationId xmlns:a16="http://schemas.microsoft.com/office/drawing/2014/main" id="{DAE4C8E6-8BA5-0F4F-91FD-8211676DB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227513"/>
            <a:ext cx="37242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4" descr="「surface 3」的圖片搜尋結果">
            <a:extLst>
              <a:ext uri="{FF2B5EF4-FFF2-40B4-BE49-F238E27FC236}">
                <a16:creationId xmlns:a16="http://schemas.microsoft.com/office/drawing/2014/main" id="{597FC3C8-D337-974B-9D46-447CBA757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151313"/>
            <a:ext cx="4157662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標題 1">
            <a:extLst>
              <a:ext uri="{FF2B5EF4-FFF2-40B4-BE49-F238E27FC236}">
                <a16:creationId xmlns:a16="http://schemas.microsoft.com/office/drawing/2014/main" id="{47B14BA6-C5EE-D64A-927B-41E674BF8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My computers</a:t>
            </a:r>
            <a:endParaRPr lang="zh-TW" altLang="en-US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0330EC98-0A8B-A440-B5FD-69DF4A0AC256}"/>
              </a:ext>
            </a:extLst>
          </p:cNvPr>
          <p:cNvSpPr txBox="1"/>
          <p:nvPr/>
        </p:nvSpPr>
        <p:spPr>
          <a:xfrm>
            <a:off x="4944329" y="5229225"/>
            <a:ext cx="176041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iPhone 11</a:t>
            </a:r>
          </a:p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Pro (A13,</a:t>
            </a:r>
          </a:p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ARMv8.3-A)</a:t>
            </a:r>
            <a:endParaRPr lang="zh-TW" altLang="en-US" sz="2400" dirty="0">
              <a:latin typeface="+mn-lt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2D12CE6-C9C7-5743-8D4E-7C054284A74B}"/>
              </a:ext>
            </a:extLst>
          </p:cNvPr>
          <p:cNvSpPr txBox="1"/>
          <p:nvPr/>
        </p:nvSpPr>
        <p:spPr>
          <a:xfrm>
            <a:off x="2324100" y="4121150"/>
            <a:ext cx="3238500" cy="8318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Surface Pro 4</a:t>
            </a:r>
          </a:p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(Intel i5-6300 2.4GHz)</a:t>
            </a:r>
            <a:endParaRPr lang="zh-TW" altLang="en-US" sz="2400" dirty="0">
              <a:latin typeface="+mn-lt"/>
            </a:endParaRP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E3DA2DE2-6DA7-0441-BA1F-52054DFDF3B7}"/>
              </a:ext>
            </a:extLst>
          </p:cNvPr>
          <p:cNvSpPr txBox="1"/>
          <p:nvPr/>
        </p:nvSpPr>
        <p:spPr>
          <a:xfrm>
            <a:off x="5138689" y="2814027"/>
            <a:ext cx="3321743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MacBook Pro</a:t>
            </a:r>
          </a:p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(Intel Core i5, 2.3GHz)</a:t>
            </a:r>
            <a:endParaRPr lang="zh-TW" altLang="en-US" sz="2400" dirty="0">
              <a:latin typeface="+mn-lt"/>
            </a:endParaRPr>
          </a:p>
        </p:txBody>
      </p:sp>
      <p:pic>
        <p:nvPicPr>
          <p:cNvPr id="32774" name="Picture 10">
            <a:extLst>
              <a:ext uri="{FF2B5EF4-FFF2-40B4-BE49-F238E27FC236}">
                <a16:creationId xmlns:a16="http://schemas.microsoft.com/office/drawing/2014/main" id="{02687294-20E8-4546-8979-3109189DD0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071563"/>
            <a:ext cx="1944687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12">
            <a:extLst>
              <a:ext uri="{FF2B5EF4-FFF2-40B4-BE49-F238E27FC236}">
                <a16:creationId xmlns:a16="http://schemas.microsoft.com/office/drawing/2014/main" id="{060C8302-DE4E-3A40-A973-B7FCB2B9E1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108075"/>
            <a:ext cx="3222625" cy="180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7907494-4B5C-FC44-9F20-CFE922D64CDA}"/>
              </a:ext>
            </a:extLst>
          </p:cNvPr>
          <p:cNvSpPr txBox="1"/>
          <p:nvPr/>
        </p:nvSpPr>
        <p:spPr>
          <a:xfrm>
            <a:off x="2324100" y="1841500"/>
            <a:ext cx="2941638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Desktop</a:t>
            </a:r>
          </a:p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(Intel Core i7-6700 </a:t>
            </a:r>
          </a:p>
          <a:p>
            <a:pPr algn="ctr" eaLnBrk="1" hangingPunct="1">
              <a:defRPr/>
            </a:pPr>
            <a:r>
              <a:rPr lang="en-US" altLang="zh-TW" sz="2400" dirty="0">
                <a:latin typeface="+mn-lt"/>
              </a:rPr>
              <a:t>3.4GHz, GTX960)</a:t>
            </a:r>
            <a:endParaRPr lang="zh-TW" altLang="en-US" sz="2400" dirty="0">
              <a:latin typeface="+mn-lt"/>
            </a:endParaRPr>
          </a:p>
        </p:txBody>
      </p:sp>
      <p:pic>
        <p:nvPicPr>
          <p:cNvPr id="72706" name="Picture 2" descr="夜幕綠色 iPhone 11 Pro，採用深綠色亞光質感的玻璃背板配拋光的不鏽鋼邊框 正面為黑色玻璃面板">
            <a:extLst>
              <a:ext uri="{FF2B5EF4-FFF2-40B4-BE49-F238E27FC236}">
                <a16:creationId xmlns:a16="http://schemas.microsoft.com/office/drawing/2014/main" id="{1F997C0C-984F-654F-B2DD-95379BCF9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187" y="3717032"/>
            <a:ext cx="1409221" cy="2824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標題 1">
            <a:extLst>
              <a:ext uri="{FF2B5EF4-FFF2-40B4-BE49-F238E27FC236}">
                <a16:creationId xmlns:a16="http://schemas.microsoft.com/office/drawing/2014/main" id="{A0178A60-A9AA-744C-A53C-8E41C136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downside</a:t>
            </a:r>
            <a:endParaRPr lang="zh-TW" altLang="en-US"/>
          </a:p>
        </p:txBody>
      </p:sp>
      <p:sp>
        <p:nvSpPr>
          <p:cNvPr id="33794" name="內容版面配置區 2">
            <a:extLst>
              <a:ext uri="{FF2B5EF4-FFF2-40B4-BE49-F238E27FC236}">
                <a16:creationId xmlns:a16="http://schemas.microsoft.com/office/drawing/2014/main" id="{5CBAF6DC-DE92-7141-B343-A565B99427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i="1"/>
              <a:t>“Once upon a time, every computer specialist had a gestalt understanding of how computers worked</a:t>
            </a:r>
            <a:r>
              <a:rPr lang="en-US" altLang="zh-TW"/>
              <a:t>. … As modern computer technologies have become increasingly more complex, this clarity is all but lost.” </a:t>
            </a:r>
            <a:r>
              <a:rPr lang="en-US" altLang="zh-TW" sz="2000"/>
              <a:t>Quoted from the textbook</a:t>
            </a:r>
            <a:endParaRPr lang="zh-TW" altLang="en-US" sz="2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標題 1">
            <a:extLst>
              <a:ext uri="{FF2B5EF4-FFF2-40B4-BE49-F238E27FC236}">
                <a16:creationId xmlns:a16="http://schemas.microsoft.com/office/drawing/2014/main" id="{BBD84F67-7E0B-754B-AF4F-5314D2C91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How is it done?</a:t>
            </a:r>
            <a:endParaRPr lang="zh-TW" altLang="en-US"/>
          </a:p>
        </p:txBody>
      </p:sp>
      <p:sp>
        <p:nvSpPr>
          <p:cNvPr id="34818" name="內容版面配置區 2">
            <a:extLst>
              <a:ext uri="{FF2B5EF4-FFF2-40B4-BE49-F238E27FC236}">
                <a16:creationId xmlns:a16="http://schemas.microsoft.com/office/drawing/2014/main" id="{9F8B17DC-6650-9241-A2EF-EA5E38C4E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// First Example in Programming 101</a:t>
            </a:r>
          </a:p>
          <a:p>
            <a:pPr algn="just"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class Main {</a:t>
            </a:r>
            <a:endParaRPr lang="en-US" altLang="zh-TW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  function void main () {</a:t>
            </a:r>
            <a:endParaRPr lang="en-US" altLang="zh-TW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    do Output.printString("Hello World");</a:t>
            </a:r>
            <a:endParaRPr lang="en-US" altLang="zh-TW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    do Output.println(); // New line</a:t>
            </a:r>
            <a:endParaRPr lang="en-US" altLang="zh-TW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    return;</a:t>
            </a:r>
            <a:endParaRPr lang="en-US" altLang="zh-TW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  }</a:t>
            </a:r>
            <a:endParaRPr lang="en-US" altLang="zh-TW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pPr eaLnBrk="1" hangingPunct="1">
              <a:buClr>
                <a:srgbClr val="000099"/>
              </a:buClr>
              <a:buFontTx/>
              <a:buNone/>
            </a:pPr>
            <a:r>
              <a:rPr lang="en-US" altLang="zh-TW">
                <a:latin typeface="Consolas" panose="020B0609020204030204" pitchFamily="49" charset="0"/>
              </a:rPr>
              <a:t>}</a:t>
            </a:r>
          </a:p>
          <a:p>
            <a:endParaRPr lang="zh-TW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標題 1">
            <a:extLst>
              <a:ext uri="{FF2B5EF4-FFF2-40B4-BE49-F238E27FC236}">
                <a16:creationId xmlns:a16="http://schemas.microsoft.com/office/drawing/2014/main" id="{C4236A00-5BB5-9641-8B91-A4948BB3A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Main secret of computer science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37A7BBF-4D04-C140-BACA-97AFBB79CB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altLang="zh-TW" dirty="0"/>
          </a:p>
          <a:p>
            <a:pPr marL="0" indent="0">
              <a:buFontTx/>
              <a:buNone/>
              <a:defRPr/>
            </a:pPr>
            <a:endParaRPr lang="en-US" altLang="zh-TW" dirty="0"/>
          </a:p>
          <a:p>
            <a:pPr marL="0" indent="0">
              <a:buFontTx/>
              <a:buNone/>
              <a:defRPr/>
            </a:pPr>
            <a:r>
              <a:rPr lang="en-US" altLang="zh-TW" dirty="0"/>
              <a:t>            Don’t worry about the “how”</a:t>
            </a:r>
          </a:p>
          <a:p>
            <a:pPr marL="0" indent="0">
              <a:buFontTx/>
              <a:buNone/>
              <a:defRPr/>
            </a:pPr>
            <a:r>
              <a:rPr lang="en-US" altLang="zh-TW" dirty="0"/>
              <a:t>               Only about the “what”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r>
              <a:rPr lang="en-US" altLang="zh-TW" dirty="0"/>
              <a:t>Extremely complicated system</a:t>
            </a:r>
          </a:p>
          <a:p>
            <a:pPr>
              <a:defRPr/>
            </a:pPr>
            <a:r>
              <a:rPr lang="en-US" altLang="zh-TW" dirty="0"/>
              <a:t>Information hiding</a:t>
            </a:r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ECB3242C-E3A7-1B4D-B0A4-4DAFC2F1F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1484313"/>
            <a:ext cx="27416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>
                <a:solidFill>
                  <a:srgbClr val="FF0000"/>
                </a:solidFill>
              </a:rPr>
              <a:t>implementation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1DCD207-068F-9E4B-AADD-17181CE504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5275" y="3141663"/>
            <a:ext cx="2001838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>
                <a:solidFill>
                  <a:srgbClr val="FF0000"/>
                </a:solidFill>
              </a:rPr>
              <a:t>abstraction</a:t>
            </a:r>
            <a:endParaRPr lang="zh-TW" altLang="en-US">
              <a:solidFill>
                <a:srgbClr val="FF0000"/>
              </a:solidFill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66560279-1A61-E446-81F9-1B001868E9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2500" y="3663950"/>
            <a:ext cx="353218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70C0"/>
                </a:solidFill>
              </a:rPr>
              <a:t>what our programming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zh-TW" sz="2400">
                <a:solidFill>
                  <a:srgbClr val="0070C0"/>
                </a:solidFill>
              </a:rPr>
              <a:t>language promises to do</a:t>
            </a:r>
            <a:endParaRPr lang="zh-TW" altLang="en-US" sz="240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標題 1">
            <a:extLst>
              <a:ext uri="{FF2B5EF4-FFF2-40B4-BE49-F238E27FC236}">
                <a16:creationId xmlns:a16="http://schemas.microsoft.com/office/drawing/2014/main" id="{8C66C09E-B68C-834F-82BB-106EB103E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Main secret of computer science</a:t>
            </a:r>
            <a:endParaRPr lang="zh-TW" altLang="en-US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B664CE7-F62D-F343-B537-E0DB9D3844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  <a:defRPr/>
            </a:pPr>
            <a:endParaRPr lang="en-US" altLang="zh-TW" dirty="0"/>
          </a:p>
          <a:p>
            <a:pPr marL="0" indent="0">
              <a:buFontTx/>
              <a:buNone/>
              <a:defRPr/>
            </a:pPr>
            <a:endParaRPr lang="en-US" altLang="zh-TW" dirty="0"/>
          </a:p>
          <a:p>
            <a:pPr marL="0" indent="0">
              <a:buFontTx/>
              <a:buNone/>
              <a:defRPr/>
            </a:pPr>
            <a:r>
              <a:rPr lang="en-US" altLang="zh-TW" dirty="0"/>
              <a:t>            Don’t worry about the “how”</a:t>
            </a:r>
          </a:p>
          <a:p>
            <a:pPr marL="0" indent="0">
              <a:buFontTx/>
              <a:buNone/>
              <a:defRPr/>
            </a:pPr>
            <a:r>
              <a:rPr lang="en-US" altLang="zh-TW" dirty="0"/>
              <a:t>               </a:t>
            </a:r>
          </a:p>
          <a:p>
            <a:pPr marL="0" indent="0">
              <a:buFontTx/>
              <a:buNone/>
              <a:defRPr/>
            </a:pPr>
            <a:endParaRPr lang="en-US" altLang="zh-TW" dirty="0"/>
          </a:p>
          <a:p>
            <a:pPr marL="0" indent="0">
              <a:buFontTx/>
              <a:buNone/>
              <a:defRPr/>
            </a:pPr>
            <a:r>
              <a:rPr lang="en-US" altLang="zh-TW" dirty="0"/>
              <a:t>But, someone has to, for example, you.</a:t>
            </a:r>
          </a:p>
          <a:p>
            <a:pPr>
              <a:defRPr/>
            </a:pPr>
            <a:endParaRPr lang="en-US" altLang="zh-TW" dirty="0"/>
          </a:p>
          <a:p>
            <a:pPr>
              <a:defRPr/>
            </a:pPr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52C91396-FCDC-F142-8EED-5E6BF9EA3E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/>
              <a:t>Goal of the course</a:t>
            </a:r>
          </a:p>
        </p:txBody>
      </p:sp>
      <p:grpSp>
        <p:nvGrpSpPr>
          <p:cNvPr id="37890" name="群組 10">
            <a:extLst>
              <a:ext uri="{FF2B5EF4-FFF2-40B4-BE49-F238E27FC236}">
                <a16:creationId xmlns:a16="http://schemas.microsoft.com/office/drawing/2014/main" id="{C871D2C9-B262-FD43-9E38-B6F26BF06F89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1557338"/>
            <a:ext cx="8509000" cy="2881312"/>
            <a:chOff x="179512" y="2060848"/>
            <a:chExt cx="8508942" cy="2880320"/>
          </a:xfrm>
        </p:grpSpPr>
        <p:pic>
          <p:nvPicPr>
            <p:cNvPr id="37892" name="Picture 5">
              <a:extLst>
                <a:ext uri="{FF2B5EF4-FFF2-40B4-BE49-F238E27FC236}">
                  <a16:creationId xmlns:a16="http://schemas.microsoft.com/office/drawing/2014/main" id="{2F148CB8-A792-AD43-B63B-82D1706BAD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060848"/>
              <a:ext cx="8508942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499ED66D-C9F6-CA4D-88A0-8834D900DDDD}"/>
                </a:ext>
              </a:extLst>
            </p:cNvPr>
            <p:cNvSpPr/>
            <p:nvPr/>
          </p:nvSpPr>
          <p:spPr>
            <a:xfrm>
              <a:off x="2351197" y="4185778"/>
              <a:ext cx="2466958" cy="43165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205A6AE3-97DC-0740-A0FE-1CC42C08DF2D}"/>
                </a:ext>
              </a:extLst>
            </p:cNvPr>
            <p:cNvSpPr/>
            <p:nvPr/>
          </p:nvSpPr>
          <p:spPr>
            <a:xfrm>
              <a:off x="4837205" y="4220691"/>
              <a:ext cx="409572" cy="301521"/>
            </a:xfrm>
            <a:prstGeom prst="rect">
              <a:avLst/>
            </a:prstGeom>
            <a:solidFill>
              <a:srgbClr val="F8F3C5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A3A39B58-4B32-6548-9F94-C9832E8D6011}"/>
                </a:ext>
              </a:extLst>
            </p:cNvPr>
            <p:cNvCxnSpPr/>
            <p:nvPr/>
          </p:nvCxnSpPr>
          <p:spPr>
            <a:xfrm>
              <a:off x="4829267" y="4165148"/>
              <a:ext cx="6350" cy="464977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891" name="內容版面配置區 2">
            <a:extLst>
              <a:ext uri="{FF2B5EF4-FFF2-40B4-BE49-F238E27FC236}">
                <a16:creationId xmlns:a16="http://schemas.microsoft.com/office/drawing/2014/main" id="{690F974A-38C4-0E4E-B821-BB42B4CD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18038"/>
            <a:ext cx="8229600" cy="1906587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TW" i="1"/>
              <a:t>“The best way to understand how computers work is to build one from scratch</a:t>
            </a:r>
            <a:r>
              <a:rPr lang="en-US" altLang="zh-TW"/>
              <a:t>.” </a:t>
            </a:r>
            <a:r>
              <a:rPr lang="en-US" altLang="zh-TW" sz="2000"/>
              <a:t>Quoted from the textbook</a:t>
            </a:r>
            <a:endParaRPr lang="zh-TW" altLang="en-US" sz="2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76550C09-8EEB-2F44-A740-8EA1DB79D6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Logistics</a:t>
            </a:r>
            <a:r>
              <a:rPr lang="en-US" altLang="zh-TW">
                <a:latin typeface="新細明體" panose="02020500000000000000" pitchFamily="18" charset="-120"/>
              </a:rPr>
              <a:t> </a:t>
            </a:r>
          </a:p>
        </p:txBody>
      </p:sp>
      <p:sp>
        <p:nvSpPr>
          <p:cNvPr id="18434" name="Rectangle 3">
            <a:extLst>
              <a:ext uri="{FF2B5EF4-FFF2-40B4-BE49-F238E27FC236}">
                <a16:creationId xmlns:a16="http://schemas.microsoft.com/office/drawing/2014/main" id="{1B07C27F-B79C-3F45-86FA-DC1A38A48A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052513"/>
            <a:ext cx="8686800" cy="5472112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b="1" dirty="0"/>
              <a:t>Meeting time</a:t>
            </a:r>
            <a:r>
              <a:rPr lang="en-US" altLang="zh-TW" dirty="0"/>
              <a:t>: 9:10am-12:00pm, Tuesday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b="1" dirty="0"/>
              <a:t>Instructor</a:t>
            </a:r>
            <a:r>
              <a:rPr lang="en-US" altLang="zh-TW" dirty="0"/>
              <a:t>: </a:t>
            </a:r>
            <a:r>
              <a:rPr lang="zh-TW" altLang="en-US" dirty="0">
                <a:latin typeface="標楷體" panose="02010601000101010101" pitchFamily="2" charset="-120"/>
                <a:ea typeface="標楷體" panose="02010601000101010101" pitchFamily="2" charset="-120"/>
              </a:rPr>
              <a:t>莊永裕</a:t>
            </a:r>
            <a:r>
              <a:rPr lang="zh-TW" altLang="en-US" dirty="0"/>
              <a:t> </a:t>
            </a:r>
            <a:r>
              <a:rPr lang="en-US" altLang="zh-TW" dirty="0"/>
              <a:t>Yung-Yu Chuang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b="1"/>
              <a:t>Webpage</a:t>
            </a:r>
            <a:r>
              <a:rPr lang="en-US" altLang="zh-TW" dirty="0"/>
              <a:t>: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zh-TW" dirty="0"/>
              <a:t>   </a:t>
            </a:r>
            <a:r>
              <a:rPr lang="en-US" altLang="zh-TW" sz="2400" dirty="0">
                <a:hlinkClick r:id="rId3"/>
              </a:rPr>
              <a:t>http://www.csie.ntu.edu.tw/~cyy/introcs</a:t>
            </a:r>
            <a:endParaRPr lang="en-US" altLang="zh-TW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標題 1">
            <a:extLst>
              <a:ext uri="{FF2B5EF4-FFF2-40B4-BE49-F238E27FC236}">
                <a16:creationId xmlns:a16="http://schemas.microsoft.com/office/drawing/2014/main" id="{9058AD48-83BD-9C40-810B-51DA99912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course at a glance</a:t>
            </a:r>
            <a:endParaRPr lang="zh-TW" altLang="en-US"/>
          </a:p>
        </p:txBody>
      </p:sp>
      <p:sp>
        <p:nvSpPr>
          <p:cNvPr id="39938" name="內容版面配置區 2">
            <a:extLst>
              <a:ext uri="{FF2B5EF4-FFF2-40B4-BE49-F238E27FC236}">
                <a16:creationId xmlns:a16="http://schemas.microsoft.com/office/drawing/2014/main" id="{CC75D4BE-709B-7B49-89C5-3E4D17F684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US" altLang="zh-TW"/>
              <a:t>Objectives:</a:t>
            </a:r>
          </a:p>
          <a:p>
            <a:r>
              <a:rPr lang="en-US" altLang="zh-TW" sz="2400"/>
              <a:t>Understand how hardware and software systems are built and how they work together</a:t>
            </a:r>
          </a:p>
          <a:p>
            <a:r>
              <a:rPr lang="en-US" altLang="zh-TW" sz="2400"/>
              <a:t>Learn how to break complex problems into simpler ones</a:t>
            </a:r>
          </a:p>
          <a:p>
            <a:r>
              <a:rPr lang="en-US" altLang="zh-TW" sz="2400"/>
              <a:t>Learn how large scale development projects are planned and executed </a:t>
            </a:r>
          </a:p>
          <a:p>
            <a:r>
              <a:rPr lang="en-US" altLang="zh-TW" sz="2400"/>
              <a:t>Have fun</a:t>
            </a:r>
          </a:p>
          <a:p>
            <a:endParaRPr lang="en-US" altLang="zh-TW" sz="2400"/>
          </a:p>
          <a:p>
            <a:pPr>
              <a:buFontTx/>
              <a:buNone/>
            </a:pPr>
            <a:r>
              <a:rPr lang="en-US" altLang="zh-TW"/>
              <a:t>Methodology:</a:t>
            </a:r>
          </a:p>
          <a:p>
            <a:r>
              <a:rPr lang="en-US" altLang="zh-TW" sz="2400"/>
              <a:t>Build a complete, general-purpose and working computer system</a:t>
            </a:r>
          </a:p>
          <a:p>
            <a:r>
              <a:rPr lang="en-US" altLang="zh-TW" sz="2400"/>
              <a:t>Play and experiment with this computer, at any level of interest</a:t>
            </a:r>
            <a:endParaRPr lang="zh-TW" altLang="en-US"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>
            <a:extLst>
              <a:ext uri="{FF2B5EF4-FFF2-40B4-BE49-F238E27FC236}">
                <a16:creationId xmlns:a16="http://schemas.microsoft.com/office/drawing/2014/main" id="{E0DEF7A0-2BA7-CE42-9A3B-1C043A5032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TOY machine</a:t>
            </a:r>
          </a:p>
        </p:txBody>
      </p:sp>
      <p:pic>
        <p:nvPicPr>
          <p:cNvPr id="40962" name="Picture 4" descr="xtoy">
            <a:extLst>
              <a:ext uri="{FF2B5EF4-FFF2-40B4-BE49-F238E27FC236}">
                <a16:creationId xmlns:a16="http://schemas.microsoft.com/office/drawing/2014/main" id="{F4313803-95ED-E345-93CB-77FAB5CB6B88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3" y="1882775"/>
            <a:ext cx="7621587" cy="3810000"/>
          </a:xfr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B6FB329E-E2F2-B244-8BE1-A33D4438C8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TOY machine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817B87D6-A2DE-3E4D-BB88-4804986ECC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Starting from a simple construct</a:t>
            </a:r>
          </a:p>
        </p:txBody>
      </p:sp>
      <p:pic>
        <p:nvPicPr>
          <p:cNvPr id="41987" name="Picture 4">
            <a:extLst>
              <a:ext uri="{FF2B5EF4-FFF2-40B4-BE49-F238E27FC236}">
                <a16:creationId xmlns:a16="http://schemas.microsoft.com/office/drawing/2014/main" id="{7C0A00BC-34DF-7241-B480-1DFD60496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276475"/>
            <a:ext cx="3240088" cy="320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標題 1">
            <a:extLst>
              <a:ext uri="{FF2B5EF4-FFF2-40B4-BE49-F238E27FC236}">
                <a16:creationId xmlns:a16="http://schemas.microsoft.com/office/drawing/2014/main" id="{CC3CC595-90D7-AD49-8FC4-C0B9D5C1D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Logic gates</a:t>
            </a:r>
            <a:endParaRPr lang="zh-TW" altLang="en-US"/>
          </a:p>
        </p:txBody>
      </p:sp>
      <p:sp>
        <p:nvSpPr>
          <p:cNvPr id="43010" name="內容版面配置區 2">
            <a:extLst>
              <a:ext uri="{FF2B5EF4-FFF2-40B4-BE49-F238E27FC236}">
                <a16:creationId xmlns:a16="http://schemas.microsoft.com/office/drawing/2014/main" id="{4BE0A24B-887D-0B41-AF26-6CD1C337AE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43011" name="Object 6">
            <a:extLst>
              <a:ext uri="{FF2B5EF4-FFF2-40B4-BE49-F238E27FC236}">
                <a16:creationId xmlns:a16="http://schemas.microsoft.com/office/drawing/2014/main" id="{C999D2AB-ED4B-B045-89A3-CCD6BFCDDE6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42988" y="1989138"/>
          <a:ext cx="33909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0" name="VISIO" r:id="rId3" imgW="4749800" imgH="2019300" progId="Visio.Drawing.6">
                  <p:embed/>
                </p:oleObj>
              </mc:Choice>
              <mc:Fallback>
                <p:oleObj name="VISIO" r:id="rId3" imgW="4749800" imgH="2019300" progId="Visio.Drawing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2988" y="1989138"/>
                        <a:ext cx="33909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2" name="Object 6">
            <a:extLst>
              <a:ext uri="{FF2B5EF4-FFF2-40B4-BE49-F238E27FC236}">
                <a16:creationId xmlns:a16="http://schemas.microsoft.com/office/drawing/2014/main" id="{9A65EBAF-704D-7F46-98AD-B15078B5278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859338" y="2076450"/>
          <a:ext cx="2709862" cy="1382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" name="VISIO" r:id="rId5" imgW="4749800" imgH="2413000" progId="Visio.Drawing.6">
                  <p:embed/>
                </p:oleObj>
              </mc:Choice>
              <mc:Fallback>
                <p:oleObj name="VISIO" r:id="rId5" imgW="4749800" imgH="2413000" progId="Visio.Drawing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9338" y="2076450"/>
                        <a:ext cx="2709862" cy="1382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013" name="Object 6">
            <a:extLst>
              <a:ext uri="{FF2B5EF4-FFF2-40B4-BE49-F238E27FC236}">
                <a16:creationId xmlns:a16="http://schemas.microsoft.com/office/drawing/2014/main" id="{269A3BC6-7746-FA41-8221-8DB6F49B6B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74750" y="4106863"/>
          <a:ext cx="3127375" cy="1597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2" name="VISIO" r:id="rId7" imgW="4749800" imgH="2413000" progId="Visio.Drawing.6">
                  <p:embed/>
                </p:oleObj>
              </mc:Choice>
              <mc:Fallback>
                <p:oleObj name="VISIO" r:id="rId7" imgW="4749800" imgH="2413000" progId="Visio.Drawing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750" y="4106863"/>
                        <a:ext cx="3127375" cy="1597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圖片 6">
            <a:extLst>
              <a:ext uri="{FF2B5EF4-FFF2-40B4-BE49-F238E27FC236}">
                <a16:creationId xmlns:a16="http://schemas.microsoft.com/office/drawing/2014/main" id="{C8FD9C49-1451-9445-9302-58331CD74D0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3884613"/>
            <a:ext cx="227647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1598779D-B57A-164E-86D2-49E5BB1FBF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Components</a:t>
            </a:r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44034" name="Rectangle 3">
            <a:extLst>
              <a:ext uri="{FF2B5EF4-FFF2-40B4-BE49-F238E27FC236}">
                <a16:creationId xmlns:a16="http://schemas.microsoft.com/office/drawing/2014/main" id="{90D3EE40-9760-AC46-9E6E-EDC6EAB30A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2668588"/>
            <a:ext cx="342900" cy="88106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400" b="1">
                <a:solidFill>
                  <a:srgbClr val="000000"/>
                </a:solidFill>
              </a:rPr>
              <a:t>PC</a:t>
            </a:r>
          </a:p>
        </p:txBody>
      </p:sp>
      <p:sp>
        <p:nvSpPr>
          <p:cNvPr id="44035" name="AutoShape 4">
            <a:extLst>
              <a:ext uri="{FF2B5EF4-FFF2-40B4-BE49-F238E27FC236}">
                <a16:creationId xmlns:a16="http://schemas.microsoft.com/office/drawing/2014/main" id="{87958A9B-FA52-4C4B-ACC6-FA27FCA07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3402013"/>
            <a:ext cx="134937" cy="142875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44036" name="Group 5">
            <a:extLst>
              <a:ext uri="{FF2B5EF4-FFF2-40B4-BE49-F238E27FC236}">
                <a16:creationId xmlns:a16="http://schemas.microsoft.com/office/drawing/2014/main" id="{9254F06C-CFD0-F546-9BF2-C4A2A2324AF4}"/>
              </a:ext>
            </a:extLst>
          </p:cNvPr>
          <p:cNvGrpSpPr>
            <a:grpSpLocks/>
          </p:cNvGrpSpPr>
          <p:nvPr/>
        </p:nvGrpSpPr>
        <p:grpSpPr bwMode="auto">
          <a:xfrm>
            <a:off x="5446713" y="1882775"/>
            <a:ext cx="1193800" cy="2595563"/>
            <a:chOff x="3431" y="1186"/>
            <a:chExt cx="752" cy="1635"/>
          </a:xfrm>
        </p:grpSpPr>
        <p:sp>
          <p:nvSpPr>
            <p:cNvPr id="44063" name="Rectangle 6">
              <a:extLst>
                <a:ext uri="{FF2B5EF4-FFF2-40B4-BE49-F238E27FC236}">
                  <a16:creationId xmlns:a16="http://schemas.microsoft.com/office/drawing/2014/main" id="{8E248450-739E-BC48-AC05-08DED8054F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1200"/>
              <a:ext cx="657" cy="1579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4064" name="AutoShape 7">
              <a:extLst>
                <a:ext uri="{FF2B5EF4-FFF2-40B4-BE49-F238E27FC236}">
                  <a16:creationId xmlns:a16="http://schemas.microsoft.com/office/drawing/2014/main" id="{8677159A-43CD-0B4F-BFBE-4A5D4E0A0B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0" y="2686"/>
              <a:ext cx="85" cy="9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4065" name="Text Box 8">
              <a:extLst>
                <a:ext uri="{FF2B5EF4-FFF2-40B4-BE49-F238E27FC236}">
                  <a16:creationId xmlns:a16="http://schemas.microsoft.com/office/drawing/2014/main" id="{CE69FEEB-6EF5-E549-99A8-3A1C38DA55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" y="1186"/>
              <a:ext cx="62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0000"/>
                  </a:solidFill>
                </a:rPr>
                <a:t>Registers</a:t>
              </a:r>
            </a:p>
          </p:txBody>
        </p:sp>
        <p:sp>
          <p:nvSpPr>
            <p:cNvPr id="44066" name="Text Box 9">
              <a:extLst>
                <a:ext uri="{FF2B5EF4-FFF2-40B4-BE49-F238E27FC236}">
                  <a16:creationId xmlns:a16="http://schemas.microsoft.com/office/drawing/2014/main" id="{BF88357D-E340-3740-B369-31FFCD3A99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3" y="2629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</a:t>
              </a:r>
            </a:p>
          </p:txBody>
        </p:sp>
        <p:sp>
          <p:nvSpPr>
            <p:cNvPr id="44067" name="Text Box 10">
              <a:extLst>
                <a:ext uri="{FF2B5EF4-FFF2-40B4-BE49-F238E27FC236}">
                  <a16:creationId xmlns:a16="http://schemas.microsoft.com/office/drawing/2014/main" id="{86B79675-820A-4243-9590-9D73E30F99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" y="1416"/>
              <a:ext cx="4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 Data</a:t>
              </a:r>
            </a:p>
          </p:txBody>
        </p:sp>
        <p:sp>
          <p:nvSpPr>
            <p:cNvPr id="44068" name="Text Box 11">
              <a:extLst>
                <a:ext uri="{FF2B5EF4-FFF2-40B4-BE49-F238E27FC236}">
                  <a16:creationId xmlns:a16="http://schemas.microsoft.com/office/drawing/2014/main" id="{FA4CD5A9-AB9C-6B4B-BD41-4A701DEC44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3" y="1606"/>
              <a:ext cx="4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A Data</a:t>
              </a:r>
            </a:p>
          </p:txBody>
        </p:sp>
        <p:sp>
          <p:nvSpPr>
            <p:cNvPr id="44069" name="Text Box 12">
              <a:extLst>
                <a:ext uri="{FF2B5EF4-FFF2-40B4-BE49-F238E27FC236}">
                  <a16:creationId xmlns:a16="http://schemas.microsoft.com/office/drawing/2014/main" id="{C2C18195-8C36-244E-9D0A-6D30855206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2" y="1882"/>
              <a:ext cx="4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B Data</a:t>
              </a:r>
            </a:p>
          </p:txBody>
        </p:sp>
        <p:sp>
          <p:nvSpPr>
            <p:cNvPr id="44070" name="Text Box 13">
              <a:extLst>
                <a:ext uri="{FF2B5EF4-FFF2-40B4-BE49-F238E27FC236}">
                  <a16:creationId xmlns:a16="http://schemas.microsoft.com/office/drawing/2014/main" id="{45202268-38F9-D84F-9539-7BD704091BD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027"/>
              <a:ext cx="5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 Addr</a:t>
              </a:r>
            </a:p>
          </p:txBody>
        </p:sp>
        <p:sp>
          <p:nvSpPr>
            <p:cNvPr id="44071" name="Text Box 14">
              <a:extLst>
                <a:ext uri="{FF2B5EF4-FFF2-40B4-BE49-F238E27FC236}">
                  <a16:creationId xmlns:a16="http://schemas.microsoft.com/office/drawing/2014/main" id="{DB4A14E5-4379-FC4E-9E4E-CCFE50C084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5" y="2212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A Addr</a:t>
              </a:r>
            </a:p>
          </p:txBody>
        </p:sp>
        <p:sp>
          <p:nvSpPr>
            <p:cNvPr id="44072" name="Text Box 15">
              <a:extLst>
                <a:ext uri="{FF2B5EF4-FFF2-40B4-BE49-F238E27FC236}">
                  <a16:creationId xmlns:a16="http://schemas.microsoft.com/office/drawing/2014/main" id="{D3034F1D-AA42-F54B-97CC-92B0C24BC0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2390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B Addr</a:t>
              </a:r>
            </a:p>
          </p:txBody>
        </p:sp>
      </p:grpSp>
      <p:sp>
        <p:nvSpPr>
          <p:cNvPr id="23559" name="Freeform 16">
            <a:extLst>
              <a:ext uri="{FF2B5EF4-FFF2-40B4-BE49-F238E27FC236}">
                <a16:creationId xmlns:a16="http://schemas.microsoft.com/office/drawing/2014/main" id="{8E6A323D-7A13-564B-BA42-8A921E4C9ADD}"/>
              </a:ext>
            </a:extLst>
          </p:cNvPr>
          <p:cNvSpPr>
            <a:spLocks/>
          </p:cNvSpPr>
          <p:nvPr/>
        </p:nvSpPr>
        <p:spPr bwMode="auto">
          <a:xfrm>
            <a:off x="1620838" y="3678238"/>
            <a:ext cx="357187" cy="804862"/>
          </a:xfrm>
          <a:custGeom>
            <a:avLst/>
            <a:gdLst>
              <a:gd name="T0" fmla="*/ 2147483647 w 255"/>
              <a:gd name="T1" fmla="*/ 0 h 576"/>
              <a:gd name="T2" fmla="*/ 2147483647 w 255"/>
              <a:gd name="T3" fmla="*/ 2147483647 h 576"/>
              <a:gd name="T4" fmla="*/ 2147483647 w 255"/>
              <a:gd name="T5" fmla="*/ 2147483647 h 576"/>
              <a:gd name="T6" fmla="*/ 0 w 255"/>
              <a:gd name="T7" fmla="*/ 2147483647 h 576"/>
              <a:gd name="T8" fmla="*/ 0 w 255"/>
              <a:gd name="T9" fmla="*/ 2147483647 h 576"/>
              <a:gd name="T10" fmla="*/ 2147483647 w 255"/>
              <a:gd name="T11" fmla="*/ 2147483647 h 576"/>
              <a:gd name="T12" fmla="*/ 2147483647 w 255"/>
              <a:gd name="T13" fmla="*/ 2147483647 h 576"/>
              <a:gd name="T14" fmla="*/ 2147483647 w 255"/>
              <a:gd name="T15" fmla="*/ 0 h 5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5"/>
              <a:gd name="T25" fmla="*/ 0 h 576"/>
              <a:gd name="T26" fmla="*/ 255 w 255"/>
              <a:gd name="T27" fmla="*/ 576 h 5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5" h="576">
                <a:moveTo>
                  <a:pt x="3" y="0"/>
                </a:moveTo>
                <a:lnTo>
                  <a:pt x="3" y="237"/>
                </a:lnTo>
                <a:lnTo>
                  <a:pt x="69" y="276"/>
                </a:lnTo>
                <a:lnTo>
                  <a:pt x="0" y="342"/>
                </a:lnTo>
                <a:lnTo>
                  <a:pt x="0" y="576"/>
                </a:lnTo>
                <a:lnTo>
                  <a:pt x="255" y="396"/>
                </a:lnTo>
                <a:lnTo>
                  <a:pt x="255" y="165"/>
                </a:lnTo>
                <a:lnTo>
                  <a:pt x="3" y="0"/>
                </a:lnTo>
                <a:close/>
              </a:path>
            </a:pathLst>
          </a:cu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/>
          <a:p>
            <a:pPr>
              <a:defRPr/>
            </a:pPr>
            <a:endParaRPr lang="zh-TW" altLang="en-US" sz="1200">
              <a:solidFill>
                <a:srgbClr val="000000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44038" name="Text Box 17">
            <a:extLst>
              <a:ext uri="{FF2B5EF4-FFF2-40B4-BE49-F238E27FC236}">
                <a16:creationId xmlns:a16="http://schemas.microsoft.com/office/drawing/2014/main" id="{D0019E95-F567-B549-A969-0A5846D16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3916363"/>
            <a:ext cx="287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000000"/>
                </a:solidFill>
              </a:rPr>
              <a:t>+</a:t>
            </a:r>
          </a:p>
        </p:txBody>
      </p:sp>
      <p:sp>
        <p:nvSpPr>
          <p:cNvPr id="23561" name="Line 18">
            <a:extLst>
              <a:ext uri="{FF2B5EF4-FFF2-40B4-BE49-F238E27FC236}">
                <a16:creationId xmlns:a16="http://schemas.microsoft.com/office/drawing/2014/main" id="{ACD48009-F9BD-8442-B566-C4BAD82D49B0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0175" y="428783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pPr>
              <a:defRPr/>
            </a:pPr>
            <a:endParaRPr lang="zh-TW" altLang="en-US" sz="1200">
              <a:solidFill>
                <a:srgbClr val="000000"/>
              </a:solidFill>
              <a:latin typeface="Comic Sans MS" panose="030F0702030302020204" pitchFamily="66" charset="0"/>
              <a:ea typeface="+mn-ea"/>
            </a:endParaRPr>
          </a:p>
        </p:txBody>
      </p:sp>
      <p:sp>
        <p:nvSpPr>
          <p:cNvPr id="44040" name="Text Box 19">
            <a:extLst>
              <a:ext uri="{FF2B5EF4-FFF2-40B4-BE49-F238E27FC236}">
                <a16:creationId xmlns:a16="http://schemas.microsoft.com/office/drawing/2014/main" id="{5EAB173A-2686-6D42-92C0-822636140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124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003399"/>
                </a:solidFill>
              </a:rPr>
              <a:t>1</a:t>
            </a:r>
          </a:p>
        </p:txBody>
      </p:sp>
      <p:grpSp>
        <p:nvGrpSpPr>
          <p:cNvPr id="44041" name="Group 20">
            <a:extLst>
              <a:ext uri="{FF2B5EF4-FFF2-40B4-BE49-F238E27FC236}">
                <a16:creationId xmlns:a16="http://schemas.microsoft.com/office/drawing/2014/main" id="{0DB59F2C-A36F-4249-8C0A-7C2D8ECF1111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547938"/>
            <a:ext cx="1084262" cy="2093912"/>
            <a:chOff x="1623" y="1605"/>
            <a:chExt cx="683" cy="1319"/>
          </a:xfrm>
        </p:grpSpPr>
        <p:sp>
          <p:nvSpPr>
            <p:cNvPr id="44056" name="Rectangle 21">
              <a:extLst>
                <a:ext uri="{FF2B5EF4-FFF2-40B4-BE49-F238E27FC236}">
                  <a16:creationId xmlns:a16="http://schemas.microsoft.com/office/drawing/2014/main" id="{D1666471-871A-344A-82CC-E561CCC7F7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1613"/>
              <a:ext cx="630" cy="1267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 sz="12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4057" name="AutoShape 22">
              <a:extLst>
                <a:ext uri="{FF2B5EF4-FFF2-40B4-BE49-F238E27FC236}">
                  <a16:creationId xmlns:a16="http://schemas.microsoft.com/office/drawing/2014/main" id="{4274C849-2874-6D4E-9DED-88FC89E00C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2787"/>
              <a:ext cx="85" cy="9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4058" name="Text Box 23">
              <a:extLst>
                <a:ext uri="{FF2B5EF4-FFF2-40B4-BE49-F238E27FC236}">
                  <a16:creationId xmlns:a16="http://schemas.microsoft.com/office/drawing/2014/main" id="{338AF8CE-01D0-534F-83B2-E6087EE53E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" y="1605"/>
              <a:ext cx="5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0000"/>
                  </a:solidFill>
                </a:rPr>
                <a:t>Memory</a:t>
              </a:r>
            </a:p>
          </p:txBody>
        </p:sp>
        <p:sp>
          <p:nvSpPr>
            <p:cNvPr id="44059" name="Text Box 24">
              <a:extLst>
                <a:ext uri="{FF2B5EF4-FFF2-40B4-BE49-F238E27FC236}">
                  <a16:creationId xmlns:a16="http://schemas.microsoft.com/office/drawing/2014/main" id="{909A171F-7436-8E43-AE86-6BC010FAF7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" y="2732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</a:t>
              </a:r>
            </a:p>
          </p:txBody>
        </p:sp>
        <p:sp>
          <p:nvSpPr>
            <p:cNvPr id="44060" name="Text Box 25">
              <a:extLst>
                <a:ext uri="{FF2B5EF4-FFF2-40B4-BE49-F238E27FC236}">
                  <a16:creationId xmlns:a16="http://schemas.microsoft.com/office/drawing/2014/main" id="{CA4A40A0-1C3A-E040-AF57-661D785A1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" y="2453"/>
              <a:ext cx="4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 Data</a:t>
              </a:r>
            </a:p>
          </p:txBody>
        </p:sp>
        <p:sp>
          <p:nvSpPr>
            <p:cNvPr id="44061" name="Text Box 26">
              <a:extLst>
                <a:ext uri="{FF2B5EF4-FFF2-40B4-BE49-F238E27FC236}">
                  <a16:creationId xmlns:a16="http://schemas.microsoft.com/office/drawing/2014/main" id="{9AAD6D09-EF55-B64B-953D-97830460B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3" y="1816"/>
              <a:ext cx="3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Addr</a:t>
              </a:r>
            </a:p>
          </p:txBody>
        </p:sp>
        <p:sp>
          <p:nvSpPr>
            <p:cNvPr id="44062" name="Text Box 27">
              <a:extLst>
                <a:ext uri="{FF2B5EF4-FFF2-40B4-BE49-F238E27FC236}">
                  <a16:creationId xmlns:a16="http://schemas.microsoft.com/office/drawing/2014/main" id="{787E1BCD-365C-5C41-9516-98A67EF590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6" y="2128"/>
              <a:ext cx="4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R Data</a:t>
              </a:r>
            </a:p>
          </p:txBody>
        </p:sp>
      </p:grpSp>
      <p:grpSp>
        <p:nvGrpSpPr>
          <p:cNvPr id="44042" name="Group 28">
            <a:extLst>
              <a:ext uri="{FF2B5EF4-FFF2-40B4-BE49-F238E27FC236}">
                <a16:creationId xmlns:a16="http://schemas.microsoft.com/office/drawing/2014/main" id="{2ECECDCC-73D6-F14A-ACA0-4124E2480FD6}"/>
              </a:ext>
            </a:extLst>
          </p:cNvPr>
          <p:cNvGrpSpPr>
            <a:grpSpLocks/>
          </p:cNvGrpSpPr>
          <p:nvPr/>
        </p:nvGrpSpPr>
        <p:grpSpPr bwMode="auto">
          <a:xfrm>
            <a:off x="4065588" y="2646363"/>
            <a:ext cx="400050" cy="1689100"/>
            <a:chOff x="2561" y="1667"/>
            <a:chExt cx="252" cy="1064"/>
          </a:xfrm>
        </p:grpSpPr>
        <p:sp>
          <p:nvSpPr>
            <p:cNvPr id="44049" name="Rectangle 29">
              <a:extLst>
                <a:ext uri="{FF2B5EF4-FFF2-40B4-BE49-F238E27FC236}">
                  <a16:creationId xmlns:a16="http://schemas.microsoft.com/office/drawing/2014/main" id="{900C9556-CB55-0E46-BDFD-371259BD8B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1688"/>
              <a:ext cx="203" cy="1043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4050" name="AutoShape 30">
              <a:extLst>
                <a:ext uri="{FF2B5EF4-FFF2-40B4-BE49-F238E27FC236}">
                  <a16:creationId xmlns:a16="http://schemas.microsoft.com/office/drawing/2014/main" id="{9B9E46FB-B7E8-1E45-876A-B720B6F6BA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2638"/>
              <a:ext cx="85" cy="9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4051" name="Text Box 31">
              <a:extLst>
                <a:ext uri="{FF2B5EF4-FFF2-40B4-BE49-F238E27FC236}">
                  <a16:creationId xmlns:a16="http://schemas.microsoft.com/office/drawing/2014/main" id="{F366070C-04DE-1340-8A3B-0EAEF3A212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1" y="1667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0000"/>
                  </a:solidFill>
                </a:rPr>
                <a:t>IR</a:t>
              </a:r>
            </a:p>
          </p:txBody>
        </p:sp>
        <p:sp>
          <p:nvSpPr>
            <p:cNvPr id="44052" name="Text Box 32">
              <a:extLst>
                <a:ext uri="{FF2B5EF4-FFF2-40B4-BE49-F238E27FC236}">
                  <a16:creationId xmlns:a16="http://schemas.microsoft.com/office/drawing/2014/main" id="{E06B03F0-6956-DB4E-A205-ED90CAC598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1" y="1836"/>
              <a:ext cx="2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op</a:t>
              </a:r>
            </a:p>
          </p:txBody>
        </p:sp>
        <p:sp>
          <p:nvSpPr>
            <p:cNvPr id="44053" name="Text Box 33">
              <a:extLst>
                <a:ext uri="{FF2B5EF4-FFF2-40B4-BE49-F238E27FC236}">
                  <a16:creationId xmlns:a16="http://schemas.microsoft.com/office/drawing/2014/main" id="{5F1DF7C0-12EF-EA45-B6E2-E5CD9CF7A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28"/>
              <a:ext cx="1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d</a:t>
              </a:r>
            </a:p>
          </p:txBody>
        </p:sp>
        <p:sp>
          <p:nvSpPr>
            <p:cNvPr id="44054" name="Text Box 34">
              <a:extLst>
                <a:ext uri="{FF2B5EF4-FFF2-40B4-BE49-F238E27FC236}">
                  <a16:creationId xmlns:a16="http://schemas.microsoft.com/office/drawing/2014/main" id="{C94F6F21-A464-BE4D-B29D-5085CACD2D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5" y="2255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s</a:t>
              </a:r>
            </a:p>
          </p:txBody>
        </p:sp>
        <p:sp>
          <p:nvSpPr>
            <p:cNvPr id="44055" name="Text Box 35">
              <a:extLst>
                <a:ext uri="{FF2B5EF4-FFF2-40B4-BE49-F238E27FC236}">
                  <a16:creationId xmlns:a16="http://schemas.microsoft.com/office/drawing/2014/main" id="{BA03019B-1513-8C43-A94F-CEC09362AD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2" y="2461"/>
              <a:ext cx="1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t</a:t>
              </a:r>
            </a:p>
          </p:txBody>
        </p:sp>
      </p:grpSp>
      <p:grpSp>
        <p:nvGrpSpPr>
          <p:cNvPr id="44043" name="Group 36">
            <a:extLst>
              <a:ext uri="{FF2B5EF4-FFF2-40B4-BE49-F238E27FC236}">
                <a16:creationId xmlns:a16="http://schemas.microsoft.com/office/drawing/2014/main" id="{1F7A530C-268D-1345-8B53-FEC1CAC9BEDD}"/>
              </a:ext>
            </a:extLst>
          </p:cNvPr>
          <p:cNvGrpSpPr>
            <a:grpSpLocks/>
          </p:cNvGrpSpPr>
          <p:nvPr/>
        </p:nvGrpSpPr>
        <p:grpSpPr bwMode="auto">
          <a:xfrm>
            <a:off x="7224713" y="2500313"/>
            <a:ext cx="404812" cy="914400"/>
            <a:chOff x="4551" y="1575"/>
            <a:chExt cx="255" cy="576"/>
          </a:xfrm>
        </p:grpSpPr>
        <p:sp>
          <p:nvSpPr>
            <p:cNvPr id="23587" name="Freeform 37">
              <a:extLst>
                <a:ext uri="{FF2B5EF4-FFF2-40B4-BE49-F238E27FC236}">
                  <a16:creationId xmlns:a16="http://schemas.microsoft.com/office/drawing/2014/main" id="{FB19E5B5-541C-6244-B27E-3B4A7FC6E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" y="1575"/>
              <a:ext cx="255" cy="576"/>
            </a:xfrm>
            <a:custGeom>
              <a:avLst/>
              <a:gdLst>
                <a:gd name="T0" fmla="*/ 3 w 255"/>
                <a:gd name="T1" fmla="*/ 0 h 576"/>
                <a:gd name="T2" fmla="*/ 3 w 255"/>
                <a:gd name="T3" fmla="*/ 237 h 576"/>
                <a:gd name="T4" fmla="*/ 69 w 255"/>
                <a:gd name="T5" fmla="*/ 276 h 576"/>
                <a:gd name="T6" fmla="*/ 0 w 255"/>
                <a:gd name="T7" fmla="*/ 342 h 576"/>
                <a:gd name="T8" fmla="*/ 0 w 255"/>
                <a:gd name="T9" fmla="*/ 576 h 576"/>
                <a:gd name="T10" fmla="*/ 255 w 255"/>
                <a:gd name="T11" fmla="*/ 396 h 576"/>
                <a:gd name="T12" fmla="*/ 255 w 255"/>
                <a:gd name="T13" fmla="*/ 165 h 576"/>
                <a:gd name="T14" fmla="*/ 3 w 255"/>
                <a:gd name="T15" fmla="*/ 0 h 5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5"/>
                <a:gd name="T25" fmla="*/ 0 h 576"/>
                <a:gd name="T26" fmla="*/ 255 w 255"/>
                <a:gd name="T27" fmla="*/ 576 h 5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5" h="576">
                  <a:moveTo>
                    <a:pt x="3" y="0"/>
                  </a:moveTo>
                  <a:lnTo>
                    <a:pt x="3" y="237"/>
                  </a:lnTo>
                  <a:lnTo>
                    <a:pt x="69" y="276"/>
                  </a:lnTo>
                  <a:lnTo>
                    <a:pt x="0" y="342"/>
                  </a:lnTo>
                  <a:lnTo>
                    <a:pt x="0" y="576"/>
                  </a:lnTo>
                  <a:lnTo>
                    <a:pt x="255" y="396"/>
                  </a:lnTo>
                  <a:lnTo>
                    <a:pt x="255" y="16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 type="none" w="sm" len="sm"/>
            </a:ln>
          </p:spPr>
          <p:txBody>
            <a:bodyPr lIns="92075" tIns="46038" rIns="92075" bIns="46038"/>
            <a:lstStyle/>
            <a:p>
              <a:pPr>
                <a:defRPr/>
              </a:pPr>
              <a:endParaRPr lang="zh-TW" altLang="en-US" sz="1200">
                <a:solidFill>
                  <a:srgbClr val="000000"/>
                </a:solidFill>
                <a:latin typeface="Comic Sans MS" panose="030F0702030302020204" pitchFamily="66" charset="0"/>
                <a:ea typeface="+mn-ea"/>
              </a:endParaRPr>
            </a:p>
          </p:txBody>
        </p:sp>
        <p:sp>
          <p:nvSpPr>
            <p:cNvPr id="44048" name="Text Box 38">
              <a:extLst>
                <a:ext uri="{FF2B5EF4-FFF2-40B4-BE49-F238E27FC236}">
                  <a16:creationId xmlns:a16="http://schemas.microsoft.com/office/drawing/2014/main" id="{DEC05436-4A8E-FA42-B8D6-E4D38F200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" y="1625"/>
              <a:ext cx="197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0000"/>
                  </a:solidFill>
                </a:rPr>
                <a:t>A</a:t>
              </a:r>
            </a:p>
            <a:p>
              <a:r>
                <a:rPr lang="en-US" altLang="zh-TW" sz="1400" b="1">
                  <a:solidFill>
                    <a:srgbClr val="000000"/>
                  </a:solidFill>
                </a:rPr>
                <a:t>L</a:t>
              </a:r>
            </a:p>
            <a:p>
              <a:r>
                <a:rPr lang="en-US" altLang="zh-TW" sz="1400" b="1">
                  <a:solidFill>
                    <a:srgbClr val="000000"/>
                  </a:solidFill>
                </a:rPr>
                <a:t>U</a:t>
              </a:r>
            </a:p>
          </p:txBody>
        </p:sp>
      </p:grpSp>
      <p:grpSp>
        <p:nvGrpSpPr>
          <p:cNvPr id="44044" name="Group 96">
            <a:extLst>
              <a:ext uri="{FF2B5EF4-FFF2-40B4-BE49-F238E27FC236}">
                <a16:creationId xmlns:a16="http://schemas.microsoft.com/office/drawing/2014/main" id="{2B810FB8-393A-0B42-8329-9BF6DB9AF30C}"/>
              </a:ext>
            </a:extLst>
          </p:cNvPr>
          <p:cNvGrpSpPr>
            <a:grpSpLocks/>
          </p:cNvGrpSpPr>
          <p:nvPr/>
        </p:nvGrpSpPr>
        <p:grpSpPr bwMode="auto">
          <a:xfrm>
            <a:off x="6832600" y="1433513"/>
            <a:ext cx="636588" cy="828675"/>
            <a:chOff x="4304" y="903"/>
            <a:chExt cx="401" cy="522"/>
          </a:xfrm>
        </p:grpSpPr>
        <p:sp>
          <p:nvSpPr>
            <p:cNvPr id="44045" name="Rectangle 97">
              <a:extLst>
                <a:ext uri="{FF2B5EF4-FFF2-40B4-BE49-F238E27FC236}">
                  <a16:creationId xmlns:a16="http://schemas.microsoft.com/office/drawing/2014/main" id="{79330A5D-6631-2B49-BB05-5F93083F0C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903"/>
              <a:ext cx="325" cy="52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4046" name="Text Box 98">
              <a:extLst>
                <a:ext uri="{FF2B5EF4-FFF2-40B4-BE49-F238E27FC236}">
                  <a16:creationId xmlns:a16="http://schemas.microsoft.com/office/drawing/2014/main" id="{9E5F194C-3D00-B348-8EEE-72F605F345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4" y="994"/>
              <a:ext cx="40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en-US" altLang="zh-TW" sz="1400" b="1">
                  <a:solidFill>
                    <a:srgbClr val="000000"/>
                  </a:solidFill>
                </a:rPr>
                <a:t>Cond</a:t>
              </a:r>
            </a:p>
            <a:p>
              <a:pPr algn="ctr"/>
              <a:r>
                <a:rPr lang="en-US" altLang="zh-TW" sz="1400" b="1">
                  <a:solidFill>
                    <a:srgbClr val="000000"/>
                  </a:solidFill>
                </a:rPr>
                <a:t>Eval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投影片編號版面配置區 3">
            <a:extLst>
              <a:ext uri="{FF2B5EF4-FFF2-40B4-BE49-F238E27FC236}">
                <a16:creationId xmlns:a16="http://schemas.microsoft.com/office/drawing/2014/main" id="{8CB81AEE-1C1B-444A-B9B2-5E881DFD2C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035DBD3-612B-6F46-AC73-B38B0699FD08}" type="slidenum">
              <a:rPr lang="zh-TW" altLang="en-US" smtClean="0">
                <a:latin typeface="Comic Sans MS" panose="030F0902030302020204" pitchFamily="66" charset="0"/>
              </a:rPr>
              <a:pPr/>
              <a:t>25</a:t>
            </a:fld>
            <a:endParaRPr lang="en-US" altLang="zh-TW" sz="1400">
              <a:latin typeface="Comic Sans MS" panose="030F0902030302020204" pitchFamily="66" charset="0"/>
            </a:endParaRPr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6650B832-602C-304F-8CE9-F9959C0403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ea typeface="新細明體" panose="02020500000000000000" pitchFamily="18" charset="-120"/>
              </a:rPr>
              <a:t>Toy machine</a:t>
            </a:r>
            <a:endParaRPr lang="zh-TW" altLang="en-US">
              <a:ea typeface="新細明體" panose="02020500000000000000" pitchFamily="18" charset="-120"/>
            </a:endParaRP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21ACC201-6B5B-B84B-AF8C-5ABC392F7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3463" y="2668588"/>
            <a:ext cx="342900" cy="881062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400" b="1"/>
              <a:t>PC</a:t>
            </a:r>
          </a:p>
        </p:txBody>
      </p:sp>
      <p:sp>
        <p:nvSpPr>
          <p:cNvPr id="45060" name="AutoShape 4">
            <a:extLst>
              <a:ext uri="{FF2B5EF4-FFF2-40B4-BE49-F238E27FC236}">
                <a16:creationId xmlns:a16="http://schemas.microsoft.com/office/drawing/2014/main" id="{353ECCEB-70EC-E64B-87CA-92939C884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8713" y="3402013"/>
            <a:ext cx="134937" cy="142875"/>
          </a:xfrm>
          <a:prstGeom prst="triangle">
            <a:avLst>
              <a:gd name="adj" fmla="val 50000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061" name="AutoShape 5">
            <a:extLst>
              <a:ext uri="{FF2B5EF4-FFF2-40B4-BE49-F238E27FC236}">
                <a16:creationId xmlns:a16="http://schemas.microsoft.com/office/drawing/2014/main" id="{7D7F445F-D2B3-A14D-8A92-3B89FF253B57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867275" y="2201863"/>
            <a:ext cx="528638" cy="398462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062" name="AutoShape 6">
            <a:extLst>
              <a:ext uri="{FF2B5EF4-FFF2-40B4-BE49-F238E27FC236}">
                <a16:creationId xmlns:a16="http://schemas.microsoft.com/office/drawing/2014/main" id="{0B1B9E5E-76DE-A941-AC3E-85FAF423EB5D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937125" y="3519488"/>
            <a:ext cx="377825" cy="2794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063" name="AutoShape 7">
            <a:extLst>
              <a:ext uri="{FF2B5EF4-FFF2-40B4-BE49-F238E27FC236}">
                <a16:creationId xmlns:a16="http://schemas.microsoft.com/office/drawing/2014/main" id="{3E52CC93-0EB9-0845-A824-505B07C6A65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970044" y="2940844"/>
            <a:ext cx="411162" cy="31115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grpSp>
        <p:nvGrpSpPr>
          <p:cNvPr id="45064" name="Group 8">
            <a:extLst>
              <a:ext uri="{FF2B5EF4-FFF2-40B4-BE49-F238E27FC236}">
                <a16:creationId xmlns:a16="http://schemas.microsoft.com/office/drawing/2014/main" id="{0E43B855-A48C-314E-B2E8-CAD83CAAA400}"/>
              </a:ext>
            </a:extLst>
          </p:cNvPr>
          <p:cNvGrpSpPr>
            <a:grpSpLocks/>
          </p:cNvGrpSpPr>
          <p:nvPr/>
        </p:nvGrpSpPr>
        <p:grpSpPr bwMode="auto">
          <a:xfrm>
            <a:off x="5446713" y="1882775"/>
            <a:ext cx="1193800" cy="2595563"/>
            <a:chOff x="3431" y="1186"/>
            <a:chExt cx="752" cy="1635"/>
          </a:xfrm>
        </p:grpSpPr>
        <p:sp>
          <p:nvSpPr>
            <p:cNvPr id="45238" name="Rectangle 9">
              <a:extLst>
                <a:ext uri="{FF2B5EF4-FFF2-40B4-BE49-F238E27FC236}">
                  <a16:creationId xmlns:a16="http://schemas.microsoft.com/office/drawing/2014/main" id="{5EA83C21-CDF1-3B43-855C-545ECF5AC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1200"/>
              <a:ext cx="657" cy="1579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39" name="AutoShape 10">
              <a:extLst>
                <a:ext uri="{FF2B5EF4-FFF2-40B4-BE49-F238E27FC236}">
                  <a16:creationId xmlns:a16="http://schemas.microsoft.com/office/drawing/2014/main" id="{5E1D469A-8F84-4540-A97A-227081A857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0" y="2686"/>
              <a:ext cx="85" cy="9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40" name="Text Box 11">
              <a:extLst>
                <a:ext uri="{FF2B5EF4-FFF2-40B4-BE49-F238E27FC236}">
                  <a16:creationId xmlns:a16="http://schemas.microsoft.com/office/drawing/2014/main" id="{C5A6126F-5947-534A-AB9D-9CB7089344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94" y="1186"/>
              <a:ext cx="62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/>
                <a:t>Registers</a:t>
              </a:r>
            </a:p>
          </p:txBody>
        </p:sp>
        <p:sp>
          <p:nvSpPr>
            <p:cNvPr id="45241" name="Text Box 12">
              <a:extLst>
                <a:ext uri="{FF2B5EF4-FFF2-40B4-BE49-F238E27FC236}">
                  <a16:creationId xmlns:a16="http://schemas.microsoft.com/office/drawing/2014/main" id="{145D1D8E-D086-3D4B-B0D0-4717790CD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13" y="2629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</a:t>
              </a:r>
            </a:p>
          </p:txBody>
        </p:sp>
        <p:sp>
          <p:nvSpPr>
            <p:cNvPr id="45242" name="Text Box 13">
              <a:extLst>
                <a:ext uri="{FF2B5EF4-FFF2-40B4-BE49-F238E27FC236}">
                  <a16:creationId xmlns:a16="http://schemas.microsoft.com/office/drawing/2014/main" id="{8B2178AD-E3DB-6444-82C8-78958AAD610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6" y="1416"/>
              <a:ext cx="4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 Data</a:t>
              </a:r>
            </a:p>
          </p:txBody>
        </p:sp>
        <p:sp>
          <p:nvSpPr>
            <p:cNvPr id="45243" name="Text Box 14">
              <a:extLst>
                <a:ext uri="{FF2B5EF4-FFF2-40B4-BE49-F238E27FC236}">
                  <a16:creationId xmlns:a16="http://schemas.microsoft.com/office/drawing/2014/main" id="{1899C69B-2533-5949-B82B-144426D5F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3" y="1606"/>
              <a:ext cx="4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A Data</a:t>
              </a:r>
            </a:p>
          </p:txBody>
        </p:sp>
        <p:sp>
          <p:nvSpPr>
            <p:cNvPr id="45244" name="Text Box 15">
              <a:extLst>
                <a:ext uri="{FF2B5EF4-FFF2-40B4-BE49-F238E27FC236}">
                  <a16:creationId xmlns:a16="http://schemas.microsoft.com/office/drawing/2014/main" id="{342D897D-CA2E-3249-A39B-5D66857FCF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02" y="1882"/>
              <a:ext cx="4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B Data</a:t>
              </a:r>
            </a:p>
          </p:txBody>
        </p:sp>
        <p:sp>
          <p:nvSpPr>
            <p:cNvPr id="45245" name="Text Box 16">
              <a:extLst>
                <a:ext uri="{FF2B5EF4-FFF2-40B4-BE49-F238E27FC236}">
                  <a16:creationId xmlns:a16="http://schemas.microsoft.com/office/drawing/2014/main" id="{19345E3C-9B84-074D-9C04-50ABB6163B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2" y="2027"/>
              <a:ext cx="5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 Addr</a:t>
              </a:r>
            </a:p>
          </p:txBody>
        </p:sp>
        <p:sp>
          <p:nvSpPr>
            <p:cNvPr id="45246" name="Text Box 17">
              <a:extLst>
                <a:ext uri="{FF2B5EF4-FFF2-40B4-BE49-F238E27FC236}">
                  <a16:creationId xmlns:a16="http://schemas.microsoft.com/office/drawing/2014/main" id="{D0AB4FEB-974B-3B48-AE87-63CC6F4C0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5" y="2212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A Addr</a:t>
              </a:r>
            </a:p>
          </p:txBody>
        </p:sp>
        <p:sp>
          <p:nvSpPr>
            <p:cNvPr id="45247" name="Text Box 18">
              <a:extLst>
                <a:ext uri="{FF2B5EF4-FFF2-40B4-BE49-F238E27FC236}">
                  <a16:creationId xmlns:a16="http://schemas.microsoft.com/office/drawing/2014/main" id="{48207FCE-AC4C-5746-89DF-4FBAB2A926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31" y="2390"/>
              <a:ext cx="489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B Addr</a:t>
              </a:r>
            </a:p>
          </p:txBody>
        </p:sp>
      </p:grpSp>
      <p:sp>
        <p:nvSpPr>
          <p:cNvPr id="45065" name="Freeform 19">
            <a:extLst>
              <a:ext uri="{FF2B5EF4-FFF2-40B4-BE49-F238E27FC236}">
                <a16:creationId xmlns:a16="http://schemas.microsoft.com/office/drawing/2014/main" id="{78098AB9-2CFE-A54C-BA08-41B1256DFE37}"/>
              </a:ext>
            </a:extLst>
          </p:cNvPr>
          <p:cNvSpPr>
            <a:spLocks/>
          </p:cNvSpPr>
          <p:nvPr/>
        </p:nvSpPr>
        <p:spPr bwMode="auto">
          <a:xfrm>
            <a:off x="1620838" y="3678238"/>
            <a:ext cx="357187" cy="804862"/>
          </a:xfrm>
          <a:custGeom>
            <a:avLst/>
            <a:gdLst>
              <a:gd name="T0" fmla="*/ 2147483646 w 255"/>
              <a:gd name="T1" fmla="*/ 0 h 576"/>
              <a:gd name="T2" fmla="*/ 2147483646 w 255"/>
              <a:gd name="T3" fmla="*/ 2147483646 h 576"/>
              <a:gd name="T4" fmla="*/ 2147483646 w 255"/>
              <a:gd name="T5" fmla="*/ 2147483646 h 576"/>
              <a:gd name="T6" fmla="*/ 0 w 255"/>
              <a:gd name="T7" fmla="*/ 2147483646 h 576"/>
              <a:gd name="T8" fmla="*/ 0 w 255"/>
              <a:gd name="T9" fmla="*/ 2147483646 h 576"/>
              <a:gd name="T10" fmla="*/ 2147483646 w 255"/>
              <a:gd name="T11" fmla="*/ 2147483646 h 576"/>
              <a:gd name="T12" fmla="*/ 2147483646 w 255"/>
              <a:gd name="T13" fmla="*/ 2147483646 h 576"/>
              <a:gd name="T14" fmla="*/ 2147483646 w 255"/>
              <a:gd name="T15" fmla="*/ 0 h 57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55"/>
              <a:gd name="T25" fmla="*/ 0 h 576"/>
              <a:gd name="T26" fmla="*/ 255 w 255"/>
              <a:gd name="T27" fmla="*/ 576 h 57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55" h="576">
                <a:moveTo>
                  <a:pt x="3" y="0"/>
                </a:moveTo>
                <a:lnTo>
                  <a:pt x="3" y="237"/>
                </a:lnTo>
                <a:lnTo>
                  <a:pt x="69" y="276"/>
                </a:lnTo>
                <a:lnTo>
                  <a:pt x="0" y="342"/>
                </a:lnTo>
                <a:lnTo>
                  <a:pt x="0" y="576"/>
                </a:lnTo>
                <a:lnTo>
                  <a:pt x="255" y="396"/>
                </a:lnTo>
                <a:lnTo>
                  <a:pt x="255" y="165"/>
                </a:lnTo>
                <a:lnTo>
                  <a:pt x="3" y="0"/>
                </a:lnTo>
                <a:close/>
              </a:path>
            </a:pathLst>
          </a:custGeom>
          <a:solidFill>
            <a:schemeClr val="tx2"/>
          </a:solidFill>
          <a:ln w="19050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/>
          <a:p>
            <a:endParaRPr lang="zh-TW" altLang="en-US"/>
          </a:p>
        </p:txBody>
      </p:sp>
      <p:sp>
        <p:nvSpPr>
          <p:cNvPr id="45066" name="Text Box 20">
            <a:extLst>
              <a:ext uri="{FF2B5EF4-FFF2-40B4-BE49-F238E27FC236}">
                <a16:creationId xmlns:a16="http://schemas.microsoft.com/office/drawing/2014/main" id="{42F36D9C-7FDB-DC4E-9FB3-4547B34DF7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9575" y="3916363"/>
            <a:ext cx="2873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/>
              <a:t>+</a:t>
            </a:r>
          </a:p>
        </p:txBody>
      </p:sp>
      <p:sp>
        <p:nvSpPr>
          <p:cNvPr id="45067" name="Rectangle 21">
            <a:extLst>
              <a:ext uri="{FF2B5EF4-FFF2-40B4-BE49-F238E27FC236}">
                <a16:creationId xmlns:a16="http://schemas.microsoft.com/office/drawing/2014/main" id="{35348D24-192B-A54C-91B0-A163B3F90F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5225" y="5410200"/>
            <a:ext cx="742950" cy="581025"/>
          </a:xfrm>
          <a:prstGeom prst="rect">
            <a:avLst/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en-US" altLang="zh-TW" sz="1400" b="1">
                <a:solidFill>
                  <a:srgbClr val="003399"/>
                </a:solidFill>
              </a:rPr>
              <a:t>1-bit</a:t>
            </a:r>
          </a:p>
          <a:p>
            <a:pPr algn="ctr"/>
            <a:r>
              <a:rPr lang="en-US" altLang="zh-TW" sz="1400" b="1">
                <a:solidFill>
                  <a:srgbClr val="003399"/>
                </a:solidFill>
              </a:rPr>
              <a:t>counter</a:t>
            </a:r>
          </a:p>
        </p:txBody>
      </p:sp>
      <p:grpSp>
        <p:nvGrpSpPr>
          <p:cNvPr id="45068" name="Group 22">
            <a:extLst>
              <a:ext uri="{FF2B5EF4-FFF2-40B4-BE49-F238E27FC236}">
                <a16:creationId xmlns:a16="http://schemas.microsoft.com/office/drawing/2014/main" id="{98272F9D-6949-9444-8EF2-0BA9B0649171}"/>
              </a:ext>
            </a:extLst>
          </p:cNvPr>
          <p:cNvGrpSpPr>
            <a:grpSpLocks/>
          </p:cNvGrpSpPr>
          <p:nvPr/>
        </p:nvGrpSpPr>
        <p:grpSpPr bwMode="auto">
          <a:xfrm>
            <a:off x="4873625" y="5802313"/>
            <a:ext cx="200025" cy="179387"/>
            <a:chOff x="3070" y="3655"/>
            <a:chExt cx="126" cy="113"/>
          </a:xfrm>
        </p:grpSpPr>
        <p:sp>
          <p:nvSpPr>
            <p:cNvPr id="45236" name="AutoShape 23">
              <a:extLst>
                <a:ext uri="{FF2B5EF4-FFF2-40B4-BE49-F238E27FC236}">
                  <a16:creationId xmlns:a16="http://schemas.microsoft.com/office/drawing/2014/main" id="{DF50460F-03CF-044E-AED5-7B4F6E90221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056" y="3669"/>
              <a:ext cx="113" cy="86"/>
            </a:xfrm>
            <a:prstGeom prst="triangle">
              <a:avLst>
                <a:gd name="adj" fmla="val 50000"/>
              </a:avLst>
            </a:prstGeom>
            <a:solidFill>
              <a:srgbClr val="003399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37" name="Oval 24">
              <a:extLst>
                <a:ext uri="{FF2B5EF4-FFF2-40B4-BE49-F238E27FC236}">
                  <a16:creationId xmlns:a16="http://schemas.microsoft.com/office/drawing/2014/main" id="{53482C52-D940-0545-AC2D-53056CF038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4" y="3693"/>
              <a:ext cx="32" cy="32"/>
            </a:xfrm>
            <a:prstGeom prst="ellipse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round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</p:grpSp>
      <p:sp>
        <p:nvSpPr>
          <p:cNvPr id="45069" name="Line 25">
            <a:extLst>
              <a:ext uri="{FF2B5EF4-FFF2-40B4-BE49-F238E27FC236}">
                <a16:creationId xmlns:a16="http://schemas.microsoft.com/office/drawing/2014/main" id="{C91248AC-83DB-3344-85E0-205256CD147F}"/>
              </a:ext>
            </a:extLst>
          </p:cNvPr>
          <p:cNvSpPr>
            <a:spLocks noChangeShapeType="1"/>
          </p:cNvSpPr>
          <p:nvPr/>
        </p:nvSpPr>
        <p:spPr bwMode="auto">
          <a:xfrm>
            <a:off x="4446588" y="5638800"/>
            <a:ext cx="2143125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70" name="Line 26">
            <a:extLst>
              <a:ext uri="{FF2B5EF4-FFF2-40B4-BE49-F238E27FC236}">
                <a16:creationId xmlns:a16="http://schemas.microsoft.com/office/drawing/2014/main" id="{F1FC0070-C08E-6E4B-AD33-D344A281F0F4}"/>
              </a:ext>
            </a:extLst>
          </p:cNvPr>
          <p:cNvSpPr>
            <a:spLocks noChangeShapeType="1"/>
          </p:cNvSpPr>
          <p:nvPr/>
        </p:nvSpPr>
        <p:spPr bwMode="auto">
          <a:xfrm>
            <a:off x="5078413" y="5889625"/>
            <a:ext cx="1503362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71" name="Line 27">
            <a:extLst>
              <a:ext uri="{FF2B5EF4-FFF2-40B4-BE49-F238E27FC236}">
                <a16:creationId xmlns:a16="http://schemas.microsoft.com/office/drawing/2014/main" id="{9F79334B-1860-3E45-B7CF-2E1F3809D9A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57525" y="5815013"/>
            <a:ext cx="642938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grpSp>
        <p:nvGrpSpPr>
          <p:cNvPr id="45072" name="Group 28">
            <a:extLst>
              <a:ext uri="{FF2B5EF4-FFF2-40B4-BE49-F238E27FC236}">
                <a16:creationId xmlns:a16="http://schemas.microsoft.com/office/drawing/2014/main" id="{44B47C7B-2909-064F-A14E-93975310FB4A}"/>
              </a:ext>
            </a:extLst>
          </p:cNvPr>
          <p:cNvGrpSpPr>
            <a:grpSpLocks/>
          </p:cNvGrpSpPr>
          <p:nvPr/>
        </p:nvGrpSpPr>
        <p:grpSpPr bwMode="auto">
          <a:xfrm>
            <a:off x="3414713" y="5803900"/>
            <a:ext cx="3171825" cy="287338"/>
            <a:chOff x="2151" y="3656"/>
            <a:chExt cx="1998" cy="181"/>
          </a:xfrm>
        </p:grpSpPr>
        <p:sp>
          <p:nvSpPr>
            <p:cNvPr id="45234" name="Line 29">
              <a:extLst>
                <a:ext uri="{FF2B5EF4-FFF2-40B4-BE49-F238E27FC236}">
                  <a16:creationId xmlns:a16="http://schemas.microsoft.com/office/drawing/2014/main" id="{3766F876-2812-864F-81E0-4B4A1679A7B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55" y="3656"/>
              <a:ext cx="0" cy="181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/>
            <a:lstStyle/>
            <a:p>
              <a:endParaRPr lang="zh-TW" altLang="en-US"/>
            </a:p>
          </p:txBody>
        </p:sp>
        <p:sp>
          <p:nvSpPr>
            <p:cNvPr id="45235" name="Line 30">
              <a:extLst>
                <a:ext uri="{FF2B5EF4-FFF2-40B4-BE49-F238E27FC236}">
                  <a16:creationId xmlns:a16="http://schemas.microsoft.com/office/drawing/2014/main" id="{A266BB9F-3C3B-984C-94C4-61E1FCE7F2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51" y="3825"/>
              <a:ext cx="1998" cy="0"/>
            </a:xfrm>
            <a:prstGeom prst="line">
              <a:avLst/>
            </a:prstGeom>
            <a:noFill/>
            <a:ln w="19050">
              <a:solidFill>
                <a:srgbClr val="006600"/>
              </a:solidFill>
              <a:round/>
              <a:headEnd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2075" tIns="46038" rIns="92075" bIns="46038"/>
            <a:lstStyle/>
            <a:p>
              <a:endParaRPr lang="zh-TW" altLang="en-US"/>
            </a:p>
          </p:txBody>
        </p:sp>
      </p:grpSp>
      <p:sp>
        <p:nvSpPr>
          <p:cNvPr id="45073" name="Oval 31">
            <a:extLst>
              <a:ext uri="{FF2B5EF4-FFF2-40B4-BE49-F238E27FC236}">
                <a16:creationId xmlns:a16="http://schemas.microsoft.com/office/drawing/2014/main" id="{97D62A32-5FBB-6041-B263-557B0128F2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409950" y="5795963"/>
            <a:ext cx="42863" cy="42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074" name="Line 32">
            <a:extLst>
              <a:ext uri="{FF2B5EF4-FFF2-40B4-BE49-F238E27FC236}">
                <a16:creationId xmlns:a16="http://schemas.microsoft.com/office/drawing/2014/main" id="{FDF22A74-6081-604D-87E8-CB1B32D9157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33950" y="5434013"/>
            <a:ext cx="1662113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75" name="Line 33">
            <a:extLst>
              <a:ext uri="{FF2B5EF4-FFF2-40B4-BE49-F238E27FC236}">
                <a16:creationId xmlns:a16="http://schemas.microsoft.com/office/drawing/2014/main" id="{CFD8C390-4DC0-984A-BC5C-47737F3FB10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38713" y="3090863"/>
            <a:ext cx="0" cy="2347912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76" name="Line 34">
            <a:extLst>
              <a:ext uri="{FF2B5EF4-FFF2-40B4-BE49-F238E27FC236}">
                <a16:creationId xmlns:a16="http://schemas.microsoft.com/office/drawing/2014/main" id="{10A3AEA6-AA49-4D44-A117-BBAAFA6BF4B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3095625"/>
            <a:ext cx="514350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77" name="Line 35">
            <a:extLst>
              <a:ext uri="{FF2B5EF4-FFF2-40B4-BE49-F238E27FC236}">
                <a16:creationId xmlns:a16="http://schemas.microsoft.com/office/drawing/2014/main" id="{116BF5A3-5B86-5D4C-BE66-BD779F6A49A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76763" y="3019425"/>
            <a:ext cx="142875" cy="14287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78" name="Line 36">
            <a:extLst>
              <a:ext uri="{FF2B5EF4-FFF2-40B4-BE49-F238E27FC236}">
                <a16:creationId xmlns:a16="http://schemas.microsoft.com/office/drawing/2014/main" id="{BE24A85D-A286-BE46-85CF-6E39BDF7A137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9800" y="5762625"/>
            <a:ext cx="139700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79" name="Line 37">
            <a:extLst>
              <a:ext uri="{FF2B5EF4-FFF2-40B4-BE49-F238E27FC236}">
                <a16:creationId xmlns:a16="http://schemas.microsoft.com/office/drawing/2014/main" id="{EB4D1367-EEDE-FB45-AFE7-C123BCBDDE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05850" y="2044700"/>
            <a:ext cx="0" cy="372745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0" name="Line 38">
            <a:extLst>
              <a:ext uri="{FF2B5EF4-FFF2-40B4-BE49-F238E27FC236}">
                <a16:creationId xmlns:a16="http://schemas.microsoft.com/office/drawing/2014/main" id="{C6BF420B-8725-594C-A775-B68945F94E3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397750" y="2051050"/>
            <a:ext cx="1314450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1" name="Line 39">
            <a:extLst>
              <a:ext uri="{FF2B5EF4-FFF2-40B4-BE49-F238E27FC236}">
                <a16:creationId xmlns:a16="http://schemas.microsoft.com/office/drawing/2014/main" id="{4525F00D-B070-064D-BBAB-120733A22624}"/>
              </a:ext>
            </a:extLst>
          </p:cNvPr>
          <p:cNvSpPr>
            <a:spLocks noChangeShapeType="1"/>
          </p:cNvSpPr>
          <p:nvPr/>
        </p:nvSpPr>
        <p:spPr bwMode="auto">
          <a:xfrm>
            <a:off x="8553450" y="5949950"/>
            <a:ext cx="241300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2" name="Line 40">
            <a:extLst>
              <a:ext uri="{FF2B5EF4-FFF2-40B4-BE49-F238E27FC236}">
                <a16:creationId xmlns:a16="http://schemas.microsoft.com/office/drawing/2014/main" id="{76793418-F9BE-9640-9F59-F8BE7FDC172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794750" y="1638300"/>
            <a:ext cx="0" cy="431800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3" name="Line 41">
            <a:extLst>
              <a:ext uri="{FF2B5EF4-FFF2-40B4-BE49-F238E27FC236}">
                <a16:creationId xmlns:a16="http://schemas.microsoft.com/office/drawing/2014/main" id="{2EEB67B0-55EA-5849-8743-5D826D56557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04100" y="1643063"/>
            <a:ext cx="1390650" cy="0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4" name="Line 42">
            <a:extLst>
              <a:ext uri="{FF2B5EF4-FFF2-40B4-BE49-F238E27FC236}">
                <a16:creationId xmlns:a16="http://schemas.microsoft.com/office/drawing/2014/main" id="{75367D43-B62D-2148-8832-B864934A8B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5648325"/>
            <a:ext cx="0" cy="241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5" name="Line 43">
            <a:extLst>
              <a:ext uri="{FF2B5EF4-FFF2-40B4-BE49-F238E27FC236}">
                <a16:creationId xmlns:a16="http://schemas.microsoft.com/office/drawing/2014/main" id="{9F32FDE1-2E70-3540-8419-7575A4AFC4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706938" y="5884863"/>
            <a:ext cx="16986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6" name="Oval 44">
            <a:extLst>
              <a:ext uri="{FF2B5EF4-FFF2-40B4-BE49-F238E27FC236}">
                <a16:creationId xmlns:a16="http://schemas.microsoft.com/office/drawing/2014/main" id="{0EF28BC8-D914-5646-9075-AEA12F56A65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84713" y="5608638"/>
            <a:ext cx="42862" cy="42862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087" name="Line 45">
            <a:extLst>
              <a:ext uri="{FF2B5EF4-FFF2-40B4-BE49-F238E27FC236}">
                <a16:creationId xmlns:a16="http://schemas.microsoft.com/office/drawing/2014/main" id="{F6DD3E75-88EE-3C45-9E0A-C37B37E6CE3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343900" y="3949700"/>
            <a:ext cx="0" cy="14097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8" name="Line 46">
            <a:extLst>
              <a:ext uri="{FF2B5EF4-FFF2-40B4-BE49-F238E27FC236}">
                <a16:creationId xmlns:a16="http://schemas.microsoft.com/office/drawing/2014/main" id="{1339D950-767C-5247-9651-F92D42A0CE89}"/>
              </a:ext>
            </a:extLst>
          </p:cNvPr>
          <p:cNvSpPr>
            <a:spLocks noChangeShapeType="1"/>
          </p:cNvSpPr>
          <p:nvPr/>
        </p:nvSpPr>
        <p:spPr bwMode="auto">
          <a:xfrm>
            <a:off x="5180013" y="3949700"/>
            <a:ext cx="3170237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89" name="Line 47">
            <a:extLst>
              <a:ext uri="{FF2B5EF4-FFF2-40B4-BE49-F238E27FC236}">
                <a16:creationId xmlns:a16="http://schemas.microsoft.com/office/drawing/2014/main" id="{78FC9F80-C914-B843-9F0A-00539ED90A7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08950" y="4889500"/>
            <a:ext cx="0" cy="4635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0" name="Line 48">
            <a:extLst>
              <a:ext uri="{FF2B5EF4-FFF2-40B4-BE49-F238E27FC236}">
                <a16:creationId xmlns:a16="http://schemas.microsoft.com/office/drawing/2014/main" id="{C17142B8-B6F4-E14D-B93A-649136E091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026400" y="4953000"/>
            <a:ext cx="0" cy="3873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1" name="Line 49">
            <a:extLst>
              <a:ext uri="{FF2B5EF4-FFF2-40B4-BE49-F238E27FC236}">
                <a16:creationId xmlns:a16="http://schemas.microsoft.com/office/drawing/2014/main" id="{193110B4-ABCC-E64A-A1DA-3CAB915832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15250" y="5022850"/>
            <a:ext cx="0" cy="3175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2" name="Line 50">
            <a:extLst>
              <a:ext uri="{FF2B5EF4-FFF2-40B4-BE49-F238E27FC236}">
                <a16:creationId xmlns:a16="http://schemas.microsoft.com/office/drawing/2014/main" id="{356839E9-2E9E-104F-8EE7-F60DCE7FA3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94600" y="5245100"/>
            <a:ext cx="0" cy="1079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3" name="Line 51">
            <a:extLst>
              <a:ext uri="{FF2B5EF4-FFF2-40B4-BE49-F238E27FC236}">
                <a16:creationId xmlns:a16="http://schemas.microsoft.com/office/drawing/2014/main" id="{5EC56799-52AC-A447-A318-CABDF806A3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16775" y="5181600"/>
            <a:ext cx="0" cy="1920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4" name="Line 52">
            <a:extLst>
              <a:ext uri="{FF2B5EF4-FFF2-40B4-BE49-F238E27FC236}">
                <a16:creationId xmlns:a16="http://schemas.microsoft.com/office/drawing/2014/main" id="{C2E71380-17C4-CF47-A328-1CF0EC2B73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131050" y="4416425"/>
            <a:ext cx="0" cy="9461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5" name="Line 53">
            <a:extLst>
              <a:ext uri="{FF2B5EF4-FFF2-40B4-BE49-F238E27FC236}">
                <a16:creationId xmlns:a16="http://schemas.microsoft.com/office/drawing/2014/main" id="{DE340B71-5678-7D43-B553-ECEFF7E542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07225" y="4533900"/>
            <a:ext cx="0" cy="8223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6" name="Line 54">
            <a:extLst>
              <a:ext uri="{FF2B5EF4-FFF2-40B4-BE49-F238E27FC236}">
                <a16:creationId xmlns:a16="http://schemas.microsoft.com/office/drawing/2014/main" id="{E35FF174-BEBB-D64C-875A-8DB6186F0E5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60950" y="4648200"/>
            <a:ext cx="288925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7" name="Line 55">
            <a:extLst>
              <a:ext uri="{FF2B5EF4-FFF2-40B4-BE49-F238E27FC236}">
                <a16:creationId xmlns:a16="http://schemas.microsoft.com/office/drawing/2014/main" id="{976DDFD2-A299-1243-BA7A-3419361024D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43850" y="4648200"/>
            <a:ext cx="0" cy="6921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8" name="Line 56">
            <a:extLst>
              <a:ext uri="{FF2B5EF4-FFF2-40B4-BE49-F238E27FC236}">
                <a16:creationId xmlns:a16="http://schemas.microsoft.com/office/drawing/2014/main" id="{16304338-B41B-D741-AEE4-CD7034A15EF7}"/>
              </a:ext>
            </a:extLst>
          </p:cNvPr>
          <p:cNvSpPr>
            <a:spLocks noChangeShapeType="1"/>
          </p:cNvSpPr>
          <p:nvPr/>
        </p:nvSpPr>
        <p:spPr bwMode="auto">
          <a:xfrm>
            <a:off x="5975350" y="4895850"/>
            <a:ext cx="21336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099" name="Line 57">
            <a:extLst>
              <a:ext uri="{FF2B5EF4-FFF2-40B4-BE49-F238E27FC236}">
                <a16:creationId xmlns:a16="http://schemas.microsoft.com/office/drawing/2014/main" id="{33C77271-2A0D-464E-A88E-45397E713303}"/>
              </a:ext>
            </a:extLst>
          </p:cNvPr>
          <p:cNvSpPr>
            <a:spLocks noChangeShapeType="1"/>
          </p:cNvSpPr>
          <p:nvPr/>
        </p:nvSpPr>
        <p:spPr bwMode="auto">
          <a:xfrm>
            <a:off x="6216650" y="4959350"/>
            <a:ext cx="18288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0" name="Line 58">
            <a:extLst>
              <a:ext uri="{FF2B5EF4-FFF2-40B4-BE49-F238E27FC236}">
                <a16:creationId xmlns:a16="http://schemas.microsoft.com/office/drawing/2014/main" id="{AFAD1FBB-6032-474A-B320-F344174C27D4}"/>
              </a:ext>
            </a:extLst>
          </p:cNvPr>
          <p:cNvSpPr>
            <a:spLocks noChangeShapeType="1"/>
          </p:cNvSpPr>
          <p:nvPr/>
        </p:nvSpPr>
        <p:spPr bwMode="auto">
          <a:xfrm>
            <a:off x="4279900" y="5029200"/>
            <a:ext cx="34417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1" name="Line 59">
            <a:extLst>
              <a:ext uri="{FF2B5EF4-FFF2-40B4-BE49-F238E27FC236}">
                <a16:creationId xmlns:a16="http://schemas.microsoft.com/office/drawing/2014/main" id="{09175A71-248B-5740-9F3F-9D022201189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512050" y="3206750"/>
            <a:ext cx="0" cy="21399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2" name="Line 60">
            <a:extLst>
              <a:ext uri="{FF2B5EF4-FFF2-40B4-BE49-F238E27FC236}">
                <a16:creationId xmlns:a16="http://schemas.microsoft.com/office/drawing/2014/main" id="{A1929FF0-1910-A145-89D7-1F4B45D9E1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009900" y="5251450"/>
            <a:ext cx="45847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3" name="Line 61">
            <a:extLst>
              <a:ext uri="{FF2B5EF4-FFF2-40B4-BE49-F238E27FC236}">
                <a16:creationId xmlns:a16="http://schemas.microsoft.com/office/drawing/2014/main" id="{B11778D5-78A8-5E41-A938-194D252887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003550" y="4565650"/>
            <a:ext cx="0" cy="6985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4" name="Line 62">
            <a:extLst>
              <a:ext uri="{FF2B5EF4-FFF2-40B4-BE49-F238E27FC236}">
                <a16:creationId xmlns:a16="http://schemas.microsoft.com/office/drawing/2014/main" id="{EE9115D9-026A-AC4F-A026-002CA069ED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89300" y="4572000"/>
            <a:ext cx="0" cy="6159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5" name="Line 63">
            <a:extLst>
              <a:ext uri="{FF2B5EF4-FFF2-40B4-BE49-F238E27FC236}">
                <a16:creationId xmlns:a16="http://schemas.microsoft.com/office/drawing/2014/main" id="{1DDC30DC-4360-0B4F-8928-CC42A58E967A}"/>
              </a:ext>
            </a:extLst>
          </p:cNvPr>
          <p:cNvSpPr>
            <a:spLocks noChangeShapeType="1"/>
          </p:cNvSpPr>
          <p:nvPr/>
        </p:nvSpPr>
        <p:spPr bwMode="auto">
          <a:xfrm>
            <a:off x="3286125" y="5178425"/>
            <a:ext cx="3937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6" name="Line 64">
            <a:extLst>
              <a:ext uri="{FF2B5EF4-FFF2-40B4-BE49-F238E27FC236}">
                <a16:creationId xmlns:a16="http://schemas.microsoft.com/office/drawing/2014/main" id="{96A2D7D8-A79A-634A-B21C-5BA2BA18C89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302500" y="4711700"/>
            <a:ext cx="0" cy="65405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7" name="Line 65">
            <a:extLst>
              <a:ext uri="{FF2B5EF4-FFF2-40B4-BE49-F238E27FC236}">
                <a16:creationId xmlns:a16="http://schemas.microsoft.com/office/drawing/2014/main" id="{4ECA4CCE-426B-844B-82EF-18257A1CAF05}"/>
              </a:ext>
            </a:extLst>
          </p:cNvPr>
          <p:cNvSpPr>
            <a:spLocks noChangeShapeType="1"/>
          </p:cNvSpPr>
          <p:nvPr/>
        </p:nvSpPr>
        <p:spPr bwMode="auto">
          <a:xfrm>
            <a:off x="1206500" y="4724400"/>
            <a:ext cx="609600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8" name="Line 66">
            <a:extLst>
              <a:ext uri="{FF2B5EF4-FFF2-40B4-BE49-F238E27FC236}">
                <a16:creationId xmlns:a16="http://schemas.microsoft.com/office/drawing/2014/main" id="{DD66DADB-B4BC-3148-9641-B8319240F6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0" y="3168650"/>
            <a:ext cx="0" cy="12446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09" name="Line 67">
            <a:extLst>
              <a:ext uri="{FF2B5EF4-FFF2-40B4-BE49-F238E27FC236}">
                <a16:creationId xmlns:a16="http://schemas.microsoft.com/office/drawing/2014/main" id="{2BB96265-4DD5-ED4F-9EB1-F459F642035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206500" y="3559175"/>
            <a:ext cx="0" cy="11684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0" name="Line 68">
            <a:extLst>
              <a:ext uri="{FF2B5EF4-FFF2-40B4-BE49-F238E27FC236}">
                <a16:creationId xmlns:a16="http://schemas.microsoft.com/office/drawing/2014/main" id="{83EFAEEC-6DA4-FB46-BA5A-333B0D222C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4700" y="3206750"/>
            <a:ext cx="0" cy="1335088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1" name="Line 69">
            <a:extLst>
              <a:ext uri="{FF2B5EF4-FFF2-40B4-BE49-F238E27FC236}">
                <a16:creationId xmlns:a16="http://schemas.microsoft.com/office/drawing/2014/main" id="{414EFC09-C2D0-1F4E-8D59-E6B7A36B9B0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80013" y="2497138"/>
            <a:ext cx="0" cy="1452562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2" name="Line 70">
            <a:extLst>
              <a:ext uri="{FF2B5EF4-FFF2-40B4-BE49-F238E27FC236}">
                <a16:creationId xmlns:a16="http://schemas.microsoft.com/office/drawing/2014/main" id="{E0A492CB-6E5F-C545-BB0E-9AA1E359592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064125" y="3787775"/>
            <a:ext cx="0" cy="86201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3" name="Line 71">
            <a:extLst>
              <a:ext uri="{FF2B5EF4-FFF2-40B4-BE49-F238E27FC236}">
                <a16:creationId xmlns:a16="http://schemas.microsoft.com/office/drawing/2014/main" id="{A9CD9AF2-C0E8-4544-BCA7-74F49A2C381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275138" y="4327525"/>
            <a:ext cx="0" cy="709613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4" name="Line 72">
            <a:extLst>
              <a:ext uri="{FF2B5EF4-FFF2-40B4-BE49-F238E27FC236}">
                <a16:creationId xmlns:a16="http://schemas.microsoft.com/office/drawing/2014/main" id="{CA492B74-485F-3D4E-942A-5FF0D63DB65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229350" y="4398963"/>
            <a:ext cx="0" cy="5492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5" name="Line 73">
            <a:extLst>
              <a:ext uri="{FF2B5EF4-FFF2-40B4-BE49-F238E27FC236}">
                <a16:creationId xmlns:a16="http://schemas.microsoft.com/office/drawing/2014/main" id="{6F1BF4A4-891D-B345-9F18-128176A7D34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61063" y="4400550"/>
            <a:ext cx="0" cy="49530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6" name="Line 74">
            <a:extLst>
              <a:ext uri="{FF2B5EF4-FFF2-40B4-BE49-F238E27FC236}">
                <a16:creationId xmlns:a16="http://schemas.microsoft.com/office/drawing/2014/main" id="{CD2134AA-34C8-484F-B290-3DCB59273170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101975"/>
            <a:ext cx="8334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7" name="Line 75">
            <a:extLst>
              <a:ext uri="{FF2B5EF4-FFF2-40B4-BE49-F238E27FC236}">
                <a16:creationId xmlns:a16="http://schemas.microsoft.com/office/drawing/2014/main" id="{2BD62F28-A1AE-F244-9A23-4A155C1E04F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19275" y="2395538"/>
            <a:ext cx="3108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8" name="Line 76">
            <a:extLst>
              <a:ext uri="{FF2B5EF4-FFF2-40B4-BE49-F238E27FC236}">
                <a16:creationId xmlns:a16="http://schemas.microsoft.com/office/drawing/2014/main" id="{3E8D9076-C401-254D-A50B-53DAED1B82D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8500" y="2195513"/>
            <a:ext cx="4206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19" name="Line 77">
            <a:extLst>
              <a:ext uri="{FF2B5EF4-FFF2-40B4-BE49-F238E27FC236}">
                <a16:creationId xmlns:a16="http://schemas.microsoft.com/office/drawing/2014/main" id="{65BE6FB6-1074-4249-99EF-47D3DCC6E40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0638" y="2579688"/>
            <a:ext cx="110966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0" name="Line 78">
            <a:extLst>
              <a:ext uri="{FF2B5EF4-FFF2-40B4-BE49-F238E27FC236}">
                <a16:creationId xmlns:a16="http://schemas.microsoft.com/office/drawing/2014/main" id="{2777D646-57D4-964A-958F-C2C0FC3AEF46}"/>
              </a:ext>
            </a:extLst>
          </p:cNvPr>
          <p:cNvSpPr>
            <a:spLocks noChangeShapeType="1"/>
          </p:cNvSpPr>
          <p:nvPr/>
        </p:nvSpPr>
        <p:spPr bwMode="auto">
          <a:xfrm>
            <a:off x="3624263" y="3546475"/>
            <a:ext cx="4810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1" name="Line 79">
            <a:extLst>
              <a:ext uri="{FF2B5EF4-FFF2-40B4-BE49-F238E27FC236}">
                <a16:creationId xmlns:a16="http://schemas.microsoft.com/office/drawing/2014/main" id="{461CA970-A35E-7A44-84B6-C90EE3E26511}"/>
              </a:ext>
            </a:extLst>
          </p:cNvPr>
          <p:cNvSpPr>
            <a:spLocks noChangeShapeType="1"/>
          </p:cNvSpPr>
          <p:nvPr/>
        </p:nvSpPr>
        <p:spPr bwMode="auto">
          <a:xfrm>
            <a:off x="3836988" y="2565400"/>
            <a:ext cx="0" cy="984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2" name="Line 80">
            <a:extLst>
              <a:ext uri="{FF2B5EF4-FFF2-40B4-BE49-F238E27FC236}">
                <a16:creationId xmlns:a16="http://schemas.microsoft.com/office/drawing/2014/main" id="{A9B40561-0D4F-B04B-88B7-4F2D724FA3CD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389188"/>
            <a:ext cx="0" cy="7223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3" name="Oval 81">
            <a:extLst>
              <a:ext uri="{FF2B5EF4-FFF2-40B4-BE49-F238E27FC236}">
                <a16:creationId xmlns:a16="http://schemas.microsoft.com/office/drawing/2014/main" id="{6E0BA0ED-1F80-2E41-BAFD-3A96A619325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00225" y="3073400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24" name="Line 82">
            <a:extLst>
              <a:ext uri="{FF2B5EF4-FFF2-40B4-BE49-F238E27FC236}">
                <a16:creationId xmlns:a16="http://schemas.microsoft.com/office/drawing/2014/main" id="{132076F6-3751-E843-B147-26B05C8FC05C}"/>
              </a:ext>
            </a:extLst>
          </p:cNvPr>
          <p:cNvSpPr>
            <a:spLocks noChangeShapeType="1"/>
          </p:cNvSpPr>
          <p:nvPr/>
        </p:nvSpPr>
        <p:spPr bwMode="auto">
          <a:xfrm>
            <a:off x="6559550" y="2713038"/>
            <a:ext cx="6619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5" name="Line 83">
            <a:extLst>
              <a:ext uri="{FF2B5EF4-FFF2-40B4-BE49-F238E27FC236}">
                <a16:creationId xmlns:a16="http://schemas.microsoft.com/office/drawing/2014/main" id="{57EFD2D2-037F-A44C-982D-BAD9CCBBC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6561138" y="3167063"/>
            <a:ext cx="6619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6" name="Line 84">
            <a:extLst>
              <a:ext uri="{FF2B5EF4-FFF2-40B4-BE49-F238E27FC236}">
                <a16:creationId xmlns:a16="http://schemas.microsoft.com/office/drawing/2014/main" id="{FB2863E6-49DA-B145-96F5-518F9303A2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7463" y="2997200"/>
            <a:ext cx="3762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7" name="Line 85">
            <a:extLst>
              <a:ext uri="{FF2B5EF4-FFF2-40B4-BE49-F238E27FC236}">
                <a16:creationId xmlns:a16="http://schemas.microsoft.com/office/drawing/2014/main" id="{B5BBAF7D-3BB6-9147-B881-4498AEDFC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4475" y="3227388"/>
            <a:ext cx="1603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8" name="Line 86">
            <a:extLst>
              <a:ext uri="{FF2B5EF4-FFF2-40B4-BE49-F238E27FC236}">
                <a16:creationId xmlns:a16="http://schemas.microsoft.com/office/drawing/2014/main" id="{28A79CB5-40CC-3848-B0CE-4AF38FB5F8F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73663" y="4783138"/>
            <a:ext cx="26876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29" name="Line 87">
            <a:extLst>
              <a:ext uri="{FF2B5EF4-FFF2-40B4-BE49-F238E27FC236}">
                <a16:creationId xmlns:a16="http://schemas.microsoft.com/office/drawing/2014/main" id="{3DF8B7B6-E98C-1643-984C-B37E4366037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2775" y="4067175"/>
            <a:ext cx="1076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0" name="Line 88">
            <a:extLst>
              <a:ext uri="{FF2B5EF4-FFF2-40B4-BE49-F238E27FC236}">
                <a16:creationId xmlns:a16="http://schemas.microsoft.com/office/drawing/2014/main" id="{87D20E9A-EA71-7A42-A7D6-A8B7983AC2C7}"/>
              </a:ext>
            </a:extLst>
          </p:cNvPr>
          <p:cNvSpPr>
            <a:spLocks noChangeShapeType="1"/>
          </p:cNvSpPr>
          <p:nvPr/>
        </p:nvSpPr>
        <p:spPr bwMode="auto">
          <a:xfrm>
            <a:off x="4424363" y="3368675"/>
            <a:ext cx="10906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1" name="Line 89">
            <a:extLst>
              <a:ext uri="{FF2B5EF4-FFF2-40B4-BE49-F238E27FC236}">
                <a16:creationId xmlns:a16="http://schemas.microsoft.com/office/drawing/2014/main" id="{CCAD459A-5CAF-2448-B043-69B5B502BF63}"/>
              </a:ext>
            </a:extLst>
          </p:cNvPr>
          <p:cNvSpPr>
            <a:spLocks noChangeShapeType="1"/>
          </p:cNvSpPr>
          <p:nvPr/>
        </p:nvSpPr>
        <p:spPr bwMode="auto">
          <a:xfrm>
            <a:off x="4433888" y="3717925"/>
            <a:ext cx="54451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2" name="Line 90">
            <a:extLst>
              <a:ext uri="{FF2B5EF4-FFF2-40B4-BE49-F238E27FC236}">
                <a16:creationId xmlns:a16="http://schemas.microsoft.com/office/drawing/2014/main" id="{24B6DFAC-AE1B-3844-8973-10BE1037C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65738" y="3657600"/>
            <a:ext cx="2413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3" name="Line 91">
            <a:extLst>
              <a:ext uri="{FF2B5EF4-FFF2-40B4-BE49-F238E27FC236}">
                <a16:creationId xmlns:a16="http://schemas.microsoft.com/office/drawing/2014/main" id="{2B45D4C2-581F-CC44-A131-C8AD8B166961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3568700"/>
            <a:ext cx="187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4" name="Line 92">
            <a:extLst>
              <a:ext uri="{FF2B5EF4-FFF2-40B4-BE49-F238E27FC236}">
                <a16:creationId xmlns:a16="http://schemas.microsoft.com/office/drawing/2014/main" id="{C8093858-F639-E540-888C-E00740B81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0125" y="4689475"/>
            <a:ext cx="3667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5" name="Line 93">
            <a:extLst>
              <a:ext uri="{FF2B5EF4-FFF2-40B4-BE49-F238E27FC236}">
                <a16:creationId xmlns:a16="http://schemas.microsoft.com/office/drawing/2014/main" id="{C5B041F1-A101-D847-A7B8-66A177224C1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9625" y="4846638"/>
            <a:ext cx="55086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6" name="Line 94">
            <a:extLst>
              <a:ext uri="{FF2B5EF4-FFF2-40B4-BE49-F238E27FC236}">
                <a16:creationId xmlns:a16="http://schemas.microsoft.com/office/drawing/2014/main" id="{1B2C0196-91A0-4B46-AA17-EF79B0F5749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5538" y="4076700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7" name="Line 95">
            <a:extLst>
              <a:ext uri="{FF2B5EF4-FFF2-40B4-BE49-F238E27FC236}">
                <a16:creationId xmlns:a16="http://schemas.microsoft.com/office/drawing/2014/main" id="{0671B2CA-FF52-644A-86C2-CB179BE8B9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4850" y="4064000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8" name="Line 96">
            <a:extLst>
              <a:ext uri="{FF2B5EF4-FFF2-40B4-BE49-F238E27FC236}">
                <a16:creationId xmlns:a16="http://schemas.microsoft.com/office/drawing/2014/main" id="{2F251C1D-0711-FB4D-A120-13F7918831AC}"/>
              </a:ext>
            </a:extLst>
          </p:cNvPr>
          <p:cNvSpPr>
            <a:spLocks noChangeShapeType="1"/>
          </p:cNvSpPr>
          <p:nvPr/>
        </p:nvSpPr>
        <p:spPr bwMode="auto">
          <a:xfrm>
            <a:off x="1400175" y="4287838"/>
            <a:ext cx="2159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39" name="Line 97">
            <a:extLst>
              <a:ext uri="{FF2B5EF4-FFF2-40B4-BE49-F238E27FC236}">
                <a16:creationId xmlns:a16="http://schemas.microsoft.com/office/drawing/2014/main" id="{536996AF-CC6A-D748-A706-1AF5539BB9DE}"/>
              </a:ext>
            </a:extLst>
          </p:cNvPr>
          <p:cNvSpPr>
            <a:spLocks noChangeShapeType="1"/>
          </p:cNvSpPr>
          <p:nvPr/>
        </p:nvSpPr>
        <p:spPr bwMode="auto">
          <a:xfrm>
            <a:off x="1490663" y="3822700"/>
            <a:ext cx="127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0" name="Line 98">
            <a:extLst>
              <a:ext uri="{FF2B5EF4-FFF2-40B4-BE49-F238E27FC236}">
                <a16:creationId xmlns:a16="http://schemas.microsoft.com/office/drawing/2014/main" id="{2E58F1B7-8D2C-8742-A98F-392DBE7E37A2}"/>
              </a:ext>
            </a:extLst>
          </p:cNvPr>
          <p:cNvSpPr>
            <a:spLocks noChangeShapeType="1"/>
          </p:cNvSpPr>
          <p:nvPr/>
        </p:nvSpPr>
        <p:spPr bwMode="auto">
          <a:xfrm>
            <a:off x="908050" y="3111500"/>
            <a:ext cx="127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1" name="Line 99">
            <a:extLst>
              <a:ext uri="{FF2B5EF4-FFF2-40B4-BE49-F238E27FC236}">
                <a16:creationId xmlns:a16="http://schemas.microsoft.com/office/drawing/2014/main" id="{C9BDDCDF-DB92-2743-8534-F94F6405F0C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938" y="3016250"/>
            <a:ext cx="2508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2" name="Line 100">
            <a:extLst>
              <a:ext uri="{FF2B5EF4-FFF2-40B4-BE49-F238E27FC236}">
                <a16:creationId xmlns:a16="http://schemas.microsoft.com/office/drawing/2014/main" id="{18A9BD6A-E9EF-9049-B9A2-DEFA3A397A89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525" y="3179763"/>
            <a:ext cx="2651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3" name="Line 101">
            <a:extLst>
              <a:ext uri="{FF2B5EF4-FFF2-40B4-BE49-F238E27FC236}">
                <a16:creationId xmlns:a16="http://schemas.microsoft.com/office/drawing/2014/main" id="{2804F921-BFEB-734F-8421-9EEC15A2054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7350" y="5087938"/>
            <a:ext cx="18018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4" name="Line 102">
            <a:extLst>
              <a:ext uri="{FF2B5EF4-FFF2-40B4-BE49-F238E27FC236}">
                <a16:creationId xmlns:a16="http://schemas.microsoft.com/office/drawing/2014/main" id="{2CA14A9B-BF7A-CC40-B89B-F6556E721602}"/>
              </a:ext>
            </a:extLst>
          </p:cNvPr>
          <p:cNvSpPr>
            <a:spLocks noChangeShapeType="1"/>
          </p:cNvSpPr>
          <p:nvPr/>
        </p:nvSpPr>
        <p:spPr bwMode="auto">
          <a:xfrm>
            <a:off x="2387600" y="5089525"/>
            <a:ext cx="45037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5" name="Line 103">
            <a:extLst>
              <a:ext uri="{FF2B5EF4-FFF2-40B4-BE49-F238E27FC236}">
                <a16:creationId xmlns:a16="http://schemas.microsoft.com/office/drawing/2014/main" id="{3A05C54F-8DCB-7F4D-B4FD-5C8A32B2E72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0525" y="1181100"/>
            <a:ext cx="82137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6" name="Line 104">
            <a:extLst>
              <a:ext uri="{FF2B5EF4-FFF2-40B4-BE49-F238E27FC236}">
                <a16:creationId xmlns:a16="http://schemas.microsoft.com/office/drawing/2014/main" id="{BB71C63F-BA40-2848-AE7A-32979877A8BD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9613" y="2982913"/>
            <a:ext cx="23495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7" name="Line 105">
            <a:extLst>
              <a:ext uri="{FF2B5EF4-FFF2-40B4-BE49-F238E27FC236}">
                <a16:creationId xmlns:a16="http://schemas.microsoft.com/office/drawing/2014/main" id="{0DACA67A-7CFE-4D4E-962D-A454F5C69406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700" y="1165225"/>
            <a:ext cx="0" cy="18653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8" name="Line 106">
            <a:extLst>
              <a:ext uri="{FF2B5EF4-FFF2-40B4-BE49-F238E27FC236}">
                <a16:creationId xmlns:a16="http://schemas.microsoft.com/office/drawing/2014/main" id="{9D06E02C-14AD-4049-8BBC-106DC1166F23}"/>
              </a:ext>
            </a:extLst>
          </p:cNvPr>
          <p:cNvSpPr>
            <a:spLocks noChangeShapeType="1"/>
          </p:cNvSpPr>
          <p:nvPr/>
        </p:nvSpPr>
        <p:spPr bwMode="auto">
          <a:xfrm>
            <a:off x="398463" y="3165475"/>
            <a:ext cx="0" cy="192881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49" name="Line 107">
            <a:extLst>
              <a:ext uri="{FF2B5EF4-FFF2-40B4-BE49-F238E27FC236}">
                <a16:creationId xmlns:a16="http://schemas.microsoft.com/office/drawing/2014/main" id="{6549A5D0-5CAF-294E-A39C-B091CA164311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3950" y="4062413"/>
            <a:ext cx="0" cy="10350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0" name="Line 108">
            <a:extLst>
              <a:ext uri="{FF2B5EF4-FFF2-40B4-BE49-F238E27FC236}">
                <a16:creationId xmlns:a16="http://schemas.microsoft.com/office/drawing/2014/main" id="{FA910A10-3287-8A4A-9494-7EAAC6C2FB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184400" y="4051300"/>
            <a:ext cx="0" cy="10493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1" name="Line 109">
            <a:extLst>
              <a:ext uri="{FF2B5EF4-FFF2-40B4-BE49-F238E27FC236}">
                <a16:creationId xmlns:a16="http://schemas.microsoft.com/office/drawing/2014/main" id="{CDEC9716-662F-3144-914A-FD2E6C8507D2}"/>
              </a:ext>
            </a:extLst>
          </p:cNvPr>
          <p:cNvSpPr>
            <a:spLocks noChangeShapeType="1"/>
          </p:cNvSpPr>
          <p:nvPr/>
        </p:nvSpPr>
        <p:spPr bwMode="auto">
          <a:xfrm>
            <a:off x="1503363" y="3101975"/>
            <a:ext cx="0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2" name="Line 110">
            <a:extLst>
              <a:ext uri="{FF2B5EF4-FFF2-40B4-BE49-F238E27FC236}">
                <a16:creationId xmlns:a16="http://schemas.microsoft.com/office/drawing/2014/main" id="{4B80B20C-62D9-924F-8C84-2FC1A0488627}"/>
              </a:ext>
            </a:extLst>
          </p:cNvPr>
          <p:cNvSpPr>
            <a:spLocks noChangeShapeType="1"/>
          </p:cNvSpPr>
          <p:nvPr/>
        </p:nvSpPr>
        <p:spPr bwMode="auto">
          <a:xfrm>
            <a:off x="1993900" y="1193800"/>
            <a:ext cx="0" cy="1784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3" name="Line 111">
            <a:extLst>
              <a:ext uri="{FF2B5EF4-FFF2-40B4-BE49-F238E27FC236}">
                <a16:creationId xmlns:a16="http://schemas.microsoft.com/office/drawing/2014/main" id="{7C13F574-9CEB-EB42-8E07-D71381266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1185863"/>
            <a:ext cx="0" cy="10223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4" name="Line 112">
            <a:extLst>
              <a:ext uri="{FF2B5EF4-FFF2-40B4-BE49-F238E27FC236}">
                <a16:creationId xmlns:a16="http://schemas.microsoft.com/office/drawing/2014/main" id="{A11DEDC9-A730-1B4F-9151-3C49543D71E8}"/>
              </a:ext>
            </a:extLst>
          </p:cNvPr>
          <p:cNvSpPr>
            <a:spLocks noChangeShapeType="1"/>
          </p:cNvSpPr>
          <p:nvPr/>
        </p:nvSpPr>
        <p:spPr bwMode="auto">
          <a:xfrm>
            <a:off x="8602663" y="1171575"/>
            <a:ext cx="0" cy="1933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5" name="Line 113">
            <a:extLst>
              <a:ext uri="{FF2B5EF4-FFF2-40B4-BE49-F238E27FC236}">
                <a16:creationId xmlns:a16="http://schemas.microsoft.com/office/drawing/2014/main" id="{825D285F-D14B-7B43-96FB-C7019AB0DF98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4375" y="3092450"/>
            <a:ext cx="26828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6" name="Line 114">
            <a:extLst>
              <a:ext uri="{FF2B5EF4-FFF2-40B4-BE49-F238E27FC236}">
                <a16:creationId xmlns:a16="http://schemas.microsoft.com/office/drawing/2014/main" id="{A541BD03-3AAF-274D-971A-33D14B0D8D43}"/>
              </a:ext>
            </a:extLst>
          </p:cNvPr>
          <p:cNvSpPr>
            <a:spLocks noChangeShapeType="1"/>
          </p:cNvSpPr>
          <p:nvPr/>
        </p:nvSpPr>
        <p:spPr bwMode="auto">
          <a:xfrm>
            <a:off x="7864475" y="3213100"/>
            <a:ext cx="0" cy="1587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7" name="Line 115">
            <a:extLst>
              <a:ext uri="{FF2B5EF4-FFF2-40B4-BE49-F238E27FC236}">
                <a16:creationId xmlns:a16="http://schemas.microsoft.com/office/drawing/2014/main" id="{F38FD9A6-91EB-0D48-83EB-ADECA2AB738A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8" y="2703513"/>
            <a:ext cx="0" cy="23939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8" name="Line 116">
            <a:extLst>
              <a:ext uri="{FF2B5EF4-FFF2-40B4-BE49-F238E27FC236}">
                <a16:creationId xmlns:a16="http://schemas.microsoft.com/office/drawing/2014/main" id="{EC12723D-4D46-C847-B907-3831CC4C2CFC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8300" y="1820863"/>
            <a:ext cx="0" cy="8969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59" name="Line 117">
            <a:extLst>
              <a:ext uri="{FF2B5EF4-FFF2-40B4-BE49-F238E27FC236}">
                <a16:creationId xmlns:a16="http://schemas.microsoft.com/office/drawing/2014/main" id="{04456570-085B-6B4C-B0BD-0F70EF3E1F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716713" y="1830388"/>
            <a:ext cx="1873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60" name="Line 118">
            <a:extLst>
              <a:ext uri="{FF2B5EF4-FFF2-40B4-BE49-F238E27FC236}">
                <a16:creationId xmlns:a16="http://schemas.microsoft.com/office/drawing/2014/main" id="{7310EA2E-44B8-1347-90BA-86A35A0AC50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30738" y="4051300"/>
            <a:ext cx="0" cy="7905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61" name="Line 119">
            <a:extLst>
              <a:ext uri="{FF2B5EF4-FFF2-40B4-BE49-F238E27FC236}">
                <a16:creationId xmlns:a16="http://schemas.microsoft.com/office/drawing/2014/main" id="{50C14661-4C62-8B4C-B50A-EB051227EEEE}"/>
              </a:ext>
            </a:extLst>
          </p:cNvPr>
          <p:cNvSpPr>
            <a:spLocks noChangeShapeType="1"/>
          </p:cNvSpPr>
          <p:nvPr/>
        </p:nvSpPr>
        <p:spPr bwMode="auto">
          <a:xfrm>
            <a:off x="4826000" y="3721100"/>
            <a:ext cx="0" cy="968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62" name="Line 120">
            <a:extLst>
              <a:ext uri="{FF2B5EF4-FFF2-40B4-BE49-F238E27FC236}">
                <a16:creationId xmlns:a16="http://schemas.microsoft.com/office/drawing/2014/main" id="{11C504D2-9550-7046-85F4-5057261202C6}"/>
              </a:ext>
            </a:extLst>
          </p:cNvPr>
          <p:cNvSpPr>
            <a:spLocks noChangeShapeType="1"/>
          </p:cNvSpPr>
          <p:nvPr/>
        </p:nvSpPr>
        <p:spPr bwMode="auto">
          <a:xfrm>
            <a:off x="4813300" y="3362325"/>
            <a:ext cx="0" cy="2079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63" name="Line 121">
            <a:extLst>
              <a:ext uri="{FF2B5EF4-FFF2-40B4-BE49-F238E27FC236}">
                <a16:creationId xmlns:a16="http://schemas.microsoft.com/office/drawing/2014/main" id="{23B07FDE-C882-3146-82CA-D2BBCF285A46}"/>
              </a:ext>
            </a:extLst>
          </p:cNvPr>
          <p:cNvSpPr>
            <a:spLocks noChangeShapeType="1"/>
          </p:cNvSpPr>
          <p:nvPr/>
        </p:nvSpPr>
        <p:spPr bwMode="auto">
          <a:xfrm>
            <a:off x="5164138" y="4683125"/>
            <a:ext cx="0" cy="169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64" name="Text Box 122">
            <a:extLst>
              <a:ext uri="{FF2B5EF4-FFF2-40B4-BE49-F238E27FC236}">
                <a16:creationId xmlns:a16="http://schemas.microsoft.com/office/drawing/2014/main" id="{CB0E5A98-FD86-8D4F-A3D3-EB3C1F9E0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1100" y="4124325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003399"/>
                </a:solidFill>
              </a:rPr>
              <a:t>1</a:t>
            </a:r>
          </a:p>
        </p:txBody>
      </p:sp>
      <p:sp>
        <p:nvSpPr>
          <p:cNvPr id="45165" name="Text Box 123">
            <a:extLst>
              <a:ext uri="{FF2B5EF4-FFF2-40B4-BE49-F238E27FC236}">
                <a16:creationId xmlns:a16="http://schemas.microsoft.com/office/drawing/2014/main" id="{DE202D96-4641-4644-A9CA-FA554F996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2050" y="3217863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FF3300"/>
                </a:solidFill>
              </a:rPr>
              <a:t>5</a:t>
            </a:r>
          </a:p>
        </p:txBody>
      </p:sp>
      <p:sp>
        <p:nvSpPr>
          <p:cNvPr id="45166" name="Text Box 124">
            <a:extLst>
              <a:ext uri="{FF2B5EF4-FFF2-40B4-BE49-F238E27FC236}">
                <a16:creationId xmlns:a16="http://schemas.microsoft.com/office/drawing/2014/main" id="{31193576-FD43-BE4D-80BB-E459371FE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5563" y="246380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FF3300"/>
                </a:solidFill>
              </a:rPr>
              <a:t>2</a:t>
            </a:r>
          </a:p>
        </p:txBody>
      </p:sp>
      <p:sp>
        <p:nvSpPr>
          <p:cNvPr id="45167" name="Text Box 125">
            <a:extLst>
              <a:ext uri="{FF2B5EF4-FFF2-40B4-BE49-F238E27FC236}">
                <a16:creationId xmlns:a16="http://schemas.microsoft.com/office/drawing/2014/main" id="{FC942EDE-4B2E-BB41-AEB4-69535B8830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6113" y="2787650"/>
            <a:ext cx="282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006600"/>
                </a:solidFill>
              </a:rPr>
              <a:t>4</a:t>
            </a:r>
          </a:p>
        </p:txBody>
      </p:sp>
      <p:sp>
        <p:nvSpPr>
          <p:cNvPr id="45168" name="Text Box 126">
            <a:extLst>
              <a:ext uri="{FF2B5EF4-FFF2-40B4-BE49-F238E27FC236}">
                <a16:creationId xmlns:a16="http://schemas.microsoft.com/office/drawing/2014/main" id="{86FB7903-4C27-E64F-98EE-FE653132E2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6488" y="1622425"/>
            <a:ext cx="3857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006600"/>
                </a:solidFill>
              </a:rPr>
              <a:t>=0</a:t>
            </a:r>
          </a:p>
        </p:txBody>
      </p:sp>
      <p:sp>
        <p:nvSpPr>
          <p:cNvPr id="45169" name="Text Box 127">
            <a:extLst>
              <a:ext uri="{FF2B5EF4-FFF2-40B4-BE49-F238E27FC236}">
                <a16:creationId xmlns:a16="http://schemas.microsoft.com/office/drawing/2014/main" id="{C560B938-6ABA-CE42-B29C-A85839AF56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725" y="2001838"/>
            <a:ext cx="3857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 b="1">
                <a:solidFill>
                  <a:srgbClr val="006600"/>
                </a:solidFill>
              </a:rPr>
              <a:t>&gt;0</a:t>
            </a:r>
          </a:p>
        </p:txBody>
      </p:sp>
      <p:sp>
        <p:nvSpPr>
          <p:cNvPr id="45170" name="Line 128">
            <a:extLst>
              <a:ext uri="{FF2B5EF4-FFF2-40B4-BE49-F238E27FC236}">
                <a16:creationId xmlns:a16="http://schemas.microsoft.com/office/drawing/2014/main" id="{3DDA0CE3-2FE5-A34B-8C91-C63D002DB3D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50138" y="3289300"/>
            <a:ext cx="142875" cy="1428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71" name="Line 129">
            <a:extLst>
              <a:ext uri="{FF2B5EF4-FFF2-40B4-BE49-F238E27FC236}">
                <a16:creationId xmlns:a16="http://schemas.microsoft.com/office/drawing/2014/main" id="{54B813DF-D2C2-DA4E-8D78-A9DC463A3BD7}"/>
              </a:ext>
            </a:extLst>
          </p:cNvPr>
          <p:cNvSpPr>
            <a:spLocks noChangeShapeType="1"/>
          </p:cNvSpPr>
          <p:nvPr/>
        </p:nvSpPr>
        <p:spPr bwMode="auto">
          <a:xfrm rot="16200000" flipH="1">
            <a:off x="5114925" y="2617788"/>
            <a:ext cx="142875" cy="14287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72" name="Line 130">
            <a:extLst>
              <a:ext uri="{FF2B5EF4-FFF2-40B4-BE49-F238E27FC236}">
                <a16:creationId xmlns:a16="http://schemas.microsoft.com/office/drawing/2014/main" id="{867A2ECA-6269-2B48-B19E-EE86E65A00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56125" y="3038475"/>
            <a:ext cx="142875" cy="142875"/>
          </a:xfrm>
          <a:prstGeom prst="line">
            <a:avLst/>
          </a:prstGeom>
          <a:noFill/>
          <a:ln w="19050">
            <a:solidFill>
              <a:srgbClr val="0066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73" name="Text Box 131">
            <a:extLst>
              <a:ext uri="{FF2B5EF4-FFF2-40B4-BE49-F238E27FC236}">
                <a16:creationId xmlns:a16="http://schemas.microsoft.com/office/drawing/2014/main" id="{9041838D-696B-1748-9D6C-0926B7B66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4763" y="5375275"/>
            <a:ext cx="80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>
                <a:solidFill>
                  <a:srgbClr val="006600"/>
                </a:solidFill>
              </a:rPr>
              <a:t>Opcode</a:t>
            </a:r>
          </a:p>
        </p:txBody>
      </p:sp>
      <p:sp>
        <p:nvSpPr>
          <p:cNvPr id="45174" name="Text Box 132">
            <a:extLst>
              <a:ext uri="{FF2B5EF4-FFF2-40B4-BE49-F238E27FC236}">
                <a16:creationId xmlns:a16="http://schemas.microsoft.com/office/drawing/2014/main" id="{4251BBD6-1B36-A74E-9D92-619810EE77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1113" y="5591175"/>
            <a:ext cx="8255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>
                <a:solidFill>
                  <a:srgbClr val="006600"/>
                </a:solidFill>
              </a:rPr>
              <a:t>Execute</a:t>
            </a:r>
          </a:p>
        </p:txBody>
      </p:sp>
      <p:sp>
        <p:nvSpPr>
          <p:cNvPr id="45175" name="Text Box 133">
            <a:extLst>
              <a:ext uri="{FF2B5EF4-FFF2-40B4-BE49-F238E27FC236}">
                <a16:creationId xmlns:a16="http://schemas.microsoft.com/office/drawing/2014/main" id="{C12B3B4A-D7B6-274E-BAE7-87F072D5A6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5088" y="5826125"/>
            <a:ext cx="6270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>
                <a:solidFill>
                  <a:srgbClr val="006600"/>
                </a:solidFill>
              </a:rPr>
              <a:t>Fetch</a:t>
            </a:r>
          </a:p>
        </p:txBody>
      </p:sp>
      <p:sp>
        <p:nvSpPr>
          <p:cNvPr id="45176" name="Text Box 134">
            <a:extLst>
              <a:ext uri="{FF2B5EF4-FFF2-40B4-BE49-F238E27FC236}">
                <a16:creationId xmlns:a16="http://schemas.microsoft.com/office/drawing/2014/main" id="{4121332A-17FF-AB41-9059-D760A7C2D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2550" y="6053138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>
                <a:solidFill>
                  <a:srgbClr val="006600"/>
                </a:solidFill>
              </a:rPr>
              <a:t>Clock</a:t>
            </a:r>
          </a:p>
        </p:txBody>
      </p:sp>
      <p:sp>
        <p:nvSpPr>
          <p:cNvPr id="45177" name="AutoShape 135">
            <a:extLst>
              <a:ext uri="{FF2B5EF4-FFF2-40B4-BE49-F238E27FC236}">
                <a16:creationId xmlns:a16="http://schemas.microsoft.com/office/drawing/2014/main" id="{ABDAF26F-37EB-E548-B57E-797021091762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116807" y="5029994"/>
            <a:ext cx="133350" cy="1158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78" name="AutoShape 136">
            <a:extLst>
              <a:ext uri="{FF2B5EF4-FFF2-40B4-BE49-F238E27FC236}">
                <a16:creationId xmlns:a16="http://schemas.microsoft.com/office/drawing/2014/main" id="{70BA2F99-41E8-B54C-9583-4638DBA9786C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2539207" y="5026819"/>
            <a:ext cx="133350" cy="1158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79" name="AutoShape 137">
            <a:extLst>
              <a:ext uri="{FF2B5EF4-FFF2-40B4-BE49-F238E27FC236}">
                <a16:creationId xmlns:a16="http://schemas.microsoft.com/office/drawing/2014/main" id="{AEDEC52F-8D5F-3E45-AF5E-5BF08C20112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3091657" y="1123156"/>
            <a:ext cx="133350" cy="1158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80" name="AutoShape 138">
            <a:extLst>
              <a:ext uri="{FF2B5EF4-FFF2-40B4-BE49-F238E27FC236}">
                <a16:creationId xmlns:a16="http://schemas.microsoft.com/office/drawing/2014/main" id="{010C6A60-1758-FB4D-A17A-D42D13B75DFA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6104732" y="1124744"/>
            <a:ext cx="133350" cy="115887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81" name="AutoShape 139">
            <a:extLst>
              <a:ext uri="{FF2B5EF4-FFF2-40B4-BE49-F238E27FC236}">
                <a16:creationId xmlns:a16="http://schemas.microsoft.com/office/drawing/2014/main" id="{681E181C-C3EC-8A48-B4DD-F02E03594DD9}"/>
              </a:ext>
            </a:extLst>
          </p:cNvPr>
          <p:cNvSpPr>
            <a:spLocks noChangeArrowheads="1"/>
          </p:cNvSpPr>
          <p:nvPr/>
        </p:nvSpPr>
        <p:spPr bwMode="auto">
          <a:xfrm rot="-5400000">
            <a:off x="1010444" y="1119981"/>
            <a:ext cx="133350" cy="115888"/>
          </a:xfrm>
          <a:prstGeom prst="triangle">
            <a:avLst>
              <a:gd name="adj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82" name="AutoShape 140">
            <a:extLst>
              <a:ext uri="{FF2B5EF4-FFF2-40B4-BE49-F238E27FC236}">
                <a16:creationId xmlns:a16="http://schemas.microsoft.com/office/drawing/2014/main" id="{EF94FE4E-70E3-B84F-878E-0FFA096A087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0550" y="2970213"/>
            <a:ext cx="377825" cy="2794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grpSp>
        <p:nvGrpSpPr>
          <p:cNvPr id="45183" name="Group 141">
            <a:extLst>
              <a:ext uri="{FF2B5EF4-FFF2-40B4-BE49-F238E27FC236}">
                <a16:creationId xmlns:a16="http://schemas.microsoft.com/office/drawing/2014/main" id="{5905990F-7647-3C4F-A8A4-9A7844EAEE56}"/>
              </a:ext>
            </a:extLst>
          </p:cNvPr>
          <p:cNvGrpSpPr>
            <a:grpSpLocks/>
          </p:cNvGrpSpPr>
          <p:nvPr/>
        </p:nvGrpSpPr>
        <p:grpSpPr bwMode="auto">
          <a:xfrm>
            <a:off x="2576513" y="2547938"/>
            <a:ext cx="1084262" cy="2093912"/>
            <a:chOff x="1623" y="1605"/>
            <a:chExt cx="683" cy="1319"/>
          </a:xfrm>
        </p:grpSpPr>
        <p:sp>
          <p:nvSpPr>
            <p:cNvPr id="45227" name="Rectangle 142">
              <a:extLst>
                <a:ext uri="{FF2B5EF4-FFF2-40B4-BE49-F238E27FC236}">
                  <a16:creationId xmlns:a16="http://schemas.microsoft.com/office/drawing/2014/main" id="{798D363F-2227-1849-AA36-FA106E5554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7" y="1613"/>
              <a:ext cx="630" cy="1267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28" name="AutoShape 143">
              <a:extLst>
                <a:ext uri="{FF2B5EF4-FFF2-40B4-BE49-F238E27FC236}">
                  <a16:creationId xmlns:a16="http://schemas.microsoft.com/office/drawing/2014/main" id="{053B8975-2676-1E4F-ACBA-EB5421CE35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50" y="2787"/>
              <a:ext cx="85" cy="9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29" name="Text Box 144">
              <a:extLst>
                <a:ext uri="{FF2B5EF4-FFF2-40B4-BE49-F238E27FC236}">
                  <a16:creationId xmlns:a16="http://schemas.microsoft.com/office/drawing/2014/main" id="{59AC77FF-D53A-DC43-98D5-5BF6F16806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9" y="1605"/>
              <a:ext cx="54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/>
                <a:t>Memory</a:t>
              </a:r>
            </a:p>
          </p:txBody>
        </p:sp>
        <p:sp>
          <p:nvSpPr>
            <p:cNvPr id="45230" name="Text Box 145">
              <a:extLst>
                <a:ext uri="{FF2B5EF4-FFF2-40B4-BE49-F238E27FC236}">
                  <a16:creationId xmlns:a16="http://schemas.microsoft.com/office/drawing/2014/main" id="{23813300-0597-384B-B909-BF087130E7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" y="2732"/>
              <a:ext cx="22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</a:t>
              </a:r>
            </a:p>
          </p:txBody>
        </p:sp>
        <p:sp>
          <p:nvSpPr>
            <p:cNvPr id="45231" name="Text Box 146">
              <a:extLst>
                <a:ext uri="{FF2B5EF4-FFF2-40B4-BE49-F238E27FC236}">
                  <a16:creationId xmlns:a16="http://schemas.microsoft.com/office/drawing/2014/main" id="{1515EDE9-154C-2749-8FCE-126C767C55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30" y="2453"/>
              <a:ext cx="49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W Data</a:t>
              </a:r>
            </a:p>
          </p:txBody>
        </p:sp>
        <p:sp>
          <p:nvSpPr>
            <p:cNvPr id="45232" name="Text Box 147">
              <a:extLst>
                <a:ext uri="{FF2B5EF4-FFF2-40B4-BE49-F238E27FC236}">
                  <a16:creationId xmlns:a16="http://schemas.microsoft.com/office/drawing/2014/main" id="{63D5A31E-605B-6F4E-87A4-D19F8472D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23" y="1816"/>
              <a:ext cx="37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Addr</a:t>
              </a:r>
            </a:p>
          </p:txBody>
        </p:sp>
        <p:sp>
          <p:nvSpPr>
            <p:cNvPr id="45233" name="Text Box 148">
              <a:extLst>
                <a:ext uri="{FF2B5EF4-FFF2-40B4-BE49-F238E27FC236}">
                  <a16:creationId xmlns:a16="http://schemas.microsoft.com/office/drawing/2014/main" id="{68AECAEE-6B7C-4F45-B04F-38849EDDD2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36" y="2128"/>
              <a:ext cx="47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R Data</a:t>
              </a:r>
            </a:p>
          </p:txBody>
        </p:sp>
      </p:grpSp>
      <p:sp>
        <p:nvSpPr>
          <p:cNvPr id="45184" name="AutoShape 149">
            <a:extLst>
              <a:ext uri="{FF2B5EF4-FFF2-40B4-BE49-F238E27FC236}">
                <a16:creationId xmlns:a16="http://schemas.microsoft.com/office/drawing/2014/main" id="{352BB614-D238-AE45-B38A-13F8293C743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160587" y="2895601"/>
            <a:ext cx="377825" cy="279400"/>
          </a:xfrm>
          <a:prstGeom prst="triangle">
            <a:avLst>
              <a:gd name="adj" fmla="val 50000"/>
            </a:avLst>
          </a:prstGeom>
          <a:solidFill>
            <a:schemeClr val="tx2"/>
          </a:solidFill>
          <a:ln w="19050">
            <a:solidFill>
              <a:schemeClr val="tx1"/>
            </a:solidFill>
            <a:miter lim="800000"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85" name="Line 150">
            <a:extLst>
              <a:ext uri="{FF2B5EF4-FFF2-40B4-BE49-F238E27FC236}">
                <a16:creationId xmlns:a16="http://schemas.microsoft.com/office/drawing/2014/main" id="{741BBADE-162D-D248-8F7B-EBC824F3BC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486025" y="3032125"/>
            <a:ext cx="1254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186" name="Oval 151">
            <a:extLst>
              <a:ext uri="{FF2B5EF4-FFF2-40B4-BE49-F238E27FC236}">
                <a16:creationId xmlns:a16="http://schemas.microsoft.com/office/drawing/2014/main" id="{3BF4C522-A453-3541-873B-E385916084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806825" y="3517900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grpSp>
        <p:nvGrpSpPr>
          <p:cNvPr id="45187" name="Group 152">
            <a:extLst>
              <a:ext uri="{FF2B5EF4-FFF2-40B4-BE49-F238E27FC236}">
                <a16:creationId xmlns:a16="http://schemas.microsoft.com/office/drawing/2014/main" id="{F8353489-16F2-9C43-8817-7C0457B18C62}"/>
              </a:ext>
            </a:extLst>
          </p:cNvPr>
          <p:cNvGrpSpPr>
            <a:grpSpLocks/>
          </p:cNvGrpSpPr>
          <p:nvPr/>
        </p:nvGrpSpPr>
        <p:grpSpPr bwMode="auto">
          <a:xfrm>
            <a:off x="4065588" y="2646363"/>
            <a:ext cx="400050" cy="1689100"/>
            <a:chOff x="2561" y="1667"/>
            <a:chExt cx="252" cy="1064"/>
          </a:xfrm>
        </p:grpSpPr>
        <p:sp>
          <p:nvSpPr>
            <p:cNvPr id="45220" name="Rectangle 153">
              <a:extLst>
                <a:ext uri="{FF2B5EF4-FFF2-40B4-BE49-F238E27FC236}">
                  <a16:creationId xmlns:a16="http://schemas.microsoft.com/office/drawing/2014/main" id="{92B4311A-4449-5D4D-8D93-341D6E5E53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3" y="1688"/>
              <a:ext cx="203" cy="1043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21" name="AutoShape 154">
              <a:extLst>
                <a:ext uri="{FF2B5EF4-FFF2-40B4-BE49-F238E27FC236}">
                  <a16:creationId xmlns:a16="http://schemas.microsoft.com/office/drawing/2014/main" id="{CF404D17-EB6A-3D4E-A7C2-D5A0CE84C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43" y="2638"/>
              <a:ext cx="85" cy="90"/>
            </a:xfrm>
            <a:prstGeom prst="triangle">
              <a:avLst>
                <a:gd name="adj" fmla="val 50000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22" name="Text Box 155">
              <a:extLst>
                <a:ext uri="{FF2B5EF4-FFF2-40B4-BE49-F238E27FC236}">
                  <a16:creationId xmlns:a16="http://schemas.microsoft.com/office/drawing/2014/main" id="{859AD3D8-0FC7-4747-877E-27F0D7CC85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71" y="1667"/>
              <a:ext cx="2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/>
                <a:t>IR</a:t>
              </a:r>
            </a:p>
          </p:txBody>
        </p:sp>
        <p:sp>
          <p:nvSpPr>
            <p:cNvPr id="45223" name="Text Box 156">
              <a:extLst>
                <a:ext uri="{FF2B5EF4-FFF2-40B4-BE49-F238E27FC236}">
                  <a16:creationId xmlns:a16="http://schemas.microsoft.com/office/drawing/2014/main" id="{2F42CB63-9B00-C44A-8C46-6C804C8271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61" y="1836"/>
              <a:ext cx="25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op</a:t>
              </a:r>
            </a:p>
          </p:txBody>
        </p:sp>
        <p:sp>
          <p:nvSpPr>
            <p:cNvPr id="45224" name="Text Box 157">
              <a:extLst>
                <a:ext uri="{FF2B5EF4-FFF2-40B4-BE49-F238E27FC236}">
                  <a16:creationId xmlns:a16="http://schemas.microsoft.com/office/drawing/2014/main" id="{8F392473-FF30-CA40-BC71-E7DA9DB94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2028"/>
              <a:ext cx="18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d</a:t>
              </a:r>
            </a:p>
          </p:txBody>
        </p:sp>
        <p:sp>
          <p:nvSpPr>
            <p:cNvPr id="45225" name="Text Box 158">
              <a:extLst>
                <a:ext uri="{FF2B5EF4-FFF2-40B4-BE49-F238E27FC236}">
                  <a16:creationId xmlns:a16="http://schemas.microsoft.com/office/drawing/2014/main" id="{EDD70A34-5AF1-0149-BEE8-5B871801387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5" y="2255"/>
              <a:ext cx="17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s</a:t>
              </a:r>
            </a:p>
          </p:txBody>
        </p:sp>
        <p:sp>
          <p:nvSpPr>
            <p:cNvPr id="45226" name="Text Box 159">
              <a:extLst>
                <a:ext uri="{FF2B5EF4-FFF2-40B4-BE49-F238E27FC236}">
                  <a16:creationId xmlns:a16="http://schemas.microsoft.com/office/drawing/2014/main" id="{AE1D0C4A-A4A0-E843-A67C-883B479C7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12" y="2461"/>
              <a:ext cx="15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>
                  <a:solidFill>
                    <a:srgbClr val="003399"/>
                  </a:solidFill>
                </a:rPr>
                <a:t>t</a:t>
              </a:r>
            </a:p>
          </p:txBody>
        </p:sp>
      </p:grpSp>
      <p:sp>
        <p:nvSpPr>
          <p:cNvPr id="45188" name="Oval 160">
            <a:extLst>
              <a:ext uri="{FF2B5EF4-FFF2-40B4-BE49-F238E27FC236}">
                <a16:creationId xmlns:a16="http://schemas.microsoft.com/office/drawing/2014/main" id="{E15EA1E7-82F3-0E49-8D6D-4E43318F04F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137150" y="4757738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grpSp>
        <p:nvGrpSpPr>
          <p:cNvPr id="45189" name="Group 161">
            <a:extLst>
              <a:ext uri="{FF2B5EF4-FFF2-40B4-BE49-F238E27FC236}">
                <a16:creationId xmlns:a16="http://schemas.microsoft.com/office/drawing/2014/main" id="{0E9964CC-9FAB-C042-B115-99EA1DF029A0}"/>
              </a:ext>
            </a:extLst>
          </p:cNvPr>
          <p:cNvGrpSpPr>
            <a:grpSpLocks/>
          </p:cNvGrpSpPr>
          <p:nvPr/>
        </p:nvGrpSpPr>
        <p:grpSpPr bwMode="auto">
          <a:xfrm>
            <a:off x="6832600" y="1433513"/>
            <a:ext cx="636588" cy="828675"/>
            <a:chOff x="4304" y="903"/>
            <a:chExt cx="401" cy="522"/>
          </a:xfrm>
        </p:grpSpPr>
        <p:sp>
          <p:nvSpPr>
            <p:cNvPr id="45218" name="Rectangle 162">
              <a:extLst>
                <a:ext uri="{FF2B5EF4-FFF2-40B4-BE49-F238E27FC236}">
                  <a16:creationId xmlns:a16="http://schemas.microsoft.com/office/drawing/2014/main" id="{8D8B1748-EF0F-0A48-ABF7-6A6CBFAF6C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8" y="903"/>
              <a:ext cx="325" cy="522"/>
            </a:xfrm>
            <a:prstGeom prst="rect">
              <a:avLst/>
            </a:prstGeom>
            <a:solidFill>
              <a:schemeClr val="tx2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19" name="Text Box 163">
              <a:extLst>
                <a:ext uri="{FF2B5EF4-FFF2-40B4-BE49-F238E27FC236}">
                  <a16:creationId xmlns:a16="http://schemas.microsoft.com/office/drawing/2014/main" id="{70E11B13-3C4D-3848-A586-0CF592AE1D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04" y="994"/>
              <a:ext cx="401" cy="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pPr algn="ctr"/>
              <a:r>
                <a:rPr lang="en-US" altLang="zh-TW" sz="1400" b="1"/>
                <a:t>Cond</a:t>
              </a:r>
            </a:p>
            <a:p>
              <a:pPr algn="ctr"/>
              <a:r>
                <a:rPr lang="en-US" altLang="zh-TW" sz="1400" b="1"/>
                <a:t>Eval</a:t>
              </a:r>
            </a:p>
          </p:txBody>
        </p:sp>
      </p:grpSp>
      <p:grpSp>
        <p:nvGrpSpPr>
          <p:cNvPr id="45190" name="Group 164">
            <a:extLst>
              <a:ext uri="{FF2B5EF4-FFF2-40B4-BE49-F238E27FC236}">
                <a16:creationId xmlns:a16="http://schemas.microsoft.com/office/drawing/2014/main" id="{EB218E9D-3870-F744-B11A-05EE6702D82B}"/>
              </a:ext>
            </a:extLst>
          </p:cNvPr>
          <p:cNvGrpSpPr>
            <a:grpSpLocks/>
          </p:cNvGrpSpPr>
          <p:nvPr/>
        </p:nvGrpSpPr>
        <p:grpSpPr bwMode="auto">
          <a:xfrm>
            <a:off x="7224713" y="2500313"/>
            <a:ext cx="404812" cy="914400"/>
            <a:chOff x="4551" y="1575"/>
            <a:chExt cx="255" cy="576"/>
          </a:xfrm>
        </p:grpSpPr>
        <p:sp>
          <p:nvSpPr>
            <p:cNvPr id="45216" name="Freeform 165">
              <a:extLst>
                <a:ext uri="{FF2B5EF4-FFF2-40B4-BE49-F238E27FC236}">
                  <a16:creationId xmlns:a16="http://schemas.microsoft.com/office/drawing/2014/main" id="{E45FA356-368D-1547-90D1-5CECA1ECA1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51" y="1575"/>
              <a:ext cx="255" cy="576"/>
            </a:xfrm>
            <a:custGeom>
              <a:avLst/>
              <a:gdLst>
                <a:gd name="T0" fmla="*/ 3 w 255"/>
                <a:gd name="T1" fmla="*/ 0 h 576"/>
                <a:gd name="T2" fmla="*/ 3 w 255"/>
                <a:gd name="T3" fmla="*/ 237 h 576"/>
                <a:gd name="T4" fmla="*/ 69 w 255"/>
                <a:gd name="T5" fmla="*/ 276 h 576"/>
                <a:gd name="T6" fmla="*/ 0 w 255"/>
                <a:gd name="T7" fmla="*/ 342 h 576"/>
                <a:gd name="T8" fmla="*/ 0 w 255"/>
                <a:gd name="T9" fmla="*/ 576 h 576"/>
                <a:gd name="T10" fmla="*/ 255 w 255"/>
                <a:gd name="T11" fmla="*/ 396 h 576"/>
                <a:gd name="T12" fmla="*/ 255 w 255"/>
                <a:gd name="T13" fmla="*/ 165 h 576"/>
                <a:gd name="T14" fmla="*/ 3 w 255"/>
                <a:gd name="T15" fmla="*/ 0 h 57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55"/>
                <a:gd name="T25" fmla="*/ 0 h 576"/>
                <a:gd name="T26" fmla="*/ 255 w 255"/>
                <a:gd name="T27" fmla="*/ 576 h 57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55" h="576">
                  <a:moveTo>
                    <a:pt x="3" y="0"/>
                  </a:moveTo>
                  <a:lnTo>
                    <a:pt x="3" y="237"/>
                  </a:lnTo>
                  <a:lnTo>
                    <a:pt x="69" y="276"/>
                  </a:lnTo>
                  <a:lnTo>
                    <a:pt x="0" y="342"/>
                  </a:lnTo>
                  <a:lnTo>
                    <a:pt x="0" y="576"/>
                  </a:lnTo>
                  <a:lnTo>
                    <a:pt x="255" y="396"/>
                  </a:lnTo>
                  <a:lnTo>
                    <a:pt x="255" y="165"/>
                  </a:lnTo>
                  <a:lnTo>
                    <a:pt x="3" y="0"/>
                  </a:lnTo>
                  <a:close/>
                </a:path>
              </a:pathLst>
            </a:custGeom>
            <a:solidFill>
              <a:schemeClr val="tx2"/>
            </a:solidFill>
            <a:ln w="19050">
              <a:solidFill>
                <a:schemeClr val="tx1"/>
              </a:solidFill>
              <a:round/>
              <a:headEnd/>
              <a:tailEnd type="none" w="sm" len="sm"/>
            </a:ln>
          </p:spPr>
          <p:txBody>
            <a:bodyPr lIns="92075" tIns="46038" rIns="92075" bIns="46038"/>
            <a:lstStyle/>
            <a:p>
              <a:endParaRPr lang="zh-TW" altLang="en-US"/>
            </a:p>
          </p:txBody>
        </p:sp>
        <p:sp>
          <p:nvSpPr>
            <p:cNvPr id="45217" name="Text Box 166">
              <a:extLst>
                <a:ext uri="{FF2B5EF4-FFF2-40B4-BE49-F238E27FC236}">
                  <a16:creationId xmlns:a16="http://schemas.microsoft.com/office/drawing/2014/main" id="{AAD46C59-6F51-9443-9ED8-DDD7FA2327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" y="1625"/>
              <a:ext cx="197" cy="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sz="1400" b="1"/>
                <a:t>A</a:t>
              </a:r>
            </a:p>
            <a:p>
              <a:r>
                <a:rPr lang="en-US" altLang="zh-TW" sz="1400" b="1"/>
                <a:t>L</a:t>
              </a:r>
            </a:p>
            <a:p>
              <a:r>
                <a:rPr lang="en-US" altLang="zh-TW" sz="1400" b="1"/>
                <a:t>U</a:t>
              </a:r>
            </a:p>
          </p:txBody>
        </p:sp>
      </p:grpSp>
      <p:grpSp>
        <p:nvGrpSpPr>
          <p:cNvPr id="45191" name="Group 167">
            <a:extLst>
              <a:ext uri="{FF2B5EF4-FFF2-40B4-BE49-F238E27FC236}">
                <a16:creationId xmlns:a16="http://schemas.microsoft.com/office/drawing/2014/main" id="{82B29934-EBEC-C94D-8559-35043A3CB564}"/>
              </a:ext>
            </a:extLst>
          </p:cNvPr>
          <p:cNvGrpSpPr>
            <a:grpSpLocks/>
          </p:cNvGrpSpPr>
          <p:nvPr/>
        </p:nvGrpSpPr>
        <p:grpSpPr bwMode="auto">
          <a:xfrm>
            <a:off x="6588125" y="5359400"/>
            <a:ext cx="1962150" cy="742950"/>
            <a:chOff x="4150" y="3376"/>
            <a:chExt cx="1236" cy="468"/>
          </a:xfrm>
        </p:grpSpPr>
        <p:sp>
          <p:nvSpPr>
            <p:cNvPr id="45214" name="Rectangle 168">
              <a:extLst>
                <a:ext uri="{FF2B5EF4-FFF2-40B4-BE49-F238E27FC236}">
                  <a16:creationId xmlns:a16="http://schemas.microsoft.com/office/drawing/2014/main" id="{AB5DC9F5-8E80-EA46-B18D-9093953D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50" y="3376"/>
              <a:ext cx="1236" cy="468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 type="none" w="sm" len="sm"/>
            </a:ln>
          </p:spPr>
          <p:txBody>
            <a:bodyPr wrap="none" lIns="92075" tIns="46038" rIns="92075" bIns="46038" anchor="ctr"/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endParaRPr lang="zh-TW" altLang="en-US" sz="1200">
                <a:latin typeface="Comic Sans MS" panose="030F0902030302020204" pitchFamily="66" charset="0"/>
              </a:endParaRPr>
            </a:p>
          </p:txBody>
        </p:sp>
        <p:sp>
          <p:nvSpPr>
            <p:cNvPr id="45215" name="Text Box 169">
              <a:extLst>
                <a:ext uri="{FF2B5EF4-FFF2-40B4-BE49-F238E27FC236}">
                  <a16:creationId xmlns:a16="http://schemas.microsoft.com/office/drawing/2014/main" id="{B46DD04B-E65C-0B43-ACDA-AFDAF1122A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0" y="3497"/>
              <a:ext cx="628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 type="none" w="sm" len="sm"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新細明體" panose="02020500000000000000" pitchFamily="18" charset="-120"/>
                </a:defRPr>
              </a:lvl9pPr>
            </a:lstStyle>
            <a:p>
              <a:r>
                <a:rPr lang="en-US" altLang="zh-TW" b="1"/>
                <a:t>Control</a:t>
              </a:r>
            </a:p>
          </p:txBody>
        </p:sp>
      </p:grpSp>
      <p:sp>
        <p:nvSpPr>
          <p:cNvPr id="45192" name="Oval 170">
            <a:extLst>
              <a:ext uri="{FF2B5EF4-FFF2-40B4-BE49-F238E27FC236}">
                <a16:creationId xmlns:a16="http://schemas.microsoft.com/office/drawing/2014/main" id="{A4B714D5-B267-6640-8CFE-A1D47A4A68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689725" y="2684463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93" name="Oval 171">
            <a:extLst>
              <a:ext uri="{FF2B5EF4-FFF2-40B4-BE49-F238E27FC236}">
                <a16:creationId xmlns:a16="http://schemas.microsoft.com/office/drawing/2014/main" id="{A675620B-1797-AC43-9E50-396D34F77E5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872288" y="2686050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94" name="Oval 172">
            <a:extLst>
              <a:ext uri="{FF2B5EF4-FFF2-40B4-BE49-F238E27FC236}">
                <a16:creationId xmlns:a16="http://schemas.microsoft.com/office/drawing/2014/main" id="{2C50BD65-5DE9-BB43-9F81-6156198502B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83138" y="3340100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95" name="Oval 173">
            <a:extLst>
              <a:ext uri="{FF2B5EF4-FFF2-40B4-BE49-F238E27FC236}">
                <a16:creationId xmlns:a16="http://schemas.microsoft.com/office/drawing/2014/main" id="{1BE43324-A5AA-F149-B6BB-E5903902354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794250" y="3689350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96" name="Oval 174">
            <a:extLst>
              <a:ext uri="{FF2B5EF4-FFF2-40B4-BE49-F238E27FC236}">
                <a16:creationId xmlns:a16="http://schemas.microsoft.com/office/drawing/2014/main" id="{9680BEC7-14F2-9242-BE6C-DDA9A1C54B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00575" y="4038600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97" name="Oval 175">
            <a:extLst>
              <a:ext uri="{FF2B5EF4-FFF2-40B4-BE49-F238E27FC236}">
                <a16:creationId xmlns:a16="http://schemas.microsoft.com/office/drawing/2014/main" id="{36C26D85-A387-5141-8E06-F46D0E8373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06963" y="3071813"/>
            <a:ext cx="53975" cy="53975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98" name="Oval 176">
            <a:extLst>
              <a:ext uri="{FF2B5EF4-FFF2-40B4-BE49-F238E27FC236}">
                <a16:creationId xmlns:a16="http://schemas.microsoft.com/office/drawing/2014/main" id="{BE2907DB-7910-824B-AE21-A842D069B5F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77963" y="3074988"/>
            <a:ext cx="53975" cy="53975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 type="none" w="sm" len="sm"/>
          </a:ln>
        </p:spPr>
        <p:txBody>
          <a:bodyPr wrap="none" lIns="92075" tIns="46038" rIns="92075" bIns="46038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endParaRPr lang="zh-TW" altLang="en-US" sz="1200">
              <a:latin typeface="Comic Sans MS" panose="030F0902030302020204" pitchFamily="66" charset="0"/>
            </a:endParaRPr>
          </a:p>
        </p:txBody>
      </p:sp>
      <p:sp>
        <p:nvSpPr>
          <p:cNvPr id="45199" name="Line 177">
            <a:extLst>
              <a:ext uri="{FF2B5EF4-FFF2-40B4-BE49-F238E27FC236}">
                <a16:creationId xmlns:a16="http://schemas.microsoft.com/office/drawing/2014/main" id="{00F2FE0F-AEF2-E744-9432-4C2E39218732}"/>
              </a:ext>
            </a:extLst>
          </p:cNvPr>
          <p:cNvSpPr>
            <a:spLocks noChangeShapeType="1"/>
          </p:cNvSpPr>
          <p:nvPr/>
        </p:nvSpPr>
        <p:spPr bwMode="auto">
          <a:xfrm>
            <a:off x="774700" y="4533900"/>
            <a:ext cx="6242050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200" name="Line 178">
            <a:extLst>
              <a:ext uri="{FF2B5EF4-FFF2-40B4-BE49-F238E27FC236}">
                <a16:creationId xmlns:a16="http://schemas.microsoft.com/office/drawing/2014/main" id="{CC6BB51D-305A-0D48-B1FA-2B5C574F9E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74888" y="4419600"/>
            <a:ext cx="4862512" cy="0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pic>
        <p:nvPicPr>
          <p:cNvPr id="45201" name="Picture 179">
            <a:extLst>
              <a:ext uri="{FF2B5EF4-FFF2-40B4-BE49-F238E27FC236}">
                <a16:creationId xmlns:a16="http://schemas.microsoft.com/office/drawing/2014/main" id="{7CCC77BF-193C-2943-A236-7933840C0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5591175"/>
            <a:ext cx="266700" cy="44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</p:pic>
      <p:sp>
        <p:nvSpPr>
          <p:cNvPr id="45202" name="Text Box 180">
            <a:extLst>
              <a:ext uri="{FF2B5EF4-FFF2-40B4-BE49-F238E27FC236}">
                <a16:creationId xmlns:a16="http://schemas.microsoft.com/office/drawing/2014/main" id="{1F874524-800E-C041-93A2-294783872F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563" y="5999163"/>
            <a:ext cx="62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sm" len="sm"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en-US" altLang="zh-TW" sz="1400">
                <a:solidFill>
                  <a:srgbClr val="006600"/>
                </a:solidFill>
              </a:rPr>
              <a:t>Clock</a:t>
            </a:r>
          </a:p>
        </p:txBody>
      </p:sp>
      <p:sp>
        <p:nvSpPr>
          <p:cNvPr id="45203" name="Line 182">
            <a:extLst>
              <a:ext uri="{FF2B5EF4-FFF2-40B4-BE49-F238E27FC236}">
                <a16:creationId xmlns:a16="http://schemas.microsoft.com/office/drawing/2014/main" id="{504EC901-ADE5-6341-B2C6-B47E7EFBB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5327650" y="2400300"/>
            <a:ext cx="1730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sp>
        <p:nvSpPr>
          <p:cNvPr id="45204" name="Line 183">
            <a:extLst>
              <a:ext uri="{FF2B5EF4-FFF2-40B4-BE49-F238E27FC236}">
                <a16:creationId xmlns:a16="http://schemas.microsoft.com/office/drawing/2014/main" id="{631E36AA-EB32-B241-907E-082A545A690D}"/>
              </a:ext>
            </a:extLst>
          </p:cNvPr>
          <p:cNvSpPr>
            <a:spLocks noChangeShapeType="1"/>
          </p:cNvSpPr>
          <p:nvPr/>
        </p:nvSpPr>
        <p:spPr bwMode="auto">
          <a:xfrm>
            <a:off x="8193088" y="3194050"/>
            <a:ext cx="0" cy="2168525"/>
          </a:xfrm>
          <a:prstGeom prst="line">
            <a:avLst/>
          </a:prstGeom>
          <a:noFill/>
          <a:ln w="19050">
            <a:solidFill>
              <a:srgbClr val="FF3300"/>
            </a:solidFill>
            <a:round/>
            <a:headEnd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/>
          <a:lstStyle/>
          <a:p>
            <a:endParaRPr lang="zh-TW" altLang="en-US"/>
          </a:p>
        </p:txBody>
      </p:sp>
      <p:grpSp>
        <p:nvGrpSpPr>
          <p:cNvPr id="45205" name="Group 184">
            <a:extLst>
              <a:ext uri="{FF2B5EF4-FFF2-40B4-BE49-F238E27FC236}">
                <a16:creationId xmlns:a16="http://schemas.microsoft.com/office/drawing/2014/main" id="{58EE0724-904F-4A42-88D2-B8B85CFE2484}"/>
              </a:ext>
            </a:extLst>
          </p:cNvPr>
          <p:cNvGrpSpPr>
            <a:grpSpLocks/>
          </p:cNvGrpSpPr>
          <p:nvPr/>
        </p:nvGrpSpPr>
        <p:grpSpPr bwMode="auto">
          <a:xfrm>
            <a:off x="563563" y="2144713"/>
            <a:ext cx="7643812" cy="1709737"/>
            <a:chOff x="355" y="1351"/>
            <a:chExt cx="4815" cy="1077"/>
          </a:xfrm>
        </p:grpSpPr>
        <p:grpSp>
          <p:nvGrpSpPr>
            <p:cNvPr id="45206" name="Group 185">
              <a:extLst>
                <a:ext uri="{FF2B5EF4-FFF2-40B4-BE49-F238E27FC236}">
                  <a16:creationId xmlns:a16="http://schemas.microsoft.com/office/drawing/2014/main" id="{D46AAB39-DACA-EE4D-8C42-60043D50DB1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" y="1789"/>
              <a:ext cx="1156" cy="288"/>
              <a:chOff x="355" y="1789"/>
              <a:chExt cx="1156" cy="288"/>
            </a:xfrm>
          </p:grpSpPr>
          <p:sp>
            <p:nvSpPr>
              <p:cNvPr id="45212" name="Text Box 186">
                <a:extLst>
                  <a:ext uri="{FF2B5EF4-FFF2-40B4-BE49-F238E27FC236}">
                    <a16:creationId xmlns:a16="http://schemas.microsoft.com/office/drawing/2014/main" id="{9DD168AC-E7A8-0D43-BFF7-EC5214A9FB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" y="1827"/>
                <a:ext cx="16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en-US" altLang="zh-TW" sz="1000">
                    <a:latin typeface="Comic Sans MS" panose="030F0902030302020204" pitchFamily="66" charset="0"/>
                  </a:rPr>
                  <a:t>1</a:t>
                </a:r>
              </a:p>
              <a:p>
                <a:r>
                  <a:rPr lang="en-US" altLang="zh-TW" sz="1000">
                    <a:latin typeface="Comic Sans MS" panose="030F0902030302020204" pitchFamily="66" charset="0"/>
                  </a:rPr>
                  <a:t>0</a:t>
                </a:r>
              </a:p>
            </p:txBody>
          </p:sp>
          <p:sp>
            <p:nvSpPr>
              <p:cNvPr id="45213" name="Text Box 187">
                <a:extLst>
                  <a:ext uri="{FF2B5EF4-FFF2-40B4-BE49-F238E27FC236}">
                    <a16:creationId xmlns:a16="http://schemas.microsoft.com/office/drawing/2014/main" id="{04E60F1D-FE8C-BC49-8194-920A8D1F8D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6" y="1789"/>
                <a:ext cx="16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en-US" altLang="zh-TW" sz="1000">
                    <a:latin typeface="Comic Sans MS" panose="030F0902030302020204" pitchFamily="66" charset="0"/>
                  </a:rPr>
                  <a:t>1</a:t>
                </a:r>
              </a:p>
              <a:p>
                <a:r>
                  <a:rPr lang="en-US" altLang="zh-TW" sz="1000">
                    <a:latin typeface="Comic Sans MS" panose="030F0902030302020204" pitchFamily="66" charset="0"/>
                  </a:rPr>
                  <a:t>0</a:t>
                </a:r>
              </a:p>
            </p:txBody>
          </p:sp>
        </p:grpSp>
        <p:grpSp>
          <p:nvGrpSpPr>
            <p:cNvPr id="45207" name="Group 188">
              <a:extLst>
                <a:ext uri="{FF2B5EF4-FFF2-40B4-BE49-F238E27FC236}">
                  <a16:creationId xmlns:a16="http://schemas.microsoft.com/office/drawing/2014/main" id="{22C37E07-A7EF-054F-ADBD-F6A57CD192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57" y="1351"/>
              <a:ext cx="2113" cy="1077"/>
              <a:chOff x="3057" y="1351"/>
              <a:chExt cx="2113" cy="1077"/>
            </a:xfrm>
          </p:grpSpPr>
          <p:sp>
            <p:nvSpPr>
              <p:cNvPr id="45208" name="Text Box 189">
                <a:extLst>
                  <a:ext uri="{FF2B5EF4-FFF2-40B4-BE49-F238E27FC236}">
                    <a16:creationId xmlns:a16="http://schemas.microsoft.com/office/drawing/2014/main" id="{CBD99C9F-4CB3-DE40-BCA0-C85C979DF4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5" y="1824"/>
                <a:ext cx="165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 type="none" w="sm" len="sm"/>
                  </a14:hiddenLine>
                </a:ext>
              </a:extLst>
            </p:spPr>
            <p:txBody>
              <a:bodyPr wrap="none" lIns="92075" tIns="46038" rIns="92075" bIns="46038">
                <a:spAutoFit/>
              </a:bodyPr>
              <a:lstStyle>
                <a:lvl1pPr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>
                    <a:solidFill>
                      <a:schemeClr val="tx1"/>
                    </a:solidFill>
                    <a:latin typeface="Arial" panose="020B0604020202020204" pitchFamily="34" charset="0"/>
                    <a:ea typeface="新細明體" panose="02020500000000000000" pitchFamily="18" charset="-120"/>
                  </a:defRPr>
                </a:lvl9pPr>
              </a:lstStyle>
              <a:p>
                <a:r>
                  <a:rPr lang="en-US" altLang="zh-TW" sz="1000">
                    <a:latin typeface="Comic Sans MS" panose="030F0902030302020204" pitchFamily="66" charset="0"/>
                  </a:rPr>
                  <a:t>0</a:t>
                </a:r>
              </a:p>
              <a:p>
                <a:r>
                  <a:rPr lang="en-US" altLang="zh-TW" sz="1000">
                    <a:latin typeface="Comic Sans MS" panose="030F0902030302020204" pitchFamily="66" charset="0"/>
                  </a:rPr>
                  <a:t>1</a:t>
                </a:r>
              </a:p>
            </p:txBody>
          </p:sp>
          <p:grpSp>
            <p:nvGrpSpPr>
              <p:cNvPr id="45209" name="Group 190">
                <a:extLst>
                  <a:ext uri="{FF2B5EF4-FFF2-40B4-BE49-F238E27FC236}">
                    <a16:creationId xmlns:a16="http://schemas.microsoft.com/office/drawing/2014/main" id="{BE4DA9DD-CC91-034B-BC29-C6E0ED7A21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57" y="1351"/>
                <a:ext cx="206" cy="1077"/>
                <a:chOff x="3057" y="1351"/>
                <a:chExt cx="206" cy="1077"/>
              </a:xfrm>
            </p:grpSpPr>
            <p:sp>
              <p:nvSpPr>
                <p:cNvPr id="45210" name="Text Box 191">
                  <a:extLst>
                    <a:ext uri="{FF2B5EF4-FFF2-40B4-BE49-F238E27FC236}">
                      <a16:creationId xmlns:a16="http://schemas.microsoft.com/office/drawing/2014/main" id="{FA91C3ED-40FD-0949-BF24-58A0FEBE27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98" y="2178"/>
                  <a:ext cx="165" cy="25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sm"/>
                    </a14:hiddenLine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r>
                    <a:rPr lang="en-US" altLang="zh-TW" sz="1000">
                      <a:latin typeface="Comic Sans MS" panose="030F0902030302020204" pitchFamily="66" charset="0"/>
                    </a:rPr>
                    <a:t>1</a:t>
                  </a:r>
                </a:p>
                <a:p>
                  <a:r>
                    <a:rPr lang="en-US" altLang="zh-TW" sz="1000">
                      <a:latin typeface="Comic Sans MS" panose="030F0902030302020204" pitchFamily="66" charset="0"/>
                    </a:rPr>
                    <a:t>0</a:t>
                  </a:r>
                </a:p>
              </p:txBody>
            </p:sp>
            <p:sp>
              <p:nvSpPr>
                <p:cNvPr id="45211" name="Text Box 192">
                  <a:extLst>
                    <a:ext uri="{FF2B5EF4-FFF2-40B4-BE49-F238E27FC236}">
                      <a16:creationId xmlns:a16="http://schemas.microsoft.com/office/drawing/2014/main" id="{15813710-0963-DE42-8C41-B85532B524F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057" y="1351"/>
                  <a:ext cx="204" cy="3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 type="none" w="sm" len="sm"/>
                    </a14:hiddenLine>
                  </a:ext>
                </a:extLst>
              </p:spPr>
              <p:txBody>
                <a:bodyPr wrap="none" lIns="92075" tIns="46038" rIns="92075" bIns="46038">
                  <a:spAutoFit/>
                </a:bodyPr>
                <a:lstStyle>
                  <a:lvl1pPr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kumimoji="1">
                      <a:solidFill>
                        <a:schemeClr val="tx1"/>
                      </a:solidFill>
                      <a:latin typeface="Arial" panose="020B060402020202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r>
                    <a:rPr lang="en-US" altLang="zh-TW" sz="900">
                      <a:latin typeface="Comic Sans MS" panose="030F0902030302020204" pitchFamily="66" charset="0"/>
                    </a:rPr>
                    <a:t>10</a:t>
                  </a:r>
                </a:p>
                <a:p>
                  <a:r>
                    <a:rPr lang="en-US" altLang="zh-TW" sz="900">
                      <a:latin typeface="Comic Sans MS" panose="030F0902030302020204" pitchFamily="66" charset="0"/>
                    </a:rPr>
                    <a:t>01</a:t>
                  </a:r>
                </a:p>
                <a:p>
                  <a:r>
                    <a:rPr lang="en-US" altLang="zh-TW" sz="900">
                      <a:latin typeface="Comic Sans MS" panose="030F0902030302020204" pitchFamily="66" charset="0"/>
                    </a:rPr>
                    <a:t>00</a:t>
                  </a:r>
                </a:p>
              </p:txBody>
            </p:sp>
          </p:grpSp>
        </p:grp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936B1980-6F41-5E4C-98EC-88F582CFEA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TOY machine</a:t>
            </a: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24FC5208-1E97-1945-AFF3-FC587E70D1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Almost as good as any computers</a:t>
            </a:r>
          </a:p>
        </p:txBody>
      </p:sp>
      <p:pic>
        <p:nvPicPr>
          <p:cNvPr id="46083" name="Picture 4" descr="CPUx">
            <a:extLst>
              <a:ext uri="{FF2B5EF4-FFF2-40B4-BE49-F238E27FC236}">
                <a16:creationId xmlns:a16="http://schemas.microsoft.com/office/drawing/2014/main" id="{3CE76B13-B343-5442-A76D-6A2156F99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628775"/>
            <a:ext cx="6659562" cy="481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>
            <a:extLst>
              <a:ext uri="{FF2B5EF4-FFF2-40B4-BE49-F238E27FC236}">
                <a16:creationId xmlns:a16="http://schemas.microsoft.com/office/drawing/2014/main" id="{E2417386-8894-B44A-BE01-549E815850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TOY machine</a:t>
            </a:r>
          </a:p>
        </p:txBody>
      </p:sp>
      <p:sp>
        <p:nvSpPr>
          <p:cNvPr id="47106" name="Rectangle 6">
            <a:extLst>
              <a:ext uri="{FF2B5EF4-FFF2-40B4-BE49-F238E27FC236}">
                <a16:creationId xmlns:a16="http://schemas.microsoft.com/office/drawing/2014/main" id="{42D4DDD5-5D14-3548-8DF0-B6095730FD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7688" y="1098550"/>
            <a:ext cx="3429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A		DUP	32</a:t>
            </a:r>
          </a:p>
          <a:p>
            <a:pPr eaLnBrk="1" hangingPunct="1">
              <a:buFontTx/>
              <a:buNone/>
            </a:pPr>
            <a:endParaRPr lang="en-US" altLang="zh-TW" sz="2000"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lda	R1, 1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lda	RA, A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lda	RC, 0</a:t>
            </a:r>
          </a:p>
          <a:p>
            <a:pPr eaLnBrk="1" hangingPunct="1">
              <a:buFontTx/>
              <a:buNone/>
            </a:pPr>
            <a:endParaRPr lang="en-US" altLang="zh-TW" sz="2000"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read	ld	RD, 0xFF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bz	RD, exit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add	R2, RA, RC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sti	RD, R2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add	RC, RC, R1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bz	R0, read</a:t>
            </a:r>
          </a:p>
          <a:p>
            <a:pPr eaLnBrk="1" hangingPunct="1">
              <a:buFontTx/>
              <a:buNone/>
            </a:pPr>
            <a:endParaRPr lang="en-US" altLang="zh-TW" sz="2000"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exit	jl	RF, printr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	hlt</a:t>
            </a:r>
          </a:p>
          <a:p>
            <a:pPr eaLnBrk="1" hangingPunct="1">
              <a:buFontTx/>
              <a:buNone/>
            </a:pPr>
            <a:endParaRPr lang="en-US" altLang="zh-TW" sz="2000">
              <a:latin typeface="Comic Sans MS" panose="030F0902030302020204" pitchFamily="66" charset="0"/>
            </a:endParaRPr>
          </a:p>
        </p:txBody>
      </p:sp>
      <p:sp>
        <p:nvSpPr>
          <p:cNvPr id="47107" name="Rectangle 7">
            <a:extLst>
              <a:ext uri="{FF2B5EF4-FFF2-40B4-BE49-F238E27FC236}">
                <a16:creationId xmlns:a16="http://schemas.microsoft.com/office/drawing/2014/main" id="{659E6EB0-735B-7346-9D2F-393C2ADE8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14425"/>
            <a:ext cx="24733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int A[32];</a:t>
            </a:r>
          </a:p>
          <a:p>
            <a:pPr eaLnBrk="1" hangingPunct="1">
              <a:buFontTx/>
              <a:buNone/>
            </a:pPr>
            <a:endParaRPr lang="en-US" altLang="zh-TW" sz="2000">
              <a:solidFill>
                <a:srgbClr val="CC0000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endParaRPr lang="en-US" altLang="zh-TW" sz="2000">
              <a:solidFill>
                <a:srgbClr val="CC0000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endParaRPr lang="en-US" altLang="zh-TW" sz="2000">
              <a:solidFill>
                <a:srgbClr val="CC0000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i=0; 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Do {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  RD=stdin;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  if (RD==0) break;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  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  A[i]=RD;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  i=i+1;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} while (1);</a:t>
            </a:r>
          </a:p>
          <a:p>
            <a:pPr eaLnBrk="1" hangingPunct="1">
              <a:buFontTx/>
              <a:buNone/>
            </a:pPr>
            <a:endParaRPr lang="en-US" altLang="zh-TW" sz="2000">
              <a:solidFill>
                <a:srgbClr val="CC0000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solidFill>
                  <a:srgbClr val="CC0000"/>
                </a:solidFill>
                <a:latin typeface="Comic Sans MS" panose="030F0902030302020204" pitchFamily="66" charset="0"/>
              </a:rPr>
              <a:t>printr();</a:t>
            </a:r>
          </a:p>
          <a:p>
            <a:pPr eaLnBrk="1" hangingPunct="1">
              <a:buFontTx/>
              <a:buNone/>
            </a:pPr>
            <a:endParaRPr lang="en-US" altLang="zh-TW" sz="2000">
              <a:solidFill>
                <a:srgbClr val="CC0000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endParaRPr lang="en-US" altLang="zh-TW" sz="2000">
              <a:solidFill>
                <a:srgbClr val="CC0000"/>
              </a:solidFill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	</a:t>
            </a:r>
          </a:p>
        </p:txBody>
      </p:sp>
      <p:sp>
        <p:nvSpPr>
          <p:cNvPr id="47108" name="Rectangle 8">
            <a:extLst>
              <a:ext uri="{FF2B5EF4-FFF2-40B4-BE49-F238E27FC236}">
                <a16:creationId xmlns:a16="http://schemas.microsoft.com/office/drawing/2014/main" id="{5EDA97C6-FABF-A042-B893-8BD139F458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61175" y="1100138"/>
            <a:ext cx="19050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10: C020</a:t>
            </a:r>
          </a:p>
          <a:p>
            <a:pPr eaLnBrk="1" hangingPunct="1">
              <a:buFontTx/>
              <a:buNone/>
            </a:pPr>
            <a:endParaRPr lang="en-US" altLang="zh-TW" sz="2000"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20: 7101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21: 7A00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22: 7C00</a:t>
            </a:r>
          </a:p>
          <a:p>
            <a:pPr eaLnBrk="1" hangingPunct="1">
              <a:buFontTx/>
              <a:buNone/>
            </a:pPr>
            <a:endParaRPr lang="en-US" altLang="zh-TW" sz="2000"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23: 8DFF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24: CD29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25: 12AC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26: BD02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27: 1CC1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28: C023</a:t>
            </a:r>
          </a:p>
          <a:p>
            <a:pPr eaLnBrk="1" hangingPunct="1">
              <a:buFontTx/>
              <a:buNone/>
            </a:pPr>
            <a:endParaRPr lang="en-US" altLang="zh-TW" sz="2000">
              <a:latin typeface="Comic Sans MS" panose="030F0902030302020204" pitchFamily="66" charset="0"/>
            </a:endParaRP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29: FF2B</a:t>
            </a:r>
          </a:p>
          <a:p>
            <a:pPr eaLnBrk="1" hangingPunct="1">
              <a:buFontTx/>
              <a:buNone/>
            </a:pPr>
            <a:r>
              <a:rPr lang="en-US" altLang="zh-TW" sz="2000">
                <a:latin typeface="Comic Sans MS" panose="030F0902030302020204" pitchFamily="66" charset="0"/>
              </a:rPr>
              <a:t>2A: 0000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42352A53-0C46-8345-8667-6A686D43E5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TOY machine</a:t>
            </a:r>
          </a:p>
        </p:txBody>
      </p:sp>
      <p:pic>
        <p:nvPicPr>
          <p:cNvPr id="48130" name="Picture 4" descr="xtoy">
            <a:extLst>
              <a:ext uri="{FF2B5EF4-FFF2-40B4-BE49-F238E27FC236}">
                <a16:creationId xmlns:a16="http://schemas.microsoft.com/office/drawing/2014/main" id="{D57BAE18-A400-9244-9776-B8E15A0DBABE}"/>
              </a:ext>
            </a:extLst>
          </p:cNvPr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0413" y="1882775"/>
            <a:ext cx="7621587" cy="3810000"/>
          </a:xfr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標題 1">
            <a:extLst>
              <a:ext uri="{FF2B5EF4-FFF2-40B4-BE49-F238E27FC236}">
                <a16:creationId xmlns:a16="http://schemas.microsoft.com/office/drawing/2014/main" id="{29671F9A-B7A5-5542-B365-98C69496F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From NAND to Tetris</a:t>
            </a:r>
            <a:endParaRPr lang="zh-TW" altLang="en-US"/>
          </a:p>
        </p:txBody>
      </p:sp>
      <p:sp>
        <p:nvSpPr>
          <p:cNvPr id="49154" name="內容版面配置區 2">
            <a:extLst>
              <a:ext uri="{FF2B5EF4-FFF2-40B4-BE49-F238E27FC236}">
                <a16:creationId xmlns:a16="http://schemas.microsoft.com/office/drawing/2014/main" id="{2B9CA485-BE1C-F146-BB17-2F4B07F91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>
                <a:hlinkClick r:id="rId2"/>
              </a:rPr>
              <a:t>The elements of computing systems</a:t>
            </a:r>
            <a:endParaRPr lang="en-US" altLang="zh-TW"/>
          </a:p>
          <a:p>
            <a:r>
              <a:rPr lang="en-US" altLang="zh-TW"/>
              <a:t>Courses</a:t>
            </a:r>
          </a:p>
          <a:p>
            <a:r>
              <a:rPr lang="en-US" altLang="zh-TW"/>
              <a:t>Software</a:t>
            </a:r>
          </a:p>
          <a:p>
            <a:r>
              <a:rPr lang="en-US" altLang="zh-TW"/>
              <a:t>Cool stuffs</a:t>
            </a:r>
          </a:p>
          <a:p>
            <a:endParaRPr lang="zh-TW" altLang="en-US"/>
          </a:p>
        </p:txBody>
      </p:sp>
      <p:pic>
        <p:nvPicPr>
          <p:cNvPr id="49155" name="Picture 4">
            <a:extLst>
              <a:ext uri="{FF2B5EF4-FFF2-40B4-BE49-F238E27FC236}">
                <a16:creationId xmlns:a16="http://schemas.microsoft.com/office/drawing/2014/main" id="{DEC553E4-842B-3C4C-B03F-CCB673EBD9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1300"/>
            <a:ext cx="3227388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標題 1">
            <a:extLst>
              <a:ext uri="{FF2B5EF4-FFF2-40B4-BE49-F238E27FC236}">
                <a16:creationId xmlns:a16="http://schemas.microsoft.com/office/drawing/2014/main" id="{7E8E4214-9583-384B-A7F0-71B679EC1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Textbook</a:t>
            </a:r>
            <a:endParaRPr lang="zh-TW" altLang="en-US"/>
          </a:p>
        </p:txBody>
      </p:sp>
      <p:sp>
        <p:nvSpPr>
          <p:cNvPr id="20482" name="內容版面配置區 2">
            <a:extLst>
              <a:ext uri="{FF2B5EF4-FFF2-40B4-BE49-F238E27FC236}">
                <a16:creationId xmlns:a16="http://schemas.microsoft.com/office/drawing/2014/main" id="{87D1D529-C020-E040-A1D9-5B052B911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9838" y="1052513"/>
            <a:ext cx="4906962" cy="5472112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US" altLang="zh-TW" i="1" dirty="0">
                <a:hlinkClick r:id="rId2"/>
              </a:rPr>
              <a:t>The Elements of Computing Systems</a:t>
            </a:r>
            <a:r>
              <a:rPr lang="en-US" altLang="zh-TW" dirty="0"/>
              <a:t>, Noam Nisan, Shimon </a:t>
            </a:r>
            <a:r>
              <a:rPr lang="en-US" altLang="zh-TW" dirty="0" err="1"/>
              <a:t>Schocken</a:t>
            </a:r>
            <a:r>
              <a:rPr lang="en-US" altLang="zh-TW" dirty="0"/>
              <a:t>, MIT Press</a:t>
            </a:r>
          </a:p>
          <a:p>
            <a:pPr marL="0" indent="0">
              <a:buFontTx/>
              <a:buNone/>
            </a:pPr>
            <a:endParaRPr lang="en-US" altLang="zh-TW" dirty="0"/>
          </a:p>
          <a:p>
            <a:pPr marL="0" indent="0">
              <a:buFontTx/>
              <a:buNone/>
            </a:pPr>
            <a:r>
              <a:rPr lang="en-US" altLang="zh-TW" dirty="0">
                <a:hlinkClick r:id="rId3"/>
              </a:rPr>
              <a:t>Nand2Tetris on coursera</a:t>
            </a:r>
            <a:endParaRPr lang="en-US" altLang="zh-TW" dirty="0">
              <a:hlinkClick r:id="rId4"/>
            </a:endParaRPr>
          </a:p>
          <a:p>
            <a:pPr marL="0" indent="0">
              <a:buFontTx/>
              <a:buNone/>
            </a:pPr>
            <a:r>
              <a:rPr lang="en-US" altLang="zh-TW" dirty="0">
                <a:hlinkClick r:id="rId5"/>
              </a:rPr>
              <a:t>Nand2Tetris2 on coursera </a:t>
            </a:r>
            <a:endParaRPr lang="zh-TW" altLang="en-US" dirty="0"/>
          </a:p>
          <a:p>
            <a:pPr marL="0" indent="0">
              <a:buFontTx/>
              <a:buNone/>
            </a:pPr>
            <a:r>
              <a:rPr lang="en-US" altLang="zh-TW" dirty="0">
                <a:hlinkClick r:id="rId4"/>
              </a:rPr>
              <a:t> </a:t>
            </a:r>
            <a:endParaRPr lang="zh-TW" altLang="en-US" dirty="0"/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46B347ED-72A8-DB45-A2AF-07B929E11C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2303487" cy="2584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Picture 2">
            <a:extLst>
              <a:ext uri="{FF2B5EF4-FFF2-40B4-BE49-F238E27FC236}">
                <a16:creationId xmlns:a16="http://schemas.microsoft.com/office/drawing/2014/main" id="{3DBEB2E6-5A8E-5748-A256-ED394AC91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6" y="3840410"/>
            <a:ext cx="2301594" cy="2609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標題 1">
            <a:extLst>
              <a:ext uri="{FF2B5EF4-FFF2-40B4-BE49-F238E27FC236}">
                <a16:creationId xmlns:a16="http://schemas.microsoft.com/office/drawing/2014/main" id="{D71FB475-5C00-0847-A52B-86E05213C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Pong on the Hack computer</a:t>
            </a:r>
            <a:endParaRPr lang="zh-TW" altLang="en-US"/>
          </a:p>
        </p:txBody>
      </p:sp>
      <p:sp>
        <p:nvSpPr>
          <p:cNvPr id="50178" name="內容版面配置區 4">
            <a:extLst>
              <a:ext uri="{FF2B5EF4-FFF2-40B4-BE49-F238E27FC236}">
                <a16:creationId xmlns:a16="http://schemas.microsoft.com/office/drawing/2014/main" id="{03C63E5A-00E0-6F47-96D7-44E076A7B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50179" name="Group 3">
            <a:extLst>
              <a:ext uri="{FF2B5EF4-FFF2-40B4-BE49-F238E27FC236}">
                <a16:creationId xmlns:a16="http://schemas.microsoft.com/office/drawing/2014/main" id="{52E42579-DDFF-454D-89A5-746725C2999F}"/>
              </a:ext>
            </a:extLst>
          </p:cNvPr>
          <p:cNvGrpSpPr>
            <a:grpSpLocks/>
          </p:cNvGrpSpPr>
          <p:nvPr/>
        </p:nvGrpSpPr>
        <p:grpSpPr bwMode="auto">
          <a:xfrm>
            <a:off x="2484438" y="4008438"/>
            <a:ext cx="4537075" cy="2733675"/>
            <a:chOff x="1141" y="895"/>
            <a:chExt cx="3803" cy="2297"/>
          </a:xfrm>
        </p:grpSpPr>
        <p:sp>
          <p:nvSpPr>
            <p:cNvPr id="50185" name="Rectangle 4">
              <a:extLst>
                <a:ext uri="{FF2B5EF4-FFF2-40B4-BE49-F238E27FC236}">
                  <a16:creationId xmlns:a16="http://schemas.microsoft.com/office/drawing/2014/main" id="{D20B0ADE-C8CD-1C49-856F-2126C23C9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1" y="895"/>
              <a:ext cx="56" cy="2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2100">
                  <a:solidFill>
                    <a:srgbClr val="000000"/>
                  </a:solidFill>
                  <a:latin typeface="Times New Roman" panose="02020603050405020304" pitchFamily="18" charset="0"/>
                </a:rPr>
                <a:t> 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pic>
          <p:nvPicPr>
            <p:cNvPr id="50186" name="Picture 5">
              <a:extLst>
                <a:ext uri="{FF2B5EF4-FFF2-40B4-BE49-F238E27FC236}">
                  <a16:creationId xmlns:a16="http://schemas.microsoft.com/office/drawing/2014/main" id="{40E95134-B348-9F45-B09A-407B1445A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895"/>
              <a:ext cx="3803" cy="2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7" name="Picture 6">
              <a:extLst>
                <a:ext uri="{FF2B5EF4-FFF2-40B4-BE49-F238E27FC236}">
                  <a16:creationId xmlns:a16="http://schemas.microsoft.com/office/drawing/2014/main" id="{2A57520D-5449-2B4C-AAB4-14518A7CC4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1" y="3071"/>
              <a:ext cx="3803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8" name="Picture 7">
              <a:extLst>
                <a:ext uri="{FF2B5EF4-FFF2-40B4-BE49-F238E27FC236}">
                  <a16:creationId xmlns:a16="http://schemas.microsoft.com/office/drawing/2014/main" id="{CBFA4373-A146-D541-8DF9-72CA4BD271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" y="2077"/>
              <a:ext cx="285" cy="4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189" name="Picture 8">
              <a:extLst>
                <a:ext uri="{FF2B5EF4-FFF2-40B4-BE49-F238E27FC236}">
                  <a16:creationId xmlns:a16="http://schemas.microsoft.com/office/drawing/2014/main" id="{65767723-4D48-2F43-8080-FB5DA97C9D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4" y="2077"/>
              <a:ext cx="781" cy="2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190" name="Rectangle 9">
              <a:extLst>
                <a:ext uri="{FF2B5EF4-FFF2-40B4-BE49-F238E27FC236}">
                  <a16:creationId xmlns:a16="http://schemas.microsoft.com/office/drawing/2014/main" id="{A41DFDC2-7BDB-144B-B327-BFBF38E916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5" y="1441"/>
              <a:ext cx="567" cy="3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0191" name="Rectangle 10">
              <a:extLst>
                <a:ext uri="{FF2B5EF4-FFF2-40B4-BE49-F238E27FC236}">
                  <a16:creationId xmlns:a16="http://schemas.microsoft.com/office/drawing/2014/main" id="{0C9906F0-00EA-7E45-89E1-69259169A6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94" y="1473"/>
              <a:ext cx="1026" cy="3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0192" name="Rectangle 11">
              <a:extLst>
                <a:ext uri="{FF2B5EF4-FFF2-40B4-BE49-F238E27FC236}">
                  <a16:creationId xmlns:a16="http://schemas.microsoft.com/office/drawing/2014/main" id="{F2ADBAF1-1D28-6F46-ACA3-D8270FBA2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1" y="1907"/>
              <a:ext cx="925" cy="62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</p:grpSp>
      <p:pic>
        <p:nvPicPr>
          <p:cNvPr id="50180" name="Picture 18" descr="Bouquet">
            <a:extLst>
              <a:ext uri="{FF2B5EF4-FFF2-40B4-BE49-F238E27FC236}">
                <a16:creationId xmlns:a16="http://schemas.microsoft.com/office/drawing/2014/main" id="{CE578EDC-1499-2147-91D4-AC80866AC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7"/>
          <a:stretch>
            <a:fillRect/>
          </a:stretch>
        </p:blipFill>
        <p:spPr bwMode="auto">
          <a:xfrm>
            <a:off x="5003800" y="1416050"/>
            <a:ext cx="2808288" cy="192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20" descr="Bouquet">
            <a:extLst>
              <a:ext uri="{FF2B5EF4-FFF2-40B4-BE49-F238E27FC236}">
                <a16:creationId xmlns:a16="http://schemas.microsoft.com/office/drawing/2014/main" id="{E5C40832-7F09-2D41-B3AA-61A93FB59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038" y="1128713"/>
            <a:ext cx="17827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2" name="Rectangle 68">
            <a:extLst>
              <a:ext uri="{FF2B5EF4-FFF2-40B4-BE49-F238E27FC236}">
                <a16:creationId xmlns:a16="http://schemas.microsoft.com/office/drawing/2014/main" id="{EA46EB36-4DF5-8F4B-8D96-6B2B465B8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8" y="3432175"/>
            <a:ext cx="18716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90488" indent="14288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latin typeface="Comic Sans MS" panose="030F0902030302020204" pitchFamily="66" charset="0"/>
              </a:rPr>
              <a:t>Pong, 1985</a:t>
            </a:r>
          </a:p>
        </p:txBody>
      </p:sp>
      <p:sp>
        <p:nvSpPr>
          <p:cNvPr id="50183" name="Rectangle 68">
            <a:extLst>
              <a:ext uri="{FF2B5EF4-FFF2-40B4-BE49-F238E27FC236}">
                <a16:creationId xmlns:a16="http://schemas.microsoft.com/office/drawing/2014/main" id="{4FF882BE-6802-3A42-918C-19690293E2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0063" y="3432175"/>
            <a:ext cx="1871662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90488" indent="14288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latin typeface="Comic Sans MS" panose="030F0902030302020204" pitchFamily="66" charset="0"/>
              </a:rPr>
              <a:t>Pong, 2011</a:t>
            </a:r>
          </a:p>
        </p:txBody>
      </p:sp>
      <p:sp>
        <p:nvSpPr>
          <p:cNvPr id="50184" name="Rectangle 68">
            <a:extLst>
              <a:ext uri="{FF2B5EF4-FFF2-40B4-BE49-F238E27FC236}">
                <a16:creationId xmlns:a16="http://schemas.microsoft.com/office/drawing/2014/main" id="{DA99B9FC-DCA0-E749-9FC0-9FEBC01029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1275" y="4872038"/>
            <a:ext cx="1871663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90488" indent="14288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latin typeface="Comic Sans MS" panose="030F0902030302020204" pitchFamily="66" charset="0"/>
              </a:rPr>
              <a:t>Pong, on our computer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270FFB1-B862-324C-BB3C-F4C086082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Sample projects</a:t>
            </a:r>
            <a:endParaRPr kumimoji="1" lang="zh-TW" altLang="en-US" dirty="0"/>
          </a:p>
        </p:txBody>
      </p:sp>
      <p:pic>
        <p:nvPicPr>
          <p:cNvPr id="4" name="tetronimo.mp4" descr="tetronimo.mp4">
            <a:hlinkClick r:id="" action="ppaction://media"/>
            <a:extLst>
              <a:ext uri="{FF2B5EF4-FFF2-40B4-BE49-F238E27FC236}">
                <a16:creationId xmlns:a16="http://schemas.microsoft.com/office/drawing/2014/main" id="{5AC30688-06CC-BE43-9E49-D1302B3AF85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76375"/>
            <a:ext cx="8229600" cy="4624388"/>
          </a:xfrm>
        </p:spPr>
      </p:pic>
    </p:spTree>
    <p:extLst>
      <p:ext uri="{BB962C8B-B14F-4D97-AF65-F5344CB8AC3E}">
        <p14:creationId xmlns:p14="http://schemas.microsoft.com/office/powerpoint/2010/main" val="860937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5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15111D7-111F-C44E-BB9E-6A72D9027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Sample projects</a:t>
            </a:r>
            <a:endParaRPr kumimoji="1" lang="zh-TW" altLang="en-US" dirty="0"/>
          </a:p>
        </p:txBody>
      </p:sp>
      <p:pic>
        <p:nvPicPr>
          <p:cNvPr id="4" name="Hackenstein 3D.mp4" descr="Hackenstein 3D.mp4">
            <a:hlinkClick r:id="" action="ppaction://media"/>
            <a:extLst>
              <a:ext uri="{FF2B5EF4-FFF2-40B4-BE49-F238E27FC236}">
                <a16:creationId xmlns:a16="http://schemas.microsoft.com/office/drawing/2014/main" id="{9032A4C2-F8CB-E44E-A94B-25356340E98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7200" y="1473200"/>
            <a:ext cx="8229600" cy="4629150"/>
          </a:xfrm>
        </p:spPr>
      </p:pic>
    </p:spTree>
    <p:extLst>
      <p:ext uri="{BB962C8B-B14F-4D97-AF65-F5344CB8AC3E}">
        <p14:creationId xmlns:p14="http://schemas.microsoft.com/office/powerpoint/2010/main" val="846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標題 1">
            <a:extLst>
              <a:ext uri="{FF2B5EF4-FFF2-40B4-BE49-F238E27FC236}">
                <a16:creationId xmlns:a16="http://schemas.microsoft.com/office/drawing/2014/main" id="{89A57F44-6BE7-2541-8633-C0E62209A0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Theme and structure of the book</a:t>
            </a:r>
            <a:endParaRPr lang="zh-TW" altLang="en-US"/>
          </a:p>
        </p:txBody>
      </p:sp>
      <p:grpSp>
        <p:nvGrpSpPr>
          <p:cNvPr id="51202" name="Group 3">
            <a:extLst>
              <a:ext uri="{FF2B5EF4-FFF2-40B4-BE49-F238E27FC236}">
                <a16:creationId xmlns:a16="http://schemas.microsoft.com/office/drawing/2014/main" id="{8CF43F36-0549-A341-BC82-A1E7C507DB65}"/>
              </a:ext>
            </a:extLst>
          </p:cNvPr>
          <p:cNvGrpSpPr>
            <a:grpSpLocks/>
          </p:cNvGrpSpPr>
          <p:nvPr/>
        </p:nvGrpSpPr>
        <p:grpSpPr bwMode="auto">
          <a:xfrm>
            <a:off x="1322388" y="3440113"/>
            <a:ext cx="6430962" cy="706437"/>
            <a:chOff x="833" y="1955"/>
            <a:chExt cx="4051" cy="445"/>
          </a:xfrm>
        </p:grpSpPr>
        <p:sp>
          <p:nvSpPr>
            <p:cNvPr id="51301" name="Rectangle 4">
              <a:extLst>
                <a:ext uri="{FF2B5EF4-FFF2-40B4-BE49-F238E27FC236}">
                  <a16:creationId xmlns:a16="http://schemas.microsoft.com/office/drawing/2014/main" id="{DB988E13-9EA8-714C-BC18-B9B102431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2" y="2073"/>
              <a:ext cx="454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302" name="Rectangle 5">
              <a:extLst>
                <a:ext uri="{FF2B5EF4-FFF2-40B4-BE49-F238E27FC236}">
                  <a16:creationId xmlns:a16="http://schemas.microsoft.com/office/drawing/2014/main" id="{3F27B78E-093C-A94A-B824-35FC8C1078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0" y="2065"/>
              <a:ext cx="377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000">
                  <a:solidFill>
                    <a:srgbClr val="000000"/>
                  </a:solidFill>
                  <a:latin typeface="Arial" panose="020B0604020202020204" pitchFamily="34" charset="0"/>
                </a:rPr>
                <a:t>Assembler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303" name="Freeform 6">
              <a:extLst>
                <a:ext uri="{FF2B5EF4-FFF2-40B4-BE49-F238E27FC236}">
                  <a16:creationId xmlns:a16="http://schemas.microsoft.com/office/drawing/2014/main" id="{9119411A-CBE3-734F-A7F0-C7C3ADACD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" y="2239"/>
              <a:ext cx="483" cy="140"/>
            </a:xfrm>
            <a:custGeom>
              <a:avLst/>
              <a:gdLst>
                <a:gd name="T0" fmla="*/ 0 w 483"/>
                <a:gd name="T1" fmla="*/ 71 h 140"/>
                <a:gd name="T2" fmla="*/ 3 w 483"/>
                <a:gd name="T3" fmla="*/ 59 h 140"/>
                <a:gd name="T4" fmla="*/ 13 w 483"/>
                <a:gd name="T5" fmla="*/ 48 h 140"/>
                <a:gd name="T6" fmla="*/ 26 w 483"/>
                <a:gd name="T7" fmla="*/ 38 h 140"/>
                <a:gd name="T8" fmla="*/ 47 w 483"/>
                <a:gd name="T9" fmla="*/ 28 h 140"/>
                <a:gd name="T10" fmla="*/ 72 w 483"/>
                <a:gd name="T11" fmla="*/ 20 h 140"/>
                <a:gd name="T12" fmla="*/ 99 w 483"/>
                <a:gd name="T13" fmla="*/ 13 h 140"/>
                <a:gd name="T14" fmla="*/ 132 w 483"/>
                <a:gd name="T15" fmla="*/ 9 h 140"/>
                <a:gd name="T16" fmla="*/ 166 w 483"/>
                <a:gd name="T17" fmla="*/ 4 h 140"/>
                <a:gd name="T18" fmla="*/ 204 w 483"/>
                <a:gd name="T19" fmla="*/ 0 h 140"/>
                <a:gd name="T20" fmla="*/ 241 w 483"/>
                <a:gd name="T21" fmla="*/ 0 h 140"/>
                <a:gd name="T22" fmla="*/ 279 w 483"/>
                <a:gd name="T23" fmla="*/ 0 h 140"/>
                <a:gd name="T24" fmla="*/ 317 w 483"/>
                <a:gd name="T25" fmla="*/ 4 h 140"/>
                <a:gd name="T26" fmla="*/ 351 w 483"/>
                <a:gd name="T27" fmla="*/ 9 h 140"/>
                <a:gd name="T28" fmla="*/ 383 w 483"/>
                <a:gd name="T29" fmla="*/ 13 h 140"/>
                <a:gd name="T30" fmla="*/ 411 w 483"/>
                <a:gd name="T31" fmla="*/ 20 h 140"/>
                <a:gd name="T32" fmla="*/ 436 w 483"/>
                <a:gd name="T33" fmla="*/ 28 h 140"/>
                <a:gd name="T34" fmla="*/ 457 w 483"/>
                <a:gd name="T35" fmla="*/ 38 h 140"/>
                <a:gd name="T36" fmla="*/ 470 w 483"/>
                <a:gd name="T37" fmla="*/ 48 h 140"/>
                <a:gd name="T38" fmla="*/ 480 w 483"/>
                <a:gd name="T39" fmla="*/ 59 h 140"/>
                <a:gd name="T40" fmla="*/ 483 w 483"/>
                <a:gd name="T41" fmla="*/ 71 h 140"/>
                <a:gd name="T42" fmla="*/ 480 w 483"/>
                <a:gd name="T43" fmla="*/ 81 h 140"/>
                <a:gd name="T44" fmla="*/ 470 w 483"/>
                <a:gd name="T45" fmla="*/ 92 h 140"/>
                <a:gd name="T46" fmla="*/ 457 w 483"/>
                <a:gd name="T47" fmla="*/ 102 h 140"/>
                <a:gd name="T48" fmla="*/ 436 w 483"/>
                <a:gd name="T49" fmla="*/ 112 h 140"/>
                <a:gd name="T50" fmla="*/ 411 w 483"/>
                <a:gd name="T51" fmla="*/ 120 h 140"/>
                <a:gd name="T52" fmla="*/ 383 w 483"/>
                <a:gd name="T53" fmla="*/ 127 h 140"/>
                <a:gd name="T54" fmla="*/ 351 w 483"/>
                <a:gd name="T55" fmla="*/ 133 h 140"/>
                <a:gd name="T56" fmla="*/ 317 w 483"/>
                <a:gd name="T57" fmla="*/ 137 h 140"/>
                <a:gd name="T58" fmla="*/ 279 w 483"/>
                <a:gd name="T59" fmla="*/ 140 h 140"/>
                <a:gd name="T60" fmla="*/ 241 w 483"/>
                <a:gd name="T61" fmla="*/ 140 h 140"/>
                <a:gd name="T62" fmla="*/ 204 w 483"/>
                <a:gd name="T63" fmla="*/ 140 h 140"/>
                <a:gd name="T64" fmla="*/ 166 w 483"/>
                <a:gd name="T65" fmla="*/ 137 h 140"/>
                <a:gd name="T66" fmla="*/ 132 w 483"/>
                <a:gd name="T67" fmla="*/ 133 h 140"/>
                <a:gd name="T68" fmla="*/ 99 w 483"/>
                <a:gd name="T69" fmla="*/ 127 h 140"/>
                <a:gd name="T70" fmla="*/ 72 w 483"/>
                <a:gd name="T71" fmla="*/ 120 h 140"/>
                <a:gd name="T72" fmla="*/ 47 w 483"/>
                <a:gd name="T73" fmla="*/ 112 h 140"/>
                <a:gd name="T74" fmla="*/ 26 w 483"/>
                <a:gd name="T75" fmla="*/ 102 h 140"/>
                <a:gd name="T76" fmla="*/ 13 w 483"/>
                <a:gd name="T77" fmla="*/ 92 h 140"/>
                <a:gd name="T78" fmla="*/ 3 w 483"/>
                <a:gd name="T79" fmla="*/ 81 h 140"/>
                <a:gd name="T80" fmla="*/ 0 w 483"/>
                <a:gd name="T81" fmla="*/ 71 h 14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483"/>
                <a:gd name="T124" fmla="*/ 0 h 140"/>
                <a:gd name="T125" fmla="*/ 483 w 483"/>
                <a:gd name="T126" fmla="*/ 140 h 14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483" h="140">
                  <a:moveTo>
                    <a:pt x="0" y="71"/>
                  </a:moveTo>
                  <a:lnTo>
                    <a:pt x="3" y="59"/>
                  </a:lnTo>
                  <a:lnTo>
                    <a:pt x="13" y="48"/>
                  </a:lnTo>
                  <a:lnTo>
                    <a:pt x="26" y="38"/>
                  </a:lnTo>
                  <a:lnTo>
                    <a:pt x="47" y="28"/>
                  </a:lnTo>
                  <a:lnTo>
                    <a:pt x="72" y="20"/>
                  </a:lnTo>
                  <a:lnTo>
                    <a:pt x="99" y="13"/>
                  </a:lnTo>
                  <a:lnTo>
                    <a:pt x="132" y="9"/>
                  </a:lnTo>
                  <a:lnTo>
                    <a:pt x="166" y="4"/>
                  </a:lnTo>
                  <a:lnTo>
                    <a:pt x="204" y="0"/>
                  </a:lnTo>
                  <a:lnTo>
                    <a:pt x="241" y="0"/>
                  </a:lnTo>
                  <a:lnTo>
                    <a:pt x="279" y="0"/>
                  </a:lnTo>
                  <a:lnTo>
                    <a:pt x="317" y="4"/>
                  </a:lnTo>
                  <a:lnTo>
                    <a:pt x="351" y="9"/>
                  </a:lnTo>
                  <a:lnTo>
                    <a:pt x="383" y="13"/>
                  </a:lnTo>
                  <a:lnTo>
                    <a:pt x="411" y="20"/>
                  </a:lnTo>
                  <a:lnTo>
                    <a:pt x="436" y="28"/>
                  </a:lnTo>
                  <a:lnTo>
                    <a:pt x="457" y="38"/>
                  </a:lnTo>
                  <a:lnTo>
                    <a:pt x="470" y="48"/>
                  </a:lnTo>
                  <a:lnTo>
                    <a:pt x="480" y="59"/>
                  </a:lnTo>
                  <a:lnTo>
                    <a:pt x="483" y="71"/>
                  </a:lnTo>
                  <a:lnTo>
                    <a:pt x="480" y="81"/>
                  </a:lnTo>
                  <a:lnTo>
                    <a:pt x="470" y="92"/>
                  </a:lnTo>
                  <a:lnTo>
                    <a:pt x="457" y="102"/>
                  </a:lnTo>
                  <a:lnTo>
                    <a:pt x="436" y="112"/>
                  </a:lnTo>
                  <a:lnTo>
                    <a:pt x="411" y="120"/>
                  </a:lnTo>
                  <a:lnTo>
                    <a:pt x="383" y="127"/>
                  </a:lnTo>
                  <a:lnTo>
                    <a:pt x="351" y="133"/>
                  </a:lnTo>
                  <a:lnTo>
                    <a:pt x="317" y="137"/>
                  </a:lnTo>
                  <a:lnTo>
                    <a:pt x="279" y="140"/>
                  </a:lnTo>
                  <a:lnTo>
                    <a:pt x="241" y="140"/>
                  </a:lnTo>
                  <a:lnTo>
                    <a:pt x="204" y="140"/>
                  </a:lnTo>
                  <a:lnTo>
                    <a:pt x="166" y="137"/>
                  </a:lnTo>
                  <a:lnTo>
                    <a:pt x="132" y="133"/>
                  </a:lnTo>
                  <a:lnTo>
                    <a:pt x="99" y="127"/>
                  </a:lnTo>
                  <a:lnTo>
                    <a:pt x="72" y="120"/>
                  </a:lnTo>
                  <a:lnTo>
                    <a:pt x="47" y="112"/>
                  </a:lnTo>
                  <a:lnTo>
                    <a:pt x="26" y="102"/>
                  </a:lnTo>
                  <a:lnTo>
                    <a:pt x="13" y="92"/>
                  </a:lnTo>
                  <a:lnTo>
                    <a:pt x="3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4" name="Rectangle 7">
              <a:extLst>
                <a:ext uri="{FF2B5EF4-FFF2-40B4-BE49-F238E27FC236}">
                  <a16:creationId xmlns:a16="http://schemas.microsoft.com/office/drawing/2014/main" id="{17960AAB-FFF1-6648-BD46-42CA7164E2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26" y="2268"/>
              <a:ext cx="31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Arial" panose="020B0604020202020204" pitchFamily="34" charset="0"/>
                </a:rPr>
                <a:t>Chapter 6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305" name="Freeform 8">
              <a:extLst>
                <a:ext uri="{FF2B5EF4-FFF2-40B4-BE49-F238E27FC236}">
                  <a16:creationId xmlns:a16="http://schemas.microsoft.com/office/drawing/2014/main" id="{E3465C49-D4B5-0442-BD4C-32819B7BA5B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6" y="1955"/>
              <a:ext cx="4028" cy="404"/>
            </a:xfrm>
            <a:custGeom>
              <a:avLst/>
              <a:gdLst>
                <a:gd name="T0" fmla="*/ 0 w 4028"/>
                <a:gd name="T1" fmla="*/ 404 h 404"/>
                <a:gd name="T2" fmla="*/ 0 w 4028"/>
                <a:gd name="T3" fmla="*/ 232 h 404"/>
                <a:gd name="T4" fmla="*/ 4028 w 4028"/>
                <a:gd name="T5" fmla="*/ 232 h 404"/>
                <a:gd name="T6" fmla="*/ 4028 w 4028"/>
                <a:gd name="T7" fmla="*/ 0 h 4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028"/>
                <a:gd name="T13" fmla="*/ 0 h 404"/>
                <a:gd name="T14" fmla="*/ 4028 w 4028"/>
                <a:gd name="T15" fmla="*/ 404 h 4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028" h="404">
                  <a:moveTo>
                    <a:pt x="0" y="404"/>
                  </a:moveTo>
                  <a:lnTo>
                    <a:pt x="0" y="232"/>
                  </a:lnTo>
                  <a:lnTo>
                    <a:pt x="4028" y="232"/>
                  </a:lnTo>
                  <a:lnTo>
                    <a:pt x="4028" y="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306" name="Freeform 9">
              <a:extLst>
                <a:ext uri="{FF2B5EF4-FFF2-40B4-BE49-F238E27FC236}">
                  <a16:creationId xmlns:a16="http://schemas.microsoft.com/office/drawing/2014/main" id="{075A3C35-53EF-A144-93CC-22FC902311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" y="2353"/>
              <a:ext cx="47" cy="47"/>
            </a:xfrm>
            <a:custGeom>
              <a:avLst/>
              <a:gdLst>
                <a:gd name="T0" fmla="*/ 47 w 47"/>
                <a:gd name="T1" fmla="*/ 0 h 47"/>
                <a:gd name="T2" fmla="*/ 23 w 47"/>
                <a:gd name="T3" fmla="*/ 47 h 47"/>
                <a:gd name="T4" fmla="*/ 0 w 47"/>
                <a:gd name="T5" fmla="*/ 0 h 47"/>
                <a:gd name="T6" fmla="*/ 47 w 47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7"/>
                <a:gd name="T14" fmla="*/ 47 w 47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7">
                  <a:moveTo>
                    <a:pt x="47" y="0"/>
                  </a:moveTo>
                  <a:lnTo>
                    <a:pt x="23" y="47"/>
                  </a:lnTo>
                  <a:lnTo>
                    <a:pt x="0" y="0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1203" name="Group 10">
            <a:extLst>
              <a:ext uri="{FF2B5EF4-FFF2-40B4-BE49-F238E27FC236}">
                <a16:creationId xmlns:a16="http://schemas.microsoft.com/office/drawing/2014/main" id="{19AF6027-F8A2-5E4C-A94E-9D9442C9B318}"/>
              </a:ext>
            </a:extLst>
          </p:cNvPr>
          <p:cNvGrpSpPr>
            <a:grpSpLocks/>
          </p:cNvGrpSpPr>
          <p:nvPr/>
        </p:nvGrpSpPr>
        <p:grpSpPr bwMode="auto">
          <a:xfrm>
            <a:off x="2781300" y="1571625"/>
            <a:ext cx="1195388" cy="1017588"/>
            <a:chOff x="1752" y="778"/>
            <a:chExt cx="753" cy="641"/>
          </a:xfrm>
        </p:grpSpPr>
        <p:sp>
          <p:nvSpPr>
            <p:cNvPr id="51295" name="Rectangle 11">
              <a:extLst>
                <a:ext uri="{FF2B5EF4-FFF2-40B4-BE49-F238E27FC236}">
                  <a16:creationId xmlns:a16="http://schemas.microsoft.com/office/drawing/2014/main" id="{A4E5FDA5-FECC-8240-9294-028FB15BE7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933"/>
              <a:ext cx="753" cy="486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96" name="Rectangle 12">
              <a:extLst>
                <a:ext uri="{FF2B5EF4-FFF2-40B4-BE49-F238E27FC236}">
                  <a16:creationId xmlns:a16="http://schemas.microsoft.com/office/drawing/2014/main" id="{06306A2E-AE2B-2F4D-8455-C6FC8864C3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04" y="984"/>
              <a:ext cx="66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H.L. Language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97" name="Rectangle 13">
              <a:extLst>
                <a:ext uri="{FF2B5EF4-FFF2-40B4-BE49-F238E27FC236}">
                  <a16:creationId xmlns:a16="http://schemas.microsoft.com/office/drawing/2014/main" id="{75ADC15A-0FC7-0344-B7CB-033CE89424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3" y="1115"/>
              <a:ext cx="6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&amp;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98" name="Rectangle 14">
              <a:extLst>
                <a:ext uri="{FF2B5EF4-FFF2-40B4-BE49-F238E27FC236}">
                  <a16:creationId xmlns:a16="http://schemas.microsoft.com/office/drawing/2014/main" id="{D5943E33-D5FD-414A-ACEB-16FF2CEBD3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98" y="1247"/>
              <a:ext cx="678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Operating Sys.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99" name="Rectangle 15">
              <a:extLst>
                <a:ext uri="{FF2B5EF4-FFF2-40B4-BE49-F238E27FC236}">
                  <a16:creationId xmlns:a16="http://schemas.microsoft.com/office/drawing/2014/main" id="{73CF4D74-5270-E64D-B9D1-F3F148B358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2" y="778"/>
              <a:ext cx="753" cy="155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300" name="Rectangle 16">
              <a:extLst>
                <a:ext uri="{FF2B5EF4-FFF2-40B4-BE49-F238E27FC236}">
                  <a16:creationId xmlns:a16="http://schemas.microsoft.com/office/drawing/2014/main" id="{A1A0A329-553A-2241-8087-EA8CB42438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13" y="804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000">
                  <a:solidFill>
                    <a:srgbClr val="000000"/>
                  </a:solidFill>
                  <a:latin typeface="Arial" panose="020B0604020202020204" pitchFamily="34" charset="0"/>
                </a:rPr>
                <a:t>abstract interface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04" name="Group 17">
            <a:extLst>
              <a:ext uri="{FF2B5EF4-FFF2-40B4-BE49-F238E27FC236}">
                <a16:creationId xmlns:a16="http://schemas.microsoft.com/office/drawing/2014/main" id="{428D9234-3F15-4140-8145-81283430B4D6}"/>
              </a:ext>
            </a:extLst>
          </p:cNvPr>
          <p:cNvGrpSpPr>
            <a:grpSpLocks/>
          </p:cNvGrpSpPr>
          <p:nvPr/>
        </p:nvGrpSpPr>
        <p:grpSpPr bwMode="auto">
          <a:xfrm>
            <a:off x="3989388" y="1860550"/>
            <a:ext cx="1039812" cy="533400"/>
            <a:chOff x="2332" y="1488"/>
            <a:chExt cx="655" cy="336"/>
          </a:xfrm>
        </p:grpSpPr>
        <p:sp>
          <p:nvSpPr>
            <p:cNvPr id="51290" name="Rectangle 18">
              <a:extLst>
                <a:ext uri="{FF2B5EF4-FFF2-40B4-BE49-F238E27FC236}">
                  <a16:creationId xmlns:a16="http://schemas.microsoft.com/office/drawing/2014/main" id="{4109334D-715E-0344-84B1-01D122113C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3" y="1550"/>
              <a:ext cx="466" cy="8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91" name="Rectangle 19">
              <a:extLst>
                <a:ext uri="{FF2B5EF4-FFF2-40B4-BE49-F238E27FC236}">
                  <a16:creationId xmlns:a16="http://schemas.microsoft.com/office/drawing/2014/main" id="{520A77FC-B067-4149-B9F0-B1A51E7AA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61" y="1488"/>
              <a:ext cx="41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Compiler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92" name="Rectangle 20">
              <a:extLst>
                <a:ext uri="{FF2B5EF4-FFF2-40B4-BE49-F238E27FC236}">
                  <a16:creationId xmlns:a16="http://schemas.microsoft.com/office/drawing/2014/main" id="{4647ECF8-C93F-B941-A894-4BB886F9D1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92" y="1738"/>
              <a:ext cx="53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Arial" panose="020B0604020202020204" pitchFamily="34" charset="0"/>
                </a:rPr>
                <a:t>Chapters 10 - 11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93" name="Line 21">
              <a:extLst>
                <a:ext uri="{FF2B5EF4-FFF2-40B4-BE49-F238E27FC236}">
                  <a16:creationId xmlns:a16="http://schemas.microsoft.com/office/drawing/2014/main" id="{6017BAFC-0058-3841-A02A-995E656EA9C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32" y="1669"/>
              <a:ext cx="61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94" name="Freeform 22">
              <a:extLst>
                <a:ext uri="{FF2B5EF4-FFF2-40B4-BE49-F238E27FC236}">
                  <a16:creationId xmlns:a16="http://schemas.microsoft.com/office/drawing/2014/main" id="{E3749B20-0A76-134A-9D4A-71E78C86C26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9" y="1646"/>
              <a:ext cx="48" cy="47"/>
            </a:xfrm>
            <a:custGeom>
              <a:avLst/>
              <a:gdLst>
                <a:gd name="T0" fmla="*/ 0 w 48"/>
                <a:gd name="T1" fmla="*/ 0 h 47"/>
                <a:gd name="T2" fmla="*/ 48 w 48"/>
                <a:gd name="T3" fmla="*/ 23 h 47"/>
                <a:gd name="T4" fmla="*/ 0 w 48"/>
                <a:gd name="T5" fmla="*/ 47 h 47"/>
                <a:gd name="T6" fmla="*/ 0 w 48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7"/>
                <a:gd name="T14" fmla="*/ 48 w 48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7">
                  <a:moveTo>
                    <a:pt x="0" y="0"/>
                  </a:moveTo>
                  <a:lnTo>
                    <a:pt x="48" y="23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1205" name="Group 23">
            <a:extLst>
              <a:ext uri="{FF2B5EF4-FFF2-40B4-BE49-F238E27FC236}">
                <a16:creationId xmlns:a16="http://schemas.microsoft.com/office/drawing/2014/main" id="{EACFCB7C-A8B8-BC42-877A-7A6F9C19FD1F}"/>
              </a:ext>
            </a:extLst>
          </p:cNvPr>
          <p:cNvGrpSpPr>
            <a:grpSpLocks/>
          </p:cNvGrpSpPr>
          <p:nvPr/>
        </p:nvGrpSpPr>
        <p:grpSpPr bwMode="auto">
          <a:xfrm>
            <a:off x="6211888" y="2459038"/>
            <a:ext cx="1285875" cy="538162"/>
            <a:chOff x="3913" y="1337"/>
            <a:chExt cx="810" cy="339"/>
          </a:xfrm>
        </p:grpSpPr>
        <p:sp>
          <p:nvSpPr>
            <p:cNvPr id="51284" name="Rectangle 24">
              <a:extLst>
                <a:ext uri="{FF2B5EF4-FFF2-40B4-BE49-F238E27FC236}">
                  <a16:creationId xmlns:a16="http://schemas.microsoft.com/office/drawing/2014/main" id="{B69EA7AE-7837-FC41-8C63-D17BA0C18C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0" y="1352"/>
              <a:ext cx="733" cy="8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85" name="Rectangle 25">
              <a:extLst>
                <a:ext uri="{FF2B5EF4-FFF2-40B4-BE49-F238E27FC236}">
                  <a16:creationId xmlns:a16="http://schemas.microsoft.com/office/drawing/2014/main" id="{2F8C09AE-6258-2B44-9932-30F4F178A2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97" y="1337"/>
              <a:ext cx="64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VM Translator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86" name="Freeform 26">
              <a:extLst>
                <a:ext uri="{FF2B5EF4-FFF2-40B4-BE49-F238E27FC236}">
                  <a16:creationId xmlns:a16="http://schemas.microsoft.com/office/drawing/2014/main" id="{00EFA72C-B10C-F640-8633-0B520F2FE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2" y="1534"/>
              <a:ext cx="558" cy="142"/>
            </a:xfrm>
            <a:custGeom>
              <a:avLst/>
              <a:gdLst>
                <a:gd name="T0" fmla="*/ 0 w 558"/>
                <a:gd name="T1" fmla="*/ 71 h 142"/>
                <a:gd name="T2" fmla="*/ 3 w 558"/>
                <a:gd name="T3" fmla="*/ 61 h 142"/>
                <a:gd name="T4" fmla="*/ 11 w 558"/>
                <a:gd name="T5" fmla="*/ 50 h 142"/>
                <a:gd name="T6" fmla="*/ 28 w 558"/>
                <a:gd name="T7" fmla="*/ 40 h 142"/>
                <a:gd name="T8" fmla="*/ 47 w 558"/>
                <a:gd name="T9" fmla="*/ 31 h 142"/>
                <a:gd name="T10" fmla="*/ 73 w 558"/>
                <a:gd name="T11" fmla="*/ 23 h 142"/>
                <a:gd name="T12" fmla="*/ 104 w 558"/>
                <a:gd name="T13" fmla="*/ 17 h 142"/>
                <a:gd name="T14" fmla="*/ 139 w 558"/>
                <a:gd name="T15" fmla="*/ 10 h 142"/>
                <a:gd name="T16" fmla="*/ 176 w 558"/>
                <a:gd name="T17" fmla="*/ 5 h 142"/>
                <a:gd name="T18" fmla="*/ 217 w 558"/>
                <a:gd name="T19" fmla="*/ 2 h 142"/>
                <a:gd name="T20" fmla="*/ 258 w 558"/>
                <a:gd name="T21" fmla="*/ 0 h 142"/>
                <a:gd name="T22" fmla="*/ 300 w 558"/>
                <a:gd name="T23" fmla="*/ 0 h 142"/>
                <a:gd name="T24" fmla="*/ 341 w 558"/>
                <a:gd name="T25" fmla="*/ 2 h 142"/>
                <a:gd name="T26" fmla="*/ 382 w 558"/>
                <a:gd name="T27" fmla="*/ 5 h 142"/>
                <a:gd name="T28" fmla="*/ 420 w 558"/>
                <a:gd name="T29" fmla="*/ 10 h 142"/>
                <a:gd name="T30" fmla="*/ 454 w 558"/>
                <a:gd name="T31" fmla="*/ 17 h 142"/>
                <a:gd name="T32" fmla="*/ 485 w 558"/>
                <a:gd name="T33" fmla="*/ 23 h 142"/>
                <a:gd name="T34" fmla="*/ 511 w 558"/>
                <a:gd name="T35" fmla="*/ 31 h 142"/>
                <a:gd name="T36" fmla="*/ 531 w 558"/>
                <a:gd name="T37" fmla="*/ 40 h 142"/>
                <a:gd name="T38" fmla="*/ 547 w 558"/>
                <a:gd name="T39" fmla="*/ 50 h 142"/>
                <a:gd name="T40" fmla="*/ 555 w 558"/>
                <a:gd name="T41" fmla="*/ 61 h 142"/>
                <a:gd name="T42" fmla="*/ 558 w 558"/>
                <a:gd name="T43" fmla="*/ 71 h 142"/>
                <a:gd name="T44" fmla="*/ 555 w 558"/>
                <a:gd name="T45" fmla="*/ 81 h 142"/>
                <a:gd name="T46" fmla="*/ 547 w 558"/>
                <a:gd name="T47" fmla="*/ 92 h 142"/>
                <a:gd name="T48" fmla="*/ 531 w 558"/>
                <a:gd name="T49" fmla="*/ 102 h 142"/>
                <a:gd name="T50" fmla="*/ 511 w 558"/>
                <a:gd name="T51" fmla="*/ 110 h 142"/>
                <a:gd name="T52" fmla="*/ 485 w 558"/>
                <a:gd name="T53" fmla="*/ 119 h 142"/>
                <a:gd name="T54" fmla="*/ 454 w 558"/>
                <a:gd name="T55" fmla="*/ 125 h 142"/>
                <a:gd name="T56" fmla="*/ 420 w 558"/>
                <a:gd name="T57" fmla="*/ 132 h 142"/>
                <a:gd name="T58" fmla="*/ 382 w 558"/>
                <a:gd name="T59" fmla="*/ 137 h 142"/>
                <a:gd name="T60" fmla="*/ 341 w 558"/>
                <a:gd name="T61" fmla="*/ 140 h 142"/>
                <a:gd name="T62" fmla="*/ 300 w 558"/>
                <a:gd name="T63" fmla="*/ 142 h 142"/>
                <a:gd name="T64" fmla="*/ 258 w 558"/>
                <a:gd name="T65" fmla="*/ 142 h 142"/>
                <a:gd name="T66" fmla="*/ 217 w 558"/>
                <a:gd name="T67" fmla="*/ 140 h 142"/>
                <a:gd name="T68" fmla="*/ 176 w 558"/>
                <a:gd name="T69" fmla="*/ 137 h 142"/>
                <a:gd name="T70" fmla="*/ 139 w 558"/>
                <a:gd name="T71" fmla="*/ 132 h 142"/>
                <a:gd name="T72" fmla="*/ 104 w 558"/>
                <a:gd name="T73" fmla="*/ 125 h 142"/>
                <a:gd name="T74" fmla="*/ 73 w 558"/>
                <a:gd name="T75" fmla="*/ 119 h 142"/>
                <a:gd name="T76" fmla="*/ 47 w 558"/>
                <a:gd name="T77" fmla="*/ 110 h 142"/>
                <a:gd name="T78" fmla="*/ 28 w 558"/>
                <a:gd name="T79" fmla="*/ 102 h 142"/>
                <a:gd name="T80" fmla="*/ 11 w 558"/>
                <a:gd name="T81" fmla="*/ 92 h 142"/>
                <a:gd name="T82" fmla="*/ 3 w 558"/>
                <a:gd name="T83" fmla="*/ 81 h 142"/>
                <a:gd name="T84" fmla="*/ 0 w 558"/>
                <a:gd name="T85" fmla="*/ 71 h 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58"/>
                <a:gd name="T130" fmla="*/ 0 h 142"/>
                <a:gd name="T131" fmla="*/ 558 w 558"/>
                <a:gd name="T132" fmla="*/ 142 h 14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58" h="142">
                  <a:moveTo>
                    <a:pt x="0" y="71"/>
                  </a:moveTo>
                  <a:lnTo>
                    <a:pt x="3" y="61"/>
                  </a:lnTo>
                  <a:lnTo>
                    <a:pt x="11" y="50"/>
                  </a:lnTo>
                  <a:lnTo>
                    <a:pt x="28" y="40"/>
                  </a:lnTo>
                  <a:lnTo>
                    <a:pt x="47" y="31"/>
                  </a:lnTo>
                  <a:lnTo>
                    <a:pt x="73" y="23"/>
                  </a:lnTo>
                  <a:lnTo>
                    <a:pt x="104" y="17"/>
                  </a:lnTo>
                  <a:lnTo>
                    <a:pt x="139" y="10"/>
                  </a:lnTo>
                  <a:lnTo>
                    <a:pt x="176" y="5"/>
                  </a:lnTo>
                  <a:lnTo>
                    <a:pt x="217" y="2"/>
                  </a:lnTo>
                  <a:lnTo>
                    <a:pt x="258" y="0"/>
                  </a:lnTo>
                  <a:lnTo>
                    <a:pt x="300" y="0"/>
                  </a:lnTo>
                  <a:lnTo>
                    <a:pt x="341" y="2"/>
                  </a:lnTo>
                  <a:lnTo>
                    <a:pt x="382" y="5"/>
                  </a:lnTo>
                  <a:lnTo>
                    <a:pt x="420" y="10"/>
                  </a:lnTo>
                  <a:lnTo>
                    <a:pt x="454" y="17"/>
                  </a:lnTo>
                  <a:lnTo>
                    <a:pt x="485" y="23"/>
                  </a:lnTo>
                  <a:lnTo>
                    <a:pt x="511" y="31"/>
                  </a:lnTo>
                  <a:lnTo>
                    <a:pt x="531" y="40"/>
                  </a:lnTo>
                  <a:lnTo>
                    <a:pt x="547" y="50"/>
                  </a:lnTo>
                  <a:lnTo>
                    <a:pt x="555" y="61"/>
                  </a:lnTo>
                  <a:lnTo>
                    <a:pt x="558" y="71"/>
                  </a:lnTo>
                  <a:lnTo>
                    <a:pt x="555" y="81"/>
                  </a:lnTo>
                  <a:lnTo>
                    <a:pt x="547" y="92"/>
                  </a:lnTo>
                  <a:lnTo>
                    <a:pt x="531" y="102"/>
                  </a:lnTo>
                  <a:lnTo>
                    <a:pt x="511" y="110"/>
                  </a:lnTo>
                  <a:lnTo>
                    <a:pt x="485" y="119"/>
                  </a:lnTo>
                  <a:lnTo>
                    <a:pt x="454" y="125"/>
                  </a:lnTo>
                  <a:lnTo>
                    <a:pt x="420" y="132"/>
                  </a:lnTo>
                  <a:lnTo>
                    <a:pt x="382" y="137"/>
                  </a:lnTo>
                  <a:lnTo>
                    <a:pt x="341" y="140"/>
                  </a:lnTo>
                  <a:lnTo>
                    <a:pt x="300" y="142"/>
                  </a:lnTo>
                  <a:lnTo>
                    <a:pt x="258" y="142"/>
                  </a:lnTo>
                  <a:lnTo>
                    <a:pt x="217" y="140"/>
                  </a:lnTo>
                  <a:lnTo>
                    <a:pt x="176" y="137"/>
                  </a:lnTo>
                  <a:lnTo>
                    <a:pt x="139" y="132"/>
                  </a:lnTo>
                  <a:lnTo>
                    <a:pt x="104" y="125"/>
                  </a:lnTo>
                  <a:lnTo>
                    <a:pt x="73" y="119"/>
                  </a:lnTo>
                  <a:lnTo>
                    <a:pt x="47" y="110"/>
                  </a:lnTo>
                  <a:lnTo>
                    <a:pt x="28" y="102"/>
                  </a:lnTo>
                  <a:lnTo>
                    <a:pt x="11" y="92"/>
                  </a:lnTo>
                  <a:lnTo>
                    <a:pt x="3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7" name="Rectangle 27">
              <a:extLst>
                <a:ext uri="{FF2B5EF4-FFF2-40B4-BE49-F238E27FC236}">
                  <a16:creationId xmlns:a16="http://schemas.microsoft.com/office/drawing/2014/main" id="{276EA616-D37B-D647-88D0-BCBF97821B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4" y="1563"/>
              <a:ext cx="45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Arial" panose="020B0604020202020204" pitchFamily="34" charset="0"/>
                </a:rPr>
                <a:t>Chapters 7 - 8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88" name="Line 28">
              <a:extLst>
                <a:ext uri="{FF2B5EF4-FFF2-40B4-BE49-F238E27FC236}">
                  <a16:creationId xmlns:a16="http://schemas.microsoft.com/office/drawing/2014/main" id="{A9900F8C-49B5-F845-984A-71C87D60B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13" y="1498"/>
              <a:ext cx="76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9" name="Freeform 29">
              <a:extLst>
                <a:ext uri="{FF2B5EF4-FFF2-40B4-BE49-F238E27FC236}">
                  <a16:creationId xmlns:a16="http://schemas.microsoft.com/office/drawing/2014/main" id="{60D46B95-68D5-7840-B9F7-1B539856E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1475"/>
              <a:ext cx="48" cy="48"/>
            </a:xfrm>
            <a:custGeom>
              <a:avLst/>
              <a:gdLst>
                <a:gd name="T0" fmla="*/ 0 w 48"/>
                <a:gd name="T1" fmla="*/ 0 h 48"/>
                <a:gd name="T2" fmla="*/ 48 w 48"/>
                <a:gd name="T3" fmla="*/ 23 h 48"/>
                <a:gd name="T4" fmla="*/ 0 w 48"/>
                <a:gd name="T5" fmla="*/ 48 h 48"/>
                <a:gd name="T6" fmla="*/ 0 w 48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8"/>
                <a:gd name="T14" fmla="*/ 48 w 48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8">
                  <a:moveTo>
                    <a:pt x="0" y="0"/>
                  </a:moveTo>
                  <a:lnTo>
                    <a:pt x="48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1206" name="Group 30">
            <a:extLst>
              <a:ext uri="{FF2B5EF4-FFF2-40B4-BE49-F238E27FC236}">
                <a16:creationId xmlns:a16="http://schemas.microsoft.com/office/drawing/2014/main" id="{C23939D6-935E-B34C-9A68-EC919714C5C1}"/>
              </a:ext>
            </a:extLst>
          </p:cNvPr>
          <p:cNvGrpSpPr>
            <a:grpSpLocks/>
          </p:cNvGrpSpPr>
          <p:nvPr/>
        </p:nvGrpSpPr>
        <p:grpSpPr bwMode="auto">
          <a:xfrm>
            <a:off x="1957388" y="4340225"/>
            <a:ext cx="1192212" cy="746125"/>
            <a:chOff x="1233" y="2522"/>
            <a:chExt cx="751" cy="470"/>
          </a:xfrm>
        </p:grpSpPr>
        <p:sp>
          <p:nvSpPr>
            <p:cNvPr id="51277" name="Rectangle 31">
              <a:extLst>
                <a:ext uri="{FF2B5EF4-FFF2-40B4-BE49-F238E27FC236}">
                  <a16:creationId xmlns:a16="http://schemas.microsoft.com/office/drawing/2014/main" id="{0C4A2021-CD05-664D-A44E-DC94D01B6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8" y="2522"/>
              <a:ext cx="650" cy="24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78" name="Rectangle 32">
              <a:extLst>
                <a:ext uri="{FF2B5EF4-FFF2-40B4-BE49-F238E27FC236}">
                  <a16:creationId xmlns:a16="http://schemas.microsoft.com/office/drawing/2014/main" id="{29EF3338-642E-A14A-918A-F3F5A613BB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2527"/>
              <a:ext cx="45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Computer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79" name="Rectangle 33">
              <a:extLst>
                <a:ext uri="{FF2B5EF4-FFF2-40B4-BE49-F238E27FC236}">
                  <a16:creationId xmlns:a16="http://schemas.microsoft.com/office/drawing/2014/main" id="{83C3BCAE-8C4B-1E48-9349-36796E52FA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" y="2642"/>
              <a:ext cx="56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Architecture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80" name="Freeform 34">
              <a:extLst>
                <a:ext uri="{FF2B5EF4-FFF2-40B4-BE49-F238E27FC236}">
                  <a16:creationId xmlns:a16="http://schemas.microsoft.com/office/drawing/2014/main" id="{D60188BD-CE68-8340-A80F-0B05EB025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5" y="2852"/>
              <a:ext cx="580" cy="140"/>
            </a:xfrm>
            <a:custGeom>
              <a:avLst/>
              <a:gdLst>
                <a:gd name="T0" fmla="*/ 0 w 580"/>
                <a:gd name="T1" fmla="*/ 71 h 140"/>
                <a:gd name="T2" fmla="*/ 3 w 580"/>
                <a:gd name="T3" fmla="*/ 59 h 140"/>
                <a:gd name="T4" fmla="*/ 13 w 580"/>
                <a:gd name="T5" fmla="*/ 50 h 140"/>
                <a:gd name="T6" fmla="*/ 29 w 580"/>
                <a:gd name="T7" fmla="*/ 40 h 140"/>
                <a:gd name="T8" fmla="*/ 51 w 580"/>
                <a:gd name="T9" fmla="*/ 32 h 140"/>
                <a:gd name="T10" fmla="*/ 77 w 580"/>
                <a:gd name="T11" fmla="*/ 23 h 140"/>
                <a:gd name="T12" fmla="*/ 109 w 580"/>
                <a:gd name="T13" fmla="*/ 15 h 140"/>
                <a:gd name="T14" fmla="*/ 145 w 580"/>
                <a:gd name="T15" fmla="*/ 10 h 140"/>
                <a:gd name="T16" fmla="*/ 184 w 580"/>
                <a:gd name="T17" fmla="*/ 5 h 140"/>
                <a:gd name="T18" fmla="*/ 225 w 580"/>
                <a:gd name="T19" fmla="*/ 2 h 140"/>
                <a:gd name="T20" fmla="*/ 268 w 580"/>
                <a:gd name="T21" fmla="*/ 0 h 140"/>
                <a:gd name="T22" fmla="*/ 312 w 580"/>
                <a:gd name="T23" fmla="*/ 0 h 140"/>
                <a:gd name="T24" fmla="*/ 354 w 580"/>
                <a:gd name="T25" fmla="*/ 2 h 140"/>
                <a:gd name="T26" fmla="*/ 395 w 580"/>
                <a:gd name="T27" fmla="*/ 5 h 140"/>
                <a:gd name="T28" fmla="*/ 434 w 580"/>
                <a:gd name="T29" fmla="*/ 10 h 140"/>
                <a:gd name="T30" fmla="*/ 470 w 580"/>
                <a:gd name="T31" fmla="*/ 15 h 140"/>
                <a:gd name="T32" fmla="*/ 501 w 580"/>
                <a:gd name="T33" fmla="*/ 23 h 140"/>
                <a:gd name="T34" fmla="*/ 529 w 580"/>
                <a:gd name="T35" fmla="*/ 32 h 140"/>
                <a:gd name="T36" fmla="*/ 550 w 580"/>
                <a:gd name="T37" fmla="*/ 40 h 140"/>
                <a:gd name="T38" fmla="*/ 567 w 580"/>
                <a:gd name="T39" fmla="*/ 50 h 140"/>
                <a:gd name="T40" fmla="*/ 576 w 580"/>
                <a:gd name="T41" fmla="*/ 59 h 140"/>
                <a:gd name="T42" fmla="*/ 580 w 580"/>
                <a:gd name="T43" fmla="*/ 71 h 140"/>
                <a:gd name="T44" fmla="*/ 576 w 580"/>
                <a:gd name="T45" fmla="*/ 81 h 140"/>
                <a:gd name="T46" fmla="*/ 567 w 580"/>
                <a:gd name="T47" fmla="*/ 91 h 140"/>
                <a:gd name="T48" fmla="*/ 550 w 580"/>
                <a:gd name="T49" fmla="*/ 101 h 140"/>
                <a:gd name="T50" fmla="*/ 529 w 580"/>
                <a:gd name="T51" fmla="*/ 110 h 140"/>
                <a:gd name="T52" fmla="*/ 501 w 580"/>
                <a:gd name="T53" fmla="*/ 119 h 140"/>
                <a:gd name="T54" fmla="*/ 470 w 580"/>
                <a:gd name="T55" fmla="*/ 125 h 140"/>
                <a:gd name="T56" fmla="*/ 434 w 580"/>
                <a:gd name="T57" fmla="*/ 132 h 140"/>
                <a:gd name="T58" fmla="*/ 395 w 580"/>
                <a:gd name="T59" fmla="*/ 137 h 140"/>
                <a:gd name="T60" fmla="*/ 354 w 580"/>
                <a:gd name="T61" fmla="*/ 140 h 140"/>
                <a:gd name="T62" fmla="*/ 312 w 580"/>
                <a:gd name="T63" fmla="*/ 140 h 140"/>
                <a:gd name="T64" fmla="*/ 268 w 580"/>
                <a:gd name="T65" fmla="*/ 140 h 140"/>
                <a:gd name="T66" fmla="*/ 225 w 580"/>
                <a:gd name="T67" fmla="*/ 140 h 140"/>
                <a:gd name="T68" fmla="*/ 184 w 580"/>
                <a:gd name="T69" fmla="*/ 137 h 140"/>
                <a:gd name="T70" fmla="*/ 145 w 580"/>
                <a:gd name="T71" fmla="*/ 132 h 140"/>
                <a:gd name="T72" fmla="*/ 109 w 580"/>
                <a:gd name="T73" fmla="*/ 125 h 140"/>
                <a:gd name="T74" fmla="*/ 77 w 580"/>
                <a:gd name="T75" fmla="*/ 119 h 140"/>
                <a:gd name="T76" fmla="*/ 51 w 580"/>
                <a:gd name="T77" fmla="*/ 110 h 140"/>
                <a:gd name="T78" fmla="*/ 29 w 580"/>
                <a:gd name="T79" fmla="*/ 101 h 140"/>
                <a:gd name="T80" fmla="*/ 13 w 580"/>
                <a:gd name="T81" fmla="*/ 91 h 140"/>
                <a:gd name="T82" fmla="*/ 3 w 580"/>
                <a:gd name="T83" fmla="*/ 81 h 140"/>
                <a:gd name="T84" fmla="*/ 0 w 580"/>
                <a:gd name="T85" fmla="*/ 71 h 14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80"/>
                <a:gd name="T130" fmla="*/ 0 h 140"/>
                <a:gd name="T131" fmla="*/ 580 w 580"/>
                <a:gd name="T132" fmla="*/ 140 h 140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80" h="140">
                  <a:moveTo>
                    <a:pt x="0" y="71"/>
                  </a:moveTo>
                  <a:lnTo>
                    <a:pt x="3" y="59"/>
                  </a:lnTo>
                  <a:lnTo>
                    <a:pt x="13" y="50"/>
                  </a:lnTo>
                  <a:lnTo>
                    <a:pt x="29" y="40"/>
                  </a:lnTo>
                  <a:lnTo>
                    <a:pt x="51" y="32"/>
                  </a:lnTo>
                  <a:lnTo>
                    <a:pt x="77" y="23"/>
                  </a:lnTo>
                  <a:lnTo>
                    <a:pt x="109" y="15"/>
                  </a:lnTo>
                  <a:lnTo>
                    <a:pt x="145" y="10"/>
                  </a:lnTo>
                  <a:lnTo>
                    <a:pt x="184" y="5"/>
                  </a:lnTo>
                  <a:lnTo>
                    <a:pt x="225" y="2"/>
                  </a:lnTo>
                  <a:lnTo>
                    <a:pt x="268" y="0"/>
                  </a:lnTo>
                  <a:lnTo>
                    <a:pt x="312" y="0"/>
                  </a:lnTo>
                  <a:lnTo>
                    <a:pt x="354" y="2"/>
                  </a:lnTo>
                  <a:lnTo>
                    <a:pt x="395" y="5"/>
                  </a:lnTo>
                  <a:lnTo>
                    <a:pt x="434" y="10"/>
                  </a:lnTo>
                  <a:lnTo>
                    <a:pt x="470" y="15"/>
                  </a:lnTo>
                  <a:lnTo>
                    <a:pt x="501" y="23"/>
                  </a:lnTo>
                  <a:lnTo>
                    <a:pt x="529" y="32"/>
                  </a:lnTo>
                  <a:lnTo>
                    <a:pt x="550" y="40"/>
                  </a:lnTo>
                  <a:lnTo>
                    <a:pt x="567" y="50"/>
                  </a:lnTo>
                  <a:lnTo>
                    <a:pt x="576" y="59"/>
                  </a:lnTo>
                  <a:lnTo>
                    <a:pt x="580" y="71"/>
                  </a:lnTo>
                  <a:lnTo>
                    <a:pt x="576" y="81"/>
                  </a:lnTo>
                  <a:lnTo>
                    <a:pt x="567" y="91"/>
                  </a:lnTo>
                  <a:lnTo>
                    <a:pt x="550" y="101"/>
                  </a:lnTo>
                  <a:lnTo>
                    <a:pt x="529" y="110"/>
                  </a:lnTo>
                  <a:lnTo>
                    <a:pt x="501" y="119"/>
                  </a:lnTo>
                  <a:lnTo>
                    <a:pt x="470" y="125"/>
                  </a:lnTo>
                  <a:lnTo>
                    <a:pt x="434" y="132"/>
                  </a:lnTo>
                  <a:lnTo>
                    <a:pt x="395" y="137"/>
                  </a:lnTo>
                  <a:lnTo>
                    <a:pt x="354" y="140"/>
                  </a:lnTo>
                  <a:lnTo>
                    <a:pt x="312" y="140"/>
                  </a:lnTo>
                  <a:lnTo>
                    <a:pt x="268" y="140"/>
                  </a:lnTo>
                  <a:lnTo>
                    <a:pt x="225" y="140"/>
                  </a:lnTo>
                  <a:lnTo>
                    <a:pt x="184" y="137"/>
                  </a:lnTo>
                  <a:lnTo>
                    <a:pt x="145" y="132"/>
                  </a:lnTo>
                  <a:lnTo>
                    <a:pt x="109" y="125"/>
                  </a:lnTo>
                  <a:lnTo>
                    <a:pt x="77" y="119"/>
                  </a:lnTo>
                  <a:lnTo>
                    <a:pt x="51" y="110"/>
                  </a:lnTo>
                  <a:lnTo>
                    <a:pt x="29" y="101"/>
                  </a:lnTo>
                  <a:lnTo>
                    <a:pt x="13" y="91"/>
                  </a:lnTo>
                  <a:lnTo>
                    <a:pt x="3" y="81"/>
                  </a:lnTo>
                  <a:lnTo>
                    <a:pt x="0" y="7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1" name="Rectangle 35">
              <a:extLst>
                <a:ext uri="{FF2B5EF4-FFF2-40B4-BE49-F238E27FC236}">
                  <a16:creationId xmlns:a16="http://schemas.microsoft.com/office/drawing/2014/main" id="{0A3B967B-0399-F84C-8706-F9355E92D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9" y="2881"/>
              <a:ext cx="4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Arial" panose="020B0604020202020204" pitchFamily="34" charset="0"/>
                </a:rPr>
                <a:t>Chapters  4 - 5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82" name="Line 36">
              <a:extLst>
                <a:ext uri="{FF2B5EF4-FFF2-40B4-BE49-F238E27FC236}">
                  <a16:creationId xmlns:a16="http://schemas.microsoft.com/office/drawing/2014/main" id="{614CA8F4-257C-F840-8EEB-999BA5148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33" y="2798"/>
              <a:ext cx="709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83" name="Freeform 37">
              <a:extLst>
                <a:ext uri="{FF2B5EF4-FFF2-40B4-BE49-F238E27FC236}">
                  <a16:creationId xmlns:a16="http://schemas.microsoft.com/office/drawing/2014/main" id="{FBED9949-1877-8849-94CD-43D934610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7" y="2775"/>
              <a:ext cx="47" cy="48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23 h 48"/>
                <a:gd name="T4" fmla="*/ 0 w 47"/>
                <a:gd name="T5" fmla="*/ 48 h 48"/>
                <a:gd name="T6" fmla="*/ 0 w 4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8"/>
                <a:gd name="T14" fmla="*/ 47 w 4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8">
                  <a:moveTo>
                    <a:pt x="0" y="0"/>
                  </a:moveTo>
                  <a:lnTo>
                    <a:pt x="47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1207" name="Group 38">
            <a:extLst>
              <a:ext uri="{FF2B5EF4-FFF2-40B4-BE49-F238E27FC236}">
                <a16:creationId xmlns:a16="http://schemas.microsoft.com/office/drawing/2014/main" id="{05A07488-C4D9-E14A-A81F-8E65CD7CB80E}"/>
              </a:ext>
            </a:extLst>
          </p:cNvPr>
          <p:cNvGrpSpPr>
            <a:grpSpLocks/>
          </p:cNvGrpSpPr>
          <p:nvPr/>
        </p:nvGrpSpPr>
        <p:grpSpPr bwMode="auto">
          <a:xfrm>
            <a:off x="4341813" y="5000625"/>
            <a:ext cx="1182687" cy="512763"/>
            <a:chOff x="2735" y="2938"/>
            <a:chExt cx="745" cy="323"/>
          </a:xfrm>
        </p:grpSpPr>
        <p:sp>
          <p:nvSpPr>
            <p:cNvPr id="51271" name="Rectangle 39">
              <a:extLst>
                <a:ext uri="{FF2B5EF4-FFF2-40B4-BE49-F238E27FC236}">
                  <a16:creationId xmlns:a16="http://schemas.microsoft.com/office/drawing/2014/main" id="{D08D0F67-C6D9-B24E-9040-8A4E729A5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14" y="2938"/>
              <a:ext cx="566" cy="13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72" name="Rectangle 40">
              <a:extLst>
                <a:ext uri="{FF2B5EF4-FFF2-40B4-BE49-F238E27FC236}">
                  <a16:creationId xmlns:a16="http://schemas.microsoft.com/office/drawing/2014/main" id="{2E8356EA-A582-F744-9120-CAB3467E81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1" y="2946"/>
              <a:ext cx="497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Gate Logic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73" name="Freeform 41">
              <a:extLst>
                <a:ext uri="{FF2B5EF4-FFF2-40B4-BE49-F238E27FC236}">
                  <a16:creationId xmlns:a16="http://schemas.microsoft.com/office/drawing/2014/main" id="{FABB63CD-915A-324E-A4D0-510E843BC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86" y="3176"/>
              <a:ext cx="602" cy="82"/>
            </a:xfrm>
            <a:custGeom>
              <a:avLst/>
              <a:gdLst>
                <a:gd name="T0" fmla="*/ 0 w 602"/>
                <a:gd name="T1" fmla="*/ 41 h 82"/>
                <a:gd name="T2" fmla="*/ 3 w 602"/>
                <a:gd name="T3" fmla="*/ 35 h 82"/>
                <a:gd name="T4" fmla="*/ 11 w 602"/>
                <a:gd name="T5" fmla="*/ 30 h 82"/>
                <a:gd name="T6" fmla="*/ 26 w 602"/>
                <a:gd name="T7" fmla="*/ 25 h 82"/>
                <a:gd name="T8" fmla="*/ 47 w 602"/>
                <a:gd name="T9" fmla="*/ 18 h 82"/>
                <a:gd name="T10" fmla="*/ 73 w 602"/>
                <a:gd name="T11" fmla="*/ 13 h 82"/>
                <a:gd name="T12" fmla="*/ 103 w 602"/>
                <a:gd name="T13" fmla="*/ 10 h 82"/>
                <a:gd name="T14" fmla="*/ 137 w 602"/>
                <a:gd name="T15" fmla="*/ 7 h 82"/>
                <a:gd name="T16" fmla="*/ 176 w 602"/>
                <a:gd name="T17" fmla="*/ 3 h 82"/>
                <a:gd name="T18" fmla="*/ 215 w 602"/>
                <a:gd name="T19" fmla="*/ 2 h 82"/>
                <a:gd name="T20" fmla="*/ 258 w 602"/>
                <a:gd name="T21" fmla="*/ 0 h 82"/>
                <a:gd name="T22" fmla="*/ 300 w 602"/>
                <a:gd name="T23" fmla="*/ 0 h 82"/>
                <a:gd name="T24" fmla="*/ 344 w 602"/>
                <a:gd name="T25" fmla="*/ 0 h 82"/>
                <a:gd name="T26" fmla="*/ 385 w 602"/>
                <a:gd name="T27" fmla="*/ 2 h 82"/>
                <a:gd name="T28" fmla="*/ 426 w 602"/>
                <a:gd name="T29" fmla="*/ 3 h 82"/>
                <a:gd name="T30" fmla="*/ 464 w 602"/>
                <a:gd name="T31" fmla="*/ 7 h 82"/>
                <a:gd name="T32" fmla="*/ 498 w 602"/>
                <a:gd name="T33" fmla="*/ 10 h 82"/>
                <a:gd name="T34" fmla="*/ 529 w 602"/>
                <a:gd name="T35" fmla="*/ 13 h 82"/>
                <a:gd name="T36" fmla="*/ 555 w 602"/>
                <a:gd name="T37" fmla="*/ 18 h 82"/>
                <a:gd name="T38" fmla="*/ 575 w 602"/>
                <a:gd name="T39" fmla="*/ 25 h 82"/>
                <a:gd name="T40" fmla="*/ 589 w 602"/>
                <a:gd name="T41" fmla="*/ 30 h 82"/>
                <a:gd name="T42" fmla="*/ 599 w 602"/>
                <a:gd name="T43" fmla="*/ 35 h 82"/>
                <a:gd name="T44" fmla="*/ 602 w 602"/>
                <a:gd name="T45" fmla="*/ 41 h 82"/>
                <a:gd name="T46" fmla="*/ 599 w 602"/>
                <a:gd name="T47" fmla="*/ 48 h 82"/>
                <a:gd name="T48" fmla="*/ 589 w 602"/>
                <a:gd name="T49" fmla="*/ 53 h 82"/>
                <a:gd name="T50" fmla="*/ 575 w 602"/>
                <a:gd name="T51" fmla="*/ 58 h 82"/>
                <a:gd name="T52" fmla="*/ 555 w 602"/>
                <a:gd name="T53" fmla="*/ 64 h 82"/>
                <a:gd name="T54" fmla="*/ 529 w 602"/>
                <a:gd name="T55" fmla="*/ 67 h 82"/>
                <a:gd name="T56" fmla="*/ 498 w 602"/>
                <a:gd name="T57" fmla="*/ 72 h 82"/>
                <a:gd name="T58" fmla="*/ 464 w 602"/>
                <a:gd name="T59" fmla="*/ 76 h 82"/>
                <a:gd name="T60" fmla="*/ 426 w 602"/>
                <a:gd name="T61" fmla="*/ 79 h 82"/>
                <a:gd name="T62" fmla="*/ 385 w 602"/>
                <a:gd name="T63" fmla="*/ 81 h 82"/>
                <a:gd name="T64" fmla="*/ 344 w 602"/>
                <a:gd name="T65" fmla="*/ 82 h 82"/>
                <a:gd name="T66" fmla="*/ 300 w 602"/>
                <a:gd name="T67" fmla="*/ 82 h 82"/>
                <a:gd name="T68" fmla="*/ 258 w 602"/>
                <a:gd name="T69" fmla="*/ 82 h 82"/>
                <a:gd name="T70" fmla="*/ 215 w 602"/>
                <a:gd name="T71" fmla="*/ 81 h 82"/>
                <a:gd name="T72" fmla="*/ 176 w 602"/>
                <a:gd name="T73" fmla="*/ 79 h 82"/>
                <a:gd name="T74" fmla="*/ 137 w 602"/>
                <a:gd name="T75" fmla="*/ 76 h 82"/>
                <a:gd name="T76" fmla="*/ 103 w 602"/>
                <a:gd name="T77" fmla="*/ 72 h 82"/>
                <a:gd name="T78" fmla="*/ 73 w 602"/>
                <a:gd name="T79" fmla="*/ 67 h 82"/>
                <a:gd name="T80" fmla="*/ 47 w 602"/>
                <a:gd name="T81" fmla="*/ 64 h 82"/>
                <a:gd name="T82" fmla="*/ 26 w 602"/>
                <a:gd name="T83" fmla="*/ 58 h 82"/>
                <a:gd name="T84" fmla="*/ 11 w 602"/>
                <a:gd name="T85" fmla="*/ 53 h 82"/>
                <a:gd name="T86" fmla="*/ 3 w 602"/>
                <a:gd name="T87" fmla="*/ 48 h 82"/>
                <a:gd name="T88" fmla="*/ 0 w 602"/>
                <a:gd name="T89" fmla="*/ 41 h 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602"/>
                <a:gd name="T136" fmla="*/ 0 h 82"/>
                <a:gd name="T137" fmla="*/ 602 w 602"/>
                <a:gd name="T138" fmla="*/ 82 h 82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602" h="82">
                  <a:moveTo>
                    <a:pt x="0" y="41"/>
                  </a:moveTo>
                  <a:lnTo>
                    <a:pt x="3" y="35"/>
                  </a:lnTo>
                  <a:lnTo>
                    <a:pt x="11" y="30"/>
                  </a:lnTo>
                  <a:lnTo>
                    <a:pt x="26" y="25"/>
                  </a:lnTo>
                  <a:lnTo>
                    <a:pt x="47" y="18"/>
                  </a:lnTo>
                  <a:lnTo>
                    <a:pt x="73" y="13"/>
                  </a:lnTo>
                  <a:lnTo>
                    <a:pt x="103" y="10"/>
                  </a:lnTo>
                  <a:lnTo>
                    <a:pt x="137" y="7"/>
                  </a:lnTo>
                  <a:lnTo>
                    <a:pt x="176" y="3"/>
                  </a:lnTo>
                  <a:lnTo>
                    <a:pt x="215" y="2"/>
                  </a:lnTo>
                  <a:lnTo>
                    <a:pt x="258" y="0"/>
                  </a:lnTo>
                  <a:lnTo>
                    <a:pt x="300" y="0"/>
                  </a:lnTo>
                  <a:lnTo>
                    <a:pt x="344" y="0"/>
                  </a:lnTo>
                  <a:lnTo>
                    <a:pt x="385" y="2"/>
                  </a:lnTo>
                  <a:lnTo>
                    <a:pt x="426" y="3"/>
                  </a:lnTo>
                  <a:lnTo>
                    <a:pt x="464" y="7"/>
                  </a:lnTo>
                  <a:lnTo>
                    <a:pt x="498" y="10"/>
                  </a:lnTo>
                  <a:lnTo>
                    <a:pt x="529" y="13"/>
                  </a:lnTo>
                  <a:lnTo>
                    <a:pt x="555" y="18"/>
                  </a:lnTo>
                  <a:lnTo>
                    <a:pt x="575" y="25"/>
                  </a:lnTo>
                  <a:lnTo>
                    <a:pt x="589" y="30"/>
                  </a:lnTo>
                  <a:lnTo>
                    <a:pt x="599" y="35"/>
                  </a:lnTo>
                  <a:lnTo>
                    <a:pt x="602" y="41"/>
                  </a:lnTo>
                  <a:lnTo>
                    <a:pt x="599" y="48"/>
                  </a:lnTo>
                  <a:lnTo>
                    <a:pt x="589" y="53"/>
                  </a:lnTo>
                  <a:lnTo>
                    <a:pt x="575" y="58"/>
                  </a:lnTo>
                  <a:lnTo>
                    <a:pt x="555" y="64"/>
                  </a:lnTo>
                  <a:lnTo>
                    <a:pt x="529" y="67"/>
                  </a:lnTo>
                  <a:lnTo>
                    <a:pt x="498" y="72"/>
                  </a:lnTo>
                  <a:lnTo>
                    <a:pt x="464" y="76"/>
                  </a:lnTo>
                  <a:lnTo>
                    <a:pt x="426" y="79"/>
                  </a:lnTo>
                  <a:lnTo>
                    <a:pt x="385" y="81"/>
                  </a:lnTo>
                  <a:lnTo>
                    <a:pt x="344" y="82"/>
                  </a:lnTo>
                  <a:lnTo>
                    <a:pt x="300" y="82"/>
                  </a:lnTo>
                  <a:lnTo>
                    <a:pt x="258" y="82"/>
                  </a:lnTo>
                  <a:lnTo>
                    <a:pt x="215" y="81"/>
                  </a:lnTo>
                  <a:lnTo>
                    <a:pt x="176" y="79"/>
                  </a:lnTo>
                  <a:lnTo>
                    <a:pt x="137" y="76"/>
                  </a:lnTo>
                  <a:lnTo>
                    <a:pt x="103" y="72"/>
                  </a:lnTo>
                  <a:lnTo>
                    <a:pt x="73" y="67"/>
                  </a:lnTo>
                  <a:lnTo>
                    <a:pt x="47" y="64"/>
                  </a:lnTo>
                  <a:lnTo>
                    <a:pt x="26" y="58"/>
                  </a:lnTo>
                  <a:lnTo>
                    <a:pt x="11" y="53"/>
                  </a:lnTo>
                  <a:lnTo>
                    <a:pt x="3" y="48"/>
                  </a:lnTo>
                  <a:lnTo>
                    <a:pt x="0" y="4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74" name="Rectangle 42">
              <a:extLst>
                <a:ext uri="{FF2B5EF4-FFF2-40B4-BE49-F238E27FC236}">
                  <a16:creationId xmlns:a16="http://schemas.microsoft.com/office/drawing/2014/main" id="{8870B68A-D950-3C4A-B328-F9C67279A1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1" y="3175"/>
              <a:ext cx="476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Arial" panose="020B0604020202020204" pitchFamily="34" charset="0"/>
                </a:rPr>
                <a:t>Chapters  1 - 3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75" name="Line 43">
              <a:extLst>
                <a:ext uri="{FF2B5EF4-FFF2-40B4-BE49-F238E27FC236}">
                  <a16:creationId xmlns:a16="http://schemas.microsoft.com/office/drawing/2014/main" id="{A451C268-2E7C-B640-B99F-AB08ABFA9F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35" y="3119"/>
              <a:ext cx="70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76" name="Freeform 44">
              <a:extLst>
                <a:ext uri="{FF2B5EF4-FFF2-40B4-BE49-F238E27FC236}">
                  <a16:creationId xmlns:a16="http://schemas.microsoft.com/office/drawing/2014/main" id="{E4421077-FB48-2D44-AFE6-1BEFFA7F0B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32" y="3096"/>
              <a:ext cx="48" cy="47"/>
            </a:xfrm>
            <a:custGeom>
              <a:avLst/>
              <a:gdLst>
                <a:gd name="T0" fmla="*/ 0 w 48"/>
                <a:gd name="T1" fmla="*/ 0 h 47"/>
                <a:gd name="T2" fmla="*/ 48 w 48"/>
                <a:gd name="T3" fmla="*/ 23 h 47"/>
                <a:gd name="T4" fmla="*/ 0 w 48"/>
                <a:gd name="T5" fmla="*/ 47 h 47"/>
                <a:gd name="T6" fmla="*/ 0 w 48"/>
                <a:gd name="T7" fmla="*/ 0 h 4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8"/>
                <a:gd name="T13" fmla="*/ 0 h 47"/>
                <a:gd name="T14" fmla="*/ 48 w 48"/>
                <a:gd name="T15" fmla="*/ 47 h 4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8" h="47">
                  <a:moveTo>
                    <a:pt x="0" y="0"/>
                  </a:moveTo>
                  <a:lnTo>
                    <a:pt x="48" y="23"/>
                  </a:lnTo>
                  <a:lnTo>
                    <a:pt x="0" y="4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1208" name="Group 45">
            <a:extLst>
              <a:ext uri="{FF2B5EF4-FFF2-40B4-BE49-F238E27FC236}">
                <a16:creationId xmlns:a16="http://schemas.microsoft.com/office/drawing/2014/main" id="{33F83EA6-3308-2E4A-8AFD-40155160CD78}"/>
              </a:ext>
            </a:extLst>
          </p:cNvPr>
          <p:cNvGrpSpPr>
            <a:grpSpLocks/>
          </p:cNvGrpSpPr>
          <p:nvPr/>
        </p:nvGrpSpPr>
        <p:grpSpPr bwMode="auto">
          <a:xfrm>
            <a:off x="6719888" y="5376863"/>
            <a:ext cx="2347912" cy="833437"/>
            <a:chOff x="4233" y="3175"/>
            <a:chExt cx="1479" cy="525"/>
          </a:xfrm>
        </p:grpSpPr>
        <p:sp>
          <p:nvSpPr>
            <p:cNvPr id="51262" name="Rectangle 46">
              <a:extLst>
                <a:ext uri="{FF2B5EF4-FFF2-40B4-BE49-F238E27FC236}">
                  <a16:creationId xmlns:a16="http://schemas.microsoft.com/office/drawing/2014/main" id="{94D64A06-CF70-5D4D-87EA-9629D0E493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8" y="3179"/>
              <a:ext cx="610" cy="2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63" name="Rectangle 47">
              <a:extLst>
                <a:ext uri="{FF2B5EF4-FFF2-40B4-BE49-F238E27FC236}">
                  <a16:creationId xmlns:a16="http://schemas.microsoft.com/office/drawing/2014/main" id="{EAC4A10A-9684-9C4D-8B8E-E08B3CD589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5" y="3175"/>
              <a:ext cx="42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Electrical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64" name="Rectangle 48">
              <a:extLst>
                <a:ext uri="{FF2B5EF4-FFF2-40B4-BE49-F238E27FC236}">
                  <a16:creationId xmlns:a16="http://schemas.microsoft.com/office/drawing/2014/main" id="{7B998DB7-4821-ED4F-9FAD-C0A8597DF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45" y="3290"/>
              <a:ext cx="55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Engineering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65" name="Freeform 49">
              <a:extLst>
                <a:ext uri="{FF2B5EF4-FFF2-40B4-BE49-F238E27FC236}">
                  <a16:creationId xmlns:a16="http://schemas.microsoft.com/office/drawing/2014/main" id="{E3D57865-D329-D446-B7F6-9796134C24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5" y="3322"/>
              <a:ext cx="697" cy="378"/>
            </a:xfrm>
            <a:custGeom>
              <a:avLst/>
              <a:gdLst>
                <a:gd name="T0" fmla="*/ 64 w 697"/>
                <a:gd name="T1" fmla="*/ 162 h 378"/>
                <a:gd name="T2" fmla="*/ 5 w 697"/>
                <a:gd name="T3" fmla="*/ 179 h 378"/>
                <a:gd name="T4" fmla="*/ 72 w 697"/>
                <a:gd name="T5" fmla="*/ 199 h 378"/>
                <a:gd name="T6" fmla="*/ 18 w 697"/>
                <a:gd name="T7" fmla="*/ 245 h 378"/>
                <a:gd name="T8" fmla="*/ 90 w 697"/>
                <a:gd name="T9" fmla="*/ 266 h 378"/>
                <a:gd name="T10" fmla="*/ 49 w 697"/>
                <a:gd name="T11" fmla="*/ 312 h 378"/>
                <a:gd name="T12" fmla="*/ 142 w 697"/>
                <a:gd name="T13" fmla="*/ 319 h 378"/>
                <a:gd name="T14" fmla="*/ 157 w 697"/>
                <a:gd name="T15" fmla="*/ 371 h 378"/>
                <a:gd name="T16" fmla="*/ 237 w 697"/>
                <a:gd name="T17" fmla="*/ 351 h 378"/>
                <a:gd name="T18" fmla="*/ 294 w 697"/>
                <a:gd name="T19" fmla="*/ 378 h 378"/>
                <a:gd name="T20" fmla="*/ 340 w 697"/>
                <a:gd name="T21" fmla="*/ 353 h 378"/>
                <a:gd name="T22" fmla="*/ 387 w 697"/>
                <a:gd name="T23" fmla="*/ 378 h 378"/>
                <a:gd name="T24" fmla="*/ 426 w 697"/>
                <a:gd name="T25" fmla="*/ 348 h 378"/>
                <a:gd name="T26" fmla="*/ 488 w 697"/>
                <a:gd name="T27" fmla="*/ 368 h 378"/>
                <a:gd name="T28" fmla="*/ 542 w 697"/>
                <a:gd name="T29" fmla="*/ 328 h 378"/>
                <a:gd name="T30" fmla="*/ 644 w 697"/>
                <a:gd name="T31" fmla="*/ 340 h 378"/>
                <a:gd name="T32" fmla="*/ 617 w 697"/>
                <a:gd name="T33" fmla="*/ 292 h 378"/>
                <a:gd name="T34" fmla="*/ 688 w 697"/>
                <a:gd name="T35" fmla="*/ 287 h 378"/>
                <a:gd name="T36" fmla="*/ 640 w 697"/>
                <a:gd name="T37" fmla="*/ 233 h 378"/>
                <a:gd name="T38" fmla="*/ 697 w 697"/>
                <a:gd name="T39" fmla="*/ 204 h 378"/>
                <a:gd name="T40" fmla="*/ 624 w 697"/>
                <a:gd name="T41" fmla="*/ 169 h 378"/>
                <a:gd name="T42" fmla="*/ 665 w 697"/>
                <a:gd name="T43" fmla="*/ 121 h 378"/>
                <a:gd name="T44" fmla="*/ 586 w 697"/>
                <a:gd name="T45" fmla="*/ 120 h 378"/>
                <a:gd name="T46" fmla="*/ 617 w 697"/>
                <a:gd name="T47" fmla="*/ 66 h 378"/>
                <a:gd name="T48" fmla="*/ 518 w 697"/>
                <a:gd name="T49" fmla="*/ 72 h 378"/>
                <a:gd name="T50" fmla="*/ 513 w 697"/>
                <a:gd name="T51" fmla="*/ 16 h 378"/>
                <a:gd name="T52" fmla="*/ 412 w 697"/>
                <a:gd name="T53" fmla="*/ 41 h 378"/>
                <a:gd name="T54" fmla="*/ 376 w 697"/>
                <a:gd name="T55" fmla="*/ 0 h 378"/>
                <a:gd name="T56" fmla="*/ 310 w 697"/>
                <a:gd name="T57" fmla="*/ 38 h 378"/>
                <a:gd name="T58" fmla="*/ 248 w 697"/>
                <a:gd name="T59" fmla="*/ 0 h 378"/>
                <a:gd name="T60" fmla="*/ 211 w 697"/>
                <a:gd name="T61" fmla="*/ 56 h 378"/>
                <a:gd name="T62" fmla="*/ 142 w 697"/>
                <a:gd name="T63" fmla="*/ 26 h 378"/>
                <a:gd name="T64" fmla="*/ 145 w 697"/>
                <a:gd name="T65" fmla="*/ 75 h 378"/>
                <a:gd name="T66" fmla="*/ 57 w 697"/>
                <a:gd name="T67" fmla="*/ 62 h 378"/>
                <a:gd name="T68" fmla="*/ 80 w 697"/>
                <a:gd name="T69" fmla="*/ 112 h 378"/>
                <a:gd name="T70" fmla="*/ 0 w 697"/>
                <a:gd name="T71" fmla="*/ 110 h 378"/>
                <a:gd name="T72" fmla="*/ 64 w 697"/>
                <a:gd name="T73" fmla="*/ 162 h 3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7"/>
                <a:gd name="T112" fmla="*/ 0 h 378"/>
                <a:gd name="T113" fmla="*/ 697 w 697"/>
                <a:gd name="T114" fmla="*/ 378 h 3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7" h="378">
                  <a:moveTo>
                    <a:pt x="64" y="162"/>
                  </a:moveTo>
                  <a:lnTo>
                    <a:pt x="5" y="179"/>
                  </a:lnTo>
                  <a:lnTo>
                    <a:pt x="72" y="199"/>
                  </a:lnTo>
                  <a:lnTo>
                    <a:pt x="18" y="245"/>
                  </a:lnTo>
                  <a:lnTo>
                    <a:pt x="90" y="266"/>
                  </a:lnTo>
                  <a:lnTo>
                    <a:pt x="49" y="312"/>
                  </a:lnTo>
                  <a:lnTo>
                    <a:pt x="142" y="319"/>
                  </a:lnTo>
                  <a:lnTo>
                    <a:pt x="157" y="371"/>
                  </a:lnTo>
                  <a:lnTo>
                    <a:pt x="237" y="351"/>
                  </a:lnTo>
                  <a:lnTo>
                    <a:pt x="294" y="378"/>
                  </a:lnTo>
                  <a:lnTo>
                    <a:pt x="340" y="353"/>
                  </a:lnTo>
                  <a:lnTo>
                    <a:pt x="387" y="378"/>
                  </a:lnTo>
                  <a:lnTo>
                    <a:pt x="426" y="348"/>
                  </a:lnTo>
                  <a:lnTo>
                    <a:pt x="488" y="368"/>
                  </a:lnTo>
                  <a:lnTo>
                    <a:pt x="542" y="328"/>
                  </a:lnTo>
                  <a:lnTo>
                    <a:pt x="644" y="340"/>
                  </a:lnTo>
                  <a:lnTo>
                    <a:pt x="617" y="292"/>
                  </a:lnTo>
                  <a:lnTo>
                    <a:pt x="688" y="287"/>
                  </a:lnTo>
                  <a:lnTo>
                    <a:pt x="640" y="233"/>
                  </a:lnTo>
                  <a:lnTo>
                    <a:pt x="697" y="204"/>
                  </a:lnTo>
                  <a:lnTo>
                    <a:pt x="624" y="169"/>
                  </a:lnTo>
                  <a:lnTo>
                    <a:pt x="665" y="121"/>
                  </a:lnTo>
                  <a:lnTo>
                    <a:pt x="586" y="120"/>
                  </a:lnTo>
                  <a:lnTo>
                    <a:pt x="617" y="66"/>
                  </a:lnTo>
                  <a:lnTo>
                    <a:pt x="518" y="72"/>
                  </a:lnTo>
                  <a:lnTo>
                    <a:pt x="513" y="16"/>
                  </a:lnTo>
                  <a:lnTo>
                    <a:pt x="412" y="41"/>
                  </a:lnTo>
                  <a:lnTo>
                    <a:pt x="376" y="0"/>
                  </a:lnTo>
                  <a:lnTo>
                    <a:pt x="310" y="38"/>
                  </a:lnTo>
                  <a:lnTo>
                    <a:pt x="248" y="0"/>
                  </a:lnTo>
                  <a:lnTo>
                    <a:pt x="211" y="56"/>
                  </a:lnTo>
                  <a:lnTo>
                    <a:pt x="142" y="26"/>
                  </a:lnTo>
                  <a:lnTo>
                    <a:pt x="145" y="75"/>
                  </a:lnTo>
                  <a:lnTo>
                    <a:pt x="57" y="62"/>
                  </a:lnTo>
                  <a:lnTo>
                    <a:pt x="80" y="112"/>
                  </a:lnTo>
                  <a:lnTo>
                    <a:pt x="0" y="110"/>
                  </a:lnTo>
                  <a:lnTo>
                    <a:pt x="64" y="16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66" name="Freeform 50">
              <a:extLst>
                <a:ext uri="{FF2B5EF4-FFF2-40B4-BE49-F238E27FC236}">
                  <a16:creationId xmlns:a16="http://schemas.microsoft.com/office/drawing/2014/main" id="{7E5683AA-72ED-E04E-B06D-DB53B5E50A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5" y="3322"/>
              <a:ext cx="697" cy="378"/>
            </a:xfrm>
            <a:custGeom>
              <a:avLst/>
              <a:gdLst>
                <a:gd name="T0" fmla="*/ 64 w 697"/>
                <a:gd name="T1" fmla="*/ 162 h 378"/>
                <a:gd name="T2" fmla="*/ 5 w 697"/>
                <a:gd name="T3" fmla="*/ 179 h 378"/>
                <a:gd name="T4" fmla="*/ 72 w 697"/>
                <a:gd name="T5" fmla="*/ 199 h 378"/>
                <a:gd name="T6" fmla="*/ 18 w 697"/>
                <a:gd name="T7" fmla="*/ 245 h 378"/>
                <a:gd name="T8" fmla="*/ 90 w 697"/>
                <a:gd name="T9" fmla="*/ 266 h 378"/>
                <a:gd name="T10" fmla="*/ 49 w 697"/>
                <a:gd name="T11" fmla="*/ 312 h 378"/>
                <a:gd name="T12" fmla="*/ 142 w 697"/>
                <a:gd name="T13" fmla="*/ 319 h 378"/>
                <a:gd name="T14" fmla="*/ 157 w 697"/>
                <a:gd name="T15" fmla="*/ 371 h 378"/>
                <a:gd name="T16" fmla="*/ 237 w 697"/>
                <a:gd name="T17" fmla="*/ 351 h 378"/>
                <a:gd name="T18" fmla="*/ 294 w 697"/>
                <a:gd name="T19" fmla="*/ 378 h 378"/>
                <a:gd name="T20" fmla="*/ 340 w 697"/>
                <a:gd name="T21" fmla="*/ 353 h 378"/>
                <a:gd name="T22" fmla="*/ 387 w 697"/>
                <a:gd name="T23" fmla="*/ 378 h 378"/>
                <a:gd name="T24" fmla="*/ 426 w 697"/>
                <a:gd name="T25" fmla="*/ 348 h 378"/>
                <a:gd name="T26" fmla="*/ 488 w 697"/>
                <a:gd name="T27" fmla="*/ 368 h 378"/>
                <a:gd name="T28" fmla="*/ 542 w 697"/>
                <a:gd name="T29" fmla="*/ 328 h 378"/>
                <a:gd name="T30" fmla="*/ 644 w 697"/>
                <a:gd name="T31" fmla="*/ 340 h 378"/>
                <a:gd name="T32" fmla="*/ 617 w 697"/>
                <a:gd name="T33" fmla="*/ 292 h 378"/>
                <a:gd name="T34" fmla="*/ 688 w 697"/>
                <a:gd name="T35" fmla="*/ 287 h 378"/>
                <a:gd name="T36" fmla="*/ 640 w 697"/>
                <a:gd name="T37" fmla="*/ 233 h 378"/>
                <a:gd name="T38" fmla="*/ 697 w 697"/>
                <a:gd name="T39" fmla="*/ 204 h 378"/>
                <a:gd name="T40" fmla="*/ 624 w 697"/>
                <a:gd name="T41" fmla="*/ 169 h 378"/>
                <a:gd name="T42" fmla="*/ 665 w 697"/>
                <a:gd name="T43" fmla="*/ 121 h 378"/>
                <a:gd name="T44" fmla="*/ 586 w 697"/>
                <a:gd name="T45" fmla="*/ 120 h 378"/>
                <a:gd name="T46" fmla="*/ 617 w 697"/>
                <a:gd name="T47" fmla="*/ 66 h 378"/>
                <a:gd name="T48" fmla="*/ 518 w 697"/>
                <a:gd name="T49" fmla="*/ 72 h 378"/>
                <a:gd name="T50" fmla="*/ 513 w 697"/>
                <a:gd name="T51" fmla="*/ 16 h 378"/>
                <a:gd name="T52" fmla="*/ 412 w 697"/>
                <a:gd name="T53" fmla="*/ 41 h 378"/>
                <a:gd name="T54" fmla="*/ 376 w 697"/>
                <a:gd name="T55" fmla="*/ 0 h 378"/>
                <a:gd name="T56" fmla="*/ 310 w 697"/>
                <a:gd name="T57" fmla="*/ 38 h 378"/>
                <a:gd name="T58" fmla="*/ 248 w 697"/>
                <a:gd name="T59" fmla="*/ 0 h 378"/>
                <a:gd name="T60" fmla="*/ 211 w 697"/>
                <a:gd name="T61" fmla="*/ 56 h 378"/>
                <a:gd name="T62" fmla="*/ 142 w 697"/>
                <a:gd name="T63" fmla="*/ 26 h 378"/>
                <a:gd name="T64" fmla="*/ 145 w 697"/>
                <a:gd name="T65" fmla="*/ 75 h 378"/>
                <a:gd name="T66" fmla="*/ 57 w 697"/>
                <a:gd name="T67" fmla="*/ 62 h 378"/>
                <a:gd name="T68" fmla="*/ 80 w 697"/>
                <a:gd name="T69" fmla="*/ 112 h 378"/>
                <a:gd name="T70" fmla="*/ 0 w 697"/>
                <a:gd name="T71" fmla="*/ 110 h 378"/>
                <a:gd name="T72" fmla="*/ 64 w 697"/>
                <a:gd name="T73" fmla="*/ 162 h 3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7"/>
                <a:gd name="T112" fmla="*/ 0 h 378"/>
                <a:gd name="T113" fmla="*/ 697 w 697"/>
                <a:gd name="T114" fmla="*/ 378 h 3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7" h="378">
                  <a:moveTo>
                    <a:pt x="64" y="162"/>
                  </a:moveTo>
                  <a:lnTo>
                    <a:pt x="5" y="179"/>
                  </a:lnTo>
                  <a:lnTo>
                    <a:pt x="72" y="199"/>
                  </a:lnTo>
                  <a:lnTo>
                    <a:pt x="18" y="245"/>
                  </a:lnTo>
                  <a:lnTo>
                    <a:pt x="90" y="266"/>
                  </a:lnTo>
                  <a:lnTo>
                    <a:pt x="49" y="312"/>
                  </a:lnTo>
                  <a:lnTo>
                    <a:pt x="142" y="319"/>
                  </a:lnTo>
                  <a:lnTo>
                    <a:pt x="157" y="371"/>
                  </a:lnTo>
                  <a:lnTo>
                    <a:pt x="237" y="351"/>
                  </a:lnTo>
                  <a:lnTo>
                    <a:pt x="294" y="378"/>
                  </a:lnTo>
                  <a:lnTo>
                    <a:pt x="340" y="353"/>
                  </a:lnTo>
                  <a:lnTo>
                    <a:pt x="387" y="378"/>
                  </a:lnTo>
                  <a:lnTo>
                    <a:pt x="426" y="348"/>
                  </a:lnTo>
                  <a:lnTo>
                    <a:pt x="488" y="368"/>
                  </a:lnTo>
                  <a:lnTo>
                    <a:pt x="542" y="328"/>
                  </a:lnTo>
                  <a:lnTo>
                    <a:pt x="644" y="340"/>
                  </a:lnTo>
                  <a:lnTo>
                    <a:pt x="617" y="292"/>
                  </a:lnTo>
                  <a:lnTo>
                    <a:pt x="688" y="287"/>
                  </a:lnTo>
                  <a:lnTo>
                    <a:pt x="640" y="233"/>
                  </a:lnTo>
                  <a:lnTo>
                    <a:pt x="697" y="204"/>
                  </a:lnTo>
                  <a:lnTo>
                    <a:pt x="624" y="169"/>
                  </a:lnTo>
                  <a:lnTo>
                    <a:pt x="665" y="121"/>
                  </a:lnTo>
                  <a:lnTo>
                    <a:pt x="586" y="120"/>
                  </a:lnTo>
                  <a:lnTo>
                    <a:pt x="617" y="66"/>
                  </a:lnTo>
                  <a:lnTo>
                    <a:pt x="518" y="72"/>
                  </a:lnTo>
                  <a:lnTo>
                    <a:pt x="513" y="16"/>
                  </a:lnTo>
                  <a:lnTo>
                    <a:pt x="412" y="41"/>
                  </a:lnTo>
                  <a:lnTo>
                    <a:pt x="376" y="0"/>
                  </a:lnTo>
                  <a:lnTo>
                    <a:pt x="310" y="38"/>
                  </a:lnTo>
                  <a:lnTo>
                    <a:pt x="248" y="0"/>
                  </a:lnTo>
                  <a:lnTo>
                    <a:pt x="211" y="56"/>
                  </a:lnTo>
                  <a:lnTo>
                    <a:pt x="142" y="26"/>
                  </a:lnTo>
                  <a:lnTo>
                    <a:pt x="145" y="75"/>
                  </a:lnTo>
                  <a:lnTo>
                    <a:pt x="57" y="62"/>
                  </a:lnTo>
                  <a:lnTo>
                    <a:pt x="80" y="112"/>
                  </a:lnTo>
                  <a:lnTo>
                    <a:pt x="0" y="110"/>
                  </a:lnTo>
                  <a:lnTo>
                    <a:pt x="64" y="162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67" name="Freeform 51">
              <a:extLst>
                <a:ext uri="{FF2B5EF4-FFF2-40B4-BE49-F238E27FC236}">
                  <a16:creationId xmlns:a16="http://schemas.microsoft.com/office/drawing/2014/main" id="{9BBD6C48-00DD-4845-9105-A00C932032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8" y="3264"/>
              <a:ext cx="697" cy="378"/>
            </a:xfrm>
            <a:custGeom>
              <a:avLst/>
              <a:gdLst>
                <a:gd name="T0" fmla="*/ 62 w 697"/>
                <a:gd name="T1" fmla="*/ 163 h 378"/>
                <a:gd name="T2" fmla="*/ 5 w 697"/>
                <a:gd name="T3" fmla="*/ 178 h 378"/>
                <a:gd name="T4" fmla="*/ 72 w 697"/>
                <a:gd name="T5" fmla="*/ 199 h 378"/>
                <a:gd name="T6" fmla="*/ 18 w 697"/>
                <a:gd name="T7" fmla="*/ 245 h 378"/>
                <a:gd name="T8" fmla="*/ 90 w 697"/>
                <a:gd name="T9" fmla="*/ 266 h 378"/>
                <a:gd name="T10" fmla="*/ 49 w 697"/>
                <a:gd name="T11" fmla="*/ 311 h 378"/>
                <a:gd name="T12" fmla="*/ 142 w 697"/>
                <a:gd name="T13" fmla="*/ 319 h 378"/>
                <a:gd name="T14" fmla="*/ 155 w 697"/>
                <a:gd name="T15" fmla="*/ 370 h 378"/>
                <a:gd name="T16" fmla="*/ 235 w 697"/>
                <a:gd name="T17" fmla="*/ 352 h 378"/>
                <a:gd name="T18" fmla="*/ 294 w 697"/>
                <a:gd name="T19" fmla="*/ 378 h 378"/>
                <a:gd name="T20" fmla="*/ 340 w 697"/>
                <a:gd name="T21" fmla="*/ 352 h 378"/>
                <a:gd name="T22" fmla="*/ 385 w 697"/>
                <a:gd name="T23" fmla="*/ 378 h 378"/>
                <a:gd name="T24" fmla="*/ 426 w 697"/>
                <a:gd name="T25" fmla="*/ 347 h 378"/>
                <a:gd name="T26" fmla="*/ 487 w 697"/>
                <a:gd name="T27" fmla="*/ 368 h 378"/>
                <a:gd name="T28" fmla="*/ 542 w 697"/>
                <a:gd name="T29" fmla="*/ 327 h 378"/>
                <a:gd name="T30" fmla="*/ 643 w 697"/>
                <a:gd name="T31" fmla="*/ 340 h 378"/>
                <a:gd name="T32" fmla="*/ 617 w 697"/>
                <a:gd name="T33" fmla="*/ 293 h 378"/>
                <a:gd name="T34" fmla="*/ 686 w 697"/>
                <a:gd name="T35" fmla="*/ 288 h 378"/>
                <a:gd name="T36" fmla="*/ 638 w 697"/>
                <a:gd name="T37" fmla="*/ 234 h 378"/>
                <a:gd name="T38" fmla="*/ 697 w 697"/>
                <a:gd name="T39" fmla="*/ 202 h 378"/>
                <a:gd name="T40" fmla="*/ 622 w 697"/>
                <a:gd name="T41" fmla="*/ 170 h 378"/>
                <a:gd name="T42" fmla="*/ 665 w 697"/>
                <a:gd name="T43" fmla="*/ 122 h 378"/>
                <a:gd name="T44" fmla="*/ 586 w 697"/>
                <a:gd name="T45" fmla="*/ 120 h 378"/>
                <a:gd name="T46" fmla="*/ 617 w 697"/>
                <a:gd name="T47" fmla="*/ 64 h 378"/>
                <a:gd name="T48" fmla="*/ 518 w 697"/>
                <a:gd name="T49" fmla="*/ 73 h 378"/>
                <a:gd name="T50" fmla="*/ 511 w 697"/>
                <a:gd name="T51" fmla="*/ 17 h 378"/>
                <a:gd name="T52" fmla="*/ 411 w 697"/>
                <a:gd name="T53" fmla="*/ 41 h 378"/>
                <a:gd name="T54" fmla="*/ 374 w 697"/>
                <a:gd name="T55" fmla="*/ 0 h 378"/>
                <a:gd name="T56" fmla="*/ 310 w 697"/>
                <a:gd name="T57" fmla="*/ 36 h 378"/>
                <a:gd name="T58" fmla="*/ 248 w 697"/>
                <a:gd name="T59" fmla="*/ 0 h 378"/>
                <a:gd name="T60" fmla="*/ 209 w 697"/>
                <a:gd name="T61" fmla="*/ 56 h 378"/>
                <a:gd name="T62" fmla="*/ 142 w 697"/>
                <a:gd name="T63" fmla="*/ 27 h 378"/>
                <a:gd name="T64" fmla="*/ 144 w 697"/>
                <a:gd name="T65" fmla="*/ 76 h 378"/>
                <a:gd name="T66" fmla="*/ 57 w 697"/>
                <a:gd name="T67" fmla="*/ 61 h 378"/>
                <a:gd name="T68" fmla="*/ 78 w 697"/>
                <a:gd name="T69" fmla="*/ 112 h 378"/>
                <a:gd name="T70" fmla="*/ 0 w 697"/>
                <a:gd name="T71" fmla="*/ 110 h 378"/>
                <a:gd name="T72" fmla="*/ 62 w 697"/>
                <a:gd name="T73" fmla="*/ 163 h 37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697"/>
                <a:gd name="T112" fmla="*/ 0 h 378"/>
                <a:gd name="T113" fmla="*/ 697 w 697"/>
                <a:gd name="T114" fmla="*/ 378 h 378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697" h="378">
                  <a:moveTo>
                    <a:pt x="62" y="163"/>
                  </a:moveTo>
                  <a:lnTo>
                    <a:pt x="5" y="178"/>
                  </a:lnTo>
                  <a:lnTo>
                    <a:pt x="72" y="199"/>
                  </a:lnTo>
                  <a:lnTo>
                    <a:pt x="18" y="245"/>
                  </a:lnTo>
                  <a:lnTo>
                    <a:pt x="90" y="266"/>
                  </a:lnTo>
                  <a:lnTo>
                    <a:pt x="49" y="311"/>
                  </a:lnTo>
                  <a:lnTo>
                    <a:pt x="142" y="319"/>
                  </a:lnTo>
                  <a:lnTo>
                    <a:pt x="155" y="370"/>
                  </a:lnTo>
                  <a:lnTo>
                    <a:pt x="235" y="352"/>
                  </a:lnTo>
                  <a:lnTo>
                    <a:pt x="294" y="378"/>
                  </a:lnTo>
                  <a:lnTo>
                    <a:pt x="340" y="352"/>
                  </a:lnTo>
                  <a:lnTo>
                    <a:pt x="385" y="378"/>
                  </a:lnTo>
                  <a:lnTo>
                    <a:pt x="426" y="347"/>
                  </a:lnTo>
                  <a:lnTo>
                    <a:pt x="487" y="368"/>
                  </a:lnTo>
                  <a:lnTo>
                    <a:pt x="542" y="327"/>
                  </a:lnTo>
                  <a:lnTo>
                    <a:pt x="643" y="340"/>
                  </a:lnTo>
                  <a:lnTo>
                    <a:pt x="617" y="293"/>
                  </a:lnTo>
                  <a:lnTo>
                    <a:pt x="686" y="288"/>
                  </a:lnTo>
                  <a:lnTo>
                    <a:pt x="638" y="234"/>
                  </a:lnTo>
                  <a:lnTo>
                    <a:pt x="697" y="202"/>
                  </a:lnTo>
                  <a:lnTo>
                    <a:pt x="622" y="170"/>
                  </a:lnTo>
                  <a:lnTo>
                    <a:pt x="665" y="122"/>
                  </a:lnTo>
                  <a:lnTo>
                    <a:pt x="586" y="120"/>
                  </a:lnTo>
                  <a:lnTo>
                    <a:pt x="617" y="64"/>
                  </a:lnTo>
                  <a:lnTo>
                    <a:pt x="518" y="73"/>
                  </a:lnTo>
                  <a:lnTo>
                    <a:pt x="511" y="17"/>
                  </a:lnTo>
                  <a:lnTo>
                    <a:pt x="411" y="41"/>
                  </a:lnTo>
                  <a:lnTo>
                    <a:pt x="374" y="0"/>
                  </a:lnTo>
                  <a:lnTo>
                    <a:pt x="310" y="36"/>
                  </a:lnTo>
                  <a:lnTo>
                    <a:pt x="248" y="0"/>
                  </a:lnTo>
                  <a:lnTo>
                    <a:pt x="209" y="56"/>
                  </a:lnTo>
                  <a:lnTo>
                    <a:pt x="142" y="27"/>
                  </a:lnTo>
                  <a:lnTo>
                    <a:pt x="144" y="76"/>
                  </a:lnTo>
                  <a:lnTo>
                    <a:pt x="57" y="61"/>
                  </a:lnTo>
                  <a:lnTo>
                    <a:pt x="78" y="112"/>
                  </a:lnTo>
                  <a:lnTo>
                    <a:pt x="0" y="110"/>
                  </a:lnTo>
                  <a:lnTo>
                    <a:pt x="62" y="163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68" name="Rectangle 52">
              <a:extLst>
                <a:ext uri="{FF2B5EF4-FFF2-40B4-BE49-F238E27FC236}">
                  <a16:creationId xmlns:a16="http://schemas.microsoft.com/office/drawing/2014/main" id="{EA0ADD3B-2A1D-1F47-A101-05A4E00803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41" y="3394"/>
              <a:ext cx="362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Physics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69" name="Line 53">
              <a:extLst>
                <a:ext uri="{FF2B5EF4-FFF2-40B4-BE49-F238E27FC236}">
                  <a16:creationId xmlns:a16="http://schemas.microsoft.com/office/drawing/2014/main" id="{68523CCD-0ADF-104B-B2A9-64A4CB8A50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33" y="3439"/>
              <a:ext cx="674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70" name="Freeform 54">
              <a:extLst>
                <a:ext uri="{FF2B5EF4-FFF2-40B4-BE49-F238E27FC236}">
                  <a16:creationId xmlns:a16="http://schemas.microsoft.com/office/drawing/2014/main" id="{C509B3D2-3B0D-5249-8C39-B8822A012E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3416"/>
              <a:ext cx="47" cy="48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23 h 48"/>
                <a:gd name="T4" fmla="*/ 0 w 47"/>
                <a:gd name="T5" fmla="*/ 48 h 48"/>
                <a:gd name="T6" fmla="*/ 0 w 4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8"/>
                <a:gd name="T14" fmla="*/ 47 w 4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8">
                  <a:moveTo>
                    <a:pt x="0" y="0"/>
                  </a:moveTo>
                  <a:lnTo>
                    <a:pt x="47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grpSp>
        <p:nvGrpSpPr>
          <p:cNvPr id="51209" name="Group 55">
            <a:extLst>
              <a:ext uri="{FF2B5EF4-FFF2-40B4-BE49-F238E27FC236}">
                <a16:creationId xmlns:a16="http://schemas.microsoft.com/office/drawing/2014/main" id="{32837953-526D-904A-BCA1-9397C68F4C80}"/>
              </a:ext>
            </a:extLst>
          </p:cNvPr>
          <p:cNvGrpSpPr>
            <a:grpSpLocks/>
          </p:cNvGrpSpPr>
          <p:nvPr/>
        </p:nvGrpSpPr>
        <p:grpSpPr bwMode="auto">
          <a:xfrm>
            <a:off x="5016500" y="2082800"/>
            <a:ext cx="1195388" cy="1017588"/>
            <a:chOff x="3160" y="1100"/>
            <a:chExt cx="753" cy="641"/>
          </a:xfrm>
        </p:grpSpPr>
        <p:sp>
          <p:nvSpPr>
            <p:cNvPr id="51257" name="Rectangle 56">
              <a:extLst>
                <a:ext uri="{FF2B5EF4-FFF2-40B4-BE49-F238E27FC236}">
                  <a16:creationId xmlns:a16="http://schemas.microsoft.com/office/drawing/2014/main" id="{866D1505-83BB-9549-AFB5-E2D127630B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" y="1255"/>
              <a:ext cx="753" cy="486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58" name="Rectangle 57">
              <a:extLst>
                <a:ext uri="{FF2B5EF4-FFF2-40B4-BE49-F238E27FC236}">
                  <a16:creationId xmlns:a16="http://schemas.microsoft.com/office/drawing/2014/main" id="{E53C3288-1AC5-B448-9D78-2E2F32286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0" y="1372"/>
              <a:ext cx="29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Virtual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59" name="Rectangle 58">
              <a:extLst>
                <a:ext uri="{FF2B5EF4-FFF2-40B4-BE49-F238E27FC236}">
                  <a16:creationId xmlns:a16="http://schemas.microsoft.com/office/drawing/2014/main" id="{61681F72-F3E8-3D4A-96E3-51D56F5F70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8" y="1503"/>
              <a:ext cx="384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Machine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60" name="Rectangle 59">
              <a:extLst>
                <a:ext uri="{FF2B5EF4-FFF2-40B4-BE49-F238E27FC236}">
                  <a16:creationId xmlns:a16="http://schemas.microsoft.com/office/drawing/2014/main" id="{46671394-9375-1542-A14F-9CB24CBEFA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0" y="1100"/>
              <a:ext cx="753" cy="155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61" name="Rectangle 60">
              <a:extLst>
                <a:ext uri="{FF2B5EF4-FFF2-40B4-BE49-F238E27FC236}">
                  <a16:creationId xmlns:a16="http://schemas.microsoft.com/office/drawing/2014/main" id="{588FE587-3FB2-3B4E-9C87-B53D19B456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20" y="1126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000">
                  <a:solidFill>
                    <a:srgbClr val="000000"/>
                  </a:solidFill>
                  <a:latin typeface="Arial" panose="020B0604020202020204" pitchFamily="34" charset="0"/>
                </a:rPr>
                <a:t>abstract interface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10" name="Group 61">
            <a:extLst>
              <a:ext uri="{FF2B5EF4-FFF2-40B4-BE49-F238E27FC236}">
                <a16:creationId xmlns:a16="http://schemas.microsoft.com/office/drawing/2014/main" id="{C5965E6D-5DEB-034E-851C-E47430691039}"/>
              </a:ext>
            </a:extLst>
          </p:cNvPr>
          <p:cNvGrpSpPr>
            <a:grpSpLocks/>
          </p:cNvGrpSpPr>
          <p:nvPr/>
        </p:nvGrpSpPr>
        <p:grpSpPr bwMode="auto">
          <a:xfrm>
            <a:off x="6180138" y="1384300"/>
            <a:ext cx="2511425" cy="2225675"/>
            <a:chOff x="3893" y="660"/>
            <a:chExt cx="1582" cy="1402"/>
          </a:xfrm>
        </p:grpSpPr>
        <p:grpSp>
          <p:nvGrpSpPr>
            <p:cNvPr id="51247" name="Group 62">
              <a:extLst>
                <a:ext uri="{FF2B5EF4-FFF2-40B4-BE49-F238E27FC236}">
                  <a16:creationId xmlns:a16="http://schemas.microsoft.com/office/drawing/2014/main" id="{B7ADA356-0D30-0E42-9B2F-AA05DFC4A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3" y="660"/>
              <a:ext cx="810" cy="401"/>
              <a:chOff x="3893" y="660"/>
              <a:chExt cx="810" cy="401"/>
            </a:xfrm>
          </p:grpSpPr>
          <p:sp>
            <p:nvSpPr>
              <p:cNvPr id="51254" name="Rectangle 63">
                <a:extLst>
                  <a:ext uri="{FF2B5EF4-FFF2-40B4-BE49-F238E27FC236}">
                    <a16:creationId xmlns:a16="http://schemas.microsoft.com/office/drawing/2014/main" id="{7473FB32-05C0-1249-BC8D-3F12685232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3" y="660"/>
                <a:ext cx="810" cy="40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55" name="Rectangle 64">
                <a:extLst>
                  <a:ext uri="{FF2B5EF4-FFF2-40B4-BE49-F238E27FC236}">
                    <a16:creationId xmlns:a16="http://schemas.microsoft.com/office/drawing/2014/main" id="{2FBBF498-24C4-814D-BB0D-2E4EF56BB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713"/>
                <a:ext cx="507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500">
                    <a:solidFill>
                      <a:srgbClr val="990000"/>
                    </a:solidFill>
                    <a:latin typeface="Arial" panose="020B0604020202020204" pitchFamily="34" charset="0"/>
                  </a:rPr>
                  <a:t>Software</a:t>
                </a:r>
                <a:endParaRPr lang="en-US" altLang="zh-TW" sz="1800">
                  <a:solidFill>
                    <a:srgbClr val="99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256" name="Rectangle 65">
                <a:extLst>
                  <a:ext uri="{FF2B5EF4-FFF2-40B4-BE49-F238E27FC236}">
                    <a16:creationId xmlns:a16="http://schemas.microsoft.com/office/drawing/2014/main" id="{17FEA057-C928-7740-A8CB-E61940E15D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5" y="861"/>
                <a:ext cx="54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500">
                    <a:solidFill>
                      <a:srgbClr val="990000"/>
                    </a:solidFill>
                    <a:latin typeface="Arial" panose="020B0604020202020204" pitchFamily="34" charset="0"/>
                  </a:rPr>
                  <a:t>hierarchy</a:t>
                </a:r>
                <a:endParaRPr lang="en-US" altLang="zh-TW" sz="1800">
                  <a:solidFill>
                    <a:srgbClr val="99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248" name="Group 66">
              <a:extLst>
                <a:ext uri="{FF2B5EF4-FFF2-40B4-BE49-F238E27FC236}">
                  <a16:creationId xmlns:a16="http://schemas.microsoft.com/office/drawing/2014/main" id="{42378D93-E31C-C846-90E8-83DB9465F4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3" y="1421"/>
              <a:ext cx="752" cy="641"/>
              <a:chOff x="4723" y="1421"/>
              <a:chExt cx="752" cy="641"/>
            </a:xfrm>
          </p:grpSpPr>
          <p:sp>
            <p:nvSpPr>
              <p:cNvPr id="51249" name="Rectangle 67">
                <a:extLst>
                  <a:ext uri="{FF2B5EF4-FFF2-40B4-BE49-F238E27FC236}">
                    <a16:creationId xmlns:a16="http://schemas.microsoft.com/office/drawing/2014/main" id="{043B1B25-BE71-604C-BD35-0915348B80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575"/>
                <a:ext cx="752" cy="487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50" name="Rectangle 68">
                <a:extLst>
                  <a:ext uri="{FF2B5EF4-FFF2-40B4-BE49-F238E27FC236}">
                    <a16:creationId xmlns:a16="http://schemas.microsoft.com/office/drawing/2014/main" id="{6AC5C42D-C327-4145-8884-29A079D877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9" y="1692"/>
                <a:ext cx="45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Assembly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51" name="Rectangle 69">
                <a:extLst>
                  <a:ext uri="{FF2B5EF4-FFF2-40B4-BE49-F238E27FC236}">
                    <a16:creationId xmlns:a16="http://schemas.microsoft.com/office/drawing/2014/main" id="{0E8D61C9-1A40-AE49-9662-40C0E9BFA8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78" y="1824"/>
                <a:ext cx="45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52" name="Rectangle 70">
                <a:extLst>
                  <a:ext uri="{FF2B5EF4-FFF2-40B4-BE49-F238E27FC236}">
                    <a16:creationId xmlns:a16="http://schemas.microsoft.com/office/drawing/2014/main" id="{0F844DF0-EDB7-8C47-9806-45837A2114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23" y="1421"/>
                <a:ext cx="752" cy="154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53" name="Rectangle 71">
                <a:extLst>
                  <a:ext uri="{FF2B5EF4-FFF2-40B4-BE49-F238E27FC236}">
                    <a16:creationId xmlns:a16="http://schemas.microsoft.com/office/drawing/2014/main" id="{2EE61FB7-2A84-2241-B401-0E0668B606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3" y="14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1211" name="Group 72">
            <a:extLst>
              <a:ext uri="{FF2B5EF4-FFF2-40B4-BE49-F238E27FC236}">
                <a16:creationId xmlns:a16="http://schemas.microsoft.com/office/drawing/2014/main" id="{FAF3D987-9AD3-E04B-87EE-D373F3481415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146550"/>
            <a:ext cx="2019300" cy="2017713"/>
            <a:chOff x="480" y="2400"/>
            <a:chExt cx="1272" cy="1271"/>
          </a:xfrm>
        </p:grpSpPr>
        <p:grpSp>
          <p:nvGrpSpPr>
            <p:cNvPr id="51237" name="Group 73">
              <a:extLst>
                <a:ext uri="{FF2B5EF4-FFF2-40B4-BE49-F238E27FC236}">
                  <a16:creationId xmlns:a16="http://schemas.microsoft.com/office/drawing/2014/main" id="{723FE005-EA04-AE4A-B5FA-AE90949C18E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42" y="3294"/>
              <a:ext cx="810" cy="377"/>
              <a:chOff x="942" y="3294"/>
              <a:chExt cx="810" cy="377"/>
            </a:xfrm>
          </p:grpSpPr>
          <p:sp>
            <p:nvSpPr>
              <p:cNvPr id="51244" name="Rectangle 74">
                <a:extLst>
                  <a:ext uri="{FF2B5EF4-FFF2-40B4-BE49-F238E27FC236}">
                    <a16:creationId xmlns:a16="http://schemas.microsoft.com/office/drawing/2014/main" id="{6DEDF377-4481-AD4B-9F50-BA54EAADA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2" y="3294"/>
                <a:ext cx="810" cy="377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45" name="Rectangle 75">
                <a:extLst>
                  <a:ext uri="{FF2B5EF4-FFF2-40B4-BE49-F238E27FC236}">
                    <a16:creationId xmlns:a16="http://schemas.microsoft.com/office/drawing/2014/main" id="{0C569DCC-952B-AB43-B3A9-E4E7A60C12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3" y="3336"/>
                <a:ext cx="548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500">
                    <a:solidFill>
                      <a:srgbClr val="990000"/>
                    </a:solidFill>
                    <a:latin typeface="Arial" panose="020B0604020202020204" pitchFamily="34" charset="0"/>
                  </a:rPr>
                  <a:t>Hardware</a:t>
                </a:r>
                <a:endParaRPr lang="en-US" altLang="zh-TW" sz="1800">
                  <a:solidFill>
                    <a:srgbClr val="99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51246" name="Rectangle 76">
                <a:extLst>
                  <a:ext uri="{FF2B5EF4-FFF2-40B4-BE49-F238E27FC236}">
                    <a16:creationId xmlns:a16="http://schemas.microsoft.com/office/drawing/2014/main" id="{E5E7FC96-49CE-BD44-9B96-DFCF811EA6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94" y="3484"/>
                <a:ext cx="541" cy="1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500">
                    <a:solidFill>
                      <a:srgbClr val="990000"/>
                    </a:solidFill>
                    <a:latin typeface="Arial" panose="020B0604020202020204" pitchFamily="34" charset="0"/>
                  </a:rPr>
                  <a:t>hierarchy</a:t>
                </a:r>
                <a:endParaRPr lang="en-US" altLang="zh-TW" sz="1800">
                  <a:solidFill>
                    <a:srgbClr val="990000"/>
                  </a:solidFill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1238" name="Group 77">
              <a:extLst>
                <a:ext uri="{FF2B5EF4-FFF2-40B4-BE49-F238E27FC236}">
                  <a16:creationId xmlns:a16="http://schemas.microsoft.com/office/drawing/2014/main" id="{4F3F3608-9F65-D84D-AB76-6548573DCA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2400"/>
              <a:ext cx="753" cy="641"/>
              <a:chOff x="480" y="2400"/>
              <a:chExt cx="753" cy="641"/>
            </a:xfrm>
          </p:grpSpPr>
          <p:sp>
            <p:nvSpPr>
              <p:cNvPr id="51239" name="Rectangle 78">
                <a:extLst>
                  <a:ext uri="{FF2B5EF4-FFF2-40B4-BE49-F238E27FC236}">
                    <a16:creationId xmlns:a16="http://schemas.microsoft.com/office/drawing/2014/main" id="{EA8DD38A-0CDF-EE4B-BB01-B788FC412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556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40" name="Rectangle 79">
                <a:extLst>
                  <a:ext uri="{FF2B5EF4-FFF2-40B4-BE49-F238E27FC236}">
                    <a16:creationId xmlns:a16="http://schemas.microsoft.com/office/drawing/2014/main" id="{7BE2549D-C74C-674D-9500-C04D744AF1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8" y="2672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Machine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41" name="Rectangle 80">
                <a:extLst>
                  <a:ext uri="{FF2B5EF4-FFF2-40B4-BE49-F238E27FC236}">
                    <a16:creationId xmlns:a16="http://schemas.microsoft.com/office/drawing/2014/main" id="{8F21F709-FDCC-CD46-92B2-AFDC71AE24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5" y="2803"/>
                <a:ext cx="45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42" name="Rectangle 81">
                <a:extLst>
                  <a:ext uri="{FF2B5EF4-FFF2-40B4-BE49-F238E27FC236}">
                    <a16:creationId xmlns:a16="http://schemas.microsoft.com/office/drawing/2014/main" id="{CD23A451-26A9-2B48-98D3-E9ECEBA9A0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0" y="2400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1243" name="Rectangle 82">
                <a:extLst>
                  <a:ext uri="{FF2B5EF4-FFF2-40B4-BE49-F238E27FC236}">
                    <a16:creationId xmlns:a16="http://schemas.microsoft.com/office/drawing/2014/main" id="{18B3E14A-D9E3-CA4C-A48F-688FDB43D4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1" y="2428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51212" name="Group 83">
            <a:extLst>
              <a:ext uri="{FF2B5EF4-FFF2-40B4-BE49-F238E27FC236}">
                <a16:creationId xmlns:a16="http://schemas.microsoft.com/office/drawing/2014/main" id="{ABE1E830-F792-1B4F-AE32-EBF889E40049}"/>
              </a:ext>
            </a:extLst>
          </p:cNvPr>
          <p:cNvGrpSpPr>
            <a:grpSpLocks/>
          </p:cNvGrpSpPr>
          <p:nvPr/>
        </p:nvGrpSpPr>
        <p:grpSpPr bwMode="auto">
          <a:xfrm>
            <a:off x="3149600" y="4656138"/>
            <a:ext cx="1192213" cy="1017587"/>
            <a:chOff x="1984" y="2721"/>
            <a:chExt cx="751" cy="641"/>
          </a:xfrm>
        </p:grpSpPr>
        <p:sp>
          <p:nvSpPr>
            <p:cNvPr id="51232" name="Rectangle 84">
              <a:extLst>
                <a:ext uri="{FF2B5EF4-FFF2-40B4-BE49-F238E27FC236}">
                  <a16:creationId xmlns:a16="http://schemas.microsoft.com/office/drawing/2014/main" id="{5E6A0B9C-F7E6-2E41-9F06-2F7ADDD80D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2877"/>
              <a:ext cx="751" cy="485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33" name="Rectangle 85">
              <a:extLst>
                <a:ext uri="{FF2B5EF4-FFF2-40B4-BE49-F238E27FC236}">
                  <a16:creationId xmlns:a16="http://schemas.microsoft.com/office/drawing/2014/main" id="{B3EC94A8-2CB2-4E4C-A4E5-CDCA69E153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44" y="2992"/>
              <a:ext cx="43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Hardware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34" name="Rectangle 86">
              <a:extLst>
                <a:ext uri="{FF2B5EF4-FFF2-40B4-BE49-F238E27FC236}">
                  <a16:creationId xmlns:a16="http://schemas.microsoft.com/office/drawing/2014/main" id="{F4AEF901-868A-CE40-9DBA-D5A5B4E2B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9" y="3124"/>
              <a:ext cx="389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Platform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35" name="Rectangle 87">
              <a:extLst>
                <a:ext uri="{FF2B5EF4-FFF2-40B4-BE49-F238E27FC236}">
                  <a16:creationId xmlns:a16="http://schemas.microsoft.com/office/drawing/2014/main" id="{41411BD4-54BA-9D4B-98E1-F16658C467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84" y="2721"/>
              <a:ext cx="751" cy="15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36" name="Rectangle 88">
              <a:extLst>
                <a:ext uri="{FF2B5EF4-FFF2-40B4-BE49-F238E27FC236}">
                  <a16:creationId xmlns:a16="http://schemas.microsoft.com/office/drawing/2014/main" id="{29D038B6-0971-9143-A04F-5DDC6762B6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" y="2747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000">
                  <a:solidFill>
                    <a:srgbClr val="000000"/>
                  </a:solidFill>
                  <a:latin typeface="Arial" panose="020B0604020202020204" pitchFamily="34" charset="0"/>
                </a:rPr>
                <a:t>abstract interface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13" name="Group 89">
            <a:extLst>
              <a:ext uri="{FF2B5EF4-FFF2-40B4-BE49-F238E27FC236}">
                <a16:creationId xmlns:a16="http://schemas.microsoft.com/office/drawing/2014/main" id="{8BFFC358-EED3-9C43-A8BD-F67AD65DAC25}"/>
              </a:ext>
            </a:extLst>
          </p:cNvPr>
          <p:cNvGrpSpPr>
            <a:grpSpLocks/>
          </p:cNvGrpSpPr>
          <p:nvPr/>
        </p:nvGrpSpPr>
        <p:grpSpPr bwMode="auto">
          <a:xfrm>
            <a:off x="5524500" y="5164138"/>
            <a:ext cx="1195388" cy="1017587"/>
            <a:chOff x="3480" y="3041"/>
            <a:chExt cx="753" cy="641"/>
          </a:xfrm>
        </p:grpSpPr>
        <p:sp>
          <p:nvSpPr>
            <p:cNvPr id="51227" name="Rectangle 90">
              <a:extLst>
                <a:ext uri="{FF2B5EF4-FFF2-40B4-BE49-F238E27FC236}">
                  <a16:creationId xmlns:a16="http://schemas.microsoft.com/office/drawing/2014/main" id="{0558FED6-1E9B-9F45-8AF4-DF41043FEB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197"/>
              <a:ext cx="753" cy="485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28" name="Rectangle 91">
              <a:extLst>
                <a:ext uri="{FF2B5EF4-FFF2-40B4-BE49-F238E27FC236}">
                  <a16:creationId xmlns:a16="http://schemas.microsoft.com/office/drawing/2014/main" id="{7A0A548B-9FBD-8043-ACD9-68524BE11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7" y="3313"/>
              <a:ext cx="363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Chips &amp;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29" name="Rectangle 92">
              <a:extLst>
                <a:ext uri="{FF2B5EF4-FFF2-40B4-BE49-F238E27FC236}">
                  <a16:creationId xmlns:a16="http://schemas.microsoft.com/office/drawing/2014/main" id="{3AB98F88-C2AD-6A48-983A-2238D734D6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88" y="3444"/>
              <a:ext cx="550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A0"/>
                  </a:solidFill>
                  <a:latin typeface="Arial" panose="020B0604020202020204" pitchFamily="34" charset="0"/>
                </a:rPr>
                <a:t>Logic Gates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30" name="Rectangle 93">
              <a:extLst>
                <a:ext uri="{FF2B5EF4-FFF2-40B4-BE49-F238E27FC236}">
                  <a16:creationId xmlns:a16="http://schemas.microsoft.com/office/drawing/2014/main" id="{4B070E13-A3BA-A145-B486-BDB0A472CE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0" y="3041"/>
              <a:ext cx="753" cy="15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31" name="Rectangle 94">
              <a:extLst>
                <a:ext uri="{FF2B5EF4-FFF2-40B4-BE49-F238E27FC236}">
                  <a16:creationId xmlns:a16="http://schemas.microsoft.com/office/drawing/2014/main" id="{7486389A-9AB3-E444-9756-13147A3AF3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40" y="3067"/>
              <a:ext cx="610" cy="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000">
                  <a:solidFill>
                    <a:srgbClr val="000000"/>
                  </a:solidFill>
                  <a:latin typeface="Arial" panose="020B0604020202020204" pitchFamily="34" charset="0"/>
                </a:rPr>
                <a:t>abstract interface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</p:grpSp>
      <p:grpSp>
        <p:nvGrpSpPr>
          <p:cNvPr id="51214" name="Group 95">
            <a:extLst>
              <a:ext uri="{FF2B5EF4-FFF2-40B4-BE49-F238E27FC236}">
                <a16:creationId xmlns:a16="http://schemas.microsoft.com/office/drawing/2014/main" id="{42454890-5842-B04D-B840-990C541823FD}"/>
              </a:ext>
            </a:extLst>
          </p:cNvPr>
          <p:cNvGrpSpPr>
            <a:grpSpLocks/>
          </p:cNvGrpSpPr>
          <p:nvPr/>
        </p:nvGrpSpPr>
        <p:grpSpPr bwMode="auto">
          <a:xfrm>
            <a:off x="258763" y="1343025"/>
            <a:ext cx="2522537" cy="798513"/>
            <a:chOff x="163" y="634"/>
            <a:chExt cx="1589" cy="503"/>
          </a:xfrm>
        </p:grpSpPr>
        <p:sp>
          <p:nvSpPr>
            <p:cNvPr id="51216" name="Freeform 96">
              <a:extLst>
                <a:ext uri="{FF2B5EF4-FFF2-40B4-BE49-F238E27FC236}">
                  <a16:creationId xmlns:a16="http://schemas.microsoft.com/office/drawing/2014/main" id="{0A224CB0-ABC8-E244-9224-67D2D51354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" y="693"/>
              <a:ext cx="748" cy="444"/>
            </a:xfrm>
            <a:custGeom>
              <a:avLst/>
              <a:gdLst>
                <a:gd name="T0" fmla="*/ 67 w 748"/>
                <a:gd name="T1" fmla="*/ 190 h 444"/>
                <a:gd name="T2" fmla="*/ 7 w 748"/>
                <a:gd name="T3" fmla="*/ 209 h 444"/>
                <a:gd name="T4" fmla="*/ 79 w 748"/>
                <a:gd name="T5" fmla="*/ 233 h 444"/>
                <a:gd name="T6" fmla="*/ 20 w 748"/>
                <a:gd name="T7" fmla="*/ 287 h 444"/>
                <a:gd name="T8" fmla="*/ 97 w 748"/>
                <a:gd name="T9" fmla="*/ 312 h 444"/>
                <a:gd name="T10" fmla="*/ 53 w 748"/>
                <a:gd name="T11" fmla="*/ 366 h 444"/>
                <a:gd name="T12" fmla="*/ 152 w 748"/>
                <a:gd name="T13" fmla="*/ 375 h 444"/>
                <a:gd name="T14" fmla="*/ 167 w 748"/>
                <a:gd name="T15" fmla="*/ 435 h 444"/>
                <a:gd name="T16" fmla="*/ 254 w 748"/>
                <a:gd name="T17" fmla="*/ 412 h 444"/>
                <a:gd name="T18" fmla="*/ 316 w 748"/>
                <a:gd name="T19" fmla="*/ 444 h 444"/>
                <a:gd name="T20" fmla="*/ 365 w 748"/>
                <a:gd name="T21" fmla="*/ 414 h 444"/>
                <a:gd name="T22" fmla="*/ 415 w 748"/>
                <a:gd name="T23" fmla="*/ 444 h 444"/>
                <a:gd name="T24" fmla="*/ 458 w 748"/>
                <a:gd name="T25" fmla="*/ 409 h 444"/>
                <a:gd name="T26" fmla="*/ 523 w 748"/>
                <a:gd name="T27" fmla="*/ 432 h 444"/>
                <a:gd name="T28" fmla="*/ 582 w 748"/>
                <a:gd name="T29" fmla="*/ 384 h 444"/>
                <a:gd name="T30" fmla="*/ 690 w 748"/>
                <a:gd name="T31" fmla="*/ 399 h 444"/>
                <a:gd name="T32" fmla="*/ 662 w 748"/>
                <a:gd name="T33" fmla="*/ 343 h 444"/>
                <a:gd name="T34" fmla="*/ 737 w 748"/>
                <a:gd name="T35" fmla="*/ 338 h 444"/>
                <a:gd name="T36" fmla="*/ 686 w 748"/>
                <a:gd name="T37" fmla="*/ 274 h 444"/>
                <a:gd name="T38" fmla="*/ 748 w 748"/>
                <a:gd name="T39" fmla="*/ 238 h 444"/>
                <a:gd name="T40" fmla="*/ 668 w 748"/>
                <a:gd name="T41" fmla="*/ 199 h 444"/>
                <a:gd name="T42" fmla="*/ 714 w 748"/>
                <a:gd name="T43" fmla="*/ 143 h 444"/>
                <a:gd name="T44" fmla="*/ 629 w 748"/>
                <a:gd name="T45" fmla="*/ 141 h 444"/>
                <a:gd name="T46" fmla="*/ 662 w 748"/>
                <a:gd name="T47" fmla="*/ 77 h 444"/>
                <a:gd name="T48" fmla="*/ 556 w 748"/>
                <a:gd name="T49" fmla="*/ 85 h 444"/>
                <a:gd name="T50" fmla="*/ 549 w 748"/>
                <a:gd name="T51" fmla="*/ 18 h 444"/>
                <a:gd name="T52" fmla="*/ 441 w 748"/>
                <a:gd name="T53" fmla="*/ 47 h 444"/>
                <a:gd name="T54" fmla="*/ 402 w 748"/>
                <a:gd name="T55" fmla="*/ 0 h 444"/>
                <a:gd name="T56" fmla="*/ 334 w 748"/>
                <a:gd name="T57" fmla="*/ 44 h 444"/>
                <a:gd name="T58" fmla="*/ 267 w 748"/>
                <a:gd name="T59" fmla="*/ 0 h 444"/>
                <a:gd name="T60" fmla="*/ 226 w 748"/>
                <a:gd name="T61" fmla="*/ 66 h 444"/>
                <a:gd name="T62" fmla="*/ 154 w 748"/>
                <a:gd name="T63" fmla="*/ 31 h 444"/>
                <a:gd name="T64" fmla="*/ 156 w 748"/>
                <a:gd name="T65" fmla="*/ 89 h 444"/>
                <a:gd name="T66" fmla="*/ 63 w 748"/>
                <a:gd name="T67" fmla="*/ 72 h 444"/>
                <a:gd name="T68" fmla="*/ 85 w 748"/>
                <a:gd name="T69" fmla="*/ 131 h 444"/>
                <a:gd name="T70" fmla="*/ 0 w 748"/>
                <a:gd name="T71" fmla="*/ 130 h 444"/>
                <a:gd name="T72" fmla="*/ 67 w 748"/>
                <a:gd name="T73" fmla="*/ 190 h 4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4"/>
                <a:gd name="T113" fmla="*/ 748 w 748"/>
                <a:gd name="T114" fmla="*/ 444 h 4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4">
                  <a:moveTo>
                    <a:pt x="67" y="190"/>
                  </a:moveTo>
                  <a:lnTo>
                    <a:pt x="7" y="209"/>
                  </a:lnTo>
                  <a:lnTo>
                    <a:pt x="79" y="233"/>
                  </a:lnTo>
                  <a:lnTo>
                    <a:pt x="20" y="287"/>
                  </a:lnTo>
                  <a:lnTo>
                    <a:pt x="97" y="312"/>
                  </a:lnTo>
                  <a:lnTo>
                    <a:pt x="53" y="366"/>
                  </a:lnTo>
                  <a:lnTo>
                    <a:pt x="152" y="375"/>
                  </a:lnTo>
                  <a:lnTo>
                    <a:pt x="167" y="435"/>
                  </a:lnTo>
                  <a:lnTo>
                    <a:pt x="254" y="412"/>
                  </a:lnTo>
                  <a:lnTo>
                    <a:pt x="316" y="444"/>
                  </a:lnTo>
                  <a:lnTo>
                    <a:pt x="365" y="414"/>
                  </a:lnTo>
                  <a:lnTo>
                    <a:pt x="415" y="444"/>
                  </a:lnTo>
                  <a:lnTo>
                    <a:pt x="458" y="409"/>
                  </a:lnTo>
                  <a:lnTo>
                    <a:pt x="523" y="432"/>
                  </a:lnTo>
                  <a:lnTo>
                    <a:pt x="582" y="384"/>
                  </a:lnTo>
                  <a:lnTo>
                    <a:pt x="690" y="399"/>
                  </a:lnTo>
                  <a:lnTo>
                    <a:pt x="662" y="343"/>
                  </a:lnTo>
                  <a:lnTo>
                    <a:pt x="737" y="338"/>
                  </a:lnTo>
                  <a:lnTo>
                    <a:pt x="686" y="274"/>
                  </a:lnTo>
                  <a:lnTo>
                    <a:pt x="748" y="238"/>
                  </a:lnTo>
                  <a:lnTo>
                    <a:pt x="668" y="199"/>
                  </a:lnTo>
                  <a:lnTo>
                    <a:pt x="714" y="143"/>
                  </a:lnTo>
                  <a:lnTo>
                    <a:pt x="629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8"/>
                  </a:lnTo>
                  <a:lnTo>
                    <a:pt x="441" y="47"/>
                  </a:lnTo>
                  <a:lnTo>
                    <a:pt x="402" y="0"/>
                  </a:lnTo>
                  <a:lnTo>
                    <a:pt x="334" y="44"/>
                  </a:lnTo>
                  <a:lnTo>
                    <a:pt x="267" y="0"/>
                  </a:lnTo>
                  <a:lnTo>
                    <a:pt x="226" y="66"/>
                  </a:lnTo>
                  <a:lnTo>
                    <a:pt x="154" y="31"/>
                  </a:lnTo>
                  <a:lnTo>
                    <a:pt x="156" y="89"/>
                  </a:lnTo>
                  <a:lnTo>
                    <a:pt x="63" y="72"/>
                  </a:lnTo>
                  <a:lnTo>
                    <a:pt x="85" y="131"/>
                  </a:lnTo>
                  <a:lnTo>
                    <a:pt x="0" y="130"/>
                  </a:lnTo>
                  <a:lnTo>
                    <a:pt x="67" y="19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7" name="Freeform 97">
              <a:extLst>
                <a:ext uri="{FF2B5EF4-FFF2-40B4-BE49-F238E27FC236}">
                  <a16:creationId xmlns:a16="http://schemas.microsoft.com/office/drawing/2014/main" id="{0F09A5A6-0E53-A349-AE7B-C7B78DD2C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0" y="693"/>
              <a:ext cx="748" cy="444"/>
            </a:xfrm>
            <a:custGeom>
              <a:avLst/>
              <a:gdLst>
                <a:gd name="T0" fmla="*/ 67 w 748"/>
                <a:gd name="T1" fmla="*/ 190 h 444"/>
                <a:gd name="T2" fmla="*/ 7 w 748"/>
                <a:gd name="T3" fmla="*/ 209 h 444"/>
                <a:gd name="T4" fmla="*/ 79 w 748"/>
                <a:gd name="T5" fmla="*/ 233 h 444"/>
                <a:gd name="T6" fmla="*/ 20 w 748"/>
                <a:gd name="T7" fmla="*/ 287 h 444"/>
                <a:gd name="T8" fmla="*/ 97 w 748"/>
                <a:gd name="T9" fmla="*/ 312 h 444"/>
                <a:gd name="T10" fmla="*/ 53 w 748"/>
                <a:gd name="T11" fmla="*/ 366 h 444"/>
                <a:gd name="T12" fmla="*/ 152 w 748"/>
                <a:gd name="T13" fmla="*/ 375 h 444"/>
                <a:gd name="T14" fmla="*/ 167 w 748"/>
                <a:gd name="T15" fmla="*/ 435 h 444"/>
                <a:gd name="T16" fmla="*/ 254 w 748"/>
                <a:gd name="T17" fmla="*/ 412 h 444"/>
                <a:gd name="T18" fmla="*/ 316 w 748"/>
                <a:gd name="T19" fmla="*/ 444 h 444"/>
                <a:gd name="T20" fmla="*/ 365 w 748"/>
                <a:gd name="T21" fmla="*/ 414 h 444"/>
                <a:gd name="T22" fmla="*/ 415 w 748"/>
                <a:gd name="T23" fmla="*/ 444 h 444"/>
                <a:gd name="T24" fmla="*/ 458 w 748"/>
                <a:gd name="T25" fmla="*/ 409 h 444"/>
                <a:gd name="T26" fmla="*/ 523 w 748"/>
                <a:gd name="T27" fmla="*/ 432 h 444"/>
                <a:gd name="T28" fmla="*/ 582 w 748"/>
                <a:gd name="T29" fmla="*/ 384 h 444"/>
                <a:gd name="T30" fmla="*/ 690 w 748"/>
                <a:gd name="T31" fmla="*/ 399 h 444"/>
                <a:gd name="T32" fmla="*/ 662 w 748"/>
                <a:gd name="T33" fmla="*/ 343 h 444"/>
                <a:gd name="T34" fmla="*/ 737 w 748"/>
                <a:gd name="T35" fmla="*/ 338 h 444"/>
                <a:gd name="T36" fmla="*/ 686 w 748"/>
                <a:gd name="T37" fmla="*/ 274 h 444"/>
                <a:gd name="T38" fmla="*/ 748 w 748"/>
                <a:gd name="T39" fmla="*/ 238 h 444"/>
                <a:gd name="T40" fmla="*/ 668 w 748"/>
                <a:gd name="T41" fmla="*/ 199 h 444"/>
                <a:gd name="T42" fmla="*/ 714 w 748"/>
                <a:gd name="T43" fmla="*/ 143 h 444"/>
                <a:gd name="T44" fmla="*/ 629 w 748"/>
                <a:gd name="T45" fmla="*/ 141 h 444"/>
                <a:gd name="T46" fmla="*/ 662 w 748"/>
                <a:gd name="T47" fmla="*/ 77 h 444"/>
                <a:gd name="T48" fmla="*/ 556 w 748"/>
                <a:gd name="T49" fmla="*/ 85 h 444"/>
                <a:gd name="T50" fmla="*/ 549 w 748"/>
                <a:gd name="T51" fmla="*/ 18 h 444"/>
                <a:gd name="T52" fmla="*/ 441 w 748"/>
                <a:gd name="T53" fmla="*/ 47 h 444"/>
                <a:gd name="T54" fmla="*/ 402 w 748"/>
                <a:gd name="T55" fmla="*/ 0 h 444"/>
                <a:gd name="T56" fmla="*/ 334 w 748"/>
                <a:gd name="T57" fmla="*/ 44 h 444"/>
                <a:gd name="T58" fmla="*/ 267 w 748"/>
                <a:gd name="T59" fmla="*/ 0 h 444"/>
                <a:gd name="T60" fmla="*/ 226 w 748"/>
                <a:gd name="T61" fmla="*/ 66 h 444"/>
                <a:gd name="T62" fmla="*/ 154 w 748"/>
                <a:gd name="T63" fmla="*/ 31 h 444"/>
                <a:gd name="T64" fmla="*/ 156 w 748"/>
                <a:gd name="T65" fmla="*/ 89 h 444"/>
                <a:gd name="T66" fmla="*/ 63 w 748"/>
                <a:gd name="T67" fmla="*/ 72 h 444"/>
                <a:gd name="T68" fmla="*/ 85 w 748"/>
                <a:gd name="T69" fmla="*/ 131 h 444"/>
                <a:gd name="T70" fmla="*/ 0 w 748"/>
                <a:gd name="T71" fmla="*/ 130 h 444"/>
                <a:gd name="T72" fmla="*/ 67 w 748"/>
                <a:gd name="T73" fmla="*/ 190 h 44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4"/>
                <a:gd name="T113" fmla="*/ 748 w 748"/>
                <a:gd name="T114" fmla="*/ 444 h 444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4">
                  <a:moveTo>
                    <a:pt x="67" y="190"/>
                  </a:moveTo>
                  <a:lnTo>
                    <a:pt x="7" y="209"/>
                  </a:lnTo>
                  <a:lnTo>
                    <a:pt x="79" y="233"/>
                  </a:lnTo>
                  <a:lnTo>
                    <a:pt x="20" y="287"/>
                  </a:lnTo>
                  <a:lnTo>
                    <a:pt x="97" y="312"/>
                  </a:lnTo>
                  <a:lnTo>
                    <a:pt x="53" y="366"/>
                  </a:lnTo>
                  <a:lnTo>
                    <a:pt x="152" y="375"/>
                  </a:lnTo>
                  <a:lnTo>
                    <a:pt x="167" y="435"/>
                  </a:lnTo>
                  <a:lnTo>
                    <a:pt x="254" y="412"/>
                  </a:lnTo>
                  <a:lnTo>
                    <a:pt x="316" y="444"/>
                  </a:lnTo>
                  <a:lnTo>
                    <a:pt x="365" y="414"/>
                  </a:lnTo>
                  <a:lnTo>
                    <a:pt x="415" y="444"/>
                  </a:lnTo>
                  <a:lnTo>
                    <a:pt x="458" y="409"/>
                  </a:lnTo>
                  <a:lnTo>
                    <a:pt x="523" y="432"/>
                  </a:lnTo>
                  <a:lnTo>
                    <a:pt x="582" y="384"/>
                  </a:lnTo>
                  <a:lnTo>
                    <a:pt x="690" y="399"/>
                  </a:lnTo>
                  <a:lnTo>
                    <a:pt x="662" y="343"/>
                  </a:lnTo>
                  <a:lnTo>
                    <a:pt x="737" y="338"/>
                  </a:lnTo>
                  <a:lnTo>
                    <a:pt x="686" y="274"/>
                  </a:lnTo>
                  <a:lnTo>
                    <a:pt x="748" y="238"/>
                  </a:lnTo>
                  <a:lnTo>
                    <a:pt x="668" y="199"/>
                  </a:lnTo>
                  <a:lnTo>
                    <a:pt x="714" y="143"/>
                  </a:lnTo>
                  <a:lnTo>
                    <a:pt x="629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8"/>
                  </a:lnTo>
                  <a:lnTo>
                    <a:pt x="441" y="47"/>
                  </a:lnTo>
                  <a:lnTo>
                    <a:pt x="402" y="0"/>
                  </a:lnTo>
                  <a:lnTo>
                    <a:pt x="334" y="44"/>
                  </a:lnTo>
                  <a:lnTo>
                    <a:pt x="267" y="0"/>
                  </a:lnTo>
                  <a:lnTo>
                    <a:pt x="226" y="66"/>
                  </a:lnTo>
                  <a:lnTo>
                    <a:pt x="154" y="31"/>
                  </a:lnTo>
                  <a:lnTo>
                    <a:pt x="156" y="89"/>
                  </a:lnTo>
                  <a:lnTo>
                    <a:pt x="63" y="72"/>
                  </a:lnTo>
                  <a:lnTo>
                    <a:pt x="85" y="131"/>
                  </a:lnTo>
                  <a:lnTo>
                    <a:pt x="0" y="130"/>
                  </a:lnTo>
                  <a:lnTo>
                    <a:pt x="67" y="190"/>
                  </a:lnTo>
                </a:path>
              </a:pathLst>
            </a:cu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8" name="Freeform 98">
              <a:extLst>
                <a:ext uri="{FF2B5EF4-FFF2-40B4-BE49-F238E27FC236}">
                  <a16:creationId xmlns:a16="http://schemas.microsoft.com/office/drawing/2014/main" id="{D045F250-A767-FF47-A13F-941A1E0B681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" y="634"/>
              <a:ext cx="748" cy="445"/>
            </a:xfrm>
            <a:custGeom>
              <a:avLst/>
              <a:gdLst>
                <a:gd name="T0" fmla="*/ 67 w 748"/>
                <a:gd name="T1" fmla="*/ 192 h 445"/>
                <a:gd name="T2" fmla="*/ 5 w 748"/>
                <a:gd name="T3" fmla="*/ 210 h 445"/>
                <a:gd name="T4" fmla="*/ 77 w 748"/>
                <a:gd name="T5" fmla="*/ 235 h 445"/>
                <a:gd name="T6" fmla="*/ 18 w 748"/>
                <a:gd name="T7" fmla="*/ 289 h 445"/>
                <a:gd name="T8" fmla="*/ 97 w 748"/>
                <a:gd name="T9" fmla="*/ 314 h 445"/>
                <a:gd name="T10" fmla="*/ 53 w 748"/>
                <a:gd name="T11" fmla="*/ 366 h 445"/>
                <a:gd name="T12" fmla="*/ 152 w 748"/>
                <a:gd name="T13" fmla="*/ 376 h 445"/>
                <a:gd name="T14" fmla="*/ 167 w 748"/>
                <a:gd name="T15" fmla="*/ 437 h 445"/>
                <a:gd name="T16" fmla="*/ 252 w 748"/>
                <a:gd name="T17" fmla="*/ 414 h 445"/>
                <a:gd name="T18" fmla="*/ 316 w 748"/>
                <a:gd name="T19" fmla="*/ 445 h 445"/>
                <a:gd name="T20" fmla="*/ 363 w 748"/>
                <a:gd name="T21" fmla="*/ 415 h 445"/>
                <a:gd name="T22" fmla="*/ 413 w 748"/>
                <a:gd name="T23" fmla="*/ 445 h 445"/>
                <a:gd name="T24" fmla="*/ 458 w 748"/>
                <a:gd name="T25" fmla="*/ 409 h 445"/>
                <a:gd name="T26" fmla="*/ 523 w 748"/>
                <a:gd name="T27" fmla="*/ 434 h 445"/>
                <a:gd name="T28" fmla="*/ 582 w 748"/>
                <a:gd name="T29" fmla="*/ 386 h 445"/>
                <a:gd name="T30" fmla="*/ 689 w 748"/>
                <a:gd name="T31" fmla="*/ 401 h 445"/>
                <a:gd name="T32" fmla="*/ 662 w 748"/>
                <a:gd name="T33" fmla="*/ 345 h 445"/>
                <a:gd name="T34" fmla="*/ 735 w 748"/>
                <a:gd name="T35" fmla="*/ 338 h 445"/>
                <a:gd name="T36" fmla="*/ 685 w 748"/>
                <a:gd name="T37" fmla="*/ 274 h 445"/>
                <a:gd name="T38" fmla="*/ 748 w 748"/>
                <a:gd name="T39" fmla="*/ 240 h 445"/>
                <a:gd name="T40" fmla="*/ 667 w 748"/>
                <a:gd name="T41" fmla="*/ 200 h 445"/>
                <a:gd name="T42" fmla="*/ 712 w 748"/>
                <a:gd name="T43" fmla="*/ 144 h 445"/>
                <a:gd name="T44" fmla="*/ 627 w 748"/>
                <a:gd name="T45" fmla="*/ 141 h 445"/>
                <a:gd name="T46" fmla="*/ 662 w 748"/>
                <a:gd name="T47" fmla="*/ 77 h 445"/>
                <a:gd name="T48" fmla="*/ 556 w 748"/>
                <a:gd name="T49" fmla="*/ 85 h 445"/>
                <a:gd name="T50" fmla="*/ 549 w 748"/>
                <a:gd name="T51" fmla="*/ 19 h 445"/>
                <a:gd name="T52" fmla="*/ 441 w 748"/>
                <a:gd name="T53" fmla="*/ 49 h 445"/>
                <a:gd name="T54" fmla="*/ 402 w 748"/>
                <a:gd name="T55" fmla="*/ 0 h 445"/>
                <a:gd name="T56" fmla="*/ 333 w 748"/>
                <a:gd name="T57" fmla="*/ 44 h 445"/>
                <a:gd name="T58" fmla="*/ 267 w 748"/>
                <a:gd name="T59" fmla="*/ 0 h 445"/>
                <a:gd name="T60" fmla="*/ 226 w 748"/>
                <a:gd name="T61" fmla="*/ 67 h 445"/>
                <a:gd name="T62" fmla="*/ 152 w 748"/>
                <a:gd name="T63" fmla="*/ 31 h 445"/>
                <a:gd name="T64" fmla="*/ 155 w 748"/>
                <a:gd name="T65" fmla="*/ 90 h 445"/>
                <a:gd name="T66" fmla="*/ 62 w 748"/>
                <a:gd name="T67" fmla="*/ 72 h 445"/>
                <a:gd name="T68" fmla="*/ 85 w 748"/>
                <a:gd name="T69" fmla="*/ 133 h 445"/>
                <a:gd name="T70" fmla="*/ 0 w 748"/>
                <a:gd name="T71" fmla="*/ 129 h 445"/>
                <a:gd name="T72" fmla="*/ 67 w 748"/>
                <a:gd name="T73" fmla="*/ 192 h 44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748"/>
                <a:gd name="T112" fmla="*/ 0 h 445"/>
                <a:gd name="T113" fmla="*/ 748 w 748"/>
                <a:gd name="T114" fmla="*/ 445 h 44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748" h="445">
                  <a:moveTo>
                    <a:pt x="67" y="192"/>
                  </a:moveTo>
                  <a:lnTo>
                    <a:pt x="5" y="210"/>
                  </a:lnTo>
                  <a:lnTo>
                    <a:pt x="77" y="235"/>
                  </a:lnTo>
                  <a:lnTo>
                    <a:pt x="18" y="289"/>
                  </a:lnTo>
                  <a:lnTo>
                    <a:pt x="97" y="314"/>
                  </a:lnTo>
                  <a:lnTo>
                    <a:pt x="53" y="366"/>
                  </a:lnTo>
                  <a:lnTo>
                    <a:pt x="152" y="376"/>
                  </a:lnTo>
                  <a:lnTo>
                    <a:pt x="167" y="437"/>
                  </a:lnTo>
                  <a:lnTo>
                    <a:pt x="252" y="414"/>
                  </a:lnTo>
                  <a:lnTo>
                    <a:pt x="316" y="445"/>
                  </a:lnTo>
                  <a:lnTo>
                    <a:pt x="363" y="415"/>
                  </a:lnTo>
                  <a:lnTo>
                    <a:pt x="413" y="445"/>
                  </a:lnTo>
                  <a:lnTo>
                    <a:pt x="458" y="409"/>
                  </a:lnTo>
                  <a:lnTo>
                    <a:pt x="523" y="434"/>
                  </a:lnTo>
                  <a:lnTo>
                    <a:pt x="582" y="386"/>
                  </a:lnTo>
                  <a:lnTo>
                    <a:pt x="689" y="401"/>
                  </a:lnTo>
                  <a:lnTo>
                    <a:pt x="662" y="345"/>
                  </a:lnTo>
                  <a:lnTo>
                    <a:pt x="735" y="338"/>
                  </a:lnTo>
                  <a:lnTo>
                    <a:pt x="685" y="274"/>
                  </a:lnTo>
                  <a:lnTo>
                    <a:pt x="748" y="240"/>
                  </a:lnTo>
                  <a:lnTo>
                    <a:pt x="667" y="200"/>
                  </a:lnTo>
                  <a:lnTo>
                    <a:pt x="712" y="144"/>
                  </a:lnTo>
                  <a:lnTo>
                    <a:pt x="627" y="141"/>
                  </a:lnTo>
                  <a:lnTo>
                    <a:pt x="662" y="77"/>
                  </a:lnTo>
                  <a:lnTo>
                    <a:pt x="556" y="85"/>
                  </a:lnTo>
                  <a:lnTo>
                    <a:pt x="549" y="19"/>
                  </a:lnTo>
                  <a:lnTo>
                    <a:pt x="441" y="49"/>
                  </a:lnTo>
                  <a:lnTo>
                    <a:pt x="402" y="0"/>
                  </a:lnTo>
                  <a:lnTo>
                    <a:pt x="333" y="44"/>
                  </a:lnTo>
                  <a:lnTo>
                    <a:pt x="267" y="0"/>
                  </a:lnTo>
                  <a:lnTo>
                    <a:pt x="226" y="67"/>
                  </a:lnTo>
                  <a:lnTo>
                    <a:pt x="152" y="31"/>
                  </a:lnTo>
                  <a:lnTo>
                    <a:pt x="155" y="90"/>
                  </a:lnTo>
                  <a:lnTo>
                    <a:pt x="62" y="72"/>
                  </a:lnTo>
                  <a:lnTo>
                    <a:pt x="85" y="133"/>
                  </a:lnTo>
                  <a:lnTo>
                    <a:pt x="0" y="129"/>
                  </a:lnTo>
                  <a:lnTo>
                    <a:pt x="67" y="192"/>
                  </a:lnTo>
                  <a:close/>
                </a:path>
              </a:pathLst>
            </a:custGeom>
            <a:solidFill>
              <a:srgbClr val="FFFF00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19" name="Rectangle 99">
              <a:extLst>
                <a:ext uri="{FF2B5EF4-FFF2-40B4-BE49-F238E27FC236}">
                  <a16:creationId xmlns:a16="http://schemas.microsoft.com/office/drawing/2014/main" id="{697B87BD-97EB-1A4B-A75E-708A78AEF6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9" y="741"/>
              <a:ext cx="32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Human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20" name="Rectangle 100">
              <a:extLst>
                <a:ext uri="{FF2B5EF4-FFF2-40B4-BE49-F238E27FC236}">
                  <a16:creationId xmlns:a16="http://schemas.microsoft.com/office/drawing/2014/main" id="{C4CC2518-65D5-5744-90F6-5545190A07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" y="856"/>
              <a:ext cx="386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Thought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21" name="Rectangle 101">
              <a:extLst>
                <a:ext uri="{FF2B5EF4-FFF2-40B4-BE49-F238E27FC236}">
                  <a16:creationId xmlns:a16="http://schemas.microsoft.com/office/drawing/2014/main" id="{BDCE1E5A-CD35-CA4B-B32C-F173890D7F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2" y="673"/>
              <a:ext cx="771" cy="1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22" name="Rectangle 102">
              <a:extLst>
                <a:ext uri="{FF2B5EF4-FFF2-40B4-BE49-F238E27FC236}">
                  <a16:creationId xmlns:a16="http://schemas.microsoft.com/office/drawing/2014/main" id="{6CA14669-CA43-B545-83CE-F8BDFE5844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0" y="696"/>
              <a:ext cx="725" cy="1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200">
                  <a:solidFill>
                    <a:srgbClr val="000000"/>
                  </a:solidFill>
                  <a:latin typeface="Arial" panose="020B0604020202020204" pitchFamily="34" charset="0"/>
                </a:rPr>
                <a:t>Abstract design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23" name="Freeform 103">
              <a:extLst>
                <a:ext uri="{FF2B5EF4-FFF2-40B4-BE49-F238E27FC236}">
                  <a16:creationId xmlns:a16="http://schemas.microsoft.com/office/drawing/2014/main" id="{9361BD9D-4B86-7741-BA31-C562D10ED99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2" y="936"/>
              <a:ext cx="578" cy="95"/>
            </a:xfrm>
            <a:custGeom>
              <a:avLst/>
              <a:gdLst>
                <a:gd name="T0" fmla="*/ 0 w 578"/>
                <a:gd name="T1" fmla="*/ 48 h 95"/>
                <a:gd name="T2" fmla="*/ 4 w 578"/>
                <a:gd name="T3" fmla="*/ 41 h 95"/>
                <a:gd name="T4" fmla="*/ 13 w 578"/>
                <a:gd name="T5" fmla="*/ 33 h 95"/>
                <a:gd name="T6" fmla="*/ 28 w 578"/>
                <a:gd name="T7" fmla="*/ 26 h 95"/>
                <a:gd name="T8" fmla="*/ 51 w 578"/>
                <a:gd name="T9" fmla="*/ 20 h 95"/>
                <a:gd name="T10" fmla="*/ 77 w 578"/>
                <a:gd name="T11" fmla="*/ 15 h 95"/>
                <a:gd name="T12" fmla="*/ 108 w 578"/>
                <a:gd name="T13" fmla="*/ 10 h 95"/>
                <a:gd name="T14" fmla="*/ 144 w 578"/>
                <a:gd name="T15" fmla="*/ 5 h 95"/>
                <a:gd name="T16" fmla="*/ 183 w 578"/>
                <a:gd name="T17" fmla="*/ 2 h 95"/>
                <a:gd name="T18" fmla="*/ 226 w 578"/>
                <a:gd name="T19" fmla="*/ 0 h 95"/>
                <a:gd name="T20" fmla="*/ 268 w 578"/>
                <a:gd name="T21" fmla="*/ 0 h 95"/>
                <a:gd name="T22" fmla="*/ 311 w 578"/>
                <a:gd name="T23" fmla="*/ 0 h 95"/>
                <a:gd name="T24" fmla="*/ 353 w 578"/>
                <a:gd name="T25" fmla="*/ 0 h 95"/>
                <a:gd name="T26" fmla="*/ 395 w 578"/>
                <a:gd name="T27" fmla="*/ 2 h 95"/>
                <a:gd name="T28" fmla="*/ 435 w 578"/>
                <a:gd name="T29" fmla="*/ 5 h 95"/>
                <a:gd name="T30" fmla="*/ 469 w 578"/>
                <a:gd name="T31" fmla="*/ 10 h 95"/>
                <a:gd name="T32" fmla="*/ 502 w 578"/>
                <a:gd name="T33" fmla="*/ 15 h 95"/>
                <a:gd name="T34" fmla="*/ 528 w 578"/>
                <a:gd name="T35" fmla="*/ 20 h 95"/>
                <a:gd name="T36" fmla="*/ 551 w 578"/>
                <a:gd name="T37" fmla="*/ 26 h 95"/>
                <a:gd name="T38" fmla="*/ 565 w 578"/>
                <a:gd name="T39" fmla="*/ 33 h 95"/>
                <a:gd name="T40" fmla="*/ 575 w 578"/>
                <a:gd name="T41" fmla="*/ 41 h 95"/>
                <a:gd name="T42" fmla="*/ 578 w 578"/>
                <a:gd name="T43" fmla="*/ 48 h 95"/>
                <a:gd name="T44" fmla="*/ 575 w 578"/>
                <a:gd name="T45" fmla="*/ 54 h 95"/>
                <a:gd name="T46" fmla="*/ 565 w 578"/>
                <a:gd name="T47" fmla="*/ 62 h 95"/>
                <a:gd name="T48" fmla="*/ 551 w 578"/>
                <a:gd name="T49" fmla="*/ 69 h 95"/>
                <a:gd name="T50" fmla="*/ 528 w 578"/>
                <a:gd name="T51" fmla="*/ 76 h 95"/>
                <a:gd name="T52" fmla="*/ 502 w 578"/>
                <a:gd name="T53" fmla="*/ 81 h 95"/>
                <a:gd name="T54" fmla="*/ 469 w 578"/>
                <a:gd name="T55" fmla="*/ 85 h 95"/>
                <a:gd name="T56" fmla="*/ 435 w 578"/>
                <a:gd name="T57" fmla="*/ 90 h 95"/>
                <a:gd name="T58" fmla="*/ 395 w 578"/>
                <a:gd name="T59" fmla="*/ 92 h 95"/>
                <a:gd name="T60" fmla="*/ 353 w 578"/>
                <a:gd name="T61" fmla="*/ 95 h 95"/>
                <a:gd name="T62" fmla="*/ 311 w 578"/>
                <a:gd name="T63" fmla="*/ 95 h 95"/>
                <a:gd name="T64" fmla="*/ 268 w 578"/>
                <a:gd name="T65" fmla="*/ 95 h 95"/>
                <a:gd name="T66" fmla="*/ 226 w 578"/>
                <a:gd name="T67" fmla="*/ 95 h 95"/>
                <a:gd name="T68" fmla="*/ 183 w 578"/>
                <a:gd name="T69" fmla="*/ 92 h 95"/>
                <a:gd name="T70" fmla="*/ 144 w 578"/>
                <a:gd name="T71" fmla="*/ 90 h 95"/>
                <a:gd name="T72" fmla="*/ 108 w 578"/>
                <a:gd name="T73" fmla="*/ 85 h 95"/>
                <a:gd name="T74" fmla="*/ 77 w 578"/>
                <a:gd name="T75" fmla="*/ 81 h 95"/>
                <a:gd name="T76" fmla="*/ 51 w 578"/>
                <a:gd name="T77" fmla="*/ 76 h 95"/>
                <a:gd name="T78" fmla="*/ 28 w 578"/>
                <a:gd name="T79" fmla="*/ 69 h 95"/>
                <a:gd name="T80" fmla="*/ 13 w 578"/>
                <a:gd name="T81" fmla="*/ 62 h 95"/>
                <a:gd name="T82" fmla="*/ 4 w 578"/>
                <a:gd name="T83" fmla="*/ 54 h 95"/>
                <a:gd name="T84" fmla="*/ 0 w 578"/>
                <a:gd name="T85" fmla="*/ 48 h 9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578"/>
                <a:gd name="T130" fmla="*/ 0 h 95"/>
                <a:gd name="T131" fmla="*/ 578 w 578"/>
                <a:gd name="T132" fmla="*/ 95 h 95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578" h="95">
                  <a:moveTo>
                    <a:pt x="0" y="48"/>
                  </a:moveTo>
                  <a:lnTo>
                    <a:pt x="4" y="41"/>
                  </a:lnTo>
                  <a:lnTo>
                    <a:pt x="13" y="33"/>
                  </a:lnTo>
                  <a:lnTo>
                    <a:pt x="28" y="26"/>
                  </a:lnTo>
                  <a:lnTo>
                    <a:pt x="51" y="20"/>
                  </a:lnTo>
                  <a:lnTo>
                    <a:pt x="77" y="15"/>
                  </a:lnTo>
                  <a:lnTo>
                    <a:pt x="108" y="10"/>
                  </a:lnTo>
                  <a:lnTo>
                    <a:pt x="144" y="5"/>
                  </a:lnTo>
                  <a:lnTo>
                    <a:pt x="183" y="2"/>
                  </a:lnTo>
                  <a:lnTo>
                    <a:pt x="226" y="0"/>
                  </a:lnTo>
                  <a:lnTo>
                    <a:pt x="268" y="0"/>
                  </a:lnTo>
                  <a:lnTo>
                    <a:pt x="311" y="0"/>
                  </a:lnTo>
                  <a:lnTo>
                    <a:pt x="353" y="0"/>
                  </a:lnTo>
                  <a:lnTo>
                    <a:pt x="395" y="2"/>
                  </a:lnTo>
                  <a:lnTo>
                    <a:pt x="435" y="5"/>
                  </a:lnTo>
                  <a:lnTo>
                    <a:pt x="469" y="10"/>
                  </a:lnTo>
                  <a:lnTo>
                    <a:pt x="502" y="15"/>
                  </a:lnTo>
                  <a:lnTo>
                    <a:pt x="528" y="20"/>
                  </a:lnTo>
                  <a:lnTo>
                    <a:pt x="551" y="26"/>
                  </a:lnTo>
                  <a:lnTo>
                    <a:pt x="565" y="33"/>
                  </a:lnTo>
                  <a:lnTo>
                    <a:pt x="575" y="41"/>
                  </a:lnTo>
                  <a:lnTo>
                    <a:pt x="578" y="48"/>
                  </a:lnTo>
                  <a:lnTo>
                    <a:pt x="575" y="54"/>
                  </a:lnTo>
                  <a:lnTo>
                    <a:pt x="565" y="62"/>
                  </a:lnTo>
                  <a:lnTo>
                    <a:pt x="551" y="69"/>
                  </a:lnTo>
                  <a:lnTo>
                    <a:pt x="528" y="76"/>
                  </a:lnTo>
                  <a:lnTo>
                    <a:pt x="502" y="81"/>
                  </a:lnTo>
                  <a:lnTo>
                    <a:pt x="469" y="85"/>
                  </a:lnTo>
                  <a:lnTo>
                    <a:pt x="435" y="90"/>
                  </a:lnTo>
                  <a:lnTo>
                    <a:pt x="395" y="92"/>
                  </a:lnTo>
                  <a:lnTo>
                    <a:pt x="353" y="95"/>
                  </a:lnTo>
                  <a:lnTo>
                    <a:pt x="311" y="95"/>
                  </a:lnTo>
                  <a:lnTo>
                    <a:pt x="268" y="95"/>
                  </a:lnTo>
                  <a:lnTo>
                    <a:pt x="226" y="95"/>
                  </a:lnTo>
                  <a:lnTo>
                    <a:pt x="183" y="92"/>
                  </a:lnTo>
                  <a:lnTo>
                    <a:pt x="144" y="90"/>
                  </a:lnTo>
                  <a:lnTo>
                    <a:pt x="108" y="85"/>
                  </a:lnTo>
                  <a:lnTo>
                    <a:pt x="77" y="81"/>
                  </a:lnTo>
                  <a:lnTo>
                    <a:pt x="51" y="76"/>
                  </a:lnTo>
                  <a:lnTo>
                    <a:pt x="28" y="69"/>
                  </a:lnTo>
                  <a:lnTo>
                    <a:pt x="13" y="62"/>
                  </a:lnTo>
                  <a:lnTo>
                    <a:pt x="4" y="54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4" name="Rectangle 104">
              <a:extLst>
                <a:ext uri="{FF2B5EF4-FFF2-40B4-BE49-F238E27FC236}">
                  <a16:creationId xmlns:a16="http://schemas.microsoft.com/office/drawing/2014/main" id="{2E34D731-40D0-D042-A3C9-C81759C467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9" y="941"/>
              <a:ext cx="472" cy="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900">
                  <a:solidFill>
                    <a:srgbClr val="000000"/>
                  </a:solidFill>
                  <a:latin typeface="Arial" panose="020B0604020202020204" pitchFamily="34" charset="0"/>
                </a:rPr>
                <a:t>Chapters 9, 12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1225" name="Line 105">
              <a:extLst>
                <a:ext uri="{FF2B5EF4-FFF2-40B4-BE49-F238E27FC236}">
                  <a16:creationId xmlns:a16="http://schemas.microsoft.com/office/drawing/2014/main" id="{A7D485F8-1E54-964C-A047-D8A34AFBEA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0" y="855"/>
              <a:ext cx="731" cy="1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51226" name="Freeform 106">
              <a:extLst>
                <a:ext uri="{FF2B5EF4-FFF2-40B4-BE49-F238E27FC236}">
                  <a16:creationId xmlns:a16="http://schemas.microsoft.com/office/drawing/2014/main" id="{F8F3FBFC-DF46-E049-A43E-2CB23244B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5" y="832"/>
              <a:ext cx="47" cy="48"/>
            </a:xfrm>
            <a:custGeom>
              <a:avLst/>
              <a:gdLst>
                <a:gd name="T0" fmla="*/ 0 w 47"/>
                <a:gd name="T1" fmla="*/ 0 h 48"/>
                <a:gd name="T2" fmla="*/ 47 w 47"/>
                <a:gd name="T3" fmla="*/ 23 h 48"/>
                <a:gd name="T4" fmla="*/ 0 w 47"/>
                <a:gd name="T5" fmla="*/ 48 h 48"/>
                <a:gd name="T6" fmla="*/ 0 w 47"/>
                <a:gd name="T7" fmla="*/ 0 h 4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"/>
                <a:gd name="T13" fmla="*/ 0 h 48"/>
                <a:gd name="T14" fmla="*/ 47 w 47"/>
                <a:gd name="T15" fmla="*/ 48 h 4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" h="48">
                  <a:moveTo>
                    <a:pt x="0" y="0"/>
                  </a:moveTo>
                  <a:lnTo>
                    <a:pt x="47" y="23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51215" name="Rectangle 107" descr="Bouquet">
            <a:extLst>
              <a:ext uri="{FF2B5EF4-FFF2-40B4-BE49-F238E27FC236}">
                <a16:creationId xmlns:a16="http://schemas.microsoft.com/office/drawing/2014/main" id="{368164FB-D9D7-8549-93CD-8452E1AE00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6405563"/>
            <a:ext cx="426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solidFill>
                  <a:srgbClr val="663300"/>
                </a:solidFill>
                <a:latin typeface="Arial" panose="020B0604020202020204" pitchFamily="34" charset="0"/>
              </a:rPr>
              <a:t>(Abstraction–implementation paradigm)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標題 1">
            <a:extLst>
              <a:ext uri="{FF2B5EF4-FFF2-40B4-BE49-F238E27FC236}">
                <a16:creationId xmlns:a16="http://schemas.microsoft.com/office/drawing/2014/main" id="{4D98A822-8BA5-5F48-A0BB-C5122F448E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Application level: Pong (an example)</a:t>
            </a:r>
            <a:endParaRPr lang="zh-TW" altLang="en-US"/>
          </a:p>
        </p:txBody>
      </p:sp>
      <p:sp>
        <p:nvSpPr>
          <p:cNvPr id="52226" name="內容版面配置區 2">
            <a:extLst>
              <a:ext uri="{FF2B5EF4-FFF2-40B4-BE49-F238E27FC236}">
                <a16:creationId xmlns:a16="http://schemas.microsoft.com/office/drawing/2014/main" id="{990FA248-8439-AF48-873E-27A61D849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2227" name="Object 3">
            <a:extLst>
              <a:ext uri="{FF2B5EF4-FFF2-40B4-BE49-F238E27FC236}">
                <a16:creationId xmlns:a16="http://schemas.microsoft.com/office/drawing/2014/main" id="{A9F50A81-A8F2-8941-970F-53F5C406AE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76400" y="1143000"/>
          <a:ext cx="6400800" cy="410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43" r:id="rId3" imgW="27127200" imgH="21666200" progId="Visio.Drawing.6">
                  <p:embed/>
                </p:oleObj>
              </mc:Choice>
              <mc:Fallback>
                <p:oleObj r:id="rId3" imgW="27127200" imgH="2166620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810" t="18047" r="27150" b="40495"/>
                      <a:stretch>
                        <a:fillRect/>
                      </a:stretch>
                    </p:blipFill>
                    <p:spPr bwMode="auto">
                      <a:xfrm>
                        <a:off x="1676400" y="1143000"/>
                        <a:ext cx="6400800" cy="410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標題 1">
            <a:extLst>
              <a:ext uri="{FF2B5EF4-FFF2-40B4-BE49-F238E27FC236}">
                <a16:creationId xmlns:a16="http://schemas.microsoft.com/office/drawing/2014/main" id="{47DC5FD8-CBB9-0F45-B930-3B8BC5E94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big picture</a:t>
            </a:r>
            <a:endParaRPr lang="zh-TW" altLang="en-US"/>
          </a:p>
        </p:txBody>
      </p:sp>
      <p:grpSp>
        <p:nvGrpSpPr>
          <p:cNvPr id="53250" name="Group 3">
            <a:extLst>
              <a:ext uri="{FF2B5EF4-FFF2-40B4-BE49-F238E27FC236}">
                <a16:creationId xmlns:a16="http://schemas.microsoft.com/office/drawing/2014/main" id="{41EBCA9C-DCDD-EB46-9D78-DB0A0ED7B00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657350"/>
            <a:ext cx="8809038" cy="4867275"/>
            <a:chOff x="163" y="634"/>
            <a:chExt cx="5549" cy="3066"/>
          </a:xfrm>
        </p:grpSpPr>
        <p:grpSp>
          <p:nvGrpSpPr>
            <p:cNvPr id="53252" name="Group 4">
              <a:extLst>
                <a:ext uri="{FF2B5EF4-FFF2-40B4-BE49-F238E27FC236}">
                  <a16:creationId xmlns:a16="http://schemas.microsoft.com/office/drawing/2014/main" id="{813A0497-E634-2C45-BF6C-09A01212C6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955"/>
              <a:ext cx="4051" cy="445"/>
              <a:chOff x="833" y="1955"/>
              <a:chExt cx="4051" cy="445"/>
            </a:xfrm>
          </p:grpSpPr>
          <p:sp>
            <p:nvSpPr>
              <p:cNvPr id="53350" name="Rectangle 5">
                <a:extLst>
                  <a:ext uri="{FF2B5EF4-FFF2-40B4-BE49-F238E27FC236}">
                    <a16:creationId xmlns:a16="http://schemas.microsoft.com/office/drawing/2014/main" id="{7A0AF92B-042A-2B4A-93A8-AFF838A86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2073"/>
                <a:ext cx="454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51" name="Rectangle 6">
                <a:extLst>
                  <a:ext uri="{FF2B5EF4-FFF2-40B4-BE49-F238E27FC236}">
                    <a16:creationId xmlns:a16="http://schemas.microsoft.com/office/drawing/2014/main" id="{06AB3903-E198-F644-BA51-EAF249A324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065"/>
                <a:ext cx="37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Assembler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52" name="Freeform 7">
                <a:extLst>
                  <a:ext uri="{FF2B5EF4-FFF2-40B4-BE49-F238E27FC236}">
                    <a16:creationId xmlns:a16="http://schemas.microsoft.com/office/drawing/2014/main" id="{0B483366-DA92-724E-8427-22B1F3AFA6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239"/>
                <a:ext cx="483" cy="140"/>
              </a:xfrm>
              <a:custGeom>
                <a:avLst/>
                <a:gdLst>
                  <a:gd name="T0" fmla="*/ 0 w 483"/>
                  <a:gd name="T1" fmla="*/ 71 h 140"/>
                  <a:gd name="T2" fmla="*/ 3 w 483"/>
                  <a:gd name="T3" fmla="*/ 59 h 140"/>
                  <a:gd name="T4" fmla="*/ 13 w 483"/>
                  <a:gd name="T5" fmla="*/ 48 h 140"/>
                  <a:gd name="T6" fmla="*/ 26 w 483"/>
                  <a:gd name="T7" fmla="*/ 38 h 140"/>
                  <a:gd name="T8" fmla="*/ 47 w 483"/>
                  <a:gd name="T9" fmla="*/ 28 h 140"/>
                  <a:gd name="T10" fmla="*/ 72 w 483"/>
                  <a:gd name="T11" fmla="*/ 20 h 140"/>
                  <a:gd name="T12" fmla="*/ 99 w 483"/>
                  <a:gd name="T13" fmla="*/ 13 h 140"/>
                  <a:gd name="T14" fmla="*/ 132 w 483"/>
                  <a:gd name="T15" fmla="*/ 9 h 140"/>
                  <a:gd name="T16" fmla="*/ 166 w 483"/>
                  <a:gd name="T17" fmla="*/ 4 h 140"/>
                  <a:gd name="T18" fmla="*/ 204 w 483"/>
                  <a:gd name="T19" fmla="*/ 0 h 140"/>
                  <a:gd name="T20" fmla="*/ 241 w 483"/>
                  <a:gd name="T21" fmla="*/ 0 h 140"/>
                  <a:gd name="T22" fmla="*/ 279 w 483"/>
                  <a:gd name="T23" fmla="*/ 0 h 140"/>
                  <a:gd name="T24" fmla="*/ 317 w 483"/>
                  <a:gd name="T25" fmla="*/ 4 h 140"/>
                  <a:gd name="T26" fmla="*/ 351 w 483"/>
                  <a:gd name="T27" fmla="*/ 9 h 140"/>
                  <a:gd name="T28" fmla="*/ 383 w 483"/>
                  <a:gd name="T29" fmla="*/ 13 h 140"/>
                  <a:gd name="T30" fmla="*/ 411 w 483"/>
                  <a:gd name="T31" fmla="*/ 20 h 140"/>
                  <a:gd name="T32" fmla="*/ 436 w 483"/>
                  <a:gd name="T33" fmla="*/ 28 h 140"/>
                  <a:gd name="T34" fmla="*/ 457 w 483"/>
                  <a:gd name="T35" fmla="*/ 38 h 140"/>
                  <a:gd name="T36" fmla="*/ 470 w 483"/>
                  <a:gd name="T37" fmla="*/ 48 h 140"/>
                  <a:gd name="T38" fmla="*/ 480 w 483"/>
                  <a:gd name="T39" fmla="*/ 59 h 140"/>
                  <a:gd name="T40" fmla="*/ 483 w 483"/>
                  <a:gd name="T41" fmla="*/ 71 h 140"/>
                  <a:gd name="T42" fmla="*/ 480 w 483"/>
                  <a:gd name="T43" fmla="*/ 81 h 140"/>
                  <a:gd name="T44" fmla="*/ 470 w 483"/>
                  <a:gd name="T45" fmla="*/ 92 h 140"/>
                  <a:gd name="T46" fmla="*/ 457 w 483"/>
                  <a:gd name="T47" fmla="*/ 102 h 140"/>
                  <a:gd name="T48" fmla="*/ 436 w 483"/>
                  <a:gd name="T49" fmla="*/ 112 h 140"/>
                  <a:gd name="T50" fmla="*/ 411 w 483"/>
                  <a:gd name="T51" fmla="*/ 120 h 140"/>
                  <a:gd name="T52" fmla="*/ 383 w 483"/>
                  <a:gd name="T53" fmla="*/ 127 h 140"/>
                  <a:gd name="T54" fmla="*/ 351 w 483"/>
                  <a:gd name="T55" fmla="*/ 133 h 140"/>
                  <a:gd name="T56" fmla="*/ 317 w 483"/>
                  <a:gd name="T57" fmla="*/ 137 h 140"/>
                  <a:gd name="T58" fmla="*/ 279 w 483"/>
                  <a:gd name="T59" fmla="*/ 140 h 140"/>
                  <a:gd name="T60" fmla="*/ 241 w 483"/>
                  <a:gd name="T61" fmla="*/ 140 h 140"/>
                  <a:gd name="T62" fmla="*/ 204 w 483"/>
                  <a:gd name="T63" fmla="*/ 140 h 140"/>
                  <a:gd name="T64" fmla="*/ 166 w 483"/>
                  <a:gd name="T65" fmla="*/ 137 h 140"/>
                  <a:gd name="T66" fmla="*/ 132 w 483"/>
                  <a:gd name="T67" fmla="*/ 133 h 140"/>
                  <a:gd name="T68" fmla="*/ 99 w 483"/>
                  <a:gd name="T69" fmla="*/ 127 h 140"/>
                  <a:gd name="T70" fmla="*/ 72 w 483"/>
                  <a:gd name="T71" fmla="*/ 120 h 140"/>
                  <a:gd name="T72" fmla="*/ 47 w 483"/>
                  <a:gd name="T73" fmla="*/ 112 h 140"/>
                  <a:gd name="T74" fmla="*/ 26 w 483"/>
                  <a:gd name="T75" fmla="*/ 102 h 140"/>
                  <a:gd name="T76" fmla="*/ 13 w 483"/>
                  <a:gd name="T77" fmla="*/ 92 h 140"/>
                  <a:gd name="T78" fmla="*/ 3 w 483"/>
                  <a:gd name="T79" fmla="*/ 81 h 140"/>
                  <a:gd name="T80" fmla="*/ 0 w 483"/>
                  <a:gd name="T81" fmla="*/ 71 h 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83"/>
                  <a:gd name="T124" fmla="*/ 0 h 140"/>
                  <a:gd name="T125" fmla="*/ 483 w 483"/>
                  <a:gd name="T126" fmla="*/ 140 h 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83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48"/>
                    </a:lnTo>
                    <a:lnTo>
                      <a:pt x="26" y="38"/>
                    </a:lnTo>
                    <a:lnTo>
                      <a:pt x="47" y="28"/>
                    </a:lnTo>
                    <a:lnTo>
                      <a:pt x="72" y="20"/>
                    </a:lnTo>
                    <a:lnTo>
                      <a:pt x="99" y="13"/>
                    </a:lnTo>
                    <a:lnTo>
                      <a:pt x="132" y="9"/>
                    </a:lnTo>
                    <a:lnTo>
                      <a:pt x="166" y="4"/>
                    </a:lnTo>
                    <a:lnTo>
                      <a:pt x="204" y="0"/>
                    </a:lnTo>
                    <a:lnTo>
                      <a:pt x="241" y="0"/>
                    </a:lnTo>
                    <a:lnTo>
                      <a:pt x="279" y="0"/>
                    </a:lnTo>
                    <a:lnTo>
                      <a:pt x="317" y="4"/>
                    </a:lnTo>
                    <a:lnTo>
                      <a:pt x="351" y="9"/>
                    </a:lnTo>
                    <a:lnTo>
                      <a:pt x="383" y="13"/>
                    </a:lnTo>
                    <a:lnTo>
                      <a:pt x="411" y="20"/>
                    </a:lnTo>
                    <a:lnTo>
                      <a:pt x="436" y="28"/>
                    </a:lnTo>
                    <a:lnTo>
                      <a:pt x="457" y="38"/>
                    </a:lnTo>
                    <a:lnTo>
                      <a:pt x="470" y="48"/>
                    </a:lnTo>
                    <a:lnTo>
                      <a:pt x="480" y="59"/>
                    </a:lnTo>
                    <a:lnTo>
                      <a:pt x="483" y="71"/>
                    </a:lnTo>
                    <a:lnTo>
                      <a:pt x="480" y="81"/>
                    </a:lnTo>
                    <a:lnTo>
                      <a:pt x="470" y="92"/>
                    </a:lnTo>
                    <a:lnTo>
                      <a:pt x="457" y="102"/>
                    </a:lnTo>
                    <a:lnTo>
                      <a:pt x="436" y="112"/>
                    </a:lnTo>
                    <a:lnTo>
                      <a:pt x="411" y="120"/>
                    </a:lnTo>
                    <a:lnTo>
                      <a:pt x="383" y="127"/>
                    </a:lnTo>
                    <a:lnTo>
                      <a:pt x="351" y="133"/>
                    </a:lnTo>
                    <a:lnTo>
                      <a:pt x="317" y="137"/>
                    </a:lnTo>
                    <a:lnTo>
                      <a:pt x="279" y="140"/>
                    </a:lnTo>
                    <a:lnTo>
                      <a:pt x="241" y="140"/>
                    </a:lnTo>
                    <a:lnTo>
                      <a:pt x="204" y="140"/>
                    </a:lnTo>
                    <a:lnTo>
                      <a:pt x="166" y="137"/>
                    </a:lnTo>
                    <a:lnTo>
                      <a:pt x="132" y="133"/>
                    </a:lnTo>
                    <a:lnTo>
                      <a:pt x="99" y="127"/>
                    </a:lnTo>
                    <a:lnTo>
                      <a:pt x="72" y="120"/>
                    </a:lnTo>
                    <a:lnTo>
                      <a:pt x="47" y="112"/>
                    </a:lnTo>
                    <a:lnTo>
                      <a:pt x="26" y="102"/>
                    </a:lnTo>
                    <a:lnTo>
                      <a:pt x="13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53" name="Rectangle 8">
                <a:extLst>
                  <a:ext uri="{FF2B5EF4-FFF2-40B4-BE49-F238E27FC236}">
                    <a16:creationId xmlns:a16="http://schemas.microsoft.com/office/drawing/2014/main" id="{46E6EEC2-C191-CD42-BE06-ACC16BF370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6" y="2268"/>
                <a:ext cx="31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 6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54" name="Freeform 9">
                <a:extLst>
                  <a:ext uri="{FF2B5EF4-FFF2-40B4-BE49-F238E27FC236}">
                    <a16:creationId xmlns:a16="http://schemas.microsoft.com/office/drawing/2014/main" id="{C847E7AE-34EF-3A4C-BA66-0B3042D5A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1955"/>
                <a:ext cx="4028" cy="404"/>
              </a:xfrm>
              <a:custGeom>
                <a:avLst/>
                <a:gdLst>
                  <a:gd name="T0" fmla="*/ 0 w 4028"/>
                  <a:gd name="T1" fmla="*/ 404 h 404"/>
                  <a:gd name="T2" fmla="*/ 0 w 4028"/>
                  <a:gd name="T3" fmla="*/ 232 h 404"/>
                  <a:gd name="T4" fmla="*/ 4028 w 4028"/>
                  <a:gd name="T5" fmla="*/ 232 h 404"/>
                  <a:gd name="T6" fmla="*/ 4028 w 4028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28"/>
                  <a:gd name="T13" fmla="*/ 0 h 404"/>
                  <a:gd name="T14" fmla="*/ 4028 w 4028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28" h="404">
                    <a:moveTo>
                      <a:pt x="0" y="404"/>
                    </a:moveTo>
                    <a:lnTo>
                      <a:pt x="0" y="232"/>
                    </a:lnTo>
                    <a:lnTo>
                      <a:pt x="4028" y="232"/>
                    </a:lnTo>
                    <a:lnTo>
                      <a:pt x="402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55" name="Freeform 10">
                <a:extLst>
                  <a:ext uri="{FF2B5EF4-FFF2-40B4-BE49-F238E27FC236}">
                    <a16:creationId xmlns:a16="http://schemas.microsoft.com/office/drawing/2014/main" id="{189C9D16-C514-9F42-A928-AE255DAB1F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2353"/>
                <a:ext cx="47" cy="47"/>
              </a:xfrm>
              <a:custGeom>
                <a:avLst/>
                <a:gdLst>
                  <a:gd name="T0" fmla="*/ 47 w 47"/>
                  <a:gd name="T1" fmla="*/ 0 h 47"/>
                  <a:gd name="T2" fmla="*/ 23 w 47"/>
                  <a:gd name="T3" fmla="*/ 47 h 47"/>
                  <a:gd name="T4" fmla="*/ 0 w 47"/>
                  <a:gd name="T5" fmla="*/ 0 h 47"/>
                  <a:gd name="T6" fmla="*/ 47 w 4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7"/>
                  <a:gd name="T14" fmla="*/ 47 w 4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7">
                    <a:moveTo>
                      <a:pt x="47" y="0"/>
                    </a:moveTo>
                    <a:lnTo>
                      <a:pt x="23" y="47"/>
                    </a:lnTo>
                    <a:lnTo>
                      <a:pt x="0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3253" name="Group 11">
              <a:extLst>
                <a:ext uri="{FF2B5EF4-FFF2-40B4-BE49-F238E27FC236}">
                  <a16:creationId xmlns:a16="http://schemas.microsoft.com/office/drawing/2014/main" id="{566F802E-322C-B042-BD44-CAE7F8B5B3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" y="778"/>
              <a:ext cx="753" cy="641"/>
              <a:chOff x="1752" y="778"/>
              <a:chExt cx="753" cy="641"/>
            </a:xfrm>
          </p:grpSpPr>
          <p:sp>
            <p:nvSpPr>
              <p:cNvPr id="53344" name="Rectangle 12">
                <a:extLst>
                  <a:ext uri="{FF2B5EF4-FFF2-40B4-BE49-F238E27FC236}">
                    <a16:creationId xmlns:a16="http://schemas.microsoft.com/office/drawing/2014/main" id="{CA071F7E-9AF3-8143-9FB7-0D04870C44F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933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5" name="Rectangle 13">
                <a:extLst>
                  <a:ext uri="{FF2B5EF4-FFF2-40B4-BE49-F238E27FC236}">
                    <a16:creationId xmlns:a16="http://schemas.microsoft.com/office/drawing/2014/main" id="{32DEFFD7-0E11-344E-A09D-0AB8525665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984"/>
                <a:ext cx="6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H.L. 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6" name="Rectangle 14">
                <a:extLst>
                  <a:ext uri="{FF2B5EF4-FFF2-40B4-BE49-F238E27FC236}">
                    <a16:creationId xmlns:a16="http://schemas.microsoft.com/office/drawing/2014/main" id="{EA662FBA-02A4-174B-8E10-C3866A6E21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1115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7" name="Rectangle 15">
                <a:extLst>
                  <a:ext uri="{FF2B5EF4-FFF2-40B4-BE49-F238E27FC236}">
                    <a16:creationId xmlns:a16="http://schemas.microsoft.com/office/drawing/2014/main" id="{348B3E03-492E-6143-BC4F-9CFE32C81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1247"/>
                <a:ext cx="67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Operating Sys.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8" name="Rectangle 16">
                <a:extLst>
                  <a:ext uri="{FF2B5EF4-FFF2-40B4-BE49-F238E27FC236}">
                    <a16:creationId xmlns:a16="http://schemas.microsoft.com/office/drawing/2014/main" id="{492F26FC-952E-E744-A49F-CC3D4B4E352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778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9" name="Rectangle 17">
                <a:extLst>
                  <a:ext uri="{FF2B5EF4-FFF2-40B4-BE49-F238E27FC236}">
                    <a16:creationId xmlns:a16="http://schemas.microsoft.com/office/drawing/2014/main" id="{F13580E5-0E8C-2A42-9681-38E3D7BC66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804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254" name="Group 18">
              <a:extLst>
                <a:ext uri="{FF2B5EF4-FFF2-40B4-BE49-F238E27FC236}">
                  <a16:creationId xmlns:a16="http://schemas.microsoft.com/office/drawing/2014/main" id="{29407ED8-30CD-3F4B-9EDF-15429A225FD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3" y="960"/>
              <a:ext cx="655" cy="336"/>
              <a:chOff x="2332" y="1488"/>
              <a:chExt cx="655" cy="336"/>
            </a:xfrm>
          </p:grpSpPr>
          <p:sp>
            <p:nvSpPr>
              <p:cNvPr id="53339" name="Rectangle 19">
                <a:extLst>
                  <a:ext uri="{FF2B5EF4-FFF2-40B4-BE49-F238E27FC236}">
                    <a16:creationId xmlns:a16="http://schemas.microsoft.com/office/drawing/2014/main" id="{162B6A9E-5BF2-9040-9077-990B4997E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1550"/>
                <a:ext cx="466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0" name="Rectangle 20">
                <a:extLst>
                  <a:ext uri="{FF2B5EF4-FFF2-40B4-BE49-F238E27FC236}">
                    <a16:creationId xmlns:a16="http://schemas.microsoft.com/office/drawing/2014/main" id="{E6B94179-AAF9-604C-8089-384C74C336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1" y="1488"/>
                <a:ext cx="4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Compiler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1" name="Rectangle 21">
                <a:extLst>
                  <a:ext uri="{FF2B5EF4-FFF2-40B4-BE49-F238E27FC236}">
                    <a16:creationId xmlns:a16="http://schemas.microsoft.com/office/drawing/2014/main" id="{3ABD7522-9F20-8B42-94C5-8627805C65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1738"/>
                <a:ext cx="53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10 - 11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42" name="Line 22">
                <a:extLst>
                  <a:ext uri="{FF2B5EF4-FFF2-40B4-BE49-F238E27FC236}">
                    <a16:creationId xmlns:a16="http://schemas.microsoft.com/office/drawing/2014/main" id="{478A908C-0F95-1846-8733-2DF37D649A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1669"/>
                <a:ext cx="61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43" name="Freeform 23">
                <a:extLst>
                  <a:ext uri="{FF2B5EF4-FFF2-40B4-BE49-F238E27FC236}">
                    <a16:creationId xmlns:a16="http://schemas.microsoft.com/office/drawing/2014/main" id="{8CD0B92B-3D0D-8E43-BC50-9153BB8C76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164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3255" name="Group 24">
              <a:extLst>
                <a:ext uri="{FF2B5EF4-FFF2-40B4-BE49-F238E27FC236}">
                  <a16:creationId xmlns:a16="http://schemas.microsoft.com/office/drawing/2014/main" id="{07BDA432-EB85-B74A-935D-39E3FA92D74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" y="1337"/>
              <a:ext cx="810" cy="339"/>
              <a:chOff x="3913" y="1337"/>
              <a:chExt cx="810" cy="339"/>
            </a:xfrm>
          </p:grpSpPr>
          <p:sp>
            <p:nvSpPr>
              <p:cNvPr id="53333" name="Rectangle 25">
                <a:extLst>
                  <a:ext uri="{FF2B5EF4-FFF2-40B4-BE49-F238E27FC236}">
                    <a16:creationId xmlns:a16="http://schemas.microsoft.com/office/drawing/2014/main" id="{90AAF1E8-BF6C-BB4B-84FF-F1D877D24B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1352"/>
                <a:ext cx="733" cy="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34" name="Rectangle 26">
                <a:extLst>
                  <a:ext uri="{FF2B5EF4-FFF2-40B4-BE49-F238E27FC236}">
                    <a16:creationId xmlns:a16="http://schemas.microsoft.com/office/drawing/2014/main" id="{AB5A2DC2-F0B0-EC43-A9DA-4B2AB3031D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1337"/>
                <a:ext cx="64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VM Translator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35" name="Freeform 27">
                <a:extLst>
                  <a:ext uri="{FF2B5EF4-FFF2-40B4-BE49-F238E27FC236}">
                    <a16:creationId xmlns:a16="http://schemas.microsoft.com/office/drawing/2014/main" id="{98B4859C-59C5-6D48-9D6A-26A9E61217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534"/>
                <a:ext cx="558" cy="142"/>
              </a:xfrm>
              <a:custGeom>
                <a:avLst/>
                <a:gdLst>
                  <a:gd name="T0" fmla="*/ 0 w 558"/>
                  <a:gd name="T1" fmla="*/ 71 h 142"/>
                  <a:gd name="T2" fmla="*/ 3 w 558"/>
                  <a:gd name="T3" fmla="*/ 61 h 142"/>
                  <a:gd name="T4" fmla="*/ 11 w 558"/>
                  <a:gd name="T5" fmla="*/ 50 h 142"/>
                  <a:gd name="T6" fmla="*/ 28 w 558"/>
                  <a:gd name="T7" fmla="*/ 40 h 142"/>
                  <a:gd name="T8" fmla="*/ 47 w 558"/>
                  <a:gd name="T9" fmla="*/ 31 h 142"/>
                  <a:gd name="T10" fmla="*/ 73 w 558"/>
                  <a:gd name="T11" fmla="*/ 23 h 142"/>
                  <a:gd name="T12" fmla="*/ 104 w 558"/>
                  <a:gd name="T13" fmla="*/ 17 h 142"/>
                  <a:gd name="T14" fmla="*/ 139 w 558"/>
                  <a:gd name="T15" fmla="*/ 10 h 142"/>
                  <a:gd name="T16" fmla="*/ 176 w 558"/>
                  <a:gd name="T17" fmla="*/ 5 h 142"/>
                  <a:gd name="T18" fmla="*/ 217 w 558"/>
                  <a:gd name="T19" fmla="*/ 2 h 142"/>
                  <a:gd name="T20" fmla="*/ 258 w 558"/>
                  <a:gd name="T21" fmla="*/ 0 h 142"/>
                  <a:gd name="T22" fmla="*/ 300 w 558"/>
                  <a:gd name="T23" fmla="*/ 0 h 142"/>
                  <a:gd name="T24" fmla="*/ 341 w 558"/>
                  <a:gd name="T25" fmla="*/ 2 h 142"/>
                  <a:gd name="T26" fmla="*/ 382 w 558"/>
                  <a:gd name="T27" fmla="*/ 5 h 142"/>
                  <a:gd name="T28" fmla="*/ 420 w 558"/>
                  <a:gd name="T29" fmla="*/ 10 h 142"/>
                  <a:gd name="T30" fmla="*/ 454 w 558"/>
                  <a:gd name="T31" fmla="*/ 17 h 142"/>
                  <a:gd name="T32" fmla="*/ 485 w 558"/>
                  <a:gd name="T33" fmla="*/ 23 h 142"/>
                  <a:gd name="T34" fmla="*/ 511 w 558"/>
                  <a:gd name="T35" fmla="*/ 31 h 142"/>
                  <a:gd name="T36" fmla="*/ 531 w 558"/>
                  <a:gd name="T37" fmla="*/ 40 h 142"/>
                  <a:gd name="T38" fmla="*/ 547 w 558"/>
                  <a:gd name="T39" fmla="*/ 50 h 142"/>
                  <a:gd name="T40" fmla="*/ 555 w 558"/>
                  <a:gd name="T41" fmla="*/ 61 h 142"/>
                  <a:gd name="T42" fmla="*/ 558 w 558"/>
                  <a:gd name="T43" fmla="*/ 71 h 142"/>
                  <a:gd name="T44" fmla="*/ 555 w 558"/>
                  <a:gd name="T45" fmla="*/ 81 h 142"/>
                  <a:gd name="T46" fmla="*/ 547 w 558"/>
                  <a:gd name="T47" fmla="*/ 92 h 142"/>
                  <a:gd name="T48" fmla="*/ 531 w 558"/>
                  <a:gd name="T49" fmla="*/ 102 h 142"/>
                  <a:gd name="T50" fmla="*/ 511 w 558"/>
                  <a:gd name="T51" fmla="*/ 110 h 142"/>
                  <a:gd name="T52" fmla="*/ 485 w 558"/>
                  <a:gd name="T53" fmla="*/ 119 h 142"/>
                  <a:gd name="T54" fmla="*/ 454 w 558"/>
                  <a:gd name="T55" fmla="*/ 125 h 142"/>
                  <a:gd name="T56" fmla="*/ 420 w 558"/>
                  <a:gd name="T57" fmla="*/ 132 h 142"/>
                  <a:gd name="T58" fmla="*/ 382 w 558"/>
                  <a:gd name="T59" fmla="*/ 137 h 142"/>
                  <a:gd name="T60" fmla="*/ 341 w 558"/>
                  <a:gd name="T61" fmla="*/ 140 h 142"/>
                  <a:gd name="T62" fmla="*/ 300 w 558"/>
                  <a:gd name="T63" fmla="*/ 142 h 142"/>
                  <a:gd name="T64" fmla="*/ 258 w 558"/>
                  <a:gd name="T65" fmla="*/ 142 h 142"/>
                  <a:gd name="T66" fmla="*/ 217 w 558"/>
                  <a:gd name="T67" fmla="*/ 140 h 142"/>
                  <a:gd name="T68" fmla="*/ 176 w 558"/>
                  <a:gd name="T69" fmla="*/ 137 h 142"/>
                  <a:gd name="T70" fmla="*/ 139 w 558"/>
                  <a:gd name="T71" fmla="*/ 132 h 142"/>
                  <a:gd name="T72" fmla="*/ 104 w 558"/>
                  <a:gd name="T73" fmla="*/ 125 h 142"/>
                  <a:gd name="T74" fmla="*/ 73 w 558"/>
                  <a:gd name="T75" fmla="*/ 119 h 142"/>
                  <a:gd name="T76" fmla="*/ 47 w 558"/>
                  <a:gd name="T77" fmla="*/ 110 h 142"/>
                  <a:gd name="T78" fmla="*/ 28 w 558"/>
                  <a:gd name="T79" fmla="*/ 102 h 142"/>
                  <a:gd name="T80" fmla="*/ 11 w 558"/>
                  <a:gd name="T81" fmla="*/ 92 h 142"/>
                  <a:gd name="T82" fmla="*/ 3 w 558"/>
                  <a:gd name="T83" fmla="*/ 81 h 142"/>
                  <a:gd name="T84" fmla="*/ 0 w 558"/>
                  <a:gd name="T85" fmla="*/ 71 h 1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58"/>
                  <a:gd name="T130" fmla="*/ 0 h 142"/>
                  <a:gd name="T131" fmla="*/ 558 w 558"/>
                  <a:gd name="T132" fmla="*/ 142 h 1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58" h="142">
                    <a:moveTo>
                      <a:pt x="0" y="71"/>
                    </a:moveTo>
                    <a:lnTo>
                      <a:pt x="3" y="61"/>
                    </a:lnTo>
                    <a:lnTo>
                      <a:pt x="11" y="50"/>
                    </a:lnTo>
                    <a:lnTo>
                      <a:pt x="28" y="40"/>
                    </a:lnTo>
                    <a:lnTo>
                      <a:pt x="47" y="31"/>
                    </a:lnTo>
                    <a:lnTo>
                      <a:pt x="73" y="23"/>
                    </a:lnTo>
                    <a:lnTo>
                      <a:pt x="104" y="17"/>
                    </a:lnTo>
                    <a:lnTo>
                      <a:pt x="139" y="10"/>
                    </a:lnTo>
                    <a:lnTo>
                      <a:pt x="176" y="5"/>
                    </a:lnTo>
                    <a:lnTo>
                      <a:pt x="217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1" y="2"/>
                    </a:lnTo>
                    <a:lnTo>
                      <a:pt x="382" y="5"/>
                    </a:lnTo>
                    <a:lnTo>
                      <a:pt x="420" y="10"/>
                    </a:lnTo>
                    <a:lnTo>
                      <a:pt x="454" y="17"/>
                    </a:lnTo>
                    <a:lnTo>
                      <a:pt x="485" y="23"/>
                    </a:lnTo>
                    <a:lnTo>
                      <a:pt x="511" y="31"/>
                    </a:lnTo>
                    <a:lnTo>
                      <a:pt x="531" y="40"/>
                    </a:lnTo>
                    <a:lnTo>
                      <a:pt x="547" y="50"/>
                    </a:lnTo>
                    <a:lnTo>
                      <a:pt x="555" y="61"/>
                    </a:lnTo>
                    <a:lnTo>
                      <a:pt x="558" y="71"/>
                    </a:lnTo>
                    <a:lnTo>
                      <a:pt x="555" y="81"/>
                    </a:lnTo>
                    <a:lnTo>
                      <a:pt x="547" y="92"/>
                    </a:lnTo>
                    <a:lnTo>
                      <a:pt x="531" y="102"/>
                    </a:lnTo>
                    <a:lnTo>
                      <a:pt x="511" y="110"/>
                    </a:lnTo>
                    <a:lnTo>
                      <a:pt x="485" y="119"/>
                    </a:lnTo>
                    <a:lnTo>
                      <a:pt x="454" y="125"/>
                    </a:lnTo>
                    <a:lnTo>
                      <a:pt x="420" y="132"/>
                    </a:lnTo>
                    <a:lnTo>
                      <a:pt x="382" y="137"/>
                    </a:lnTo>
                    <a:lnTo>
                      <a:pt x="341" y="140"/>
                    </a:lnTo>
                    <a:lnTo>
                      <a:pt x="300" y="142"/>
                    </a:lnTo>
                    <a:lnTo>
                      <a:pt x="258" y="142"/>
                    </a:lnTo>
                    <a:lnTo>
                      <a:pt x="217" y="140"/>
                    </a:lnTo>
                    <a:lnTo>
                      <a:pt x="176" y="137"/>
                    </a:lnTo>
                    <a:lnTo>
                      <a:pt x="139" y="132"/>
                    </a:lnTo>
                    <a:lnTo>
                      <a:pt x="104" y="125"/>
                    </a:lnTo>
                    <a:lnTo>
                      <a:pt x="73" y="119"/>
                    </a:lnTo>
                    <a:lnTo>
                      <a:pt x="47" y="110"/>
                    </a:lnTo>
                    <a:lnTo>
                      <a:pt x="28" y="102"/>
                    </a:lnTo>
                    <a:lnTo>
                      <a:pt x="11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36" name="Rectangle 28">
                <a:extLst>
                  <a:ext uri="{FF2B5EF4-FFF2-40B4-BE49-F238E27FC236}">
                    <a16:creationId xmlns:a16="http://schemas.microsoft.com/office/drawing/2014/main" id="{95454AEB-5D6B-0C49-9E0A-3080940B91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563"/>
                <a:ext cx="4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7 - 8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37" name="Line 29">
                <a:extLst>
                  <a:ext uri="{FF2B5EF4-FFF2-40B4-BE49-F238E27FC236}">
                    <a16:creationId xmlns:a16="http://schemas.microsoft.com/office/drawing/2014/main" id="{9385A666-6E09-D443-B587-38E2BA6C62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" y="1498"/>
                <a:ext cx="76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38" name="Freeform 30">
                <a:extLst>
                  <a:ext uri="{FF2B5EF4-FFF2-40B4-BE49-F238E27FC236}">
                    <a16:creationId xmlns:a16="http://schemas.microsoft.com/office/drawing/2014/main" id="{B84D17BA-8A2D-604D-8E14-E6960494A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147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48 w 48"/>
                  <a:gd name="T3" fmla="*/ 23 h 48"/>
                  <a:gd name="T4" fmla="*/ 0 w 48"/>
                  <a:gd name="T5" fmla="*/ 48 h 48"/>
                  <a:gd name="T6" fmla="*/ 0 w 48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8"/>
                  <a:gd name="T14" fmla="*/ 48 w 48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8">
                    <a:moveTo>
                      <a:pt x="0" y="0"/>
                    </a:moveTo>
                    <a:lnTo>
                      <a:pt x="48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3256" name="Group 31">
              <a:extLst>
                <a:ext uri="{FF2B5EF4-FFF2-40B4-BE49-F238E27FC236}">
                  <a16:creationId xmlns:a16="http://schemas.microsoft.com/office/drawing/2014/main" id="{773AE658-945E-BF41-B0D6-EC7962F4B7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2522"/>
              <a:ext cx="751" cy="470"/>
              <a:chOff x="1233" y="2522"/>
              <a:chExt cx="751" cy="470"/>
            </a:xfrm>
          </p:grpSpPr>
          <p:sp>
            <p:nvSpPr>
              <p:cNvPr id="53326" name="Rectangle 32">
                <a:extLst>
                  <a:ext uri="{FF2B5EF4-FFF2-40B4-BE49-F238E27FC236}">
                    <a16:creationId xmlns:a16="http://schemas.microsoft.com/office/drawing/2014/main" id="{243E9263-0B08-C74E-AE95-E512E401B9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2522"/>
                <a:ext cx="650" cy="2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27" name="Rectangle 33">
                <a:extLst>
                  <a:ext uri="{FF2B5EF4-FFF2-40B4-BE49-F238E27FC236}">
                    <a16:creationId xmlns:a16="http://schemas.microsoft.com/office/drawing/2014/main" id="{4CD431D6-78A2-3443-B413-A37B0014F4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527"/>
                <a:ext cx="4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Computer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28" name="Rectangle 34">
                <a:extLst>
                  <a:ext uri="{FF2B5EF4-FFF2-40B4-BE49-F238E27FC236}">
                    <a16:creationId xmlns:a16="http://schemas.microsoft.com/office/drawing/2014/main" id="{D3CE7491-C3AD-4445-8597-D90043B482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642"/>
                <a:ext cx="5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Architecture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29" name="Freeform 35">
                <a:extLst>
                  <a:ext uri="{FF2B5EF4-FFF2-40B4-BE49-F238E27FC236}">
                    <a16:creationId xmlns:a16="http://schemas.microsoft.com/office/drawing/2014/main" id="{635C7AE9-E866-9B43-9ACF-B423574859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2852"/>
                <a:ext cx="580" cy="140"/>
              </a:xfrm>
              <a:custGeom>
                <a:avLst/>
                <a:gdLst>
                  <a:gd name="T0" fmla="*/ 0 w 580"/>
                  <a:gd name="T1" fmla="*/ 71 h 140"/>
                  <a:gd name="T2" fmla="*/ 3 w 580"/>
                  <a:gd name="T3" fmla="*/ 59 h 140"/>
                  <a:gd name="T4" fmla="*/ 13 w 580"/>
                  <a:gd name="T5" fmla="*/ 50 h 140"/>
                  <a:gd name="T6" fmla="*/ 29 w 580"/>
                  <a:gd name="T7" fmla="*/ 40 h 140"/>
                  <a:gd name="T8" fmla="*/ 51 w 580"/>
                  <a:gd name="T9" fmla="*/ 32 h 140"/>
                  <a:gd name="T10" fmla="*/ 77 w 580"/>
                  <a:gd name="T11" fmla="*/ 23 h 140"/>
                  <a:gd name="T12" fmla="*/ 109 w 580"/>
                  <a:gd name="T13" fmla="*/ 15 h 140"/>
                  <a:gd name="T14" fmla="*/ 145 w 580"/>
                  <a:gd name="T15" fmla="*/ 10 h 140"/>
                  <a:gd name="T16" fmla="*/ 184 w 580"/>
                  <a:gd name="T17" fmla="*/ 5 h 140"/>
                  <a:gd name="T18" fmla="*/ 225 w 580"/>
                  <a:gd name="T19" fmla="*/ 2 h 140"/>
                  <a:gd name="T20" fmla="*/ 268 w 580"/>
                  <a:gd name="T21" fmla="*/ 0 h 140"/>
                  <a:gd name="T22" fmla="*/ 312 w 580"/>
                  <a:gd name="T23" fmla="*/ 0 h 140"/>
                  <a:gd name="T24" fmla="*/ 354 w 580"/>
                  <a:gd name="T25" fmla="*/ 2 h 140"/>
                  <a:gd name="T26" fmla="*/ 395 w 580"/>
                  <a:gd name="T27" fmla="*/ 5 h 140"/>
                  <a:gd name="T28" fmla="*/ 434 w 580"/>
                  <a:gd name="T29" fmla="*/ 10 h 140"/>
                  <a:gd name="T30" fmla="*/ 470 w 580"/>
                  <a:gd name="T31" fmla="*/ 15 h 140"/>
                  <a:gd name="T32" fmla="*/ 501 w 580"/>
                  <a:gd name="T33" fmla="*/ 23 h 140"/>
                  <a:gd name="T34" fmla="*/ 529 w 580"/>
                  <a:gd name="T35" fmla="*/ 32 h 140"/>
                  <a:gd name="T36" fmla="*/ 550 w 580"/>
                  <a:gd name="T37" fmla="*/ 40 h 140"/>
                  <a:gd name="T38" fmla="*/ 567 w 580"/>
                  <a:gd name="T39" fmla="*/ 50 h 140"/>
                  <a:gd name="T40" fmla="*/ 576 w 580"/>
                  <a:gd name="T41" fmla="*/ 59 h 140"/>
                  <a:gd name="T42" fmla="*/ 580 w 580"/>
                  <a:gd name="T43" fmla="*/ 71 h 140"/>
                  <a:gd name="T44" fmla="*/ 576 w 580"/>
                  <a:gd name="T45" fmla="*/ 81 h 140"/>
                  <a:gd name="T46" fmla="*/ 567 w 580"/>
                  <a:gd name="T47" fmla="*/ 91 h 140"/>
                  <a:gd name="T48" fmla="*/ 550 w 580"/>
                  <a:gd name="T49" fmla="*/ 101 h 140"/>
                  <a:gd name="T50" fmla="*/ 529 w 580"/>
                  <a:gd name="T51" fmla="*/ 110 h 140"/>
                  <a:gd name="T52" fmla="*/ 501 w 580"/>
                  <a:gd name="T53" fmla="*/ 119 h 140"/>
                  <a:gd name="T54" fmla="*/ 470 w 580"/>
                  <a:gd name="T55" fmla="*/ 125 h 140"/>
                  <a:gd name="T56" fmla="*/ 434 w 580"/>
                  <a:gd name="T57" fmla="*/ 132 h 140"/>
                  <a:gd name="T58" fmla="*/ 395 w 580"/>
                  <a:gd name="T59" fmla="*/ 137 h 140"/>
                  <a:gd name="T60" fmla="*/ 354 w 580"/>
                  <a:gd name="T61" fmla="*/ 140 h 140"/>
                  <a:gd name="T62" fmla="*/ 312 w 580"/>
                  <a:gd name="T63" fmla="*/ 140 h 140"/>
                  <a:gd name="T64" fmla="*/ 268 w 580"/>
                  <a:gd name="T65" fmla="*/ 140 h 140"/>
                  <a:gd name="T66" fmla="*/ 225 w 580"/>
                  <a:gd name="T67" fmla="*/ 140 h 140"/>
                  <a:gd name="T68" fmla="*/ 184 w 580"/>
                  <a:gd name="T69" fmla="*/ 137 h 140"/>
                  <a:gd name="T70" fmla="*/ 145 w 580"/>
                  <a:gd name="T71" fmla="*/ 132 h 140"/>
                  <a:gd name="T72" fmla="*/ 109 w 580"/>
                  <a:gd name="T73" fmla="*/ 125 h 140"/>
                  <a:gd name="T74" fmla="*/ 77 w 580"/>
                  <a:gd name="T75" fmla="*/ 119 h 140"/>
                  <a:gd name="T76" fmla="*/ 51 w 580"/>
                  <a:gd name="T77" fmla="*/ 110 h 140"/>
                  <a:gd name="T78" fmla="*/ 29 w 580"/>
                  <a:gd name="T79" fmla="*/ 101 h 140"/>
                  <a:gd name="T80" fmla="*/ 13 w 580"/>
                  <a:gd name="T81" fmla="*/ 91 h 140"/>
                  <a:gd name="T82" fmla="*/ 3 w 580"/>
                  <a:gd name="T83" fmla="*/ 81 h 140"/>
                  <a:gd name="T84" fmla="*/ 0 w 580"/>
                  <a:gd name="T85" fmla="*/ 71 h 1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80"/>
                  <a:gd name="T130" fmla="*/ 0 h 140"/>
                  <a:gd name="T131" fmla="*/ 580 w 580"/>
                  <a:gd name="T132" fmla="*/ 140 h 1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80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50"/>
                    </a:lnTo>
                    <a:lnTo>
                      <a:pt x="29" y="40"/>
                    </a:lnTo>
                    <a:lnTo>
                      <a:pt x="51" y="32"/>
                    </a:lnTo>
                    <a:lnTo>
                      <a:pt x="77" y="23"/>
                    </a:lnTo>
                    <a:lnTo>
                      <a:pt x="109" y="15"/>
                    </a:lnTo>
                    <a:lnTo>
                      <a:pt x="145" y="10"/>
                    </a:lnTo>
                    <a:lnTo>
                      <a:pt x="184" y="5"/>
                    </a:lnTo>
                    <a:lnTo>
                      <a:pt x="225" y="2"/>
                    </a:lnTo>
                    <a:lnTo>
                      <a:pt x="268" y="0"/>
                    </a:lnTo>
                    <a:lnTo>
                      <a:pt x="312" y="0"/>
                    </a:lnTo>
                    <a:lnTo>
                      <a:pt x="354" y="2"/>
                    </a:lnTo>
                    <a:lnTo>
                      <a:pt x="395" y="5"/>
                    </a:lnTo>
                    <a:lnTo>
                      <a:pt x="434" y="10"/>
                    </a:lnTo>
                    <a:lnTo>
                      <a:pt x="470" y="15"/>
                    </a:lnTo>
                    <a:lnTo>
                      <a:pt x="501" y="23"/>
                    </a:lnTo>
                    <a:lnTo>
                      <a:pt x="529" y="32"/>
                    </a:lnTo>
                    <a:lnTo>
                      <a:pt x="550" y="40"/>
                    </a:lnTo>
                    <a:lnTo>
                      <a:pt x="567" y="50"/>
                    </a:lnTo>
                    <a:lnTo>
                      <a:pt x="576" y="59"/>
                    </a:lnTo>
                    <a:lnTo>
                      <a:pt x="580" y="71"/>
                    </a:lnTo>
                    <a:lnTo>
                      <a:pt x="576" y="81"/>
                    </a:lnTo>
                    <a:lnTo>
                      <a:pt x="567" y="91"/>
                    </a:lnTo>
                    <a:lnTo>
                      <a:pt x="550" y="101"/>
                    </a:lnTo>
                    <a:lnTo>
                      <a:pt x="529" y="110"/>
                    </a:lnTo>
                    <a:lnTo>
                      <a:pt x="501" y="119"/>
                    </a:lnTo>
                    <a:lnTo>
                      <a:pt x="470" y="125"/>
                    </a:lnTo>
                    <a:lnTo>
                      <a:pt x="434" y="132"/>
                    </a:lnTo>
                    <a:lnTo>
                      <a:pt x="395" y="137"/>
                    </a:lnTo>
                    <a:lnTo>
                      <a:pt x="354" y="140"/>
                    </a:lnTo>
                    <a:lnTo>
                      <a:pt x="312" y="140"/>
                    </a:lnTo>
                    <a:lnTo>
                      <a:pt x="268" y="140"/>
                    </a:lnTo>
                    <a:lnTo>
                      <a:pt x="225" y="140"/>
                    </a:lnTo>
                    <a:lnTo>
                      <a:pt x="184" y="137"/>
                    </a:lnTo>
                    <a:lnTo>
                      <a:pt x="145" y="132"/>
                    </a:lnTo>
                    <a:lnTo>
                      <a:pt x="109" y="125"/>
                    </a:lnTo>
                    <a:lnTo>
                      <a:pt x="77" y="119"/>
                    </a:lnTo>
                    <a:lnTo>
                      <a:pt x="51" y="110"/>
                    </a:lnTo>
                    <a:lnTo>
                      <a:pt x="29" y="101"/>
                    </a:lnTo>
                    <a:lnTo>
                      <a:pt x="13" y="91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30" name="Rectangle 36">
                <a:extLst>
                  <a:ext uri="{FF2B5EF4-FFF2-40B4-BE49-F238E27FC236}">
                    <a16:creationId xmlns:a16="http://schemas.microsoft.com/office/drawing/2014/main" id="{2AA18422-1B72-DB40-83EE-2127A0C01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2881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4 - 5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31" name="Line 37">
                <a:extLst>
                  <a:ext uri="{FF2B5EF4-FFF2-40B4-BE49-F238E27FC236}">
                    <a16:creationId xmlns:a16="http://schemas.microsoft.com/office/drawing/2014/main" id="{47BE1461-519E-BF4E-9641-85FC913A9C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3" y="2798"/>
                <a:ext cx="70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32" name="Freeform 38">
                <a:extLst>
                  <a:ext uri="{FF2B5EF4-FFF2-40B4-BE49-F238E27FC236}">
                    <a16:creationId xmlns:a16="http://schemas.microsoft.com/office/drawing/2014/main" id="{B338543A-9A5D-5447-8F65-37D4BA7796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775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3257" name="Group 39">
              <a:extLst>
                <a:ext uri="{FF2B5EF4-FFF2-40B4-BE49-F238E27FC236}">
                  <a16:creationId xmlns:a16="http://schemas.microsoft.com/office/drawing/2014/main" id="{1DE5173F-80E0-7F46-9C28-6A3FEE77D4F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2938"/>
              <a:ext cx="745" cy="323"/>
              <a:chOff x="2735" y="2938"/>
              <a:chExt cx="745" cy="323"/>
            </a:xfrm>
          </p:grpSpPr>
          <p:sp>
            <p:nvSpPr>
              <p:cNvPr id="53320" name="Rectangle 40">
                <a:extLst>
                  <a:ext uri="{FF2B5EF4-FFF2-40B4-BE49-F238E27FC236}">
                    <a16:creationId xmlns:a16="http://schemas.microsoft.com/office/drawing/2014/main" id="{8087BF1D-BF05-254C-AAD0-BC84A8D651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938"/>
                <a:ext cx="566" cy="1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21" name="Rectangle 41">
                <a:extLst>
                  <a:ext uri="{FF2B5EF4-FFF2-40B4-BE49-F238E27FC236}">
                    <a16:creationId xmlns:a16="http://schemas.microsoft.com/office/drawing/2014/main" id="{CF9805EA-BFDA-1047-9CB0-BB6860293A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946"/>
                <a:ext cx="49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Gate Logic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22" name="Freeform 42">
                <a:extLst>
                  <a:ext uri="{FF2B5EF4-FFF2-40B4-BE49-F238E27FC236}">
                    <a16:creationId xmlns:a16="http://schemas.microsoft.com/office/drawing/2014/main" id="{CD2AA853-8FE6-D04A-B980-BB79EB640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76"/>
                <a:ext cx="602" cy="82"/>
              </a:xfrm>
              <a:custGeom>
                <a:avLst/>
                <a:gdLst>
                  <a:gd name="T0" fmla="*/ 0 w 602"/>
                  <a:gd name="T1" fmla="*/ 41 h 82"/>
                  <a:gd name="T2" fmla="*/ 3 w 602"/>
                  <a:gd name="T3" fmla="*/ 35 h 82"/>
                  <a:gd name="T4" fmla="*/ 11 w 602"/>
                  <a:gd name="T5" fmla="*/ 30 h 82"/>
                  <a:gd name="T6" fmla="*/ 26 w 602"/>
                  <a:gd name="T7" fmla="*/ 25 h 82"/>
                  <a:gd name="T8" fmla="*/ 47 w 602"/>
                  <a:gd name="T9" fmla="*/ 18 h 82"/>
                  <a:gd name="T10" fmla="*/ 73 w 602"/>
                  <a:gd name="T11" fmla="*/ 13 h 82"/>
                  <a:gd name="T12" fmla="*/ 103 w 602"/>
                  <a:gd name="T13" fmla="*/ 10 h 82"/>
                  <a:gd name="T14" fmla="*/ 137 w 602"/>
                  <a:gd name="T15" fmla="*/ 7 h 82"/>
                  <a:gd name="T16" fmla="*/ 176 w 602"/>
                  <a:gd name="T17" fmla="*/ 3 h 82"/>
                  <a:gd name="T18" fmla="*/ 215 w 602"/>
                  <a:gd name="T19" fmla="*/ 2 h 82"/>
                  <a:gd name="T20" fmla="*/ 258 w 602"/>
                  <a:gd name="T21" fmla="*/ 0 h 82"/>
                  <a:gd name="T22" fmla="*/ 300 w 602"/>
                  <a:gd name="T23" fmla="*/ 0 h 82"/>
                  <a:gd name="T24" fmla="*/ 344 w 602"/>
                  <a:gd name="T25" fmla="*/ 0 h 82"/>
                  <a:gd name="T26" fmla="*/ 385 w 602"/>
                  <a:gd name="T27" fmla="*/ 2 h 82"/>
                  <a:gd name="T28" fmla="*/ 426 w 602"/>
                  <a:gd name="T29" fmla="*/ 3 h 82"/>
                  <a:gd name="T30" fmla="*/ 464 w 602"/>
                  <a:gd name="T31" fmla="*/ 7 h 82"/>
                  <a:gd name="T32" fmla="*/ 498 w 602"/>
                  <a:gd name="T33" fmla="*/ 10 h 82"/>
                  <a:gd name="T34" fmla="*/ 529 w 602"/>
                  <a:gd name="T35" fmla="*/ 13 h 82"/>
                  <a:gd name="T36" fmla="*/ 555 w 602"/>
                  <a:gd name="T37" fmla="*/ 18 h 82"/>
                  <a:gd name="T38" fmla="*/ 575 w 602"/>
                  <a:gd name="T39" fmla="*/ 25 h 82"/>
                  <a:gd name="T40" fmla="*/ 589 w 602"/>
                  <a:gd name="T41" fmla="*/ 30 h 82"/>
                  <a:gd name="T42" fmla="*/ 599 w 602"/>
                  <a:gd name="T43" fmla="*/ 35 h 82"/>
                  <a:gd name="T44" fmla="*/ 602 w 602"/>
                  <a:gd name="T45" fmla="*/ 41 h 82"/>
                  <a:gd name="T46" fmla="*/ 599 w 602"/>
                  <a:gd name="T47" fmla="*/ 48 h 82"/>
                  <a:gd name="T48" fmla="*/ 589 w 602"/>
                  <a:gd name="T49" fmla="*/ 53 h 82"/>
                  <a:gd name="T50" fmla="*/ 575 w 602"/>
                  <a:gd name="T51" fmla="*/ 58 h 82"/>
                  <a:gd name="T52" fmla="*/ 555 w 602"/>
                  <a:gd name="T53" fmla="*/ 64 h 82"/>
                  <a:gd name="T54" fmla="*/ 529 w 602"/>
                  <a:gd name="T55" fmla="*/ 67 h 82"/>
                  <a:gd name="T56" fmla="*/ 498 w 602"/>
                  <a:gd name="T57" fmla="*/ 72 h 82"/>
                  <a:gd name="T58" fmla="*/ 464 w 602"/>
                  <a:gd name="T59" fmla="*/ 76 h 82"/>
                  <a:gd name="T60" fmla="*/ 426 w 602"/>
                  <a:gd name="T61" fmla="*/ 79 h 82"/>
                  <a:gd name="T62" fmla="*/ 385 w 602"/>
                  <a:gd name="T63" fmla="*/ 81 h 82"/>
                  <a:gd name="T64" fmla="*/ 344 w 602"/>
                  <a:gd name="T65" fmla="*/ 82 h 82"/>
                  <a:gd name="T66" fmla="*/ 300 w 602"/>
                  <a:gd name="T67" fmla="*/ 82 h 82"/>
                  <a:gd name="T68" fmla="*/ 258 w 602"/>
                  <a:gd name="T69" fmla="*/ 82 h 82"/>
                  <a:gd name="T70" fmla="*/ 215 w 602"/>
                  <a:gd name="T71" fmla="*/ 81 h 82"/>
                  <a:gd name="T72" fmla="*/ 176 w 602"/>
                  <a:gd name="T73" fmla="*/ 79 h 82"/>
                  <a:gd name="T74" fmla="*/ 137 w 602"/>
                  <a:gd name="T75" fmla="*/ 76 h 82"/>
                  <a:gd name="T76" fmla="*/ 103 w 602"/>
                  <a:gd name="T77" fmla="*/ 72 h 82"/>
                  <a:gd name="T78" fmla="*/ 73 w 602"/>
                  <a:gd name="T79" fmla="*/ 67 h 82"/>
                  <a:gd name="T80" fmla="*/ 47 w 602"/>
                  <a:gd name="T81" fmla="*/ 64 h 82"/>
                  <a:gd name="T82" fmla="*/ 26 w 602"/>
                  <a:gd name="T83" fmla="*/ 58 h 82"/>
                  <a:gd name="T84" fmla="*/ 11 w 602"/>
                  <a:gd name="T85" fmla="*/ 53 h 82"/>
                  <a:gd name="T86" fmla="*/ 3 w 602"/>
                  <a:gd name="T87" fmla="*/ 48 h 82"/>
                  <a:gd name="T88" fmla="*/ 0 w 602"/>
                  <a:gd name="T89" fmla="*/ 41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2"/>
                  <a:gd name="T136" fmla="*/ 0 h 82"/>
                  <a:gd name="T137" fmla="*/ 602 w 602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2" h="82">
                    <a:moveTo>
                      <a:pt x="0" y="41"/>
                    </a:moveTo>
                    <a:lnTo>
                      <a:pt x="3" y="35"/>
                    </a:lnTo>
                    <a:lnTo>
                      <a:pt x="11" y="30"/>
                    </a:lnTo>
                    <a:lnTo>
                      <a:pt x="26" y="25"/>
                    </a:lnTo>
                    <a:lnTo>
                      <a:pt x="47" y="18"/>
                    </a:lnTo>
                    <a:lnTo>
                      <a:pt x="73" y="13"/>
                    </a:lnTo>
                    <a:lnTo>
                      <a:pt x="103" y="10"/>
                    </a:lnTo>
                    <a:lnTo>
                      <a:pt x="137" y="7"/>
                    </a:lnTo>
                    <a:lnTo>
                      <a:pt x="176" y="3"/>
                    </a:lnTo>
                    <a:lnTo>
                      <a:pt x="215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4" y="0"/>
                    </a:lnTo>
                    <a:lnTo>
                      <a:pt x="385" y="2"/>
                    </a:lnTo>
                    <a:lnTo>
                      <a:pt x="426" y="3"/>
                    </a:lnTo>
                    <a:lnTo>
                      <a:pt x="464" y="7"/>
                    </a:lnTo>
                    <a:lnTo>
                      <a:pt x="498" y="10"/>
                    </a:lnTo>
                    <a:lnTo>
                      <a:pt x="529" y="13"/>
                    </a:lnTo>
                    <a:lnTo>
                      <a:pt x="555" y="18"/>
                    </a:lnTo>
                    <a:lnTo>
                      <a:pt x="575" y="25"/>
                    </a:lnTo>
                    <a:lnTo>
                      <a:pt x="589" y="30"/>
                    </a:lnTo>
                    <a:lnTo>
                      <a:pt x="599" y="35"/>
                    </a:lnTo>
                    <a:lnTo>
                      <a:pt x="602" y="41"/>
                    </a:lnTo>
                    <a:lnTo>
                      <a:pt x="599" y="48"/>
                    </a:lnTo>
                    <a:lnTo>
                      <a:pt x="589" y="53"/>
                    </a:lnTo>
                    <a:lnTo>
                      <a:pt x="575" y="58"/>
                    </a:lnTo>
                    <a:lnTo>
                      <a:pt x="555" y="64"/>
                    </a:lnTo>
                    <a:lnTo>
                      <a:pt x="529" y="67"/>
                    </a:lnTo>
                    <a:lnTo>
                      <a:pt x="498" y="72"/>
                    </a:lnTo>
                    <a:lnTo>
                      <a:pt x="464" y="76"/>
                    </a:lnTo>
                    <a:lnTo>
                      <a:pt x="426" y="79"/>
                    </a:lnTo>
                    <a:lnTo>
                      <a:pt x="385" y="81"/>
                    </a:lnTo>
                    <a:lnTo>
                      <a:pt x="344" y="82"/>
                    </a:lnTo>
                    <a:lnTo>
                      <a:pt x="300" y="82"/>
                    </a:lnTo>
                    <a:lnTo>
                      <a:pt x="258" y="82"/>
                    </a:lnTo>
                    <a:lnTo>
                      <a:pt x="215" y="81"/>
                    </a:lnTo>
                    <a:lnTo>
                      <a:pt x="176" y="79"/>
                    </a:lnTo>
                    <a:lnTo>
                      <a:pt x="137" y="76"/>
                    </a:lnTo>
                    <a:lnTo>
                      <a:pt x="103" y="72"/>
                    </a:lnTo>
                    <a:lnTo>
                      <a:pt x="73" y="67"/>
                    </a:lnTo>
                    <a:lnTo>
                      <a:pt x="47" y="64"/>
                    </a:lnTo>
                    <a:lnTo>
                      <a:pt x="26" y="58"/>
                    </a:lnTo>
                    <a:lnTo>
                      <a:pt x="11" y="53"/>
                    </a:lnTo>
                    <a:lnTo>
                      <a:pt x="3" y="4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23" name="Rectangle 43">
                <a:extLst>
                  <a:ext uri="{FF2B5EF4-FFF2-40B4-BE49-F238E27FC236}">
                    <a16:creationId xmlns:a16="http://schemas.microsoft.com/office/drawing/2014/main" id="{3AA732ED-02C6-9F40-8599-666B3C7B14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3175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1 - 3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24" name="Line 44">
                <a:extLst>
                  <a:ext uri="{FF2B5EF4-FFF2-40B4-BE49-F238E27FC236}">
                    <a16:creationId xmlns:a16="http://schemas.microsoft.com/office/drawing/2014/main" id="{F1F3B4FC-72E2-B446-8F25-5C57BB76EA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3119"/>
                <a:ext cx="70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25" name="Freeform 45">
                <a:extLst>
                  <a:ext uri="{FF2B5EF4-FFF2-40B4-BE49-F238E27FC236}">
                    <a16:creationId xmlns:a16="http://schemas.microsoft.com/office/drawing/2014/main" id="{8C858516-76FF-1A47-9096-A7B3972808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" y="309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3258" name="Group 46">
              <a:extLst>
                <a:ext uri="{FF2B5EF4-FFF2-40B4-BE49-F238E27FC236}">
                  <a16:creationId xmlns:a16="http://schemas.microsoft.com/office/drawing/2014/main" id="{86D4C147-BF9E-B349-8534-BEC7829EBB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3175"/>
              <a:ext cx="1479" cy="525"/>
              <a:chOff x="4233" y="3175"/>
              <a:chExt cx="1479" cy="525"/>
            </a:xfrm>
          </p:grpSpPr>
          <p:sp>
            <p:nvSpPr>
              <p:cNvPr id="53311" name="Rectangle 47">
                <a:extLst>
                  <a:ext uri="{FF2B5EF4-FFF2-40B4-BE49-F238E27FC236}">
                    <a16:creationId xmlns:a16="http://schemas.microsoft.com/office/drawing/2014/main" id="{F52D43DB-5429-ED4E-A9C6-4D99AC419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3179"/>
                <a:ext cx="610" cy="2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12" name="Rectangle 48">
                <a:extLst>
                  <a:ext uri="{FF2B5EF4-FFF2-40B4-BE49-F238E27FC236}">
                    <a16:creationId xmlns:a16="http://schemas.microsoft.com/office/drawing/2014/main" id="{28B824BF-5B80-0240-B8E8-FC302D85FD2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75"/>
                <a:ext cx="42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Electrical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13" name="Rectangle 49">
                <a:extLst>
                  <a:ext uri="{FF2B5EF4-FFF2-40B4-BE49-F238E27FC236}">
                    <a16:creationId xmlns:a16="http://schemas.microsoft.com/office/drawing/2014/main" id="{8CBEB52C-88C7-9141-9814-052D8C8A64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90"/>
                <a:ext cx="55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Engineering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14" name="Freeform 50">
                <a:extLst>
                  <a:ext uri="{FF2B5EF4-FFF2-40B4-BE49-F238E27FC236}">
                    <a16:creationId xmlns:a16="http://schemas.microsoft.com/office/drawing/2014/main" id="{474BF829-0E8A-EB4D-AD16-183AA6CEB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15" name="Freeform 51">
                <a:extLst>
                  <a:ext uri="{FF2B5EF4-FFF2-40B4-BE49-F238E27FC236}">
                    <a16:creationId xmlns:a16="http://schemas.microsoft.com/office/drawing/2014/main" id="{2ABE6B1B-10A7-6E40-ADE0-BCBEFA884D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16" name="Freeform 52">
                <a:extLst>
                  <a:ext uri="{FF2B5EF4-FFF2-40B4-BE49-F238E27FC236}">
                    <a16:creationId xmlns:a16="http://schemas.microsoft.com/office/drawing/2014/main" id="{4232D873-DBEA-9343-A85A-0A94FDBF5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8" y="3264"/>
                <a:ext cx="697" cy="378"/>
              </a:xfrm>
              <a:custGeom>
                <a:avLst/>
                <a:gdLst>
                  <a:gd name="T0" fmla="*/ 62 w 697"/>
                  <a:gd name="T1" fmla="*/ 163 h 378"/>
                  <a:gd name="T2" fmla="*/ 5 w 697"/>
                  <a:gd name="T3" fmla="*/ 178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1 h 378"/>
                  <a:gd name="T12" fmla="*/ 142 w 697"/>
                  <a:gd name="T13" fmla="*/ 319 h 378"/>
                  <a:gd name="T14" fmla="*/ 155 w 697"/>
                  <a:gd name="T15" fmla="*/ 370 h 378"/>
                  <a:gd name="T16" fmla="*/ 235 w 697"/>
                  <a:gd name="T17" fmla="*/ 352 h 378"/>
                  <a:gd name="T18" fmla="*/ 294 w 697"/>
                  <a:gd name="T19" fmla="*/ 378 h 378"/>
                  <a:gd name="T20" fmla="*/ 340 w 697"/>
                  <a:gd name="T21" fmla="*/ 352 h 378"/>
                  <a:gd name="T22" fmla="*/ 385 w 697"/>
                  <a:gd name="T23" fmla="*/ 378 h 378"/>
                  <a:gd name="T24" fmla="*/ 426 w 697"/>
                  <a:gd name="T25" fmla="*/ 347 h 378"/>
                  <a:gd name="T26" fmla="*/ 487 w 697"/>
                  <a:gd name="T27" fmla="*/ 368 h 378"/>
                  <a:gd name="T28" fmla="*/ 542 w 697"/>
                  <a:gd name="T29" fmla="*/ 327 h 378"/>
                  <a:gd name="T30" fmla="*/ 643 w 697"/>
                  <a:gd name="T31" fmla="*/ 340 h 378"/>
                  <a:gd name="T32" fmla="*/ 617 w 697"/>
                  <a:gd name="T33" fmla="*/ 293 h 378"/>
                  <a:gd name="T34" fmla="*/ 686 w 697"/>
                  <a:gd name="T35" fmla="*/ 288 h 378"/>
                  <a:gd name="T36" fmla="*/ 638 w 697"/>
                  <a:gd name="T37" fmla="*/ 234 h 378"/>
                  <a:gd name="T38" fmla="*/ 697 w 697"/>
                  <a:gd name="T39" fmla="*/ 202 h 378"/>
                  <a:gd name="T40" fmla="*/ 622 w 697"/>
                  <a:gd name="T41" fmla="*/ 170 h 378"/>
                  <a:gd name="T42" fmla="*/ 665 w 697"/>
                  <a:gd name="T43" fmla="*/ 122 h 378"/>
                  <a:gd name="T44" fmla="*/ 586 w 697"/>
                  <a:gd name="T45" fmla="*/ 120 h 378"/>
                  <a:gd name="T46" fmla="*/ 617 w 697"/>
                  <a:gd name="T47" fmla="*/ 64 h 378"/>
                  <a:gd name="T48" fmla="*/ 518 w 697"/>
                  <a:gd name="T49" fmla="*/ 73 h 378"/>
                  <a:gd name="T50" fmla="*/ 511 w 697"/>
                  <a:gd name="T51" fmla="*/ 17 h 378"/>
                  <a:gd name="T52" fmla="*/ 411 w 697"/>
                  <a:gd name="T53" fmla="*/ 41 h 378"/>
                  <a:gd name="T54" fmla="*/ 374 w 697"/>
                  <a:gd name="T55" fmla="*/ 0 h 378"/>
                  <a:gd name="T56" fmla="*/ 310 w 697"/>
                  <a:gd name="T57" fmla="*/ 36 h 378"/>
                  <a:gd name="T58" fmla="*/ 248 w 697"/>
                  <a:gd name="T59" fmla="*/ 0 h 378"/>
                  <a:gd name="T60" fmla="*/ 209 w 697"/>
                  <a:gd name="T61" fmla="*/ 56 h 378"/>
                  <a:gd name="T62" fmla="*/ 142 w 697"/>
                  <a:gd name="T63" fmla="*/ 27 h 378"/>
                  <a:gd name="T64" fmla="*/ 144 w 697"/>
                  <a:gd name="T65" fmla="*/ 76 h 378"/>
                  <a:gd name="T66" fmla="*/ 57 w 697"/>
                  <a:gd name="T67" fmla="*/ 61 h 378"/>
                  <a:gd name="T68" fmla="*/ 78 w 697"/>
                  <a:gd name="T69" fmla="*/ 112 h 378"/>
                  <a:gd name="T70" fmla="*/ 0 w 697"/>
                  <a:gd name="T71" fmla="*/ 110 h 378"/>
                  <a:gd name="T72" fmla="*/ 62 w 697"/>
                  <a:gd name="T73" fmla="*/ 163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2" y="163"/>
                    </a:moveTo>
                    <a:lnTo>
                      <a:pt x="5" y="178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1"/>
                    </a:lnTo>
                    <a:lnTo>
                      <a:pt x="142" y="319"/>
                    </a:lnTo>
                    <a:lnTo>
                      <a:pt x="155" y="370"/>
                    </a:lnTo>
                    <a:lnTo>
                      <a:pt x="235" y="352"/>
                    </a:lnTo>
                    <a:lnTo>
                      <a:pt x="294" y="378"/>
                    </a:lnTo>
                    <a:lnTo>
                      <a:pt x="340" y="352"/>
                    </a:lnTo>
                    <a:lnTo>
                      <a:pt x="385" y="378"/>
                    </a:lnTo>
                    <a:lnTo>
                      <a:pt x="426" y="347"/>
                    </a:lnTo>
                    <a:lnTo>
                      <a:pt x="487" y="368"/>
                    </a:lnTo>
                    <a:lnTo>
                      <a:pt x="542" y="327"/>
                    </a:lnTo>
                    <a:lnTo>
                      <a:pt x="643" y="340"/>
                    </a:lnTo>
                    <a:lnTo>
                      <a:pt x="617" y="293"/>
                    </a:lnTo>
                    <a:lnTo>
                      <a:pt x="686" y="288"/>
                    </a:lnTo>
                    <a:lnTo>
                      <a:pt x="638" y="234"/>
                    </a:lnTo>
                    <a:lnTo>
                      <a:pt x="697" y="202"/>
                    </a:lnTo>
                    <a:lnTo>
                      <a:pt x="622" y="170"/>
                    </a:lnTo>
                    <a:lnTo>
                      <a:pt x="665" y="122"/>
                    </a:lnTo>
                    <a:lnTo>
                      <a:pt x="586" y="120"/>
                    </a:lnTo>
                    <a:lnTo>
                      <a:pt x="617" y="64"/>
                    </a:lnTo>
                    <a:lnTo>
                      <a:pt x="518" y="73"/>
                    </a:lnTo>
                    <a:lnTo>
                      <a:pt x="511" y="17"/>
                    </a:lnTo>
                    <a:lnTo>
                      <a:pt x="411" y="41"/>
                    </a:lnTo>
                    <a:lnTo>
                      <a:pt x="374" y="0"/>
                    </a:lnTo>
                    <a:lnTo>
                      <a:pt x="310" y="36"/>
                    </a:lnTo>
                    <a:lnTo>
                      <a:pt x="248" y="0"/>
                    </a:lnTo>
                    <a:lnTo>
                      <a:pt x="209" y="56"/>
                    </a:lnTo>
                    <a:lnTo>
                      <a:pt x="142" y="27"/>
                    </a:lnTo>
                    <a:lnTo>
                      <a:pt x="144" y="76"/>
                    </a:lnTo>
                    <a:lnTo>
                      <a:pt x="57" y="61"/>
                    </a:lnTo>
                    <a:lnTo>
                      <a:pt x="78" y="112"/>
                    </a:lnTo>
                    <a:lnTo>
                      <a:pt x="0" y="110"/>
                    </a:lnTo>
                    <a:lnTo>
                      <a:pt x="62" y="163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17" name="Rectangle 53">
                <a:extLst>
                  <a:ext uri="{FF2B5EF4-FFF2-40B4-BE49-F238E27FC236}">
                    <a16:creationId xmlns:a16="http://schemas.microsoft.com/office/drawing/2014/main" id="{4848655C-63CA-2E4A-9DB2-C80F7F9119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3394"/>
                <a:ext cx="36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Physics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18" name="Line 54">
                <a:extLst>
                  <a:ext uri="{FF2B5EF4-FFF2-40B4-BE49-F238E27FC236}">
                    <a16:creationId xmlns:a16="http://schemas.microsoft.com/office/drawing/2014/main" id="{4F7AA3C8-D914-554E-B23F-B2EBD13C22F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3439"/>
                <a:ext cx="67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319" name="Freeform 55">
                <a:extLst>
                  <a:ext uri="{FF2B5EF4-FFF2-40B4-BE49-F238E27FC236}">
                    <a16:creationId xmlns:a16="http://schemas.microsoft.com/office/drawing/2014/main" id="{E8053864-47BD-6A47-94E9-A32E7D6353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3416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3259" name="Group 56">
              <a:extLst>
                <a:ext uri="{FF2B5EF4-FFF2-40B4-BE49-F238E27FC236}">
                  <a16:creationId xmlns:a16="http://schemas.microsoft.com/office/drawing/2014/main" id="{47F50E1F-0AA6-2642-B2AE-101AD6B56C1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0" y="1100"/>
              <a:ext cx="753" cy="641"/>
              <a:chOff x="3160" y="1100"/>
              <a:chExt cx="753" cy="641"/>
            </a:xfrm>
          </p:grpSpPr>
          <p:sp>
            <p:nvSpPr>
              <p:cNvPr id="53306" name="Rectangle 57">
                <a:extLst>
                  <a:ext uri="{FF2B5EF4-FFF2-40B4-BE49-F238E27FC236}">
                    <a16:creationId xmlns:a16="http://schemas.microsoft.com/office/drawing/2014/main" id="{7AD34874-A095-4A40-8404-D35588F49B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255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07" name="Rectangle 58">
                <a:extLst>
                  <a:ext uri="{FF2B5EF4-FFF2-40B4-BE49-F238E27FC236}">
                    <a16:creationId xmlns:a16="http://schemas.microsoft.com/office/drawing/2014/main" id="{A218F675-0116-F248-B3A0-40B4032C35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" y="1372"/>
                <a:ext cx="29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Virtual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08" name="Rectangle 59">
                <a:extLst>
                  <a:ext uri="{FF2B5EF4-FFF2-40B4-BE49-F238E27FC236}">
                    <a16:creationId xmlns:a16="http://schemas.microsoft.com/office/drawing/2014/main" id="{F0AD9CE6-4412-844A-80CE-6E45EB7F4E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503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Machine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09" name="Rectangle 60">
                <a:extLst>
                  <a:ext uri="{FF2B5EF4-FFF2-40B4-BE49-F238E27FC236}">
                    <a16:creationId xmlns:a16="http://schemas.microsoft.com/office/drawing/2014/main" id="{429FFEC5-11B7-7F42-9051-533A4FE602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100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310" name="Rectangle 61">
                <a:extLst>
                  <a:ext uri="{FF2B5EF4-FFF2-40B4-BE49-F238E27FC236}">
                    <a16:creationId xmlns:a16="http://schemas.microsoft.com/office/drawing/2014/main" id="{3DAA4362-AB7B-3C4C-B2C6-B3809982D6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1126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260" name="Group 62">
              <a:extLst>
                <a:ext uri="{FF2B5EF4-FFF2-40B4-BE49-F238E27FC236}">
                  <a16:creationId xmlns:a16="http://schemas.microsoft.com/office/drawing/2014/main" id="{43C79F4E-D7F6-2C4A-B9BE-8458E2B0A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3" y="660"/>
              <a:ext cx="1582" cy="1402"/>
              <a:chOff x="3893" y="660"/>
              <a:chExt cx="1582" cy="1402"/>
            </a:xfrm>
          </p:grpSpPr>
          <p:grpSp>
            <p:nvGrpSpPr>
              <p:cNvPr id="53296" name="Group 63">
                <a:extLst>
                  <a:ext uri="{FF2B5EF4-FFF2-40B4-BE49-F238E27FC236}">
                    <a16:creationId xmlns:a16="http://schemas.microsoft.com/office/drawing/2014/main" id="{ED09FFA0-7FE5-A048-BFA4-26D11996D8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" y="660"/>
                <a:ext cx="810" cy="401"/>
                <a:chOff x="3893" y="660"/>
                <a:chExt cx="810" cy="401"/>
              </a:xfrm>
            </p:grpSpPr>
            <p:sp>
              <p:nvSpPr>
                <p:cNvPr id="53303" name="Rectangle 64">
                  <a:extLst>
                    <a:ext uri="{FF2B5EF4-FFF2-40B4-BE49-F238E27FC236}">
                      <a16:creationId xmlns:a16="http://schemas.microsoft.com/office/drawing/2014/main" id="{331A2DDD-872F-644E-9E21-D2C9FF8AF7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660"/>
                  <a:ext cx="810" cy="4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304" name="Rectangle 65">
                  <a:extLst>
                    <a:ext uri="{FF2B5EF4-FFF2-40B4-BE49-F238E27FC236}">
                      <a16:creationId xmlns:a16="http://schemas.microsoft.com/office/drawing/2014/main" id="{AF207DCB-9886-884A-9B09-EF884CD6C2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6" y="713"/>
                  <a:ext cx="50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Software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305" name="Rectangle 66">
                  <a:extLst>
                    <a:ext uri="{FF2B5EF4-FFF2-40B4-BE49-F238E27FC236}">
                      <a16:creationId xmlns:a16="http://schemas.microsoft.com/office/drawing/2014/main" id="{B308834D-1B66-914C-86CF-68CDB2C7CF2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5" y="861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3297" name="Group 67">
                <a:extLst>
                  <a:ext uri="{FF2B5EF4-FFF2-40B4-BE49-F238E27FC236}">
                    <a16:creationId xmlns:a16="http://schemas.microsoft.com/office/drawing/2014/main" id="{FE59760B-B731-F448-9373-CD6DAAB2650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3" y="1421"/>
                <a:ext cx="752" cy="641"/>
                <a:chOff x="4723" y="1421"/>
                <a:chExt cx="752" cy="641"/>
              </a:xfrm>
            </p:grpSpPr>
            <p:sp>
              <p:nvSpPr>
                <p:cNvPr id="53298" name="Rectangle 68">
                  <a:extLst>
                    <a:ext uri="{FF2B5EF4-FFF2-40B4-BE49-F238E27FC236}">
                      <a16:creationId xmlns:a16="http://schemas.microsoft.com/office/drawing/2014/main" id="{0A1803D6-1A54-0D48-BDFC-372C0AD1859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575"/>
                  <a:ext cx="752" cy="487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299" name="Rectangle 69">
                  <a:extLst>
                    <a:ext uri="{FF2B5EF4-FFF2-40B4-BE49-F238E27FC236}">
                      <a16:creationId xmlns:a16="http://schemas.microsoft.com/office/drawing/2014/main" id="{9EA0A8E2-85E7-9341-8BAA-92FD267610B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" y="1692"/>
                  <a:ext cx="45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Assembly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300" name="Rectangle 70">
                  <a:extLst>
                    <a:ext uri="{FF2B5EF4-FFF2-40B4-BE49-F238E27FC236}">
                      <a16:creationId xmlns:a16="http://schemas.microsoft.com/office/drawing/2014/main" id="{E8E66CF5-88EA-AF4B-8A82-C4650B60B1D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8" y="1824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301" name="Rectangle 71">
                  <a:extLst>
                    <a:ext uri="{FF2B5EF4-FFF2-40B4-BE49-F238E27FC236}">
                      <a16:creationId xmlns:a16="http://schemas.microsoft.com/office/drawing/2014/main" id="{63654BB6-A481-5D45-B735-A028B8FF01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421"/>
                  <a:ext cx="752" cy="154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302" name="Rectangle 72">
                  <a:extLst>
                    <a:ext uri="{FF2B5EF4-FFF2-40B4-BE49-F238E27FC236}">
                      <a16:creationId xmlns:a16="http://schemas.microsoft.com/office/drawing/2014/main" id="{18B9578E-EA05-2E4B-B8A5-AB72FBB116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3" y="1447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3261" name="Group 73">
              <a:extLst>
                <a:ext uri="{FF2B5EF4-FFF2-40B4-BE49-F238E27FC236}">
                  <a16:creationId xmlns:a16="http://schemas.microsoft.com/office/drawing/2014/main" id="{25DAA0DE-D95E-7D44-A5AF-4DF7ED3204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2400"/>
              <a:ext cx="1272" cy="1271"/>
              <a:chOff x="480" y="2400"/>
              <a:chExt cx="1272" cy="1271"/>
            </a:xfrm>
          </p:grpSpPr>
          <p:grpSp>
            <p:nvGrpSpPr>
              <p:cNvPr id="53286" name="Group 74">
                <a:extLst>
                  <a:ext uri="{FF2B5EF4-FFF2-40B4-BE49-F238E27FC236}">
                    <a16:creationId xmlns:a16="http://schemas.microsoft.com/office/drawing/2014/main" id="{277F886F-A7B5-ED41-B08F-773A7EC611E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" y="3294"/>
                <a:ext cx="810" cy="377"/>
                <a:chOff x="942" y="3294"/>
                <a:chExt cx="810" cy="377"/>
              </a:xfrm>
            </p:grpSpPr>
            <p:sp>
              <p:nvSpPr>
                <p:cNvPr id="53293" name="Rectangle 75">
                  <a:extLst>
                    <a:ext uri="{FF2B5EF4-FFF2-40B4-BE49-F238E27FC236}">
                      <a16:creationId xmlns:a16="http://schemas.microsoft.com/office/drawing/2014/main" id="{FE9C9B5C-AACF-6347-9D54-FE26963EEA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" y="3294"/>
                  <a:ext cx="810" cy="3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294" name="Rectangle 76">
                  <a:extLst>
                    <a:ext uri="{FF2B5EF4-FFF2-40B4-BE49-F238E27FC236}">
                      <a16:creationId xmlns:a16="http://schemas.microsoft.com/office/drawing/2014/main" id="{E2748EEC-0D1B-2947-8D0A-E9F3428AF1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3" y="3336"/>
                  <a:ext cx="548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Hardware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295" name="Rectangle 77">
                  <a:extLst>
                    <a:ext uri="{FF2B5EF4-FFF2-40B4-BE49-F238E27FC236}">
                      <a16:creationId xmlns:a16="http://schemas.microsoft.com/office/drawing/2014/main" id="{D8B3AF8F-3E3D-484E-B4C8-9E3CE29468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3484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3287" name="Group 78">
                <a:extLst>
                  <a:ext uri="{FF2B5EF4-FFF2-40B4-BE49-F238E27FC236}">
                    <a16:creationId xmlns:a16="http://schemas.microsoft.com/office/drawing/2014/main" id="{961D2877-2C62-9240-A79E-2383A2B4FC0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400"/>
                <a:ext cx="753" cy="641"/>
                <a:chOff x="480" y="2400"/>
                <a:chExt cx="753" cy="641"/>
              </a:xfrm>
            </p:grpSpPr>
            <p:sp>
              <p:nvSpPr>
                <p:cNvPr id="53288" name="Rectangle 79">
                  <a:extLst>
                    <a:ext uri="{FF2B5EF4-FFF2-40B4-BE49-F238E27FC236}">
                      <a16:creationId xmlns:a16="http://schemas.microsoft.com/office/drawing/2014/main" id="{34183BAF-BF18-B541-AF41-24CF47A47A5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556"/>
                  <a:ext cx="753" cy="485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289" name="Rectangle 80">
                  <a:extLst>
                    <a:ext uri="{FF2B5EF4-FFF2-40B4-BE49-F238E27FC236}">
                      <a16:creationId xmlns:a16="http://schemas.microsoft.com/office/drawing/2014/main" id="{ADDB9C93-3FE2-DB40-A911-766429EE89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" y="267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Machine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290" name="Rectangle 81">
                  <a:extLst>
                    <a:ext uri="{FF2B5EF4-FFF2-40B4-BE49-F238E27FC236}">
                      <a16:creationId xmlns:a16="http://schemas.microsoft.com/office/drawing/2014/main" id="{513E42C1-F3F8-3041-9044-597FB04BA8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2803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291" name="Rectangle 82">
                  <a:extLst>
                    <a:ext uri="{FF2B5EF4-FFF2-40B4-BE49-F238E27FC236}">
                      <a16:creationId xmlns:a16="http://schemas.microsoft.com/office/drawing/2014/main" id="{B3472A0C-6B09-244B-B657-9AA635448C4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400"/>
                  <a:ext cx="753" cy="1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3292" name="Rectangle 83">
                  <a:extLst>
                    <a:ext uri="{FF2B5EF4-FFF2-40B4-BE49-F238E27FC236}">
                      <a16:creationId xmlns:a16="http://schemas.microsoft.com/office/drawing/2014/main" id="{BC6A083D-86A4-DD49-9F8E-C72F8770B6D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" y="2428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3262" name="Group 84">
              <a:extLst>
                <a:ext uri="{FF2B5EF4-FFF2-40B4-BE49-F238E27FC236}">
                  <a16:creationId xmlns:a16="http://schemas.microsoft.com/office/drawing/2014/main" id="{D23F1E22-DDC7-714D-AFF0-B23C3B872B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2721"/>
              <a:ext cx="751" cy="641"/>
              <a:chOff x="1984" y="2721"/>
              <a:chExt cx="751" cy="641"/>
            </a:xfrm>
          </p:grpSpPr>
          <p:sp>
            <p:nvSpPr>
              <p:cNvPr id="53281" name="Rectangle 85">
                <a:extLst>
                  <a:ext uri="{FF2B5EF4-FFF2-40B4-BE49-F238E27FC236}">
                    <a16:creationId xmlns:a16="http://schemas.microsoft.com/office/drawing/2014/main" id="{46D1B4F8-2827-0049-AB4A-9E14A83F3A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877"/>
                <a:ext cx="751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82" name="Rectangle 86">
                <a:extLst>
                  <a:ext uri="{FF2B5EF4-FFF2-40B4-BE49-F238E27FC236}">
                    <a16:creationId xmlns:a16="http://schemas.microsoft.com/office/drawing/2014/main" id="{BDF4DBAC-6952-FC4C-88E2-B2F1B5AF0B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992"/>
                <a:ext cx="43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Hardware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83" name="Rectangle 87">
                <a:extLst>
                  <a:ext uri="{FF2B5EF4-FFF2-40B4-BE49-F238E27FC236}">
                    <a16:creationId xmlns:a16="http://schemas.microsoft.com/office/drawing/2014/main" id="{EE58A9BD-05D8-4140-9AB5-2F26C23A94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9" y="3124"/>
                <a:ext cx="3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Platform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84" name="Rectangle 88">
                <a:extLst>
                  <a:ext uri="{FF2B5EF4-FFF2-40B4-BE49-F238E27FC236}">
                    <a16:creationId xmlns:a16="http://schemas.microsoft.com/office/drawing/2014/main" id="{40D9733A-D905-CB4F-BC19-8CA1C73D6B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721"/>
                <a:ext cx="751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85" name="Rectangle 89">
                <a:extLst>
                  <a:ext uri="{FF2B5EF4-FFF2-40B4-BE49-F238E27FC236}">
                    <a16:creationId xmlns:a16="http://schemas.microsoft.com/office/drawing/2014/main" id="{F631C0AC-156D-2540-AA13-D2B98F8B68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7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263" name="Group 90">
              <a:extLst>
                <a:ext uri="{FF2B5EF4-FFF2-40B4-BE49-F238E27FC236}">
                  <a16:creationId xmlns:a16="http://schemas.microsoft.com/office/drawing/2014/main" id="{0F04CBF2-B104-3946-958E-1136F59851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" y="3041"/>
              <a:ext cx="753" cy="641"/>
              <a:chOff x="3480" y="3041"/>
              <a:chExt cx="753" cy="641"/>
            </a:xfrm>
          </p:grpSpPr>
          <p:sp>
            <p:nvSpPr>
              <p:cNvPr id="53276" name="Rectangle 91">
                <a:extLst>
                  <a:ext uri="{FF2B5EF4-FFF2-40B4-BE49-F238E27FC236}">
                    <a16:creationId xmlns:a16="http://schemas.microsoft.com/office/drawing/2014/main" id="{ADA3AC0F-DA92-514E-814D-1492235619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197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77" name="Rectangle 92">
                <a:extLst>
                  <a:ext uri="{FF2B5EF4-FFF2-40B4-BE49-F238E27FC236}">
                    <a16:creationId xmlns:a16="http://schemas.microsoft.com/office/drawing/2014/main" id="{CE3013F2-A396-E74F-947E-1EE5D07DE5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313"/>
                <a:ext cx="3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Chips 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78" name="Rectangle 93">
                <a:extLst>
                  <a:ext uri="{FF2B5EF4-FFF2-40B4-BE49-F238E27FC236}">
                    <a16:creationId xmlns:a16="http://schemas.microsoft.com/office/drawing/2014/main" id="{A751EC16-9AA3-9A4B-8E36-19C727395F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3444"/>
                <a:ext cx="55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Logic Gates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79" name="Rectangle 94">
                <a:extLst>
                  <a:ext uri="{FF2B5EF4-FFF2-40B4-BE49-F238E27FC236}">
                    <a16:creationId xmlns:a16="http://schemas.microsoft.com/office/drawing/2014/main" id="{A672A15B-C264-C74B-B4AB-FCFEDC710E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041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80" name="Rectangle 95">
                <a:extLst>
                  <a:ext uri="{FF2B5EF4-FFF2-40B4-BE49-F238E27FC236}">
                    <a16:creationId xmlns:a16="http://schemas.microsoft.com/office/drawing/2014/main" id="{CCD4D918-A1A5-ED44-B667-C8D3D6CD6F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06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3264" name="Group 96">
              <a:extLst>
                <a:ext uri="{FF2B5EF4-FFF2-40B4-BE49-F238E27FC236}">
                  <a16:creationId xmlns:a16="http://schemas.microsoft.com/office/drawing/2014/main" id="{96BB096E-3118-6549-8048-B8FEC676287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" y="634"/>
              <a:ext cx="1589" cy="503"/>
              <a:chOff x="163" y="634"/>
              <a:chExt cx="1589" cy="503"/>
            </a:xfrm>
          </p:grpSpPr>
          <p:sp>
            <p:nvSpPr>
              <p:cNvPr id="53265" name="Freeform 97">
                <a:extLst>
                  <a:ext uri="{FF2B5EF4-FFF2-40B4-BE49-F238E27FC236}">
                    <a16:creationId xmlns:a16="http://schemas.microsoft.com/office/drawing/2014/main" id="{546F0145-E562-1045-BC7B-F0AFD7B03A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266" name="Freeform 98">
                <a:extLst>
                  <a:ext uri="{FF2B5EF4-FFF2-40B4-BE49-F238E27FC236}">
                    <a16:creationId xmlns:a16="http://schemas.microsoft.com/office/drawing/2014/main" id="{F68080E8-2503-E543-AB10-22B72D8372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267" name="Freeform 99">
                <a:extLst>
                  <a:ext uri="{FF2B5EF4-FFF2-40B4-BE49-F238E27FC236}">
                    <a16:creationId xmlns:a16="http://schemas.microsoft.com/office/drawing/2014/main" id="{2A0E9497-7EBD-534D-B854-9F69B5BD1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634"/>
                <a:ext cx="748" cy="445"/>
              </a:xfrm>
              <a:custGeom>
                <a:avLst/>
                <a:gdLst>
                  <a:gd name="T0" fmla="*/ 67 w 748"/>
                  <a:gd name="T1" fmla="*/ 192 h 445"/>
                  <a:gd name="T2" fmla="*/ 5 w 748"/>
                  <a:gd name="T3" fmla="*/ 210 h 445"/>
                  <a:gd name="T4" fmla="*/ 77 w 748"/>
                  <a:gd name="T5" fmla="*/ 235 h 445"/>
                  <a:gd name="T6" fmla="*/ 18 w 748"/>
                  <a:gd name="T7" fmla="*/ 289 h 445"/>
                  <a:gd name="T8" fmla="*/ 97 w 748"/>
                  <a:gd name="T9" fmla="*/ 314 h 445"/>
                  <a:gd name="T10" fmla="*/ 53 w 748"/>
                  <a:gd name="T11" fmla="*/ 366 h 445"/>
                  <a:gd name="T12" fmla="*/ 152 w 748"/>
                  <a:gd name="T13" fmla="*/ 376 h 445"/>
                  <a:gd name="T14" fmla="*/ 167 w 748"/>
                  <a:gd name="T15" fmla="*/ 437 h 445"/>
                  <a:gd name="T16" fmla="*/ 252 w 748"/>
                  <a:gd name="T17" fmla="*/ 414 h 445"/>
                  <a:gd name="T18" fmla="*/ 316 w 748"/>
                  <a:gd name="T19" fmla="*/ 445 h 445"/>
                  <a:gd name="T20" fmla="*/ 363 w 748"/>
                  <a:gd name="T21" fmla="*/ 415 h 445"/>
                  <a:gd name="T22" fmla="*/ 413 w 748"/>
                  <a:gd name="T23" fmla="*/ 445 h 445"/>
                  <a:gd name="T24" fmla="*/ 458 w 748"/>
                  <a:gd name="T25" fmla="*/ 409 h 445"/>
                  <a:gd name="T26" fmla="*/ 523 w 748"/>
                  <a:gd name="T27" fmla="*/ 434 h 445"/>
                  <a:gd name="T28" fmla="*/ 582 w 748"/>
                  <a:gd name="T29" fmla="*/ 386 h 445"/>
                  <a:gd name="T30" fmla="*/ 689 w 748"/>
                  <a:gd name="T31" fmla="*/ 401 h 445"/>
                  <a:gd name="T32" fmla="*/ 662 w 748"/>
                  <a:gd name="T33" fmla="*/ 345 h 445"/>
                  <a:gd name="T34" fmla="*/ 735 w 748"/>
                  <a:gd name="T35" fmla="*/ 338 h 445"/>
                  <a:gd name="T36" fmla="*/ 685 w 748"/>
                  <a:gd name="T37" fmla="*/ 274 h 445"/>
                  <a:gd name="T38" fmla="*/ 748 w 748"/>
                  <a:gd name="T39" fmla="*/ 240 h 445"/>
                  <a:gd name="T40" fmla="*/ 667 w 748"/>
                  <a:gd name="T41" fmla="*/ 200 h 445"/>
                  <a:gd name="T42" fmla="*/ 712 w 748"/>
                  <a:gd name="T43" fmla="*/ 144 h 445"/>
                  <a:gd name="T44" fmla="*/ 627 w 748"/>
                  <a:gd name="T45" fmla="*/ 141 h 445"/>
                  <a:gd name="T46" fmla="*/ 662 w 748"/>
                  <a:gd name="T47" fmla="*/ 77 h 445"/>
                  <a:gd name="T48" fmla="*/ 556 w 748"/>
                  <a:gd name="T49" fmla="*/ 85 h 445"/>
                  <a:gd name="T50" fmla="*/ 549 w 748"/>
                  <a:gd name="T51" fmla="*/ 19 h 445"/>
                  <a:gd name="T52" fmla="*/ 441 w 748"/>
                  <a:gd name="T53" fmla="*/ 49 h 445"/>
                  <a:gd name="T54" fmla="*/ 402 w 748"/>
                  <a:gd name="T55" fmla="*/ 0 h 445"/>
                  <a:gd name="T56" fmla="*/ 333 w 748"/>
                  <a:gd name="T57" fmla="*/ 44 h 445"/>
                  <a:gd name="T58" fmla="*/ 267 w 748"/>
                  <a:gd name="T59" fmla="*/ 0 h 445"/>
                  <a:gd name="T60" fmla="*/ 226 w 748"/>
                  <a:gd name="T61" fmla="*/ 67 h 445"/>
                  <a:gd name="T62" fmla="*/ 152 w 748"/>
                  <a:gd name="T63" fmla="*/ 31 h 445"/>
                  <a:gd name="T64" fmla="*/ 155 w 748"/>
                  <a:gd name="T65" fmla="*/ 90 h 445"/>
                  <a:gd name="T66" fmla="*/ 62 w 748"/>
                  <a:gd name="T67" fmla="*/ 72 h 445"/>
                  <a:gd name="T68" fmla="*/ 85 w 748"/>
                  <a:gd name="T69" fmla="*/ 133 h 445"/>
                  <a:gd name="T70" fmla="*/ 0 w 748"/>
                  <a:gd name="T71" fmla="*/ 129 h 445"/>
                  <a:gd name="T72" fmla="*/ 67 w 748"/>
                  <a:gd name="T73" fmla="*/ 192 h 4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5"/>
                  <a:gd name="T113" fmla="*/ 748 w 748"/>
                  <a:gd name="T114" fmla="*/ 445 h 4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5">
                    <a:moveTo>
                      <a:pt x="67" y="192"/>
                    </a:moveTo>
                    <a:lnTo>
                      <a:pt x="5" y="210"/>
                    </a:lnTo>
                    <a:lnTo>
                      <a:pt x="77" y="235"/>
                    </a:lnTo>
                    <a:lnTo>
                      <a:pt x="18" y="289"/>
                    </a:lnTo>
                    <a:lnTo>
                      <a:pt x="97" y="314"/>
                    </a:lnTo>
                    <a:lnTo>
                      <a:pt x="53" y="366"/>
                    </a:lnTo>
                    <a:lnTo>
                      <a:pt x="152" y="376"/>
                    </a:lnTo>
                    <a:lnTo>
                      <a:pt x="167" y="437"/>
                    </a:lnTo>
                    <a:lnTo>
                      <a:pt x="252" y="414"/>
                    </a:lnTo>
                    <a:lnTo>
                      <a:pt x="316" y="445"/>
                    </a:lnTo>
                    <a:lnTo>
                      <a:pt x="363" y="415"/>
                    </a:lnTo>
                    <a:lnTo>
                      <a:pt x="413" y="445"/>
                    </a:lnTo>
                    <a:lnTo>
                      <a:pt x="458" y="409"/>
                    </a:lnTo>
                    <a:lnTo>
                      <a:pt x="523" y="434"/>
                    </a:lnTo>
                    <a:lnTo>
                      <a:pt x="582" y="386"/>
                    </a:lnTo>
                    <a:lnTo>
                      <a:pt x="689" y="401"/>
                    </a:lnTo>
                    <a:lnTo>
                      <a:pt x="662" y="345"/>
                    </a:lnTo>
                    <a:lnTo>
                      <a:pt x="735" y="338"/>
                    </a:lnTo>
                    <a:lnTo>
                      <a:pt x="685" y="274"/>
                    </a:lnTo>
                    <a:lnTo>
                      <a:pt x="748" y="240"/>
                    </a:lnTo>
                    <a:lnTo>
                      <a:pt x="667" y="200"/>
                    </a:lnTo>
                    <a:lnTo>
                      <a:pt x="712" y="144"/>
                    </a:lnTo>
                    <a:lnTo>
                      <a:pt x="627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9"/>
                    </a:lnTo>
                    <a:lnTo>
                      <a:pt x="441" y="49"/>
                    </a:lnTo>
                    <a:lnTo>
                      <a:pt x="402" y="0"/>
                    </a:lnTo>
                    <a:lnTo>
                      <a:pt x="333" y="44"/>
                    </a:lnTo>
                    <a:lnTo>
                      <a:pt x="267" y="0"/>
                    </a:lnTo>
                    <a:lnTo>
                      <a:pt x="226" y="67"/>
                    </a:lnTo>
                    <a:lnTo>
                      <a:pt x="152" y="31"/>
                    </a:lnTo>
                    <a:lnTo>
                      <a:pt x="155" y="90"/>
                    </a:lnTo>
                    <a:lnTo>
                      <a:pt x="62" y="72"/>
                    </a:lnTo>
                    <a:lnTo>
                      <a:pt x="85" y="133"/>
                    </a:lnTo>
                    <a:lnTo>
                      <a:pt x="0" y="129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268" name="Rectangle 100">
                <a:extLst>
                  <a:ext uri="{FF2B5EF4-FFF2-40B4-BE49-F238E27FC236}">
                    <a16:creationId xmlns:a16="http://schemas.microsoft.com/office/drawing/2014/main" id="{316644C7-C3F3-B043-9DCB-7440CE0D3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" y="741"/>
                <a:ext cx="3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Human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69" name="Rectangle 101">
                <a:extLst>
                  <a:ext uri="{FF2B5EF4-FFF2-40B4-BE49-F238E27FC236}">
                    <a16:creationId xmlns:a16="http://schemas.microsoft.com/office/drawing/2014/main" id="{A9301FA8-F6A4-4549-B3A6-E5B9B69382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" y="856"/>
                <a:ext cx="38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Thought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70" name="Rectangle 102">
                <a:extLst>
                  <a:ext uri="{FF2B5EF4-FFF2-40B4-BE49-F238E27FC236}">
                    <a16:creationId xmlns:a16="http://schemas.microsoft.com/office/drawing/2014/main" id="{1D4BB5CD-E78F-1746-AE55-B95374D142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" y="673"/>
                <a:ext cx="771" cy="1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71" name="Rectangle 103">
                <a:extLst>
                  <a:ext uri="{FF2B5EF4-FFF2-40B4-BE49-F238E27FC236}">
                    <a16:creationId xmlns:a16="http://schemas.microsoft.com/office/drawing/2014/main" id="{16EFEED5-D11C-844C-8777-640A329BD2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" y="696"/>
                <a:ext cx="7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design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72" name="Freeform 104">
                <a:extLst>
                  <a:ext uri="{FF2B5EF4-FFF2-40B4-BE49-F238E27FC236}">
                    <a16:creationId xmlns:a16="http://schemas.microsoft.com/office/drawing/2014/main" id="{E1BA548C-6A65-3A41-9E2B-01008D9AA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936"/>
                <a:ext cx="578" cy="95"/>
              </a:xfrm>
              <a:custGeom>
                <a:avLst/>
                <a:gdLst>
                  <a:gd name="T0" fmla="*/ 0 w 578"/>
                  <a:gd name="T1" fmla="*/ 48 h 95"/>
                  <a:gd name="T2" fmla="*/ 4 w 578"/>
                  <a:gd name="T3" fmla="*/ 41 h 95"/>
                  <a:gd name="T4" fmla="*/ 13 w 578"/>
                  <a:gd name="T5" fmla="*/ 33 h 95"/>
                  <a:gd name="T6" fmla="*/ 28 w 578"/>
                  <a:gd name="T7" fmla="*/ 26 h 95"/>
                  <a:gd name="T8" fmla="*/ 51 w 578"/>
                  <a:gd name="T9" fmla="*/ 20 h 95"/>
                  <a:gd name="T10" fmla="*/ 77 w 578"/>
                  <a:gd name="T11" fmla="*/ 15 h 95"/>
                  <a:gd name="T12" fmla="*/ 108 w 578"/>
                  <a:gd name="T13" fmla="*/ 10 h 95"/>
                  <a:gd name="T14" fmla="*/ 144 w 578"/>
                  <a:gd name="T15" fmla="*/ 5 h 95"/>
                  <a:gd name="T16" fmla="*/ 183 w 578"/>
                  <a:gd name="T17" fmla="*/ 2 h 95"/>
                  <a:gd name="T18" fmla="*/ 226 w 578"/>
                  <a:gd name="T19" fmla="*/ 0 h 95"/>
                  <a:gd name="T20" fmla="*/ 268 w 578"/>
                  <a:gd name="T21" fmla="*/ 0 h 95"/>
                  <a:gd name="T22" fmla="*/ 311 w 578"/>
                  <a:gd name="T23" fmla="*/ 0 h 95"/>
                  <a:gd name="T24" fmla="*/ 353 w 578"/>
                  <a:gd name="T25" fmla="*/ 0 h 95"/>
                  <a:gd name="T26" fmla="*/ 395 w 578"/>
                  <a:gd name="T27" fmla="*/ 2 h 95"/>
                  <a:gd name="T28" fmla="*/ 435 w 578"/>
                  <a:gd name="T29" fmla="*/ 5 h 95"/>
                  <a:gd name="T30" fmla="*/ 469 w 578"/>
                  <a:gd name="T31" fmla="*/ 10 h 95"/>
                  <a:gd name="T32" fmla="*/ 502 w 578"/>
                  <a:gd name="T33" fmla="*/ 15 h 95"/>
                  <a:gd name="T34" fmla="*/ 528 w 578"/>
                  <a:gd name="T35" fmla="*/ 20 h 95"/>
                  <a:gd name="T36" fmla="*/ 551 w 578"/>
                  <a:gd name="T37" fmla="*/ 26 h 95"/>
                  <a:gd name="T38" fmla="*/ 565 w 578"/>
                  <a:gd name="T39" fmla="*/ 33 h 95"/>
                  <a:gd name="T40" fmla="*/ 575 w 578"/>
                  <a:gd name="T41" fmla="*/ 41 h 95"/>
                  <a:gd name="T42" fmla="*/ 578 w 578"/>
                  <a:gd name="T43" fmla="*/ 48 h 95"/>
                  <a:gd name="T44" fmla="*/ 575 w 578"/>
                  <a:gd name="T45" fmla="*/ 54 h 95"/>
                  <a:gd name="T46" fmla="*/ 565 w 578"/>
                  <a:gd name="T47" fmla="*/ 62 h 95"/>
                  <a:gd name="T48" fmla="*/ 551 w 578"/>
                  <a:gd name="T49" fmla="*/ 69 h 95"/>
                  <a:gd name="T50" fmla="*/ 528 w 578"/>
                  <a:gd name="T51" fmla="*/ 76 h 95"/>
                  <a:gd name="T52" fmla="*/ 502 w 578"/>
                  <a:gd name="T53" fmla="*/ 81 h 95"/>
                  <a:gd name="T54" fmla="*/ 469 w 578"/>
                  <a:gd name="T55" fmla="*/ 85 h 95"/>
                  <a:gd name="T56" fmla="*/ 435 w 578"/>
                  <a:gd name="T57" fmla="*/ 90 h 95"/>
                  <a:gd name="T58" fmla="*/ 395 w 578"/>
                  <a:gd name="T59" fmla="*/ 92 h 95"/>
                  <a:gd name="T60" fmla="*/ 353 w 578"/>
                  <a:gd name="T61" fmla="*/ 95 h 95"/>
                  <a:gd name="T62" fmla="*/ 311 w 578"/>
                  <a:gd name="T63" fmla="*/ 95 h 95"/>
                  <a:gd name="T64" fmla="*/ 268 w 578"/>
                  <a:gd name="T65" fmla="*/ 95 h 95"/>
                  <a:gd name="T66" fmla="*/ 226 w 578"/>
                  <a:gd name="T67" fmla="*/ 95 h 95"/>
                  <a:gd name="T68" fmla="*/ 183 w 578"/>
                  <a:gd name="T69" fmla="*/ 92 h 95"/>
                  <a:gd name="T70" fmla="*/ 144 w 578"/>
                  <a:gd name="T71" fmla="*/ 90 h 95"/>
                  <a:gd name="T72" fmla="*/ 108 w 578"/>
                  <a:gd name="T73" fmla="*/ 85 h 95"/>
                  <a:gd name="T74" fmla="*/ 77 w 578"/>
                  <a:gd name="T75" fmla="*/ 81 h 95"/>
                  <a:gd name="T76" fmla="*/ 51 w 578"/>
                  <a:gd name="T77" fmla="*/ 76 h 95"/>
                  <a:gd name="T78" fmla="*/ 28 w 578"/>
                  <a:gd name="T79" fmla="*/ 69 h 95"/>
                  <a:gd name="T80" fmla="*/ 13 w 578"/>
                  <a:gd name="T81" fmla="*/ 62 h 95"/>
                  <a:gd name="T82" fmla="*/ 4 w 578"/>
                  <a:gd name="T83" fmla="*/ 54 h 95"/>
                  <a:gd name="T84" fmla="*/ 0 w 578"/>
                  <a:gd name="T85" fmla="*/ 48 h 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8"/>
                  <a:gd name="T130" fmla="*/ 0 h 95"/>
                  <a:gd name="T131" fmla="*/ 578 w 578"/>
                  <a:gd name="T132" fmla="*/ 95 h 9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8" h="95">
                    <a:moveTo>
                      <a:pt x="0" y="48"/>
                    </a:moveTo>
                    <a:lnTo>
                      <a:pt x="4" y="41"/>
                    </a:lnTo>
                    <a:lnTo>
                      <a:pt x="13" y="33"/>
                    </a:lnTo>
                    <a:lnTo>
                      <a:pt x="28" y="26"/>
                    </a:lnTo>
                    <a:lnTo>
                      <a:pt x="51" y="20"/>
                    </a:lnTo>
                    <a:lnTo>
                      <a:pt x="77" y="15"/>
                    </a:lnTo>
                    <a:lnTo>
                      <a:pt x="108" y="10"/>
                    </a:lnTo>
                    <a:lnTo>
                      <a:pt x="144" y="5"/>
                    </a:lnTo>
                    <a:lnTo>
                      <a:pt x="183" y="2"/>
                    </a:lnTo>
                    <a:lnTo>
                      <a:pt x="226" y="0"/>
                    </a:lnTo>
                    <a:lnTo>
                      <a:pt x="268" y="0"/>
                    </a:lnTo>
                    <a:lnTo>
                      <a:pt x="311" y="0"/>
                    </a:lnTo>
                    <a:lnTo>
                      <a:pt x="353" y="0"/>
                    </a:lnTo>
                    <a:lnTo>
                      <a:pt x="395" y="2"/>
                    </a:lnTo>
                    <a:lnTo>
                      <a:pt x="435" y="5"/>
                    </a:lnTo>
                    <a:lnTo>
                      <a:pt x="469" y="10"/>
                    </a:lnTo>
                    <a:lnTo>
                      <a:pt x="502" y="15"/>
                    </a:lnTo>
                    <a:lnTo>
                      <a:pt x="528" y="20"/>
                    </a:lnTo>
                    <a:lnTo>
                      <a:pt x="551" y="26"/>
                    </a:lnTo>
                    <a:lnTo>
                      <a:pt x="565" y="33"/>
                    </a:lnTo>
                    <a:lnTo>
                      <a:pt x="575" y="41"/>
                    </a:lnTo>
                    <a:lnTo>
                      <a:pt x="578" y="48"/>
                    </a:lnTo>
                    <a:lnTo>
                      <a:pt x="575" y="54"/>
                    </a:lnTo>
                    <a:lnTo>
                      <a:pt x="565" y="62"/>
                    </a:lnTo>
                    <a:lnTo>
                      <a:pt x="551" y="69"/>
                    </a:lnTo>
                    <a:lnTo>
                      <a:pt x="528" y="76"/>
                    </a:lnTo>
                    <a:lnTo>
                      <a:pt x="502" y="81"/>
                    </a:lnTo>
                    <a:lnTo>
                      <a:pt x="469" y="85"/>
                    </a:lnTo>
                    <a:lnTo>
                      <a:pt x="435" y="90"/>
                    </a:lnTo>
                    <a:lnTo>
                      <a:pt x="395" y="92"/>
                    </a:lnTo>
                    <a:lnTo>
                      <a:pt x="353" y="95"/>
                    </a:lnTo>
                    <a:lnTo>
                      <a:pt x="311" y="95"/>
                    </a:lnTo>
                    <a:lnTo>
                      <a:pt x="268" y="95"/>
                    </a:lnTo>
                    <a:lnTo>
                      <a:pt x="226" y="95"/>
                    </a:lnTo>
                    <a:lnTo>
                      <a:pt x="183" y="92"/>
                    </a:lnTo>
                    <a:lnTo>
                      <a:pt x="144" y="90"/>
                    </a:lnTo>
                    <a:lnTo>
                      <a:pt x="108" y="85"/>
                    </a:lnTo>
                    <a:lnTo>
                      <a:pt x="77" y="81"/>
                    </a:lnTo>
                    <a:lnTo>
                      <a:pt x="51" y="76"/>
                    </a:lnTo>
                    <a:lnTo>
                      <a:pt x="28" y="69"/>
                    </a:lnTo>
                    <a:lnTo>
                      <a:pt x="13" y="62"/>
                    </a:lnTo>
                    <a:lnTo>
                      <a:pt x="4" y="5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273" name="Rectangle 105">
                <a:extLst>
                  <a:ext uri="{FF2B5EF4-FFF2-40B4-BE49-F238E27FC236}">
                    <a16:creationId xmlns:a16="http://schemas.microsoft.com/office/drawing/2014/main" id="{D26958B3-1538-B14F-9E97-89BD482B2D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941"/>
                <a:ext cx="4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9, 12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3274" name="Line 106">
                <a:extLst>
                  <a:ext uri="{FF2B5EF4-FFF2-40B4-BE49-F238E27FC236}">
                    <a16:creationId xmlns:a16="http://schemas.microsoft.com/office/drawing/2014/main" id="{A3AA53C8-DA28-F04B-BDC7-25BA1A8A111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0" y="855"/>
                <a:ext cx="7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3275" name="Freeform 107">
                <a:extLst>
                  <a:ext uri="{FF2B5EF4-FFF2-40B4-BE49-F238E27FC236}">
                    <a16:creationId xmlns:a16="http://schemas.microsoft.com/office/drawing/2014/main" id="{924E2443-73A3-2D44-BE5C-F0D78BD12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832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53251" name="AutoShape 108">
            <a:extLst>
              <a:ext uri="{FF2B5EF4-FFF2-40B4-BE49-F238E27FC236}">
                <a16:creationId xmlns:a16="http://schemas.microsoft.com/office/drawing/2014/main" id="{651F75DA-0C6E-3043-AC45-34582D78A7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1123950"/>
            <a:ext cx="457200" cy="533400"/>
          </a:xfrm>
          <a:prstGeom prst="down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標題 1">
            <a:extLst>
              <a:ext uri="{FF2B5EF4-FFF2-40B4-BE49-F238E27FC236}">
                <a16:creationId xmlns:a16="http://schemas.microsoft.com/office/drawing/2014/main" id="{C0064F32-501E-1044-8DE6-9C63B7577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02588" cy="633412"/>
          </a:xfrm>
        </p:spPr>
        <p:txBody>
          <a:bodyPr/>
          <a:lstStyle/>
          <a:p>
            <a:r>
              <a:rPr lang="en-US" altLang="zh-TW"/>
              <a:t>High-level programming (Jack language)</a:t>
            </a:r>
            <a:endParaRPr lang="zh-TW" altLang="en-US"/>
          </a:p>
        </p:txBody>
      </p:sp>
      <p:sp>
        <p:nvSpPr>
          <p:cNvPr id="55299" name="Text Box 8">
            <a:extLst>
              <a:ext uri="{FF2B5EF4-FFF2-40B4-BE49-F238E27FC236}">
                <a16:creationId xmlns:a16="http://schemas.microsoft.com/office/drawing/2014/main" id="{B539A4AE-BB51-F34A-85D4-FFE872648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7777163" cy="5791200"/>
          </a:xfrm>
          <a:prstGeom prst="rect">
            <a:avLst/>
          </a:prstGeom>
          <a:solidFill>
            <a:srgbClr val="FFFFD1"/>
          </a:solidFill>
          <a:ln w="9525">
            <a:solidFill>
              <a:srgbClr val="293973"/>
            </a:solidFill>
            <a:miter lim="800000"/>
            <a:headEnd/>
            <a:tailEnd/>
          </a:ln>
          <a:effectLst>
            <a:outerShdw blurRad="63500" dist="89803" dir="2700000" algn="ctr" rotWithShape="0">
              <a:srgbClr val="293973">
                <a:alpha val="74997"/>
              </a:srgbClr>
            </a:outerShdw>
          </a:effectLst>
        </p:spPr>
        <p:txBody>
          <a:bodyPr lIns="201600" tIns="82800" rIns="0" bIns="46800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/** A Graphic Bat for a Pong Game */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class Bat {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field int x, y;            // screen location of the bat's top-left corner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field int width, height;   // bat's width &amp; height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// The class constructor and most of the class methods are omitted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en-US" altLang="zh-TW" sz="1200">
              <a:solidFill>
                <a:srgbClr val="000000"/>
              </a:solidFill>
              <a:latin typeface="Courier New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/** Draws (color=true) or erases (color=false) the bat */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method void draw(boolean color) {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do Screen.setColor(color);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do Screen.drawRectangle(x,y,x+width,y+height);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return;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}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endParaRPr lang="en-US" altLang="zh-TW" sz="1200">
              <a:solidFill>
                <a:srgbClr val="000000"/>
              </a:solidFill>
              <a:latin typeface="Courier New" charset="0"/>
            </a:endParaRP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/** Moves the bat one step (4 pixels) to the right. */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method void moveR() {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do draw(false);  // erase the bat at the current location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let x = x + 4;   // change the bat's X-location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// but don't go beyond the screen's right border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if ((x + width) &gt; 511) {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  let x = 511 - width;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}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do draw(true);  // re-draw the bat in the new location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return;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}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}</a:t>
            </a:r>
          </a:p>
        </p:txBody>
      </p:sp>
      <p:graphicFrame>
        <p:nvGraphicFramePr>
          <p:cNvPr id="54275" name="Object 4">
            <a:extLst>
              <a:ext uri="{FF2B5EF4-FFF2-40B4-BE49-F238E27FC236}">
                <a16:creationId xmlns:a16="http://schemas.microsoft.com/office/drawing/2014/main" id="{400816AD-0A37-754B-9F7A-1E14E76E59E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4803775"/>
          <a:ext cx="24479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94" r:id="rId3" imgW="27127200" imgH="21666200" progId="Visio.Drawing.6">
                  <p:embed/>
                </p:oleObj>
              </mc:Choice>
              <mc:Fallback>
                <p:oleObj r:id="rId3" imgW="27127200" imgH="21666200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810" t="18047" r="27150" b="40495"/>
                      <a:stretch>
                        <a:fillRect/>
                      </a:stretch>
                    </p:blipFill>
                    <p:spPr bwMode="auto">
                      <a:xfrm>
                        <a:off x="6516688" y="4803775"/>
                        <a:ext cx="2447925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9">
            <a:extLst>
              <a:ext uri="{FF2B5EF4-FFF2-40B4-BE49-F238E27FC236}">
                <a16:creationId xmlns:a16="http://schemas.microsoft.com/office/drawing/2014/main" id="{17DE42A9-6951-6243-BBAB-785DB1F2ACC6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3071813"/>
            <a:ext cx="6840537" cy="581025"/>
            <a:chOff x="748" y="1703"/>
            <a:chExt cx="4309" cy="366"/>
          </a:xfrm>
        </p:grpSpPr>
        <p:sp>
          <p:nvSpPr>
            <p:cNvPr id="54277" name="Rectangle 10">
              <a:extLst>
                <a:ext uri="{FF2B5EF4-FFF2-40B4-BE49-F238E27FC236}">
                  <a16:creationId xmlns:a16="http://schemas.microsoft.com/office/drawing/2014/main" id="{ECBAAB4C-6B30-0446-B4E8-B95266781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1797"/>
              <a:ext cx="3221" cy="182"/>
            </a:xfrm>
            <a:prstGeom prst="rect">
              <a:avLst/>
            </a:prstGeom>
            <a:solidFill>
              <a:srgbClr val="FFFF00">
                <a:alpha val="30980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54278" name="Text Box 11" descr="Bouquet">
              <a:extLst>
                <a:ext uri="{FF2B5EF4-FFF2-40B4-BE49-F238E27FC236}">
                  <a16:creationId xmlns:a16="http://schemas.microsoft.com/office/drawing/2014/main" id="{4F1468BA-821F-A441-9C36-5CF8E5E0EF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1" y="1703"/>
              <a:ext cx="1066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TW" sz="1600">
                  <a:solidFill>
                    <a:srgbClr val="003399"/>
                  </a:solidFill>
                  <a:latin typeface="Comic Sans MS" panose="030F0902030302020204" pitchFamily="66" charset="0"/>
                </a:rPr>
                <a:t>Typical call to an OS method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標題 1">
            <a:extLst>
              <a:ext uri="{FF2B5EF4-FFF2-40B4-BE49-F238E27FC236}">
                <a16:creationId xmlns:a16="http://schemas.microsoft.com/office/drawing/2014/main" id="{6C757AD4-BE9B-4B48-8889-39C4DE754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Operating system level (Jack OS)</a:t>
            </a:r>
            <a:endParaRPr lang="zh-TW" altLang="en-US"/>
          </a:p>
        </p:txBody>
      </p:sp>
      <p:sp>
        <p:nvSpPr>
          <p:cNvPr id="56323" name="Text Box 3">
            <a:extLst>
              <a:ext uri="{FF2B5EF4-FFF2-40B4-BE49-F238E27FC236}">
                <a16:creationId xmlns:a16="http://schemas.microsoft.com/office/drawing/2014/main" id="{E827DA6A-B570-2F4C-B5B2-39C6604E1A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81075"/>
            <a:ext cx="7777163" cy="5791200"/>
          </a:xfrm>
          <a:prstGeom prst="rect">
            <a:avLst/>
          </a:prstGeom>
          <a:solidFill>
            <a:srgbClr val="FFFFD1"/>
          </a:solidFill>
          <a:ln w="9525">
            <a:solidFill>
              <a:srgbClr val="293973"/>
            </a:solidFill>
            <a:miter lim="800000"/>
            <a:headEnd/>
            <a:tailEnd/>
          </a:ln>
          <a:effectLst>
            <a:outerShdw blurRad="63500" dist="89803" dir="2700000" algn="ctr" rotWithShape="0">
              <a:srgbClr val="293973">
                <a:alpha val="74997"/>
              </a:srgbClr>
            </a:outerShdw>
          </a:effectLst>
        </p:spPr>
        <p:txBody>
          <a:bodyPr lIns="201600" tIns="82800" rIns="0" bIns="46800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charset="0"/>
                <a:ea typeface="新細明體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charset="0"/>
                <a:ea typeface="新細明體" charset="-12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/** An OS-level screen driver that abstracts the computer's physical screen */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class Screen {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static boolean currentColor;  // the current color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endParaRPr lang="en-US" altLang="zh-TW" sz="1200">
              <a:solidFill>
                <a:srgbClr val="000000"/>
              </a:solidFill>
              <a:latin typeface="Courier New" charset="0"/>
            </a:endParaRP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// The Screen class is a collection of methods, each implementing one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// abstract screen-oriented operation.  Most of this code is omitted.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/** Draws a rectangle in the current color. */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// the rectangle's top left corner is anchored at screen location (x0,y0)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// and its width and length are x1 and y1, respectively.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function void drawRectangle(int x0, int y0, int x1, int y1) {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var int x, y;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let x = x0;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while (x &lt; x1) {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    let y = y0;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    while(y &lt; y1) {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       do Screen.drawPixel(x,y);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       let y = y+1;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    }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    let x = x+1;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    }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     }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TW" sz="1200">
                <a:solidFill>
                  <a:srgbClr val="000000"/>
                </a:solidFill>
                <a:latin typeface="Courier New" charset="0"/>
              </a:rPr>
              <a:t>}</a:t>
            </a:r>
          </a:p>
        </p:txBody>
      </p:sp>
      <p:graphicFrame>
        <p:nvGraphicFramePr>
          <p:cNvPr id="55299" name="Object 4">
            <a:extLst>
              <a:ext uri="{FF2B5EF4-FFF2-40B4-BE49-F238E27FC236}">
                <a16:creationId xmlns:a16="http://schemas.microsoft.com/office/drawing/2014/main" id="{D95584A2-CA3A-B840-A761-2D32B877E5B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16688" y="4803775"/>
          <a:ext cx="2447925" cy="156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5" r:id="rId3" imgW="27127200" imgH="21666200" progId="Visio.Drawing.6">
                  <p:embed/>
                </p:oleObj>
              </mc:Choice>
              <mc:Fallback>
                <p:oleObj r:id="rId3" imgW="27127200" imgH="21666200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810" t="18047" r="27150" b="40495"/>
                      <a:stretch>
                        <a:fillRect/>
                      </a:stretch>
                    </p:blipFill>
                    <p:spPr bwMode="auto">
                      <a:xfrm>
                        <a:off x="6516688" y="4803775"/>
                        <a:ext cx="2447925" cy="1568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標題 1">
            <a:extLst>
              <a:ext uri="{FF2B5EF4-FFF2-40B4-BE49-F238E27FC236}">
                <a16:creationId xmlns:a16="http://schemas.microsoft.com/office/drawing/2014/main" id="{B6EA3283-B264-FA4E-B17A-284934DEEC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big picture</a:t>
            </a:r>
            <a:endParaRPr lang="zh-TW" altLang="en-US"/>
          </a:p>
        </p:txBody>
      </p:sp>
      <p:sp>
        <p:nvSpPr>
          <p:cNvPr id="56322" name="內容版面配置區 4">
            <a:extLst>
              <a:ext uri="{FF2B5EF4-FFF2-40B4-BE49-F238E27FC236}">
                <a16:creationId xmlns:a16="http://schemas.microsoft.com/office/drawing/2014/main" id="{9661A3B9-4546-B042-895D-D5DEF62E24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56323" name="Group 3">
            <a:extLst>
              <a:ext uri="{FF2B5EF4-FFF2-40B4-BE49-F238E27FC236}">
                <a16:creationId xmlns:a16="http://schemas.microsoft.com/office/drawing/2014/main" id="{C905A555-E6CC-364E-ADA1-2F0A690E2389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95400"/>
            <a:ext cx="8809038" cy="4867275"/>
            <a:chOff x="163" y="634"/>
            <a:chExt cx="5549" cy="3066"/>
          </a:xfrm>
        </p:grpSpPr>
        <p:grpSp>
          <p:nvGrpSpPr>
            <p:cNvPr id="56325" name="Group 4">
              <a:extLst>
                <a:ext uri="{FF2B5EF4-FFF2-40B4-BE49-F238E27FC236}">
                  <a16:creationId xmlns:a16="http://schemas.microsoft.com/office/drawing/2014/main" id="{207B0EAA-92EA-264F-8D27-54160D9814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955"/>
              <a:ext cx="4051" cy="445"/>
              <a:chOff x="833" y="1955"/>
              <a:chExt cx="4051" cy="445"/>
            </a:xfrm>
          </p:grpSpPr>
          <p:sp>
            <p:nvSpPr>
              <p:cNvPr id="56423" name="Rectangle 5">
                <a:extLst>
                  <a:ext uri="{FF2B5EF4-FFF2-40B4-BE49-F238E27FC236}">
                    <a16:creationId xmlns:a16="http://schemas.microsoft.com/office/drawing/2014/main" id="{FA45B6D1-848C-194A-B5A8-A393A767412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2073"/>
                <a:ext cx="454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24" name="Rectangle 6">
                <a:extLst>
                  <a:ext uri="{FF2B5EF4-FFF2-40B4-BE49-F238E27FC236}">
                    <a16:creationId xmlns:a16="http://schemas.microsoft.com/office/drawing/2014/main" id="{776E538F-C9A6-0940-900B-C32C6D444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065"/>
                <a:ext cx="37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Assembler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25" name="Freeform 7">
                <a:extLst>
                  <a:ext uri="{FF2B5EF4-FFF2-40B4-BE49-F238E27FC236}">
                    <a16:creationId xmlns:a16="http://schemas.microsoft.com/office/drawing/2014/main" id="{030CBBF4-BA92-3343-9781-BCCE3877CF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239"/>
                <a:ext cx="483" cy="140"/>
              </a:xfrm>
              <a:custGeom>
                <a:avLst/>
                <a:gdLst>
                  <a:gd name="T0" fmla="*/ 0 w 483"/>
                  <a:gd name="T1" fmla="*/ 71 h 140"/>
                  <a:gd name="T2" fmla="*/ 3 w 483"/>
                  <a:gd name="T3" fmla="*/ 59 h 140"/>
                  <a:gd name="T4" fmla="*/ 13 w 483"/>
                  <a:gd name="T5" fmla="*/ 48 h 140"/>
                  <a:gd name="T6" fmla="*/ 26 w 483"/>
                  <a:gd name="T7" fmla="*/ 38 h 140"/>
                  <a:gd name="T8" fmla="*/ 47 w 483"/>
                  <a:gd name="T9" fmla="*/ 28 h 140"/>
                  <a:gd name="T10" fmla="*/ 72 w 483"/>
                  <a:gd name="T11" fmla="*/ 20 h 140"/>
                  <a:gd name="T12" fmla="*/ 99 w 483"/>
                  <a:gd name="T13" fmla="*/ 13 h 140"/>
                  <a:gd name="T14" fmla="*/ 132 w 483"/>
                  <a:gd name="T15" fmla="*/ 9 h 140"/>
                  <a:gd name="T16" fmla="*/ 166 w 483"/>
                  <a:gd name="T17" fmla="*/ 4 h 140"/>
                  <a:gd name="T18" fmla="*/ 204 w 483"/>
                  <a:gd name="T19" fmla="*/ 0 h 140"/>
                  <a:gd name="T20" fmla="*/ 241 w 483"/>
                  <a:gd name="T21" fmla="*/ 0 h 140"/>
                  <a:gd name="T22" fmla="*/ 279 w 483"/>
                  <a:gd name="T23" fmla="*/ 0 h 140"/>
                  <a:gd name="T24" fmla="*/ 317 w 483"/>
                  <a:gd name="T25" fmla="*/ 4 h 140"/>
                  <a:gd name="T26" fmla="*/ 351 w 483"/>
                  <a:gd name="T27" fmla="*/ 9 h 140"/>
                  <a:gd name="T28" fmla="*/ 383 w 483"/>
                  <a:gd name="T29" fmla="*/ 13 h 140"/>
                  <a:gd name="T30" fmla="*/ 411 w 483"/>
                  <a:gd name="T31" fmla="*/ 20 h 140"/>
                  <a:gd name="T32" fmla="*/ 436 w 483"/>
                  <a:gd name="T33" fmla="*/ 28 h 140"/>
                  <a:gd name="T34" fmla="*/ 457 w 483"/>
                  <a:gd name="T35" fmla="*/ 38 h 140"/>
                  <a:gd name="T36" fmla="*/ 470 w 483"/>
                  <a:gd name="T37" fmla="*/ 48 h 140"/>
                  <a:gd name="T38" fmla="*/ 480 w 483"/>
                  <a:gd name="T39" fmla="*/ 59 h 140"/>
                  <a:gd name="T40" fmla="*/ 483 w 483"/>
                  <a:gd name="T41" fmla="*/ 71 h 140"/>
                  <a:gd name="T42" fmla="*/ 480 w 483"/>
                  <a:gd name="T43" fmla="*/ 81 h 140"/>
                  <a:gd name="T44" fmla="*/ 470 w 483"/>
                  <a:gd name="T45" fmla="*/ 92 h 140"/>
                  <a:gd name="T46" fmla="*/ 457 w 483"/>
                  <a:gd name="T47" fmla="*/ 102 h 140"/>
                  <a:gd name="T48" fmla="*/ 436 w 483"/>
                  <a:gd name="T49" fmla="*/ 112 h 140"/>
                  <a:gd name="T50" fmla="*/ 411 w 483"/>
                  <a:gd name="T51" fmla="*/ 120 h 140"/>
                  <a:gd name="T52" fmla="*/ 383 w 483"/>
                  <a:gd name="T53" fmla="*/ 127 h 140"/>
                  <a:gd name="T54" fmla="*/ 351 w 483"/>
                  <a:gd name="T55" fmla="*/ 133 h 140"/>
                  <a:gd name="T56" fmla="*/ 317 w 483"/>
                  <a:gd name="T57" fmla="*/ 137 h 140"/>
                  <a:gd name="T58" fmla="*/ 279 w 483"/>
                  <a:gd name="T59" fmla="*/ 140 h 140"/>
                  <a:gd name="T60" fmla="*/ 241 w 483"/>
                  <a:gd name="T61" fmla="*/ 140 h 140"/>
                  <a:gd name="T62" fmla="*/ 204 w 483"/>
                  <a:gd name="T63" fmla="*/ 140 h 140"/>
                  <a:gd name="T64" fmla="*/ 166 w 483"/>
                  <a:gd name="T65" fmla="*/ 137 h 140"/>
                  <a:gd name="T66" fmla="*/ 132 w 483"/>
                  <a:gd name="T67" fmla="*/ 133 h 140"/>
                  <a:gd name="T68" fmla="*/ 99 w 483"/>
                  <a:gd name="T69" fmla="*/ 127 h 140"/>
                  <a:gd name="T70" fmla="*/ 72 w 483"/>
                  <a:gd name="T71" fmla="*/ 120 h 140"/>
                  <a:gd name="T72" fmla="*/ 47 w 483"/>
                  <a:gd name="T73" fmla="*/ 112 h 140"/>
                  <a:gd name="T74" fmla="*/ 26 w 483"/>
                  <a:gd name="T75" fmla="*/ 102 h 140"/>
                  <a:gd name="T76" fmla="*/ 13 w 483"/>
                  <a:gd name="T77" fmla="*/ 92 h 140"/>
                  <a:gd name="T78" fmla="*/ 3 w 483"/>
                  <a:gd name="T79" fmla="*/ 81 h 140"/>
                  <a:gd name="T80" fmla="*/ 0 w 483"/>
                  <a:gd name="T81" fmla="*/ 71 h 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83"/>
                  <a:gd name="T124" fmla="*/ 0 h 140"/>
                  <a:gd name="T125" fmla="*/ 483 w 483"/>
                  <a:gd name="T126" fmla="*/ 140 h 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83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48"/>
                    </a:lnTo>
                    <a:lnTo>
                      <a:pt x="26" y="38"/>
                    </a:lnTo>
                    <a:lnTo>
                      <a:pt x="47" y="28"/>
                    </a:lnTo>
                    <a:lnTo>
                      <a:pt x="72" y="20"/>
                    </a:lnTo>
                    <a:lnTo>
                      <a:pt x="99" y="13"/>
                    </a:lnTo>
                    <a:lnTo>
                      <a:pt x="132" y="9"/>
                    </a:lnTo>
                    <a:lnTo>
                      <a:pt x="166" y="4"/>
                    </a:lnTo>
                    <a:lnTo>
                      <a:pt x="204" y="0"/>
                    </a:lnTo>
                    <a:lnTo>
                      <a:pt x="241" y="0"/>
                    </a:lnTo>
                    <a:lnTo>
                      <a:pt x="279" y="0"/>
                    </a:lnTo>
                    <a:lnTo>
                      <a:pt x="317" y="4"/>
                    </a:lnTo>
                    <a:lnTo>
                      <a:pt x="351" y="9"/>
                    </a:lnTo>
                    <a:lnTo>
                      <a:pt x="383" y="13"/>
                    </a:lnTo>
                    <a:lnTo>
                      <a:pt x="411" y="20"/>
                    </a:lnTo>
                    <a:lnTo>
                      <a:pt x="436" y="28"/>
                    </a:lnTo>
                    <a:lnTo>
                      <a:pt x="457" y="38"/>
                    </a:lnTo>
                    <a:lnTo>
                      <a:pt x="470" y="48"/>
                    </a:lnTo>
                    <a:lnTo>
                      <a:pt x="480" y="59"/>
                    </a:lnTo>
                    <a:lnTo>
                      <a:pt x="483" y="71"/>
                    </a:lnTo>
                    <a:lnTo>
                      <a:pt x="480" y="81"/>
                    </a:lnTo>
                    <a:lnTo>
                      <a:pt x="470" y="92"/>
                    </a:lnTo>
                    <a:lnTo>
                      <a:pt x="457" y="102"/>
                    </a:lnTo>
                    <a:lnTo>
                      <a:pt x="436" y="112"/>
                    </a:lnTo>
                    <a:lnTo>
                      <a:pt x="411" y="120"/>
                    </a:lnTo>
                    <a:lnTo>
                      <a:pt x="383" y="127"/>
                    </a:lnTo>
                    <a:lnTo>
                      <a:pt x="351" y="133"/>
                    </a:lnTo>
                    <a:lnTo>
                      <a:pt x="317" y="137"/>
                    </a:lnTo>
                    <a:lnTo>
                      <a:pt x="279" y="140"/>
                    </a:lnTo>
                    <a:lnTo>
                      <a:pt x="241" y="140"/>
                    </a:lnTo>
                    <a:lnTo>
                      <a:pt x="204" y="140"/>
                    </a:lnTo>
                    <a:lnTo>
                      <a:pt x="166" y="137"/>
                    </a:lnTo>
                    <a:lnTo>
                      <a:pt x="132" y="133"/>
                    </a:lnTo>
                    <a:lnTo>
                      <a:pt x="99" y="127"/>
                    </a:lnTo>
                    <a:lnTo>
                      <a:pt x="72" y="120"/>
                    </a:lnTo>
                    <a:lnTo>
                      <a:pt x="47" y="112"/>
                    </a:lnTo>
                    <a:lnTo>
                      <a:pt x="26" y="102"/>
                    </a:lnTo>
                    <a:lnTo>
                      <a:pt x="13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426" name="Rectangle 8">
                <a:extLst>
                  <a:ext uri="{FF2B5EF4-FFF2-40B4-BE49-F238E27FC236}">
                    <a16:creationId xmlns:a16="http://schemas.microsoft.com/office/drawing/2014/main" id="{202546F4-D8FC-3040-A944-9AC341DF09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6" y="2268"/>
                <a:ext cx="31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 6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27" name="Freeform 9">
                <a:extLst>
                  <a:ext uri="{FF2B5EF4-FFF2-40B4-BE49-F238E27FC236}">
                    <a16:creationId xmlns:a16="http://schemas.microsoft.com/office/drawing/2014/main" id="{7DA80780-0AC4-2145-AB62-9F5E917B82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1955"/>
                <a:ext cx="4028" cy="404"/>
              </a:xfrm>
              <a:custGeom>
                <a:avLst/>
                <a:gdLst>
                  <a:gd name="T0" fmla="*/ 0 w 4028"/>
                  <a:gd name="T1" fmla="*/ 404 h 404"/>
                  <a:gd name="T2" fmla="*/ 0 w 4028"/>
                  <a:gd name="T3" fmla="*/ 232 h 404"/>
                  <a:gd name="T4" fmla="*/ 4028 w 4028"/>
                  <a:gd name="T5" fmla="*/ 232 h 404"/>
                  <a:gd name="T6" fmla="*/ 4028 w 4028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28"/>
                  <a:gd name="T13" fmla="*/ 0 h 404"/>
                  <a:gd name="T14" fmla="*/ 4028 w 4028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28" h="404">
                    <a:moveTo>
                      <a:pt x="0" y="404"/>
                    </a:moveTo>
                    <a:lnTo>
                      <a:pt x="0" y="232"/>
                    </a:lnTo>
                    <a:lnTo>
                      <a:pt x="4028" y="232"/>
                    </a:lnTo>
                    <a:lnTo>
                      <a:pt x="402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428" name="Freeform 10">
                <a:extLst>
                  <a:ext uri="{FF2B5EF4-FFF2-40B4-BE49-F238E27FC236}">
                    <a16:creationId xmlns:a16="http://schemas.microsoft.com/office/drawing/2014/main" id="{776396E7-35B1-4B48-9D4B-5D77EEF7DC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2353"/>
                <a:ext cx="47" cy="47"/>
              </a:xfrm>
              <a:custGeom>
                <a:avLst/>
                <a:gdLst>
                  <a:gd name="T0" fmla="*/ 47 w 47"/>
                  <a:gd name="T1" fmla="*/ 0 h 47"/>
                  <a:gd name="T2" fmla="*/ 23 w 47"/>
                  <a:gd name="T3" fmla="*/ 47 h 47"/>
                  <a:gd name="T4" fmla="*/ 0 w 47"/>
                  <a:gd name="T5" fmla="*/ 0 h 47"/>
                  <a:gd name="T6" fmla="*/ 47 w 4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7"/>
                  <a:gd name="T14" fmla="*/ 47 w 4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7">
                    <a:moveTo>
                      <a:pt x="47" y="0"/>
                    </a:moveTo>
                    <a:lnTo>
                      <a:pt x="23" y="47"/>
                    </a:lnTo>
                    <a:lnTo>
                      <a:pt x="0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6326" name="Group 11">
              <a:extLst>
                <a:ext uri="{FF2B5EF4-FFF2-40B4-BE49-F238E27FC236}">
                  <a16:creationId xmlns:a16="http://schemas.microsoft.com/office/drawing/2014/main" id="{D73C23D2-7B2C-554D-9A91-4791B81C95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" y="778"/>
              <a:ext cx="753" cy="641"/>
              <a:chOff x="1752" y="778"/>
              <a:chExt cx="753" cy="641"/>
            </a:xfrm>
          </p:grpSpPr>
          <p:sp>
            <p:nvSpPr>
              <p:cNvPr id="56417" name="Rectangle 12">
                <a:extLst>
                  <a:ext uri="{FF2B5EF4-FFF2-40B4-BE49-F238E27FC236}">
                    <a16:creationId xmlns:a16="http://schemas.microsoft.com/office/drawing/2014/main" id="{5EEDC158-1BDC-A245-99CE-8B856D513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933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18" name="Rectangle 13">
                <a:extLst>
                  <a:ext uri="{FF2B5EF4-FFF2-40B4-BE49-F238E27FC236}">
                    <a16:creationId xmlns:a16="http://schemas.microsoft.com/office/drawing/2014/main" id="{FFDA2237-3E18-BF46-B841-CD65FAACC2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984"/>
                <a:ext cx="6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H.L. 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19" name="Rectangle 14">
                <a:extLst>
                  <a:ext uri="{FF2B5EF4-FFF2-40B4-BE49-F238E27FC236}">
                    <a16:creationId xmlns:a16="http://schemas.microsoft.com/office/drawing/2014/main" id="{C1A0DB42-FD38-D547-B250-A37C3CA38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1115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20" name="Rectangle 15">
                <a:extLst>
                  <a:ext uri="{FF2B5EF4-FFF2-40B4-BE49-F238E27FC236}">
                    <a16:creationId xmlns:a16="http://schemas.microsoft.com/office/drawing/2014/main" id="{28DBF3F4-B486-4C4C-8C7F-A426BC7C3C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1247"/>
                <a:ext cx="67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Operating Sys.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21" name="Rectangle 16">
                <a:extLst>
                  <a:ext uri="{FF2B5EF4-FFF2-40B4-BE49-F238E27FC236}">
                    <a16:creationId xmlns:a16="http://schemas.microsoft.com/office/drawing/2014/main" id="{DC143E76-0D18-D14C-B053-09CD56F4744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778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22" name="Rectangle 17">
                <a:extLst>
                  <a:ext uri="{FF2B5EF4-FFF2-40B4-BE49-F238E27FC236}">
                    <a16:creationId xmlns:a16="http://schemas.microsoft.com/office/drawing/2014/main" id="{5DBC7783-85CC-1B46-9ADC-1497112A8A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804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6327" name="Group 18">
              <a:extLst>
                <a:ext uri="{FF2B5EF4-FFF2-40B4-BE49-F238E27FC236}">
                  <a16:creationId xmlns:a16="http://schemas.microsoft.com/office/drawing/2014/main" id="{EEEA1B8A-74E7-3647-B0A2-076F7B26D4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3" y="960"/>
              <a:ext cx="655" cy="336"/>
              <a:chOff x="2332" y="1488"/>
              <a:chExt cx="655" cy="336"/>
            </a:xfrm>
          </p:grpSpPr>
          <p:sp>
            <p:nvSpPr>
              <p:cNvPr id="56412" name="Rectangle 19">
                <a:extLst>
                  <a:ext uri="{FF2B5EF4-FFF2-40B4-BE49-F238E27FC236}">
                    <a16:creationId xmlns:a16="http://schemas.microsoft.com/office/drawing/2014/main" id="{E47406FE-8B1F-2E41-9AC1-4D83CF9795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1550"/>
                <a:ext cx="466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13" name="Rectangle 20">
                <a:extLst>
                  <a:ext uri="{FF2B5EF4-FFF2-40B4-BE49-F238E27FC236}">
                    <a16:creationId xmlns:a16="http://schemas.microsoft.com/office/drawing/2014/main" id="{1DC85DDA-730E-C648-8081-02224C220E2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1" y="1488"/>
                <a:ext cx="4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Compiler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14" name="Rectangle 21">
                <a:extLst>
                  <a:ext uri="{FF2B5EF4-FFF2-40B4-BE49-F238E27FC236}">
                    <a16:creationId xmlns:a16="http://schemas.microsoft.com/office/drawing/2014/main" id="{487D2AC5-94EF-D449-9917-072E570A6E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1738"/>
                <a:ext cx="53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10 - 11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15" name="Line 22">
                <a:extLst>
                  <a:ext uri="{FF2B5EF4-FFF2-40B4-BE49-F238E27FC236}">
                    <a16:creationId xmlns:a16="http://schemas.microsoft.com/office/drawing/2014/main" id="{10C25046-24F0-2549-8BCB-291222D5DD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1669"/>
                <a:ext cx="61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416" name="Freeform 23">
                <a:extLst>
                  <a:ext uri="{FF2B5EF4-FFF2-40B4-BE49-F238E27FC236}">
                    <a16:creationId xmlns:a16="http://schemas.microsoft.com/office/drawing/2014/main" id="{17587067-84E0-964B-B7A6-9AF8883DDC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164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6328" name="Group 24">
              <a:extLst>
                <a:ext uri="{FF2B5EF4-FFF2-40B4-BE49-F238E27FC236}">
                  <a16:creationId xmlns:a16="http://schemas.microsoft.com/office/drawing/2014/main" id="{9D709699-0C06-184A-8AC8-9E47138C14B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" y="1337"/>
              <a:ext cx="810" cy="339"/>
              <a:chOff x="3913" y="1337"/>
              <a:chExt cx="810" cy="339"/>
            </a:xfrm>
          </p:grpSpPr>
          <p:sp>
            <p:nvSpPr>
              <p:cNvPr id="56406" name="Rectangle 25">
                <a:extLst>
                  <a:ext uri="{FF2B5EF4-FFF2-40B4-BE49-F238E27FC236}">
                    <a16:creationId xmlns:a16="http://schemas.microsoft.com/office/drawing/2014/main" id="{294C40A8-0FD6-3642-B6B7-6FFB9A4DA5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1352"/>
                <a:ext cx="733" cy="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07" name="Rectangle 26">
                <a:extLst>
                  <a:ext uri="{FF2B5EF4-FFF2-40B4-BE49-F238E27FC236}">
                    <a16:creationId xmlns:a16="http://schemas.microsoft.com/office/drawing/2014/main" id="{7F3FE33F-85C1-4A43-9FDB-F17601A440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1337"/>
                <a:ext cx="64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VM Translator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08" name="Freeform 27">
                <a:extLst>
                  <a:ext uri="{FF2B5EF4-FFF2-40B4-BE49-F238E27FC236}">
                    <a16:creationId xmlns:a16="http://schemas.microsoft.com/office/drawing/2014/main" id="{A51E1E8A-7B24-534A-90D2-56BD75BA5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534"/>
                <a:ext cx="558" cy="142"/>
              </a:xfrm>
              <a:custGeom>
                <a:avLst/>
                <a:gdLst>
                  <a:gd name="T0" fmla="*/ 0 w 558"/>
                  <a:gd name="T1" fmla="*/ 71 h 142"/>
                  <a:gd name="T2" fmla="*/ 3 w 558"/>
                  <a:gd name="T3" fmla="*/ 61 h 142"/>
                  <a:gd name="T4" fmla="*/ 11 w 558"/>
                  <a:gd name="T5" fmla="*/ 50 h 142"/>
                  <a:gd name="T6" fmla="*/ 28 w 558"/>
                  <a:gd name="T7" fmla="*/ 40 h 142"/>
                  <a:gd name="T8" fmla="*/ 47 w 558"/>
                  <a:gd name="T9" fmla="*/ 31 h 142"/>
                  <a:gd name="T10" fmla="*/ 73 w 558"/>
                  <a:gd name="T11" fmla="*/ 23 h 142"/>
                  <a:gd name="T12" fmla="*/ 104 w 558"/>
                  <a:gd name="T13" fmla="*/ 17 h 142"/>
                  <a:gd name="T14" fmla="*/ 139 w 558"/>
                  <a:gd name="T15" fmla="*/ 10 h 142"/>
                  <a:gd name="T16" fmla="*/ 176 w 558"/>
                  <a:gd name="T17" fmla="*/ 5 h 142"/>
                  <a:gd name="T18" fmla="*/ 217 w 558"/>
                  <a:gd name="T19" fmla="*/ 2 h 142"/>
                  <a:gd name="T20" fmla="*/ 258 w 558"/>
                  <a:gd name="T21" fmla="*/ 0 h 142"/>
                  <a:gd name="T22" fmla="*/ 300 w 558"/>
                  <a:gd name="T23" fmla="*/ 0 h 142"/>
                  <a:gd name="T24" fmla="*/ 341 w 558"/>
                  <a:gd name="T25" fmla="*/ 2 h 142"/>
                  <a:gd name="T26" fmla="*/ 382 w 558"/>
                  <a:gd name="T27" fmla="*/ 5 h 142"/>
                  <a:gd name="T28" fmla="*/ 420 w 558"/>
                  <a:gd name="T29" fmla="*/ 10 h 142"/>
                  <a:gd name="T30" fmla="*/ 454 w 558"/>
                  <a:gd name="T31" fmla="*/ 17 h 142"/>
                  <a:gd name="T32" fmla="*/ 485 w 558"/>
                  <a:gd name="T33" fmla="*/ 23 h 142"/>
                  <a:gd name="T34" fmla="*/ 511 w 558"/>
                  <a:gd name="T35" fmla="*/ 31 h 142"/>
                  <a:gd name="T36" fmla="*/ 531 w 558"/>
                  <a:gd name="T37" fmla="*/ 40 h 142"/>
                  <a:gd name="T38" fmla="*/ 547 w 558"/>
                  <a:gd name="T39" fmla="*/ 50 h 142"/>
                  <a:gd name="T40" fmla="*/ 555 w 558"/>
                  <a:gd name="T41" fmla="*/ 61 h 142"/>
                  <a:gd name="T42" fmla="*/ 558 w 558"/>
                  <a:gd name="T43" fmla="*/ 71 h 142"/>
                  <a:gd name="T44" fmla="*/ 555 w 558"/>
                  <a:gd name="T45" fmla="*/ 81 h 142"/>
                  <a:gd name="T46" fmla="*/ 547 w 558"/>
                  <a:gd name="T47" fmla="*/ 92 h 142"/>
                  <a:gd name="T48" fmla="*/ 531 w 558"/>
                  <a:gd name="T49" fmla="*/ 102 h 142"/>
                  <a:gd name="T50" fmla="*/ 511 w 558"/>
                  <a:gd name="T51" fmla="*/ 110 h 142"/>
                  <a:gd name="T52" fmla="*/ 485 w 558"/>
                  <a:gd name="T53" fmla="*/ 119 h 142"/>
                  <a:gd name="T54" fmla="*/ 454 w 558"/>
                  <a:gd name="T55" fmla="*/ 125 h 142"/>
                  <a:gd name="T56" fmla="*/ 420 w 558"/>
                  <a:gd name="T57" fmla="*/ 132 h 142"/>
                  <a:gd name="T58" fmla="*/ 382 w 558"/>
                  <a:gd name="T59" fmla="*/ 137 h 142"/>
                  <a:gd name="T60" fmla="*/ 341 w 558"/>
                  <a:gd name="T61" fmla="*/ 140 h 142"/>
                  <a:gd name="T62" fmla="*/ 300 w 558"/>
                  <a:gd name="T63" fmla="*/ 142 h 142"/>
                  <a:gd name="T64" fmla="*/ 258 w 558"/>
                  <a:gd name="T65" fmla="*/ 142 h 142"/>
                  <a:gd name="T66" fmla="*/ 217 w 558"/>
                  <a:gd name="T67" fmla="*/ 140 h 142"/>
                  <a:gd name="T68" fmla="*/ 176 w 558"/>
                  <a:gd name="T69" fmla="*/ 137 h 142"/>
                  <a:gd name="T70" fmla="*/ 139 w 558"/>
                  <a:gd name="T71" fmla="*/ 132 h 142"/>
                  <a:gd name="T72" fmla="*/ 104 w 558"/>
                  <a:gd name="T73" fmla="*/ 125 h 142"/>
                  <a:gd name="T74" fmla="*/ 73 w 558"/>
                  <a:gd name="T75" fmla="*/ 119 h 142"/>
                  <a:gd name="T76" fmla="*/ 47 w 558"/>
                  <a:gd name="T77" fmla="*/ 110 h 142"/>
                  <a:gd name="T78" fmla="*/ 28 w 558"/>
                  <a:gd name="T79" fmla="*/ 102 h 142"/>
                  <a:gd name="T80" fmla="*/ 11 w 558"/>
                  <a:gd name="T81" fmla="*/ 92 h 142"/>
                  <a:gd name="T82" fmla="*/ 3 w 558"/>
                  <a:gd name="T83" fmla="*/ 81 h 142"/>
                  <a:gd name="T84" fmla="*/ 0 w 558"/>
                  <a:gd name="T85" fmla="*/ 71 h 1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58"/>
                  <a:gd name="T130" fmla="*/ 0 h 142"/>
                  <a:gd name="T131" fmla="*/ 558 w 558"/>
                  <a:gd name="T132" fmla="*/ 142 h 1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58" h="142">
                    <a:moveTo>
                      <a:pt x="0" y="71"/>
                    </a:moveTo>
                    <a:lnTo>
                      <a:pt x="3" y="61"/>
                    </a:lnTo>
                    <a:lnTo>
                      <a:pt x="11" y="50"/>
                    </a:lnTo>
                    <a:lnTo>
                      <a:pt x="28" y="40"/>
                    </a:lnTo>
                    <a:lnTo>
                      <a:pt x="47" y="31"/>
                    </a:lnTo>
                    <a:lnTo>
                      <a:pt x="73" y="23"/>
                    </a:lnTo>
                    <a:lnTo>
                      <a:pt x="104" y="17"/>
                    </a:lnTo>
                    <a:lnTo>
                      <a:pt x="139" y="10"/>
                    </a:lnTo>
                    <a:lnTo>
                      <a:pt x="176" y="5"/>
                    </a:lnTo>
                    <a:lnTo>
                      <a:pt x="217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1" y="2"/>
                    </a:lnTo>
                    <a:lnTo>
                      <a:pt x="382" y="5"/>
                    </a:lnTo>
                    <a:lnTo>
                      <a:pt x="420" y="10"/>
                    </a:lnTo>
                    <a:lnTo>
                      <a:pt x="454" y="17"/>
                    </a:lnTo>
                    <a:lnTo>
                      <a:pt x="485" y="23"/>
                    </a:lnTo>
                    <a:lnTo>
                      <a:pt x="511" y="31"/>
                    </a:lnTo>
                    <a:lnTo>
                      <a:pt x="531" y="40"/>
                    </a:lnTo>
                    <a:lnTo>
                      <a:pt x="547" y="50"/>
                    </a:lnTo>
                    <a:lnTo>
                      <a:pt x="555" y="61"/>
                    </a:lnTo>
                    <a:lnTo>
                      <a:pt x="558" y="71"/>
                    </a:lnTo>
                    <a:lnTo>
                      <a:pt x="555" y="81"/>
                    </a:lnTo>
                    <a:lnTo>
                      <a:pt x="547" y="92"/>
                    </a:lnTo>
                    <a:lnTo>
                      <a:pt x="531" y="102"/>
                    </a:lnTo>
                    <a:lnTo>
                      <a:pt x="511" y="110"/>
                    </a:lnTo>
                    <a:lnTo>
                      <a:pt x="485" y="119"/>
                    </a:lnTo>
                    <a:lnTo>
                      <a:pt x="454" y="125"/>
                    </a:lnTo>
                    <a:lnTo>
                      <a:pt x="420" y="132"/>
                    </a:lnTo>
                    <a:lnTo>
                      <a:pt x="382" y="137"/>
                    </a:lnTo>
                    <a:lnTo>
                      <a:pt x="341" y="140"/>
                    </a:lnTo>
                    <a:lnTo>
                      <a:pt x="300" y="142"/>
                    </a:lnTo>
                    <a:lnTo>
                      <a:pt x="258" y="142"/>
                    </a:lnTo>
                    <a:lnTo>
                      <a:pt x="217" y="140"/>
                    </a:lnTo>
                    <a:lnTo>
                      <a:pt x="176" y="137"/>
                    </a:lnTo>
                    <a:lnTo>
                      <a:pt x="139" y="132"/>
                    </a:lnTo>
                    <a:lnTo>
                      <a:pt x="104" y="125"/>
                    </a:lnTo>
                    <a:lnTo>
                      <a:pt x="73" y="119"/>
                    </a:lnTo>
                    <a:lnTo>
                      <a:pt x="47" y="110"/>
                    </a:lnTo>
                    <a:lnTo>
                      <a:pt x="28" y="102"/>
                    </a:lnTo>
                    <a:lnTo>
                      <a:pt x="11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409" name="Rectangle 28">
                <a:extLst>
                  <a:ext uri="{FF2B5EF4-FFF2-40B4-BE49-F238E27FC236}">
                    <a16:creationId xmlns:a16="http://schemas.microsoft.com/office/drawing/2014/main" id="{6401BB83-14E7-074F-A5E9-7EE732BE46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563"/>
                <a:ext cx="4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7 - 8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10" name="Line 29">
                <a:extLst>
                  <a:ext uri="{FF2B5EF4-FFF2-40B4-BE49-F238E27FC236}">
                    <a16:creationId xmlns:a16="http://schemas.microsoft.com/office/drawing/2014/main" id="{E46699C0-77B4-FA4B-AD58-BAB7422819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" y="1498"/>
                <a:ext cx="76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411" name="Freeform 30">
                <a:extLst>
                  <a:ext uri="{FF2B5EF4-FFF2-40B4-BE49-F238E27FC236}">
                    <a16:creationId xmlns:a16="http://schemas.microsoft.com/office/drawing/2014/main" id="{B4908CD5-F982-5945-8EB8-840F451D75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147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48 w 48"/>
                  <a:gd name="T3" fmla="*/ 23 h 48"/>
                  <a:gd name="T4" fmla="*/ 0 w 48"/>
                  <a:gd name="T5" fmla="*/ 48 h 48"/>
                  <a:gd name="T6" fmla="*/ 0 w 48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8"/>
                  <a:gd name="T14" fmla="*/ 48 w 48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8">
                    <a:moveTo>
                      <a:pt x="0" y="0"/>
                    </a:moveTo>
                    <a:lnTo>
                      <a:pt x="48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6329" name="Group 31">
              <a:extLst>
                <a:ext uri="{FF2B5EF4-FFF2-40B4-BE49-F238E27FC236}">
                  <a16:creationId xmlns:a16="http://schemas.microsoft.com/office/drawing/2014/main" id="{80DEF01D-8C19-4F44-90C1-6D51027D85C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2522"/>
              <a:ext cx="751" cy="470"/>
              <a:chOff x="1233" y="2522"/>
              <a:chExt cx="751" cy="470"/>
            </a:xfrm>
          </p:grpSpPr>
          <p:sp>
            <p:nvSpPr>
              <p:cNvPr id="56399" name="Rectangle 32">
                <a:extLst>
                  <a:ext uri="{FF2B5EF4-FFF2-40B4-BE49-F238E27FC236}">
                    <a16:creationId xmlns:a16="http://schemas.microsoft.com/office/drawing/2014/main" id="{829B8C4B-489A-8648-B0EF-5F4F04BEF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2522"/>
                <a:ext cx="650" cy="2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00" name="Rectangle 33">
                <a:extLst>
                  <a:ext uri="{FF2B5EF4-FFF2-40B4-BE49-F238E27FC236}">
                    <a16:creationId xmlns:a16="http://schemas.microsoft.com/office/drawing/2014/main" id="{5D2967F4-9764-4640-8742-27A68A7F41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527"/>
                <a:ext cx="4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Computer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01" name="Rectangle 34">
                <a:extLst>
                  <a:ext uri="{FF2B5EF4-FFF2-40B4-BE49-F238E27FC236}">
                    <a16:creationId xmlns:a16="http://schemas.microsoft.com/office/drawing/2014/main" id="{86051D9A-66B0-0B45-9EAC-DF1F2179EB4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642"/>
                <a:ext cx="5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Architecture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02" name="Freeform 35">
                <a:extLst>
                  <a:ext uri="{FF2B5EF4-FFF2-40B4-BE49-F238E27FC236}">
                    <a16:creationId xmlns:a16="http://schemas.microsoft.com/office/drawing/2014/main" id="{A16081B2-65BA-7B47-8EFA-8E719A5540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2852"/>
                <a:ext cx="580" cy="140"/>
              </a:xfrm>
              <a:custGeom>
                <a:avLst/>
                <a:gdLst>
                  <a:gd name="T0" fmla="*/ 0 w 580"/>
                  <a:gd name="T1" fmla="*/ 71 h 140"/>
                  <a:gd name="T2" fmla="*/ 3 w 580"/>
                  <a:gd name="T3" fmla="*/ 59 h 140"/>
                  <a:gd name="T4" fmla="*/ 13 w 580"/>
                  <a:gd name="T5" fmla="*/ 50 h 140"/>
                  <a:gd name="T6" fmla="*/ 29 w 580"/>
                  <a:gd name="T7" fmla="*/ 40 h 140"/>
                  <a:gd name="T8" fmla="*/ 51 w 580"/>
                  <a:gd name="T9" fmla="*/ 32 h 140"/>
                  <a:gd name="T10" fmla="*/ 77 w 580"/>
                  <a:gd name="T11" fmla="*/ 23 h 140"/>
                  <a:gd name="T12" fmla="*/ 109 w 580"/>
                  <a:gd name="T13" fmla="*/ 15 h 140"/>
                  <a:gd name="T14" fmla="*/ 145 w 580"/>
                  <a:gd name="T15" fmla="*/ 10 h 140"/>
                  <a:gd name="T16" fmla="*/ 184 w 580"/>
                  <a:gd name="T17" fmla="*/ 5 h 140"/>
                  <a:gd name="T18" fmla="*/ 225 w 580"/>
                  <a:gd name="T19" fmla="*/ 2 h 140"/>
                  <a:gd name="T20" fmla="*/ 268 w 580"/>
                  <a:gd name="T21" fmla="*/ 0 h 140"/>
                  <a:gd name="T22" fmla="*/ 312 w 580"/>
                  <a:gd name="T23" fmla="*/ 0 h 140"/>
                  <a:gd name="T24" fmla="*/ 354 w 580"/>
                  <a:gd name="T25" fmla="*/ 2 h 140"/>
                  <a:gd name="T26" fmla="*/ 395 w 580"/>
                  <a:gd name="T27" fmla="*/ 5 h 140"/>
                  <a:gd name="T28" fmla="*/ 434 w 580"/>
                  <a:gd name="T29" fmla="*/ 10 h 140"/>
                  <a:gd name="T30" fmla="*/ 470 w 580"/>
                  <a:gd name="T31" fmla="*/ 15 h 140"/>
                  <a:gd name="T32" fmla="*/ 501 w 580"/>
                  <a:gd name="T33" fmla="*/ 23 h 140"/>
                  <a:gd name="T34" fmla="*/ 529 w 580"/>
                  <a:gd name="T35" fmla="*/ 32 h 140"/>
                  <a:gd name="T36" fmla="*/ 550 w 580"/>
                  <a:gd name="T37" fmla="*/ 40 h 140"/>
                  <a:gd name="T38" fmla="*/ 567 w 580"/>
                  <a:gd name="T39" fmla="*/ 50 h 140"/>
                  <a:gd name="T40" fmla="*/ 576 w 580"/>
                  <a:gd name="T41" fmla="*/ 59 h 140"/>
                  <a:gd name="T42" fmla="*/ 580 w 580"/>
                  <a:gd name="T43" fmla="*/ 71 h 140"/>
                  <a:gd name="T44" fmla="*/ 576 w 580"/>
                  <a:gd name="T45" fmla="*/ 81 h 140"/>
                  <a:gd name="T46" fmla="*/ 567 w 580"/>
                  <a:gd name="T47" fmla="*/ 91 h 140"/>
                  <a:gd name="T48" fmla="*/ 550 w 580"/>
                  <a:gd name="T49" fmla="*/ 101 h 140"/>
                  <a:gd name="T50" fmla="*/ 529 w 580"/>
                  <a:gd name="T51" fmla="*/ 110 h 140"/>
                  <a:gd name="T52" fmla="*/ 501 w 580"/>
                  <a:gd name="T53" fmla="*/ 119 h 140"/>
                  <a:gd name="T54" fmla="*/ 470 w 580"/>
                  <a:gd name="T55" fmla="*/ 125 h 140"/>
                  <a:gd name="T56" fmla="*/ 434 w 580"/>
                  <a:gd name="T57" fmla="*/ 132 h 140"/>
                  <a:gd name="T58" fmla="*/ 395 w 580"/>
                  <a:gd name="T59" fmla="*/ 137 h 140"/>
                  <a:gd name="T60" fmla="*/ 354 w 580"/>
                  <a:gd name="T61" fmla="*/ 140 h 140"/>
                  <a:gd name="T62" fmla="*/ 312 w 580"/>
                  <a:gd name="T63" fmla="*/ 140 h 140"/>
                  <a:gd name="T64" fmla="*/ 268 w 580"/>
                  <a:gd name="T65" fmla="*/ 140 h 140"/>
                  <a:gd name="T66" fmla="*/ 225 w 580"/>
                  <a:gd name="T67" fmla="*/ 140 h 140"/>
                  <a:gd name="T68" fmla="*/ 184 w 580"/>
                  <a:gd name="T69" fmla="*/ 137 h 140"/>
                  <a:gd name="T70" fmla="*/ 145 w 580"/>
                  <a:gd name="T71" fmla="*/ 132 h 140"/>
                  <a:gd name="T72" fmla="*/ 109 w 580"/>
                  <a:gd name="T73" fmla="*/ 125 h 140"/>
                  <a:gd name="T74" fmla="*/ 77 w 580"/>
                  <a:gd name="T75" fmla="*/ 119 h 140"/>
                  <a:gd name="T76" fmla="*/ 51 w 580"/>
                  <a:gd name="T77" fmla="*/ 110 h 140"/>
                  <a:gd name="T78" fmla="*/ 29 w 580"/>
                  <a:gd name="T79" fmla="*/ 101 h 140"/>
                  <a:gd name="T80" fmla="*/ 13 w 580"/>
                  <a:gd name="T81" fmla="*/ 91 h 140"/>
                  <a:gd name="T82" fmla="*/ 3 w 580"/>
                  <a:gd name="T83" fmla="*/ 81 h 140"/>
                  <a:gd name="T84" fmla="*/ 0 w 580"/>
                  <a:gd name="T85" fmla="*/ 71 h 1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80"/>
                  <a:gd name="T130" fmla="*/ 0 h 140"/>
                  <a:gd name="T131" fmla="*/ 580 w 580"/>
                  <a:gd name="T132" fmla="*/ 140 h 1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80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50"/>
                    </a:lnTo>
                    <a:lnTo>
                      <a:pt x="29" y="40"/>
                    </a:lnTo>
                    <a:lnTo>
                      <a:pt x="51" y="32"/>
                    </a:lnTo>
                    <a:lnTo>
                      <a:pt x="77" y="23"/>
                    </a:lnTo>
                    <a:lnTo>
                      <a:pt x="109" y="15"/>
                    </a:lnTo>
                    <a:lnTo>
                      <a:pt x="145" y="10"/>
                    </a:lnTo>
                    <a:lnTo>
                      <a:pt x="184" y="5"/>
                    </a:lnTo>
                    <a:lnTo>
                      <a:pt x="225" y="2"/>
                    </a:lnTo>
                    <a:lnTo>
                      <a:pt x="268" y="0"/>
                    </a:lnTo>
                    <a:lnTo>
                      <a:pt x="312" y="0"/>
                    </a:lnTo>
                    <a:lnTo>
                      <a:pt x="354" y="2"/>
                    </a:lnTo>
                    <a:lnTo>
                      <a:pt x="395" y="5"/>
                    </a:lnTo>
                    <a:lnTo>
                      <a:pt x="434" y="10"/>
                    </a:lnTo>
                    <a:lnTo>
                      <a:pt x="470" y="15"/>
                    </a:lnTo>
                    <a:lnTo>
                      <a:pt x="501" y="23"/>
                    </a:lnTo>
                    <a:lnTo>
                      <a:pt x="529" y="32"/>
                    </a:lnTo>
                    <a:lnTo>
                      <a:pt x="550" y="40"/>
                    </a:lnTo>
                    <a:lnTo>
                      <a:pt x="567" y="50"/>
                    </a:lnTo>
                    <a:lnTo>
                      <a:pt x="576" y="59"/>
                    </a:lnTo>
                    <a:lnTo>
                      <a:pt x="580" y="71"/>
                    </a:lnTo>
                    <a:lnTo>
                      <a:pt x="576" y="81"/>
                    </a:lnTo>
                    <a:lnTo>
                      <a:pt x="567" y="91"/>
                    </a:lnTo>
                    <a:lnTo>
                      <a:pt x="550" y="101"/>
                    </a:lnTo>
                    <a:lnTo>
                      <a:pt x="529" y="110"/>
                    </a:lnTo>
                    <a:lnTo>
                      <a:pt x="501" y="119"/>
                    </a:lnTo>
                    <a:lnTo>
                      <a:pt x="470" y="125"/>
                    </a:lnTo>
                    <a:lnTo>
                      <a:pt x="434" y="132"/>
                    </a:lnTo>
                    <a:lnTo>
                      <a:pt x="395" y="137"/>
                    </a:lnTo>
                    <a:lnTo>
                      <a:pt x="354" y="140"/>
                    </a:lnTo>
                    <a:lnTo>
                      <a:pt x="312" y="140"/>
                    </a:lnTo>
                    <a:lnTo>
                      <a:pt x="268" y="140"/>
                    </a:lnTo>
                    <a:lnTo>
                      <a:pt x="225" y="140"/>
                    </a:lnTo>
                    <a:lnTo>
                      <a:pt x="184" y="137"/>
                    </a:lnTo>
                    <a:lnTo>
                      <a:pt x="145" y="132"/>
                    </a:lnTo>
                    <a:lnTo>
                      <a:pt x="109" y="125"/>
                    </a:lnTo>
                    <a:lnTo>
                      <a:pt x="77" y="119"/>
                    </a:lnTo>
                    <a:lnTo>
                      <a:pt x="51" y="110"/>
                    </a:lnTo>
                    <a:lnTo>
                      <a:pt x="29" y="101"/>
                    </a:lnTo>
                    <a:lnTo>
                      <a:pt x="13" y="91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403" name="Rectangle 36">
                <a:extLst>
                  <a:ext uri="{FF2B5EF4-FFF2-40B4-BE49-F238E27FC236}">
                    <a16:creationId xmlns:a16="http://schemas.microsoft.com/office/drawing/2014/main" id="{4DC4A4AA-7112-2B4F-AB14-CA3920F82A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2881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4 - 5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404" name="Line 37">
                <a:extLst>
                  <a:ext uri="{FF2B5EF4-FFF2-40B4-BE49-F238E27FC236}">
                    <a16:creationId xmlns:a16="http://schemas.microsoft.com/office/drawing/2014/main" id="{1C51D2BD-5BB1-234A-AC73-CDB2B973B5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3" y="2798"/>
                <a:ext cx="70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405" name="Freeform 38">
                <a:extLst>
                  <a:ext uri="{FF2B5EF4-FFF2-40B4-BE49-F238E27FC236}">
                    <a16:creationId xmlns:a16="http://schemas.microsoft.com/office/drawing/2014/main" id="{052B53B4-4A70-B34B-AD35-6513488AB3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775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6330" name="Group 39">
              <a:extLst>
                <a:ext uri="{FF2B5EF4-FFF2-40B4-BE49-F238E27FC236}">
                  <a16:creationId xmlns:a16="http://schemas.microsoft.com/office/drawing/2014/main" id="{32666A0F-758E-A947-B597-FEB48B30F0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2938"/>
              <a:ext cx="745" cy="323"/>
              <a:chOff x="2735" y="2938"/>
              <a:chExt cx="745" cy="323"/>
            </a:xfrm>
          </p:grpSpPr>
          <p:sp>
            <p:nvSpPr>
              <p:cNvPr id="56393" name="Rectangle 40">
                <a:extLst>
                  <a:ext uri="{FF2B5EF4-FFF2-40B4-BE49-F238E27FC236}">
                    <a16:creationId xmlns:a16="http://schemas.microsoft.com/office/drawing/2014/main" id="{7BFEE62F-87CF-6741-B443-0DBA6F50EC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938"/>
                <a:ext cx="566" cy="1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94" name="Rectangle 41">
                <a:extLst>
                  <a:ext uri="{FF2B5EF4-FFF2-40B4-BE49-F238E27FC236}">
                    <a16:creationId xmlns:a16="http://schemas.microsoft.com/office/drawing/2014/main" id="{4AEBD80B-E375-ED4C-88BB-AD428DC7CF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946"/>
                <a:ext cx="49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Gate Logic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95" name="Freeform 42">
                <a:extLst>
                  <a:ext uri="{FF2B5EF4-FFF2-40B4-BE49-F238E27FC236}">
                    <a16:creationId xmlns:a16="http://schemas.microsoft.com/office/drawing/2014/main" id="{7B604718-5E87-344F-8D99-C5087C087C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76"/>
                <a:ext cx="602" cy="82"/>
              </a:xfrm>
              <a:custGeom>
                <a:avLst/>
                <a:gdLst>
                  <a:gd name="T0" fmla="*/ 0 w 602"/>
                  <a:gd name="T1" fmla="*/ 41 h 82"/>
                  <a:gd name="T2" fmla="*/ 3 w 602"/>
                  <a:gd name="T3" fmla="*/ 35 h 82"/>
                  <a:gd name="T4" fmla="*/ 11 w 602"/>
                  <a:gd name="T5" fmla="*/ 30 h 82"/>
                  <a:gd name="T6" fmla="*/ 26 w 602"/>
                  <a:gd name="T7" fmla="*/ 25 h 82"/>
                  <a:gd name="T8" fmla="*/ 47 w 602"/>
                  <a:gd name="T9" fmla="*/ 18 h 82"/>
                  <a:gd name="T10" fmla="*/ 73 w 602"/>
                  <a:gd name="T11" fmla="*/ 13 h 82"/>
                  <a:gd name="T12" fmla="*/ 103 w 602"/>
                  <a:gd name="T13" fmla="*/ 10 h 82"/>
                  <a:gd name="T14" fmla="*/ 137 w 602"/>
                  <a:gd name="T15" fmla="*/ 7 h 82"/>
                  <a:gd name="T16" fmla="*/ 176 w 602"/>
                  <a:gd name="T17" fmla="*/ 3 h 82"/>
                  <a:gd name="T18" fmla="*/ 215 w 602"/>
                  <a:gd name="T19" fmla="*/ 2 h 82"/>
                  <a:gd name="T20" fmla="*/ 258 w 602"/>
                  <a:gd name="T21" fmla="*/ 0 h 82"/>
                  <a:gd name="T22" fmla="*/ 300 w 602"/>
                  <a:gd name="T23" fmla="*/ 0 h 82"/>
                  <a:gd name="T24" fmla="*/ 344 w 602"/>
                  <a:gd name="T25" fmla="*/ 0 h 82"/>
                  <a:gd name="T26" fmla="*/ 385 w 602"/>
                  <a:gd name="T27" fmla="*/ 2 h 82"/>
                  <a:gd name="T28" fmla="*/ 426 w 602"/>
                  <a:gd name="T29" fmla="*/ 3 h 82"/>
                  <a:gd name="T30" fmla="*/ 464 w 602"/>
                  <a:gd name="T31" fmla="*/ 7 h 82"/>
                  <a:gd name="T32" fmla="*/ 498 w 602"/>
                  <a:gd name="T33" fmla="*/ 10 h 82"/>
                  <a:gd name="T34" fmla="*/ 529 w 602"/>
                  <a:gd name="T35" fmla="*/ 13 h 82"/>
                  <a:gd name="T36" fmla="*/ 555 w 602"/>
                  <a:gd name="T37" fmla="*/ 18 h 82"/>
                  <a:gd name="T38" fmla="*/ 575 w 602"/>
                  <a:gd name="T39" fmla="*/ 25 h 82"/>
                  <a:gd name="T40" fmla="*/ 589 w 602"/>
                  <a:gd name="T41" fmla="*/ 30 h 82"/>
                  <a:gd name="T42" fmla="*/ 599 w 602"/>
                  <a:gd name="T43" fmla="*/ 35 h 82"/>
                  <a:gd name="T44" fmla="*/ 602 w 602"/>
                  <a:gd name="T45" fmla="*/ 41 h 82"/>
                  <a:gd name="T46" fmla="*/ 599 w 602"/>
                  <a:gd name="T47" fmla="*/ 48 h 82"/>
                  <a:gd name="T48" fmla="*/ 589 w 602"/>
                  <a:gd name="T49" fmla="*/ 53 h 82"/>
                  <a:gd name="T50" fmla="*/ 575 w 602"/>
                  <a:gd name="T51" fmla="*/ 58 h 82"/>
                  <a:gd name="T52" fmla="*/ 555 w 602"/>
                  <a:gd name="T53" fmla="*/ 64 h 82"/>
                  <a:gd name="T54" fmla="*/ 529 w 602"/>
                  <a:gd name="T55" fmla="*/ 67 h 82"/>
                  <a:gd name="T56" fmla="*/ 498 w 602"/>
                  <a:gd name="T57" fmla="*/ 72 h 82"/>
                  <a:gd name="T58" fmla="*/ 464 w 602"/>
                  <a:gd name="T59" fmla="*/ 76 h 82"/>
                  <a:gd name="T60" fmla="*/ 426 w 602"/>
                  <a:gd name="T61" fmla="*/ 79 h 82"/>
                  <a:gd name="T62" fmla="*/ 385 w 602"/>
                  <a:gd name="T63" fmla="*/ 81 h 82"/>
                  <a:gd name="T64" fmla="*/ 344 w 602"/>
                  <a:gd name="T65" fmla="*/ 82 h 82"/>
                  <a:gd name="T66" fmla="*/ 300 w 602"/>
                  <a:gd name="T67" fmla="*/ 82 h 82"/>
                  <a:gd name="T68" fmla="*/ 258 w 602"/>
                  <a:gd name="T69" fmla="*/ 82 h 82"/>
                  <a:gd name="T70" fmla="*/ 215 w 602"/>
                  <a:gd name="T71" fmla="*/ 81 h 82"/>
                  <a:gd name="T72" fmla="*/ 176 w 602"/>
                  <a:gd name="T73" fmla="*/ 79 h 82"/>
                  <a:gd name="T74" fmla="*/ 137 w 602"/>
                  <a:gd name="T75" fmla="*/ 76 h 82"/>
                  <a:gd name="T76" fmla="*/ 103 w 602"/>
                  <a:gd name="T77" fmla="*/ 72 h 82"/>
                  <a:gd name="T78" fmla="*/ 73 w 602"/>
                  <a:gd name="T79" fmla="*/ 67 h 82"/>
                  <a:gd name="T80" fmla="*/ 47 w 602"/>
                  <a:gd name="T81" fmla="*/ 64 h 82"/>
                  <a:gd name="T82" fmla="*/ 26 w 602"/>
                  <a:gd name="T83" fmla="*/ 58 h 82"/>
                  <a:gd name="T84" fmla="*/ 11 w 602"/>
                  <a:gd name="T85" fmla="*/ 53 h 82"/>
                  <a:gd name="T86" fmla="*/ 3 w 602"/>
                  <a:gd name="T87" fmla="*/ 48 h 82"/>
                  <a:gd name="T88" fmla="*/ 0 w 602"/>
                  <a:gd name="T89" fmla="*/ 41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2"/>
                  <a:gd name="T136" fmla="*/ 0 h 82"/>
                  <a:gd name="T137" fmla="*/ 602 w 602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2" h="82">
                    <a:moveTo>
                      <a:pt x="0" y="41"/>
                    </a:moveTo>
                    <a:lnTo>
                      <a:pt x="3" y="35"/>
                    </a:lnTo>
                    <a:lnTo>
                      <a:pt x="11" y="30"/>
                    </a:lnTo>
                    <a:lnTo>
                      <a:pt x="26" y="25"/>
                    </a:lnTo>
                    <a:lnTo>
                      <a:pt x="47" y="18"/>
                    </a:lnTo>
                    <a:lnTo>
                      <a:pt x="73" y="13"/>
                    </a:lnTo>
                    <a:lnTo>
                      <a:pt x="103" y="10"/>
                    </a:lnTo>
                    <a:lnTo>
                      <a:pt x="137" y="7"/>
                    </a:lnTo>
                    <a:lnTo>
                      <a:pt x="176" y="3"/>
                    </a:lnTo>
                    <a:lnTo>
                      <a:pt x="215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4" y="0"/>
                    </a:lnTo>
                    <a:lnTo>
                      <a:pt x="385" y="2"/>
                    </a:lnTo>
                    <a:lnTo>
                      <a:pt x="426" y="3"/>
                    </a:lnTo>
                    <a:lnTo>
                      <a:pt x="464" y="7"/>
                    </a:lnTo>
                    <a:lnTo>
                      <a:pt x="498" y="10"/>
                    </a:lnTo>
                    <a:lnTo>
                      <a:pt x="529" y="13"/>
                    </a:lnTo>
                    <a:lnTo>
                      <a:pt x="555" y="18"/>
                    </a:lnTo>
                    <a:lnTo>
                      <a:pt x="575" y="25"/>
                    </a:lnTo>
                    <a:lnTo>
                      <a:pt x="589" y="30"/>
                    </a:lnTo>
                    <a:lnTo>
                      <a:pt x="599" y="35"/>
                    </a:lnTo>
                    <a:lnTo>
                      <a:pt x="602" y="41"/>
                    </a:lnTo>
                    <a:lnTo>
                      <a:pt x="599" y="48"/>
                    </a:lnTo>
                    <a:lnTo>
                      <a:pt x="589" y="53"/>
                    </a:lnTo>
                    <a:lnTo>
                      <a:pt x="575" y="58"/>
                    </a:lnTo>
                    <a:lnTo>
                      <a:pt x="555" y="64"/>
                    </a:lnTo>
                    <a:lnTo>
                      <a:pt x="529" y="67"/>
                    </a:lnTo>
                    <a:lnTo>
                      <a:pt x="498" y="72"/>
                    </a:lnTo>
                    <a:lnTo>
                      <a:pt x="464" y="76"/>
                    </a:lnTo>
                    <a:lnTo>
                      <a:pt x="426" y="79"/>
                    </a:lnTo>
                    <a:lnTo>
                      <a:pt x="385" y="81"/>
                    </a:lnTo>
                    <a:lnTo>
                      <a:pt x="344" y="82"/>
                    </a:lnTo>
                    <a:lnTo>
                      <a:pt x="300" y="82"/>
                    </a:lnTo>
                    <a:lnTo>
                      <a:pt x="258" y="82"/>
                    </a:lnTo>
                    <a:lnTo>
                      <a:pt x="215" y="81"/>
                    </a:lnTo>
                    <a:lnTo>
                      <a:pt x="176" y="79"/>
                    </a:lnTo>
                    <a:lnTo>
                      <a:pt x="137" y="76"/>
                    </a:lnTo>
                    <a:lnTo>
                      <a:pt x="103" y="72"/>
                    </a:lnTo>
                    <a:lnTo>
                      <a:pt x="73" y="67"/>
                    </a:lnTo>
                    <a:lnTo>
                      <a:pt x="47" y="64"/>
                    </a:lnTo>
                    <a:lnTo>
                      <a:pt x="26" y="58"/>
                    </a:lnTo>
                    <a:lnTo>
                      <a:pt x="11" y="53"/>
                    </a:lnTo>
                    <a:lnTo>
                      <a:pt x="3" y="4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96" name="Rectangle 43">
                <a:extLst>
                  <a:ext uri="{FF2B5EF4-FFF2-40B4-BE49-F238E27FC236}">
                    <a16:creationId xmlns:a16="http://schemas.microsoft.com/office/drawing/2014/main" id="{E4271BC9-4D71-C74A-B5FA-0010FBD9011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3175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1 - 3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97" name="Line 44">
                <a:extLst>
                  <a:ext uri="{FF2B5EF4-FFF2-40B4-BE49-F238E27FC236}">
                    <a16:creationId xmlns:a16="http://schemas.microsoft.com/office/drawing/2014/main" id="{47AA8878-FECC-3B48-8FB5-729761A25F0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3119"/>
                <a:ext cx="70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98" name="Freeform 45">
                <a:extLst>
                  <a:ext uri="{FF2B5EF4-FFF2-40B4-BE49-F238E27FC236}">
                    <a16:creationId xmlns:a16="http://schemas.microsoft.com/office/drawing/2014/main" id="{108D5A7C-1A24-2643-A1D4-366B64065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" y="309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6331" name="Group 46">
              <a:extLst>
                <a:ext uri="{FF2B5EF4-FFF2-40B4-BE49-F238E27FC236}">
                  <a16:creationId xmlns:a16="http://schemas.microsoft.com/office/drawing/2014/main" id="{C0DEBDA2-7495-6040-B770-75C94F1418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3175"/>
              <a:ext cx="1479" cy="525"/>
              <a:chOff x="4233" y="3175"/>
              <a:chExt cx="1479" cy="525"/>
            </a:xfrm>
          </p:grpSpPr>
          <p:sp>
            <p:nvSpPr>
              <p:cNvPr id="56384" name="Rectangle 47">
                <a:extLst>
                  <a:ext uri="{FF2B5EF4-FFF2-40B4-BE49-F238E27FC236}">
                    <a16:creationId xmlns:a16="http://schemas.microsoft.com/office/drawing/2014/main" id="{A1F91488-1E68-E545-86D4-505B0537B9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3179"/>
                <a:ext cx="610" cy="2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85" name="Rectangle 48">
                <a:extLst>
                  <a:ext uri="{FF2B5EF4-FFF2-40B4-BE49-F238E27FC236}">
                    <a16:creationId xmlns:a16="http://schemas.microsoft.com/office/drawing/2014/main" id="{F627F113-77FA-B740-85E4-BFCBF25463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75"/>
                <a:ext cx="42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Electrical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86" name="Rectangle 49">
                <a:extLst>
                  <a:ext uri="{FF2B5EF4-FFF2-40B4-BE49-F238E27FC236}">
                    <a16:creationId xmlns:a16="http://schemas.microsoft.com/office/drawing/2014/main" id="{339D5E89-BAEF-C443-B125-1B1A625644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90"/>
                <a:ext cx="55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Engineering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87" name="Freeform 50">
                <a:extLst>
                  <a:ext uri="{FF2B5EF4-FFF2-40B4-BE49-F238E27FC236}">
                    <a16:creationId xmlns:a16="http://schemas.microsoft.com/office/drawing/2014/main" id="{C637E6F0-EC6C-A14C-B8B1-62DE553A82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88" name="Freeform 51">
                <a:extLst>
                  <a:ext uri="{FF2B5EF4-FFF2-40B4-BE49-F238E27FC236}">
                    <a16:creationId xmlns:a16="http://schemas.microsoft.com/office/drawing/2014/main" id="{EC9517A4-C809-1149-B220-B730C90284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89" name="Freeform 52">
                <a:extLst>
                  <a:ext uri="{FF2B5EF4-FFF2-40B4-BE49-F238E27FC236}">
                    <a16:creationId xmlns:a16="http://schemas.microsoft.com/office/drawing/2014/main" id="{88A609C1-B073-7542-A31E-E85B0F554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8" y="3264"/>
                <a:ext cx="697" cy="378"/>
              </a:xfrm>
              <a:custGeom>
                <a:avLst/>
                <a:gdLst>
                  <a:gd name="T0" fmla="*/ 62 w 697"/>
                  <a:gd name="T1" fmla="*/ 163 h 378"/>
                  <a:gd name="T2" fmla="*/ 5 w 697"/>
                  <a:gd name="T3" fmla="*/ 178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1 h 378"/>
                  <a:gd name="T12" fmla="*/ 142 w 697"/>
                  <a:gd name="T13" fmla="*/ 319 h 378"/>
                  <a:gd name="T14" fmla="*/ 155 w 697"/>
                  <a:gd name="T15" fmla="*/ 370 h 378"/>
                  <a:gd name="T16" fmla="*/ 235 w 697"/>
                  <a:gd name="T17" fmla="*/ 352 h 378"/>
                  <a:gd name="T18" fmla="*/ 294 w 697"/>
                  <a:gd name="T19" fmla="*/ 378 h 378"/>
                  <a:gd name="T20" fmla="*/ 340 w 697"/>
                  <a:gd name="T21" fmla="*/ 352 h 378"/>
                  <a:gd name="T22" fmla="*/ 385 w 697"/>
                  <a:gd name="T23" fmla="*/ 378 h 378"/>
                  <a:gd name="T24" fmla="*/ 426 w 697"/>
                  <a:gd name="T25" fmla="*/ 347 h 378"/>
                  <a:gd name="T26" fmla="*/ 487 w 697"/>
                  <a:gd name="T27" fmla="*/ 368 h 378"/>
                  <a:gd name="T28" fmla="*/ 542 w 697"/>
                  <a:gd name="T29" fmla="*/ 327 h 378"/>
                  <a:gd name="T30" fmla="*/ 643 w 697"/>
                  <a:gd name="T31" fmla="*/ 340 h 378"/>
                  <a:gd name="T32" fmla="*/ 617 w 697"/>
                  <a:gd name="T33" fmla="*/ 293 h 378"/>
                  <a:gd name="T34" fmla="*/ 686 w 697"/>
                  <a:gd name="T35" fmla="*/ 288 h 378"/>
                  <a:gd name="T36" fmla="*/ 638 w 697"/>
                  <a:gd name="T37" fmla="*/ 234 h 378"/>
                  <a:gd name="T38" fmla="*/ 697 w 697"/>
                  <a:gd name="T39" fmla="*/ 202 h 378"/>
                  <a:gd name="T40" fmla="*/ 622 w 697"/>
                  <a:gd name="T41" fmla="*/ 170 h 378"/>
                  <a:gd name="T42" fmla="*/ 665 w 697"/>
                  <a:gd name="T43" fmla="*/ 122 h 378"/>
                  <a:gd name="T44" fmla="*/ 586 w 697"/>
                  <a:gd name="T45" fmla="*/ 120 h 378"/>
                  <a:gd name="T46" fmla="*/ 617 w 697"/>
                  <a:gd name="T47" fmla="*/ 64 h 378"/>
                  <a:gd name="T48" fmla="*/ 518 w 697"/>
                  <a:gd name="T49" fmla="*/ 73 h 378"/>
                  <a:gd name="T50" fmla="*/ 511 w 697"/>
                  <a:gd name="T51" fmla="*/ 17 h 378"/>
                  <a:gd name="T52" fmla="*/ 411 w 697"/>
                  <a:gd name="T53" fmla="*/ 41 h 378"/>
                  <a:gd name="T54" fmla="*/ 374 w 697"/>
                  <a:gd name="T55" fmla="*/ 0 h 378"/>
                  <a:gd name="T56" fmla="*/ 310 w 697"/>
                  <a:gd name="T57" fmla="*/ 36 h 378"/>
                  <a:gd name="T58" fmla="*/ 248 w 697"/>
                  <a:gd name="T59" fmla="*/ 0 h 378"/>
                  <a:gd name="T60" fmla="*/ 209 w 697"/>
                  <a:gd name="T61" fmla="*/ 56 h 378"/>
                  <a:gd name="T62" fmla="*/ 142 w 697"/>
                  <a:gd name="T63" fmla="*/ 27 h 378"/>
                  <a:gd name="T64" fmla="*/ 144 w 697"/>
                  <a:gd name="T65" fmla="*/ 76 h 378"/>
                  <a:gd name="T66" fmla="*/ 57 w 697"/>
                  <a:gd name="T67" fmla="*/ 61 h 378"/>
                  <a:gd name="T68" fmla="*/ 78 w 697"/>
                  <a:gd name="T69" fmla="*/ 112 h 378"/>
                  <a:gd name="T70" fmla="*/ 0 w 697"/>
                  <a:gd name="T71" fmla="*/ 110 h 378"/>
                  <a:gd name="T72" fmla="*/ 62 w 697"/>
                  <a:gd name="T73" fmla="*/ 163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2" y="163"/>
                    </a:moveTo>
                    <a:lnTo>
                      <a:pt x="5" y="178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1"/>
                    </a:lnTo>
                    <a:lnTo>
                      <a:pt x="142" y="319"/>
                    </a:lnTo>
                    <a:lnTo>
                      <a:pt x="155" y="370"/>
                    </a:lnTo>
                    <a:lnTo>
                      <a:pt x="235" y="352"/>
                    </a:lnTo>
                    <a:lnTo>
                      <a:pt x="294" y="378"/>
                    </a:lnTo>
                    <a:lnTo>
                      <a:pt x="340" y="352"/>
                    </a:lnTo>
                    <a:lnTo>
                      <a:pt x="385" y="378"/>
                    </a:lnTo>
                    <a:lnTo>
                      <a:pt x="426" y="347"/>
                    </a:lnTo>
                    <a:lnTo>
                      <a:pt x="487" y="368"/>
                    </a:lnTo>
                    <a:lnTo>
                      <a:pt x="542" y="327"/>
                    </a:lnTo>
                    <a:lnTo>
                      <a:pt x="643" y="340"/>
                    </a:lnTo>
                    <a:lnTo>
                      <a:pt x="617" y="293"/>
                    </a:lnTo>
                    <a:lnTo>
                      <a:pt x="686" y="288"/>
                    </a:lnTo>
                    <a:lnTo>
                      <a:pt x="638" y="234"/>
                    </a:lnTo>
                    <a:lnTo>
                      <a:pt x="697" y="202"/>
                    </a:lnTo>
                    <a:lnTo>
                      <a:pt x="622" y="170"/>
                    </a:lnTo>
                    <a:lnTo>
                      <a:pt x="665" y="122"/>
                    </a:lnTo>
                    <a:lnTo>
                      <a:pt x="586" y="120"/>
                    </a:lnTo>
                    <a:lnTo>
                      <a:pt x="617" y="64"/>
                    </a:lnTo>
                    <a:lnTo>
                      <a:pt x="518" y="73"/>
                    </a:lnTo>
                    <a:lnTo>
                      <a:pt x="511" y="17"/>
                    </a:lnTo>
                    <a:lnTo>
                      <a:pt x="411" y="41"/>
                    </a:lnTo>
                    <a:lnTo>
                      <a:pt x="374" y="0"/>
                    </a:lnTo>
                    <a:lnTo>
                      <a:pt x="310" y="36"/>
                    </a:lnTo>
                    <a:lnTo>
                      <a:pt x="248" y="0"/>
                    </a:lnTo>
                    <a:lnTo>
                      <a:pt x="209" y="56"/>
                    </a:lnTo>
                    <a:lnTo>
                      <a:pt x="142" y="27"/>
                    </a:lnTo>
                    <a:lnTo>
                      <a:pt x="144" y="76"/>
                    </a:lnTo>
                    <a:lnTo>
                      <a:pt x="57" y="61"/>
                    </a:lnTo>
                    <a:lnTo>
                      <a:pt x="78" y="112"/>
                    </a:lnTo>
                    <a:lnTo>
                      <a:pt x="0" y="110"/>
                    </a:lnTo>
                    <a:lnTo>
                      <a:pt x="62" y="163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90" name="Rectangle 53">
                <a:extLst>
                  <a:ext uri="{FF2B5EF4-FFF2-40B4-BE49-F238E27FC236}">
                    <a16:creationId xmlns:a16="http://schemas.microsoft.com/office/drawing/2014/main" id="{4E00C0B4-DBBB-7D4F-B462-E5EF77C15F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3394"/>
                <a:ext cx="36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Physics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91" name="Line 54">
                <a:extLst>
                  <a:ext uri="{FF2B5EF4-FFF2-40B4-BE49-F238E27FC236}">
                    <a16:creationId xmlns:a16="http://schemas.microsoft.com/office/drawing/2014/main" id="{1D5A7944-F983-AF4E-8C91-C13B10C81D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3439"/>
                <a:ext cx="67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92" name="Freeform 55">
                <a:extLst>
                  <a:ext uri="{FF2B5EF4-FFF2-40B4-BE49-F238E27FC236}">
                    <a16:creationId xmlns:a16="http://schemas.microsoft.com/office/drawing/2014/main" id="{87461668-CF8A-BA41-9E33-B962A3B33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3416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56332" name="Group 56">
              <a:extLst>
                <a:ext uri="{FF2B5EF4-FFF2-40B4-BE49-F238E27FC236}">
                  <a16:creationId xmlns:a16="http://schemas.microsoft.com/office/drawing/2014/main" id="{2C90B05E-0261-FD48-8F84-F6DFB8E5E96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0" y="1100"/>
              <a:ext cx="753" cy="641"/>
              <a:chOff x="3160" y="1100"/>
              <a:chExt cx="753" cy="641"/>
            </a:xfrm>
          </p:grpSpPr>
          <p:sp>
            <p:nvSpPr>
              <p:cNvPr id="56379" name="Rectangle 57">
                <a:extLst>
                  <a:ext uri="{FF2B5EF4-FFF2-40B4-BE49-F238E27FC236}">
                    <a16:creationId xmlns:a16="http://schemas.microsoft.com/office/drawing/2014/main" id="{765DCC0A-3055-1146-A9FC-4F9973B8C3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255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80" name="Rectangle 58">
                <a:extLst>
                  <a:ext uri="{FF2B5EF4-FFF2-40B4-BE49-F238E27FC236}">
                    <a16:creationId xmlns:a16="http://schemas.microsoft.com/office/drawing/2014/main" id="{F276C3AA-6238-6342-BF4E-D7499A9711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" y="1372"/>
                <a:ext cx="29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Virtual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81" name="Rectangle 59">
                <a:extLst>
                  <a:ext uri="{FF2B5EF4-FFF2-40B4-BE49-F238E27FC236}">
                    <a16:creationId xmlns:a16="http://schemas.microsoft.com/office/drawing/2014/main" id="{F694507A-204F-2A47-8F80-FF3CD1F1099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503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Machine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82" name="Rectangle 60">
                <a:extLst>
                  <a:ext uri="{FF2B5EF4-FFF2-40B4-BE49-F238E27FC236}">
                    <a16:creationId xmlns:a16="http://schemas.microsoft.com/office/drawing/2014/main" id="{61C6EC32-2725-8041-B1E2-BC568D1EC1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100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83" name="Rectangle 61">
                <a:extLst>
                  <a:ext uri="{FF2B5EF4-FFF2-40B4-BE49-F238E27FC236}">
                    <a16:creationId xmlns:a16="http://schemas.microsoft.com/office/drawing/2014/main" id="{61515AD4-5CE3-C04F-8D73-54935019B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1126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6333" name="Group 62">
              <a:extLst>
                <a:ext uri="{FF2B5EF4-FFF2-40B4-BE49-F238E27FC236}">
                  <a16:creationId xmlns:a16="http://schemas.microsoft.com/office/drawing/2014/main" id="{8FC772F7-420C-AF4E-B6FD-E0DB114701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3" y="660"/>
              <a:ext cx="1582" cy="1402"/>
              <a:chOff x="3893" y="660"/>
              <a:chExt cx="1582" cy="1402"/>
            </a:xfrm>
          </p:grpSpPr>
          <p:grpSp>
            <p:nvGrpSpPr>
              <p:cNvPr id="56369" name="Group 63">
                <a:extLst>
                  <a:ext uri="{FF2B5EF4-FFF2-40B4-BE49-F238E27FC236}">
                    <a16:creationId xmlns:a16="http://schemas.microsoft.com/office/drawing/2014/main" id="{A12DFAAB-0B30-E24B-BEE3-C911526A28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" y="660"/>
                <a:ext cx="810" cy="401"/>
                <a:chOff x="3893" y="660"/>
                <a:chExt cx="810" cy="401"/>
              </a:xfrm>
            </p:grpSpPr>
            <p:sp>
              <p:nvSpPr>
                <p:cNvPr id="56376" name="Rectangle 64">
                  <a:extLst>
                    <a:ext uri="{FF2B5EF4-FFF2-40B4-BE49-F238E27FC236}">
                      <a16:creationId xmlns:a16="http://schemas.microsoft.com/office/drawing/2014/main" id="{EB06324E-195D-C644-A215-915A924D28A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660"/>
                  <a:ext cx="810" cy="4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77" name="Rectangle 65">
                  <a:extLst>
                    <a:ext uri="{FF2B5EF4-FFF2-40B4-BE49-F238E27FC236}">
                      <a16:creationId xmlns:a16="http://schemas.microsoft.com/office/drawing/2014/main" id="{955D3E30-2F0C-6443-9BDB-E26A8268AC4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6" y="713"/>
                  <a:ext cx="50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Software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78" name="Rectangle 66">
                  <a:extLst>
                    <a:ext uri="{FF2B5EF4-FFF2-40B4-BE49-F238E27FC236}">
                      <a16:creationId xmlns:a16="http://schemas.microsoft.com/office/drawing/2014/main" id="{E60C2D3A-CD91-7E4E-8EAF-E2DA27E12F1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5" y="861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6370" name="Group 67">
                <a:extLst>
                  <a:ext uri="{FF2B5EF4-FFF2-40B4-BE49-F238E27FC236}">
                    <a16:creationId xmlns:a16="http://schemas.microsoft.com/office/drawing/2014/main" id="{4D163BCB-982B-FC4C-9A5D-98846AD991E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3" y="1421"/>
                <a:ext cx="752" cy="641"/>
                <a:chOff x="4723" y="1421"/>
                <a:chExt cx="752" cy="641"/>
              </a:xfrm>
            </p:grpSpPr>
            <p:sp>
              <p:nvSpPr>
                <p:cNvPr id="56371" name="Rectangle 68">
                  <a:extLst>
                    <a:ext uri="{FF2B5EF4-FFF2-40B4-BE49-F238E27FC236}">
                      <a16:creationId xmlns:a16="http://schemas.microsoft.com/office/drawing/2014/main" id="{1A59A5E8-28B2-8749-903F-09FFE86B9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575"/>
                  <a:ext cx="752" cy="487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72" name="Rectangle 69">
                  <a:extLst>
                    <a:ext uri="{FF2B5EF4-FFF2-40B4-BE49-F238E27FC236}">
                      <a16:creationId xmlns:a16="http://schemas.microsoft.com/office/drawing/2014/main" id="{B149215B-E127-7E44-B946-250BB1EDF8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" y="1692"/>
                  <a:ext cx="45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Assembly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73" name="Rectangle 70">
                  <a:extLst>
                    <a:ext uri="{FF2B5EF4-FFF2-40B4-BE49-F238E27FC236}">
                      <a16:creationId xmlns:a16="http://schemas.microsoft.com/office/drawing/2014/main" id="{47ED54D8-BE46-FA45-8E45-2037825CAD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8" y="1824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74" name="Rectangle 71">
                  <a:extLst>
                    <a:ext uri="{FF2B5EF4-FFF2-40B4-BE49-F238E27FC236}">
                      <a16:creationId xmlns:a16="http://schemas.microsoft.com/office/drawing/2014/main" id="{7DEF16A5-0357-EE48-9257-84B85B0F0F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421"/>
                  <a:ext cx="752" cy="154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75" name="Rectangle 72">
                  <a:extLst>
                    <a:ext uri="{FF2B5EF4-FFF2-40B4-BE49-F238E27FC236}">
                      <a16:creationId xmlns:a16="http://schemas.microsoft.com/office/drawing/2014/main" id="{FE79DCCE-9023-A54C-941C-6E124EB7A6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3" y="1447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6334" name="Group 73">
              <a:extLst>
                <a:ext uri="{FF2B5EF4-FFF2-40B4-BE49-F238E27FC236}">
                  <a16:creationId xmlns:a16="http://schemas.microsoft.com/office/drawing/2014/main" id="{F6FAA3A3-F811-B14D-82D5-0B3F90449E6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2400"/>
              <a:ext cx="1272" cy="1271"/>
              <a:chOff x="480" y="2400"/>
              <a:chExt cx="1272" cy="1271"/>
            </a:xfrm>
          </p:grpSpPr>
          <p:grpSp>
            <p:nvGrpSpPr>
              <p:cNvPr id="56359" name="Group 74">
                <a:extLst>
                  <a:ext uri="{FF2B5EF4-FFF2-40B4-BE49-F238E27FC236}">
                    <a16:creationId xmlns:a16="http://schemas.microsoft.com/office/drawing/2014/main" id="{F6D3F2BE-4520-D748-B806-CFB868A9DF4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" y="3294"/>
                <a:ext cx="810" cy="377"/>
                <a:chOff x="942" y="3294"/>
                <a:chExt cx="810" cy="377"/>
              </a:xfrm>
            </p:grpSpPr>
            <p:sp>
              <p:nvSpPr>
                <p:cNvPr id="56366" name="Rectangle 75">
                  <a:extLst>
                    <a:ext uri="{FF2B5EF4-FFF2-40B4-BE49-F238E27FC236}">
                      <a16:creationId xmlns:a16="http://schemas.microsoft.com/office/drawing/2014/main" id="{D24519F3-683D-7440-B022-6AD35D71A6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" y="3294"/>
                  <a:ext cx="810" cy="3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67" name="Rectangle 76">
                  <a:extLst>
                    <a:ext uri="{FF2B5EF4-FFF2-40B4-BE49-F238E27FC236}">
                      <a16:creationId xmlns:a16="http://schemas.microsoft.com/office/drawing/2014/main" id="{1225B5FF-B64F-A04B-A71E-4AF1ACECF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3" y="3336"/>
                  <a:ext cx="548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Hardware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68" name="Rectangle 77">
                  <a:extLst>
                    <a:ext uri="{FF2B5EF4-FFF2-40B4-BE49-F238E27FC236}">
                      <a16:creationId xmlns:a16="http://schemas.microsoft.com/office/drawing/2014/main" id="{100E67D2-2A10-A542-A697-91E5BB89664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3484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56360" name="Group 78">
                <a:extLst>
                  <a:ext uri="{FF2B5EF4-FFF2-40B4-BE49-F238E27FC236}">
                    <a16:creationId xmlns:a16="http://schemas.microsoft.com/office/drawing/2014/main" id="{5A8DACED-AC59-AC4C-8400-88B55FCB7CB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400"/>
                <a:ext cx="753" cy="641"/>
                <a:chOff x="480" y="2400"/>
                <a:chExt cx="753" cy="641"/>
              </a:xfrm>
            </p:grpSpPr>
            <p:sp>
              <p:nvSpPr>
                <p:cNvPr id="56361" name="Rectangle 79">
                  <a:extLst>
                    <a:ext uri="{FF2B5EF4-FFF2-40B4-BE49-F238E27FC236}">
                      <a16:creationId xmlns:a16="http://schemas.microsoft.com/office/drawing/2014/main" id="{0C7B3AF2-7F53-F843-B353-46017F5820B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556"/>
                  <a:ext cx="753" cy="485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62" name="Rectangle 80">
                  <a:extLst>
                    <a:ext uri="{FF2B5EF4-FFF2-40B4-BE49-F238E27FC236}">
                      <a16:creationId xmlns:a16="http://schemas.microsoft.com/office/drawing/2014/main" id="{D68A28E0-5740-8947-9183-24E0ADB46C2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" y="267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Machine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63" name="Rectangle 81">
                  <a:extLst>
                    <a:ext uri="{FF2B5EF4-FFF2-40B4-BE49-F238E27FC236}">
                      <a16:creationId xmlns:a16="http://schemas.microsoft.com/office/drawing/2014/main" id="{B4B33FDD-C415-ED48-828D-0937FFF1118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2803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64" name="Rectangle 82">
                  <a:extLst>
                    <a:ext uri="{FF2B5EF4-FFF2-40B4-BE49-F238E27FC236}">
                      <a16:creationId xmlns:a16="http://schemas.microsoft.com/office/drawing/2014/main" id="{4A77AA7C-13EC-2344-AEB1-FC03F05A9D3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400"/>
                  <a:ext cx="753" cy="1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365" name="Rectangle 83">
                  <a:extLst>
                    <a:ext uri="{FF2B5EF4-FFF2-40B4-BE49-F238E27FC236}">
                      <a16:creationId xmlns:a16="http://schemas.microsoft.com/office/drawing/2014/main" id="{9A515D48-835D-804B-8AF1-8E75F9F5F1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" y="2428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56335" name="Group 84">
              <a:extLst>
                <a:ext uri="{FF2B5EF4-FFF2-40B4-BE49-F238E27FC236}">
                  <a16:creationId xmlns:a16="http://schemas.microsoft.com/office/drawing/2014/main" id="{8085C25F-A3DD-F843-9DA4-196390B0E64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2721"/>
              <a:ext cx="751" cy="641"/>
              <a:chOff x="1984" y="2721"/>
              <a:chExt cx="751" cy="641"/>
            </a:xfrm>
          </p:grpSpPr>
          <p:sp>
            <p:nvSpPr>
              <p:cNvPr id="56354" name="Rectangle 85">
                <a:extLst>
                  <a:ext uri="{FF2B5EF4-FFF2-40B4-BE49-F238E27FC236}">
                    <a16:creationId xmlns:a16="http://schemas.microsoft.com/office/drawing/2014/main" id="{8423FD3B-3C8E-0946-91F4-6AFBF6C5B0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877"/>
                <a:ext cx="751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5" name="Rectangle 86">
                <a:extLst>
                  <a:ext uri="{FF2B5EF4-FFF2-40B4-BE49-F238E27FC236}">
                    <a16:creationId xmlns:a16="http://schemas.microsoft.com/office/drawing/2014/main" id="{FEEAF4C3-728D-8B47-830B-D4CED9866E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992"/>
                <a:ext cx="43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Hardware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6" name="Rectangle 87">
                <a:extLst>
                  <a:ext uri="{FF2B5EF4-FFF2-40B4-BE49-F238E27FC236}">
                    <a16:creationId xmlns:a16="http://schemas.microsoft.com/office/drawing/2014/main" id="{846D3221-8B7C-6E4A-803A-AB35DCA2F7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9" y="3124"/>
                <a:ext cx="3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Platform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7" name="Rectangle 88">
                <a:extLst>
                  <a:ext uri="{FF2B5EF4-FFF2-40B4-BE49-F238E27FC236}">
                    <a16:creationId xmlns:a16="http://schemas.microsoft.com/office/drawing/2014/main" id="{265E639B-C5F2-D34A-88CA-1FFA58EE93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721"/>
                <a:ext cx="751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8" name="Rectangle 89">
                <a:extLst>
                  <a:ext uri="{FF2B5EF4-FFF2-40B4-BE49-F238E27FC236}">
                    <a16:creationId xmlns:a16="http://schemas.microsoft.com/office/drawing/2014/main" id="{375A53C7-5D24-C64F-91B2-B8671E3D45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7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6336" name="Group 90">
              <a:extLst>
                <a:ext uri="{FF2B5EF4-FFF2-40B4-BE49-F238E27FC236}">
                  <a16:creationId xmlns:a16="http://schemas.microsoft.com/office/drawing/2014/main" id="{5A47A2E6-A93E-354A-A7B1-95EBBDEE9B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" y="3041"/>
              <a:ext cx="753" cy="641"/>
              <a:chOff x="3480" y="3041"/>
              <a:chExt cx="753" cy="641"/>
            </a:xfrm>
          </p:grpSpPr>
          <p:sp>
            <p:nvSpPr>
              <p:cNvPr id="56349" name="Rectangle 91">
                <a:extLst>
                  <a:ext uri="{FF2B5EF4-FFF2-40B4-BE49-F238E27FC236}">
                    <a16:creationId xmlns:a16="http://schemas.microsoft.com/office/drawing/2014/main" id="{F9265861-799C-9E45-B6AB-A217BEDFC7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197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0" name="Rectangle 92">
                <a:extLst>
                  <a:ext uri="{FF2B5EF4-FFF2-40B4-BE49-F238E27FC236}">
                    <a16:creationId xmlns:a16="http://schemas.microsoft.com/office/drawing/2014/main" id="{99E0DC88-145A-0347-8FD6-ABC405771B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313"/>
                <a:ext cx="3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Chips 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1" name="Rectangle 93">
                <a:extLst>
                  <a:ext uri="{FF2B5EF4-FFF2-40B4-BE49-F238E27FC236}">
                    <a16:creationId xmlns:a16="http://schemas.microsoft.com/office/drawing/2014/main" id="{8B2B7FF3-8ACB-2F49-B017-A8101EC7F6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3444"/>
                <a:ext cx="55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Logic Gates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2" name="Rectangle 94">
                <a:extLst>
                  <a:ext uri="{FF2B5EF4-FFF2-40B4-BE49-F238E27FC236}">
                    <a16:creationId xmlns:a16="http://schemas.microsoft.com/office/drawing/2014/main" id="{17561697-4147-9045-8A32-6DE5FA3134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041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53" name="Rectangle 95">
                <a:extLst>
                  <a:ext uri="{FF2B5EF4-FFF2-40B4-BE49-F238E27FC236}">
                    <a16:creationId xmlns:a16="http://schemas.microsoft.com/office/drawing/2014/main" id="{BD36F066-8A1C-AC46-9027-AF45E6861F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06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56337" name="Group 96">
              <a:extLst>
                <a:ext uri="{FF2B5EF4-FFF2-40B4-BE49-F238E27FC236}">
                  <a16:creationId xmlns:a16="http://schemas.microsoft.com/office/drawing/2014/main" id="{596F8C33-FE54-8244-9209-1C6A33CB043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" y="634"/>
              <a:ext cx="1589" cy="503"/>
              <a:chOff x="163" y="634"/>
              <a:chExt cx="1589" cy="503"/>
            </a:xfrm>
          </p:grpSpPr>
          <p:sp>
            <p:nvSpPr>
              <p:cNvPr id="56338" name="Freeform 97">
                <a:extLst>
                  <a:ext uri="{FF2B5EF4-FFF2-40B4-BE49-F238E27FC236}">
                    <a16:creationId xmlns:a16="http://schemas.microsoft.com/office/drawing/2014/main" id="{5EE41E23-0DD9-014F-8E28-5EA884084D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39" name="Freeform 98">
                <a:extLst>
                  <a:ext uri="{FF2B5EF4-FFF2-40B4-BE49-F238E27FC236}">
                    <a16:creationId xmlns:a16="http://schemas.microsoft.com/office/drawing/2014/main" id="{B1EE51FD-9572-234B-A891-141EA9B86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40" name="Freeform 99">
                <a:extLst>
                  <a:ext uri="{FF2B5EF4-FFF2-40B4-BE49-F238E27FC236}">
                    <a16:creationId xmlns:a16="http://schemas.microsoft.com/office/drawing/2014/main" id="{AD025A80-0E19-2243-AF01-00DFA469DD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634"/>
                <a:ext cx="748" cy="445"/>
              </a:xfrm>
              <a:custGeom>
                <a:avLst/>
                <a:gdLst>
                  <a:gd name="T0" fmla="*/ 67 w 748"/>
                  <a:gd name="T1" fmla="*/ 192 h 445"/>
                  <a:gd name="T2" fmla="*/ 5 w 748"/>
                  <a:gd name="T3" fmla="*/ 210 h 445"/>
                  <a:gd name="T4" fmla="*/ 77 w 748"/>
                  <a:gd name="T5" fmla="*/ 235 h 445"/>
                  <a:gd name="T6" fmla="*/ 18 w 748"/>
                  <a:gd name="T7" fmla="*/ 289 h 445"/>
                  <a:gd name="T8" fmla="*/ 97 w 748"/>
                  <a:gd name="T9" fmla="*/ 314 h 445"/>
                  <a:gd name="T10" fmla="*/ 53 w 748"/>
                  <a:gd name="T11" fmla="*/ 366 h 445"/>
                  <a:gd name="T12" fmla="*/ 152 w 748"/>
                  <a:gd name="T13" fmla="*/ 376 h 445"/>
                  <a:gd name="T14" fmla="*/ 167 w 748"/>
                  <a:gd name="T15" fmla="*/ 437 h 445"/>
                  <a:gd name="T16" fmla="*/ 252 w 748"/>
                  <a:gd name="T17" fmla="*/ 414 h 445"/>
                  <a:gd name="T18" fmla="*/ 316 w 748"/>
                  <a:gd name="T19" fmla="*/ 445 h 445"/>
                  <a:gd name="T20" fmla="*/ 363 w 748"/>
                  <a:gd name="T21" fmla="*/ 415 h 445"/>
                  <a:gd name="T22" fmla="*/ 413 w 748"/>
                  <a:gd name="T23" fmla="*/ 445 h 445"/>
                  <a:gd name="T24" fmla="*/ 458 w 748"/>
                  <a:gd name="T25" fmla="*/ 409 h 445"/>
                  <a:gd name="T26" fmla="*/ 523 w 748"/>
                  <a:gd name="T27" fmla="*/ 434 h 445"/>
                  <a:gd name="T28" fmla="*/ 582 w 748"/>
                  <a:gd name="T29" fmla="*/ 386 h 445"/>
                  <a:gd name="T30" fmla="*/ 689 w 748"/>
                  <a:gd name="T31" fmla="*/ 401 h 445"/>
                  <a:gd name="T32" fmla="*/ 662 w 748"/>
                  <a:gd name="T33" fmla="*/ 345 h 445"/>
                  <a:gd name="T34" fmla="*/ 735 w 748"/>
                  <a:gd name="T35" fmla="*/ 338 h 445"/>
                  <a:gd name="T36" fmla="*/ 685 w 748"/>
                  <a:gd name="T37" fmla="*/ 274 h 445"/>
                  <a:gd name="T38" fmla="*/ 748 w 748"/>
                  <a:gd name="T39" fmla="*/ 240 h 445"/>
                  <a:gd name="T40" fmla="*/ 667 w 748"/>
                  <a:gd name="T41" fmla="*/ 200 h 445"/>
                  <a:gd name="T42" fmla="*/ 712 w 748"/>
                  <a:gd name="T43" fmla="*/ 144 h 445"/>
                  <a:gd name="T44" fmla="*/ 627 w 748"/>
                  <a:gd name="T45" fmla="*/ 141 h 445"/>
                  <a:gd name="T46" fmla="*/ 662 w 748"/>
                  <a:gd name="T47" fmla="*/ 77 h 445"/>
                  <a:gd name="T48" fmla="*/ 556 w 748"/>
                  <a:gd name="T49" fmla="*/ 85 h 445"/>
                  <a:gd name="T50" fmla="*/ 549 w 748"/>
                  <a:gd name="T51" fmla="*/ 19 h 445"/>
                  <a:gd name="T52" fmla="*/ 441 w 748"/>
                  <a:gd name="T53" fmla="*/ 49 h 445"/>
                  <a:gd name="T54" fmla="*/ 402 w 748"/>
                  <a:gd name="T55" fmla="*/ 0 h 445"/>
                  <a:gd name="T56" fmla="*/ 333 w 748"/>
                  <a:gd name="T57" fmla="*/ 44 h 445"/>
                  <a:gd name="T58" fmla="*/ 267 w 748"/>
                  <a:gd name="T59" fmla="*/ 0 h 445"/>
                  <a:gd name="T60" fmla="*/ 226 w 748"/>
                  <a:gd name="T61" fmla="*/ 67 h 445"/>
                  <a:gd name="T62" fmla="*/ 152 w 748"/>
                  <a:gd name="T63" fmla="*/ 31 h 445"/>
                  <a:gd name="T64" fmla="*/ 155 w 748"/>
                  <a:gd name="T65" fmla="*/ 90 h 445"/>
                  <a:gd name="T66" fmla="*/ 62 w 748"/>
                  <a:gd name="T67" fmla="*/ 72 h 445"/>
                  <a:gd name="T68" fmla="*/ 85 w 748"/>
                  <a:gd name="T69" fmla="*/ 133 h 445"/>
                  <a:gd name="T70" fmla="*/ 0 w 748"/>
                  <a:gd name="T71" fmla="*/ 129 h 445"/>
                  <a:gd name="T72" fmla="*/ 67 w 748"/>
                  <a:gd name="T73" fmla="*/ 192 h 4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5"/>
                  <a:gd name="T113" fmla="*/ 748 w 748"/>
                  <a:gd name="T114" fmla="*/ 445 h 4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5">
                    <a:moveTo>
                      <a:pt x="67" y="192"/>
                    </a:moveTo>
                    <a:lnTo>
                      <a:pt x="5" y="210"/>
                    </a:lnTo>
                    <a:lnTo>
                      <a:pt x="77" y="235"/>
                    </a:lnTo>
                    <a:lnTo>
                      <a:pt x="18" y="289"/>
                    </a:lnTo>
                    <a:lnTo>
                      <a:pt x="97" y="314"/>
                    </a:lnTo>
                    <a:lnTo>
                      <a:pt x="53" y="366"/>
                    </a:lnTo>
                    <a:lnTo>
                      <a:pt x="152" y="376"/>
                    </a:lnTo>
                    <a:lnTo>
                      <a:pt x="167" y="437"/>
                    </a:lnTo>
                    <a:lnTo>
                      <a:pt x="252" y="414"/>
                    </a:lnTo>
                    <a:lnTo>
                      <a:pt x="316" y="445"/>
                    </a:lnTo>
                    <a:lnTo>
                      <a:pt x="363" y="415"/>
                    </a:lnTo>
                    <a:lnTo>
                      <a:pt x="413" y="445"/>
                    </a:lnTo>
                    <a:lnTo>
                      <a:pt x="458" y="409"/>
                    </a:lnTo>
                    <a:lnTo>
                      <a:pt x="523" y="434"/>
                    </a:lnTo>
                    <a:lnTo>
                      <a:pt x="582" y="386"/>
                    </a:lnTo>
                    <a:lnTo>
                      <a:pt x="689" y="401"/>
                    </a:lnTo>
                    <a:lnTo>
                      <a:pt x="662" y="345"/>
                    </a:lnTo>
                    <a:lnTo>
                      <a:pt x="735" y="338"/>
                    </a:lnTo>
                    <a:lnTo>
                      <a:pt x="685" y="274"/>
                    </a:lnTo>
                    <a:lnTo>
                      <a:pt x="748" y="240"/>
                    </a:lnTo>
                    <a:lnTo>
                      <a:pt x="667" y="200"/>
                    </a:lnTo>
                    <a:lnTo>
                      <a:pt x="712" y="144"/>
                    </a:lnTo>
                    <a:lnTo>
                      <a:pt x="627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9"/>
                    </a:lnTo>
                    <a:lnTo>
                      <a:pt x="441" y="49"/>
                    </a:lnTo>
                    <a:lnTo>
                      <a:pt x="402" y="0"/>
                    </a:lnTo>
                    <a:lnTo>
                      <a:pt x="333" y="44"/>
                    </a:lnTo>
                    <a:lnTo>
                      <a:pt x="267" y="0"/>
                    </a:lnTo>
                    <a:lnTo>
                      <a:pt x="226" y="67"/>
                    </a:lnTo>
                    <a:lnTo>
                      <a:pt x="152" y="31"/>
                    </a:lnTo>
                    <a:lnTo>
                      <a:pt x="155" y="90"/>
                    </a:lnTo>
                    <a:lnTo>
                      <a:pt x="62" y="72"/>
                    </a:lnTo>
                    <a:lnTo>
                      <a:pt x="85" y="133"/>
                    </a:lnTo>
                    <a:lnTo>
                      <a:pt x="0" y="129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41" name="Rectangle 100">
                <a:extLst>
                  <a:ext uri="{FF2B5EF4-FFF2-40B4-BE49-F238E27FC236}">
                    <a16:creationId xmlns:a16="http://schemas.microsoft.com/office/drawing/2014/main" id="{AC39849B-DF68-F64B-9A01-1E5621F152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" y="741"/>
                <a:ext cx="3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Human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42" name="Rectangle 101">
                <a:extLst>
                  <a:ext uri="{FF2B5EF4-FFF2-40B4-BE49-F238E27FC236}">
                    <a16:creationId xmlns:a16="http://schemas.microsoft.com/office/drawing/2014/main" id="{B725A975-C3D2-504A-B588-36EBF5B14A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" y="856"/>
                <a:ext cx="38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Thought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43" name="Rectangle 102">
                <a:extLst>
                  <a:ext uri="{FF2B5EF4-FFF2-40B4-BE49-F238E27FC236}">
                    <a16:creationId xmlns:a16="http://schemas.microsoft.com/office/drawing/2014/main" id="{019248DD-F53B-5B47-AA40-80D3E4A5C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" y="673"/>
                <a:ext cx="771" cy="1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44" name="Rectangle 103">
                <a:extLst>
                  <a:ext uri="{FF2B5EF4-FFF2-40B4-BE49-F238E27FC236}">
                    <a16:creationId xmlns:a16="http://schemas.microsoft.com/office/drawing/2014/main" id="{9A72C91F-F264-B048-8E54-D555BFD04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" y="696"/>
                <a:ext cx="7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design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45" name="Freeform 104">
                <a:extLst>
                  <a:ext uri="{FF2B5EF4-FFF2-40B4-BE49-F238E27FC236}">
                    <a16:creationId xmlns:a16="http://schemas.microsoft.com/office/drawing/2014/main" id="{F4BCC49D-1599-A74A-B267-487D81CEF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936"/>
                <a:ext cx="578" cy="95"/>
              </a:xfrm>
              <a:custGeom>
                <a:avLst/>
                <a:gdLst>
                  <a:gd name="T0" fmla="*/ 0 w 578"/>
                  <a:gd name="T1" fmla="*/ 48 h 95"/>
                  <a:gd name="T2" fmla="*/ 4 w 578"/>
                  <a:gd name="T3" fmla="*/ 41 h 95"/>
                  <a:gd name="T4" fmla="*/ 13 w 578"/>
                  <a:gd name="T5" fmla="*/ 33 h 95"/>
                  <a:gd name="T6" fmla="*/ 28 w 578"/>
                  <a:gd name="T7" fmla="*/ 26 h 95"/>
                  <a:gd name="T8" fmla="*/ 51 w 578"/>
                  <a:gd name="T9" fmla="*/ 20 h 95"/>
                  <a:gd name="T10" fmla="*/ 77 w 578"/>
                  <a:gd name="T11" fmla="*/ 15 h 95"/>
                  <a:gd name="T12" fmla="*/ 108 w 578"/>
                  <a:gd name="T13" fmla="*/ 10 h 95"/>
                  <a:gd name="T14" fmla="*/ 144 w 578"/>
                  <a:gd name="T15" fmla="*/ 5 h 95"/>
                  <a:gd name="T16" fmla="*/ 183 w 578"/>
                  <a:gd name="T17" fmla="*/ 2 h 95"/>
                  <a:gd name="T18" fmla="*/ 226 w 578"/>
                  <a:gd name="T19" fmla="*/ 0 h 95"/>
                  <a:gd name="T20" fmla="*/ 268 w 578"/>
                  <a:gd name="T21" fmla="*/ 0 h 95"/>
                  <a:gd name="T22" fmla="*/ 311 w 578"/>
                  <a:gd name="T23" fmla="*/ 0 h 95"/>
                  <a:gd name="T24" fmla="*/ 353 w 578"/>
                  <a:gd name="T25" fmla="*/ 0 h 95"/>
                  <a:gd name="T26" fmla="*/ 395 w 578"/>
                  <a:gd name="T27" fmla="*/ 2 h 95"/>
                  <a:gd name="T28" fmla="*/ 435 w 578"/>
                  <a:gd name="T29" fmla="*/ 5 h 95"/>
                  <a:gd name="T30" fmla="*/ 469 w 578"/>
                  <a:gd name="T31" fmla="*/ 10 h 95"/>
                  <a:gd name="T32" fmla="*/ 502 w 578"/>
                  <a:gd name="T33" fmla="*/ 15 h 95"/>
                  <a:gd name="T34" fmla="*/ 528 w 578"/>
                  <a:gd name="T35" fmla="*/ 20 h 95"/>
                  <a:gd name="T36" fmla="*/ 551 w 578"/>
                  <a:gd name="T37" fmla="*/ 26 h 95"/>
                  <a:gd name="T38" fmla="*/ 565 w 578"/>
                  <a:gd name="T39" fmla="*/ 33 h 95"/>
                  <a:gd name="T40" fmla="*/ 575 w 578"/>
                  <a:gd name="T41" fmla="*/ 41 h 95"/>
                  <a:gd name="T42" fmla="*/ 578 w 578"/>
                  <a:gd name="T43" fmla="*/ 48 h 95"/>
                  <a:gd name="T44" fmla="*/ 575 w 578"/>
                  <a:gd name="T45" fmla="*/ 54 h 95"/>
                  <a:gd name="T46" fmla="*/ 565 w 578"/>
                  <a:gd name="T47" fmla="*/ 62 h 95"/>
                  <a:gd name="T48" fmla="*/ 551 w 578"/>
                  <a:gd name="T49" fmla="*/ 69 h 95"/>
                  <a:gd name="T50" fmla="*/ 528 w 578"/>
                  <a:gd name="T51" fmla="*/ 76 h 95"/>
                  <a:gd name="T52" fmla="*/ 502 w 578"/>
                  <a:gd name="T53" fmla="*/ 81 h 95"/>
                  <a:gd name="T54" fmla="*/ 469 w 578"/>
                  <a:gd name="T55" fmla="*/ 85 h 95"/>
                  <a:gd name="T56" fmla="*/ 435 w 578"/>
                  <a:gd name="T57" fmla="*/ 90 h 95"/>
                  <a:gd name="T58" fmla="*/ 395 w 578"/>
                  <a:gd name="T59" fmla="*/ 92 h 95"/>
                  <a:gd name="T60" fmla="*/ 353 w 578"/>
                  <a:gd name="T61" fmla="*/ 95 h 95"/>
                  <a:gd name="T62" fmla="*/ 311 w 578"/>
                  <a:gd name="T63" fmla="*/ 95 h 95"/>
                  <a:gd name="T64" fmla="*/ 268 w 578"/>
                  <a:gd name="T65" fmla="*/ 95 h 95"/>
                  <a:gd name="T66" fmla="*/ 226 w 578"/>
                  <a:gd name="T67" fmla="*/ 95 h 95"/>
                  <a:gd name="T68" fmla="*/ 183 w 578"/>
                  <a:gd name="T69" fmla="*/ 92 h 95"/>
                  <a:gd name="T70" fmla="*/ 144 w 578"/>
                  <a:gd name="T71" fmla="*/ 90 h 95"/>
                  <a:gd name="T72" fmla="*/ 108 w 578"/>
                  <a:gd name="T73" fmla="*/ 85 h 95"/>
                  <a:gd name="T74" fmla="*/ 77 w 578"/>
                  <a:gd name="T75" fmla="*/ 81 h 95"/>
                  <a:gd name="T76" fmla="*/ 51 w 578"/>
                  <a:gd name="T77" fmla="*/ 76 h 95"/>
                  <a:gd name="T78" fmla="*/ 28 w 578"/>
                  <a:gd name="T79" fmla="*/ 69 h 95"/>
                  <a:gd name="T80" fmla="*/ 13 w 578"/>
                  <a:gd name="T81" fmla="*/ 62 h 95"/>
                  <a:gd name="T82" fmla="*/ 4 w 578"/>
                  <a:gd name="T83" fmla="*/ 54 h 95"/>
                  <a:gd name="T84" fmla="*/ 0 w 578"/>
                  <a:gd name="T85" fmla="*/ 48 h 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8"/>
                  <a:gd name="T130" fmla="*/ 0 h 95"/>
                  <a:gd name="T131" fmla="*/ 578 w 578"/>
                  <a:gd name="T132" fmla="*/ 95 h 9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8" h="95">
                    <a:moveTo>
                      <a:pt x="0" y="48"/>
                    </a:moveTo>
                    <a:lnTo>
                      <a:pt x="4" y="41"/>
                    </a:lnTo>
                    <a:lnTo>
                      <a:pt x="13" y="33"/>
                    </a:lnTo>
                    <a:lnTo>
                      <a:pt x="28" y="26"/>
                    </a:lnTo>
                    <a:lnTo>
                      <a:pt x="51" y="20"/>
                    </a:lnTo>
                    <a:lnTo>
                      <a:pt x="77" y="15"/>
                    </a:lnTo>
                    <a:lnTo>
                      <a:pt x="108" y="10"/>
                    </a:lnTo>
                    <a:lnTo>
                      <a:pt x="144" y="5"/>
                    </a:lnTo>
                    <a:lnTo>
                      <a:pt x="183" y="2"/>
                    </a:lnTo>
                    <a:lnTo>
                      <a:pt x="226" y="0"/>
                    </a:lnTo>
                    <a:lnTo>
                      <a:pt x="268" y="0"/>
                    </a:lnTo>
                    <a:lnTo>
                      <a:pt x="311" y="0"/>
                    </a:lnTo>
                    <a:lnTo>
                      <a:pt x="353" y="0"/>
                    </a:lnTo>
                    <a:lnTo>
                      <a:pt x="395" y="2"/>
                    </a:lnTo>
                    <a:lnTo>
                      <a:pt x="435" y="5"/>
                    </a:lnTo>
                    <a:lnTo>
                      <a:pt x="469" y="10"/>
                    </a:lnTo>
                    <a:lnTo>
                      <a:pt x="502" y="15"/>
                    </a:lnTo>
                    <a:lnTo>
                      <a:pt x="528" y="20"/>
                    </a:lnTo>
                    <a:lnTo>
                      <a:pt x="551" y="26"/>
                    </a:lnTo>
                    <a:lnTo>
                      <a:pt x="565" y="33"/>
                    </a:lnTo>
                    <a:lnTo>
                      <a:pt x="575" y="41"/>
                    </a:lnTo>
                    <a:lnTo>
                      <a:pt x="578" y="48"/>
                    </a:lnTo>
                    <a:lnTo>
                      <a:pt x="575" y="54"/>
                    </a:lnTo>
                    <a:lnTo>
                      <a:pt x="565" y="62"/>
                    </a:lnTo>
                    <a:lnTo>
                      <a:pt x="551" y="69"/>
                    </a:lnTo>
                    <a:lnTo>
                      <a:pt x="528" y="76"/>
                    </a:lnTo>
                    <a:lnTo>
                      <a:pt x="502" y="81"/>
                    </a:lnTo>
                    <a:lnTo>
                      <a:pt x="469" y="85"/>
                    </a:lnTo>
                    <a:lnTo>
                      <a:pt x="435" y="90"/>
                    </a:lnTo>
                    <a:lnTo>
                      <a:pt x="395" y="92"/>
                    </a:lnTo>
                    <a:lnTo>
                      <a:pt x="353" y="95"/>
                    </a:lnTo>
                    <a:lnTo>
                      <a:pt x="311" y="95"/>
                    </a:lnTo>
                    <a:lnTo>
                      <a:pt x="268" y="95"/>
                    </a:lnTo>
                    <a:lnTo>
                      <a:pt x="226" y="95"/>
                    </a:lnTo>
                    <a:lnTo>
                      <a:pt x="183" y="92"/>
                    </a:lnTo>
                    <a:lnTo>
                      <a:pt x="144" y="90"/>
                    </a:lnTo>
                    <a:lnTo>
                      <a:pt x="108" y="85"/>
                    </a:lnTo>
                    <a:lnTo>
                      <a:pt x="77" y="81"/>
                    </a:lnTo>
                    <a:lnTo>
                      <a:pt x="51" y="76"/>
                    </a:lnTo>
                    <a:lnTo>
                      <a:pt x="28" y="69"/>
                    </a:lnTo>
                    <a:lnTo>
                      <a:pt x="13" y="62"/>
                    </a:lnTo>
                    <a:lnTo>
                      <a:pt x="4" y="5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46" name="Rectangle 105">
                <a:extLst>
                  <a:ext uri="{FF2B5EF4-FFF2-40B4-BE49-F238E27FC236}">
                    <a16:creationId xmlns:a16="http://schemas.microsoft.com/office/drawing/2014/main" id="{6C92F42C-A3E4-4449-9711-F90C8FB0A6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941"/>
                <a:ext cx="4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9, 12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56347" name="Line 106">
                <a:extLst>
                  <a:ext uri="{FF2B5EF4-FFF2-40B4-BE49-F238E27FC236}">
                    <a16:creationId xmlns:a16="http://schemas.microsoft.com/office/drawing/2014/main" id="{65D59C58-08CF-3847-966C-59D174F09D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0" y="855"/>
                <a:ext cx="7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56348" name="Freeform 107">
                <a:extLst>
                  <a:ext uri="{FF2B5EF4-FFF2-40B4-BE49-F238E27FC236}">
                    <a16:creationId xmlns:a16="http://schemas.microsoft.com/office/drawing/2014/main" id="{09C579D8-3B33-F442-8304-8099A62952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832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56324" name="AutoShape 108">
            <a:extLst>
              <a:ext uri="{FF2B5EF4-FFF2-40B4-BE49-F238E27FC236}">
                <a16:creationId xmlns:a16="http://schemas.microsoft.com/office/drawing/2014/main" id="{36223AA7-2F64-3545-B7B1-01FF950DA8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066800"/>
            <a:ext cx="457200" cy="533400"/>
          </a:xfrm>
          <a:prstGeom prst="down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標題 1">
            <a:extLst>
              <a:ext uri="{FF2B5EF4-FFF2-40B4-BE49-F238E27FC236}">
                <a16:creationId xmlns:a16="http://schemas.microsoft.com/office/drawing/2014/main" id="{B6C79FBC-3A57-D549-A4D6-6371F4BFB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A modern compilation model</a:t>
            </a:r>
            <a:endParaRPr lang="zh-TW" altLang="en-US"/>
          </a:p>
        </p:txBody>
      </p:sp>
      <p:sp>
        <p:nvSpPr>
          <p:cNvPr id="57346" name="內容版面配置區 4">
            <a:extLst>
              <a:ext uri="{FF2B5EF4-FFF2-40B4-BE49-F238E27FC236}">
                <a16:creationId xmlns:a16="http://schemas.microsoft.com/office/drawing/2014/main" id="{DB6EA777-7A9C-F04B-96B8-B5AA07B4E3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7347" name="Object 4">
            <a:extLst>
              <a:ext uri="{FF2B5EF4-FFF2-40B4-BE49-F238E27FC236}">
                <a16:creationId xmlns:a16="http://schemas.microsoft.com/office/drawing/2014/main" id="{2171ACA8-B4CF-0D48-BF5E-B74249A6B6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00113" y="1033463"/>
          <a:ext cx="7543800" cy="5708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3" r:id="rId3" imgW="49923700" imgH="39281100" progId="Visio.Drawing.6">
                  <p:embed/>
                </p:oleObj>
              </mc:Choice>
              <mc:Fallback>
                <p:oleObj r:id="rId3" imgW="49923700" imgH="39281100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31" t="2548" r="438" b="1427"/>
                      <a:stretch>
                        <a:fillRect/>
                      </a:stretch>
                    </p:blipFill>
                    <p:spPr bwMode="auto">
                      <a:xfrm>
                        <a:off x="900113" y="1033463"/>
                        <a:ext cx="7543800" cy="5708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20B16DBD-D6A4-8D47-80AA-946FA72AB6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References (TOY)</a:t>
            </a:r>
          </a:p>
        </p:txBody>
      </p:sp>
      <p:pic>
        <p:nvPicPr>
          <p:cNvPr id="21506" name="Picture 4">
            <a:extLst>
              <a:ext uri="{FF2B5EF4-FFF2-40B4-BE49-F238E27FC236}">
                <a16:creationId xmlns:a16="http://schemas.microsoft.com/office/drawing/2014/main" id="{488DD0D7-403D-4046-B178-C7C6EDEE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177925"/>
            <a:ext cx="2232025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>
            <a:extLst>
              <a:ext uri="{FF2B5EF4-FFF2-40B4-BE49-F238E27FC236}">
                <a16:creationId xmlns:a16="http://schemas.microsoft.com/office/drawing/2014/main" id="{99340591-2034-2E48-867C-A56361B79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3213" y="1125538"/>
            <a:ext cx="5976937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zh-TW" b="1" dirty="0"/>
              <a:t>Princeton’s Introduction to CS, </a:t>
            </a:r>
            <a:r>
              <a:rPr lang="en-US" altLang="zh-TW" dirty="0">
                <a:hlinkClick r:id="rId3"/>
              </a:rPr>
              <a:t>http://www.cs.princeton.edu/introcs/java/60machine/</a:t>
            </a:r>
            <a:endParaRPr lang="en-US" altLang="zh-TW" dirty="0"/>
          </a:p>
          <a:p>
            <a:pPr eaLnBrk="1" hangingPunct="1">
              <a:buFontTx/>
              <a:buNone/>
            </a:pPr>
            <a:r>
              <a:rPr lang="en-US" altLang="zh-TW" dirty="0">
                <a:hlinkClick r:id="rId4"/>
              </a:rPr>
              <a:t>http://www.cs.princeton.edu/introcs/java/70circuits/</a:t>
            </a:r>
            <a:endParaRPr lang="en-US" altLang="zh-TW" dirty="0"/>
          </a:p>
          <a:p>
            <a:pPr eaLnBrk="1" hangingPunct="1">
              <a:buFontTx/>
              <a:buNone/>
            </a:pPr>
            <a:endParaRPr lang="en-US" altLang="zh-TW" dirty="0"/>
          </a:p>
          <a:p>
            <a:pPr eaLnBrk="1" hangingPunct="1">
              <a:buFontTx/>
              <a:buNone/>
            </a:pPr>
            <a:r>
              <a:rPr lang="en-US" altLang="zh-TW" dirty="0">
                <a:hlinkClick r:id="rId5"/>
              </a:rPr>
              <a:t>Coursera course</a:t>
            </a:r>
            <a:endParaRPr lang="en-US" altLang="zh-TW" dirty="0"/>
          </a:p>
          <a:p>
            <a:pPr eaLnBrk="1" hangingPunct="1">
              <a:buFontTx/>
              <a:buNone/>
            </a:pPr>
            <a:r>
              <a:rPr lang="en-US" altLang="zh-TW" dirty="0"/>
              <a:t>Computer Science: An Interdisciplinary Approach. Robert Sedgewick, Kevin Wayne</a:t>
            </a:r>
          </a:p>
          <a:p>
            <a:pPr eaLnBrk="1" hangingPunct="1">
              <a:buFontTx/>
              <a:buNone/>
            </a:pPr>
            <a:endParaRPr lang="en-US" altLang="zh-TW" dirty="0"/>
          </a:p>
          <a:p>
            <a:pPr eaLnBrk="1" hangingPunct="1">
              <a:buFontTx/>
              <a:buNone/>
            </a:pPr>
            <a:endParaRPr lang="en-US" altLang="zh-TW" dirty="0"/>
          </a:p>
          <a:p>
            <a:pPr eaLnBrk="1" hangingPunct="1">
              <a:buFontTx/>
              <a:buNone/>
            </a:pPr>
            <a:endParaRPr lang="en-US" altLang="zh-TW" i="1" dirty="0"/>
          </a:p>
        </p:txBody>
      </p:sp>
      <p:pic>
        <p:nvPicPr>
          <p:cNvPr id="72706" name="Picture 2" descr="https://images-na.ssl-images-amazon.com/images/I/51kJI1aEpNL._SX395_BO1,204,203,200_.jpg">
            <a:extLst>
              <a:ext uri="{FF2B5EF4-FFF2-40B4-BE49-F238E27FC236}">
                <a16:creationId xmlns:a16="http://schemas.microsoft.com/office/drawing/2014/main" id="{41A8B03C-056B-48FA-9B4F-FB53CCE7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" y="4581128"/>
            <a:ext cx="1653304" cy="2078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標題 1">
            <a:extLst>
              <a:ext uri="{FF2B5EF4-FFF2-40B4-BE49-F238E27FC236}">
                <a16:creationId xmlns:a16="http://schemas.microsoft.com/office/drawing/2014/main" id="{C0142042-9187-384A-A2F0-C1842B5A0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Compilation 101</a:t>
            </a:r>
            <a:endParaRPr lang="zh-TW" alt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50D52FA9-AA89-E541-89E4-5A4DBBC63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088" y="4860925"/>
            <a:ext cx="769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SzPct val="100000"/>
              <a:buFont typeface="Wingdings" pitchFamily="2" charset="2"/>
              <a:buNone/>
              <a:defRPr/>
            </a:pPr>
            <a:r>
              <a:rPr kumimoji="0" lang="en-US" u="sng" kern="0">
                <a:solidFill>
                  <a:srgbClr val="000000"/>
                </a:solidFill>
                <a:latin typeface="Comic Sans MS"/>
                <a:ea typeface="+mn-ea"/>
              </a:rPr>
              <a:t>Observations: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SzPct val="100000"/>
              <a:buFont typeface="Wingdings" pitchFamily="2" charset="2"/>
              <a:buChar char="n"/>
              <a:defRPr/>
            </a:pPr>
            <a:r>
              <a:rPr kumimoji="0" lang="en-US" kern="0">
                <a:solidFill>
                  <a:srgbClr val="000000"/>
                </a:solidFill>
                <a:latin typeface="Comic Sans MS"/>
                <a:ea typeface="+mn-ea"/>
              </a:rPr>
              <a:t>Modularity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SzPct val="100000"/>
              <a:buFont typeface="Wingdings" pitchFamily="2" charset="2"/>
              <a:buChar char="n"/>
              <a:defRPr/>
            </a:pPr>
            <a:r>
              <a:rPr kumimoji="0" lang="en-US" kern="0">
                <a:solidFill>
                  <a:srgbClr val="000000"/>
                </a:solidFill>
                <a:latin typeface="Comic Sans MS"/>
                <a:ea typeface="+mn-ea"/>
              </a:rPr>
              <a:t>Abstraction / implementation interplay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SzPct val="100000"/>
              <a:buFont typeface="Wingdings" pitchFamily="2" charset="2"/>
              <a:buChar char="n"/>
              <a:defRPr/>
            </a:pPr>
            <a:r>
              <a:rPr kumimoji="0" lang="en-US" kern="0">
                <a:solidFill>
                  <a:srgbClr val="000000"/>
                </a:solidFill>
                <a:latin typeface="Comic Sans MS"/>
                <a:ea typeface="+mn-ea"/>
              </a:rPr>
              <a:t>The implementation uses abstract services from the level below.</a:t>
            </a: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SzPct val="100000"/>
              <a:buFont typeface="Wingdings" pitchFamily="2" charset="2"/>
              <a:buChar char="n"/>
              <a:defRPr/>
            </a:pPr>
            <a:endParaRPr kumimoji="0" lang="en-US" kern="0">
              <a:solidFill>
                <a:srgbClr val="000000"/>
              </a:solidFill>
              <a:latin typeface="Comic Sans MS"/>
              <a:ea typeface="+mn-ea"/>
            </a:endParaRPr>
          </a:p>
          <a:p>
            <a:pPr marL="342900" indent="-342900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SzPct val="100000"/>
              <a:buFont typeface="Wingdings" pitchFamily="2" charset="2"/>
              <a:buChar char="n"/>
              <a:defRPr/>
            </a:pPr>
            <a:endParaRPr kumimoji="0" lang="en-US" kern="0">
              <a:solidFill>
                <a:srgbClr val="000000"/>
              </a:solidFill>
              <a:latin typeface="Comic Sans MS"/>
              <a:ea typeface="+mn-ea"/>
            </a:endParaRPr>
          </a:p>
        </p:txBody>
      </p:sp>
      <p:sp>
        <p:nvSpPr>
          <p:cNvPr id="21" name="AutoShape 61">
            <a:extLst>
              <a:ext uri="{FF2B5EF4-FFF2-40B4-BE49-F238E27FC236}">
                <a16:creationId xmlns:a16="http://schemas.microsoft.com/office/drawing/2014/main" id="{D6B65935-F0B8-6E48-88CB-3498439E3C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8738" y="1628775"/>
            <a:ext cx="1035050" cy="952500"/>
          </a:xfrm>
          <a:prstGeom prst="rightArrow">
            <a:avLst>
              <a:gd name="adj1" fmla="val 50000"/>
              <a:gd name="adj2" fmla="val 27167"/>
            </a:avLst>
          </a:prstGeom>
          <a:solidFill>
            <a:srgbClr val="F18B83"/>
          </a:solidFill>
          <a:ln w="12700" algn="ctr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kern="0">
                <a:solidFill>
                  <a:sysClr val="windowText" lastClr="000000"/>
                </a:solidFill>
                <a:latin typeface="Arial" charset="0"/>
              </a:rPr>
              <a:t>parsing</a:t>
            </a:r>
          </a:p>
        </p:txBody>
      </p:sp>
      <p:sp>
        <p:nvSpPr>
          <p:cNvPr id="22" name="AutoShape 62">
            <a:extLst>
              <a:ext uri="{FF2B5EF4-FFF2-40B4-BE49-F238E27FC236}">
                <a16:creationId xmlns:a16="http://schemas.microsoft.com/office/drawing/2014/main" id="{705C4A03-B44C-AC42-AD22-9146F03A6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5963" y="1620838"/>
            <a:ext cx="1230312" cy="955675"/>
          </a:xfrm>
          <a:prstGeom prst="rightArrow">
            <a:avLst>
              <a:gd name="adj1" fmla="val 50000"/>
              <a:gd name="adj2" fmla="val 32184"/>
            </a:avLst>
          </a:prstGeom>
          <a:solidFill>
            <a:srgbClr val="F18B83"/>
          </a:solidFill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sz="1400" kern="0">
                <a:solidFill>
                  <a:sysClr val="windowText" lastClr="000000"/>
                </a:solidFill>
                <a:latin typeface="Arial" charset="0"/>
              </a:rPr>
              <a:t>Code</a:t>
            </a:r>
            <a:br>
              <a:rPr kumimoji="0" lang="en-US" sz="1400" kern="0">
                <a:solidFill>
                  <a:sysClr val="windowText" lastClr="000000"/>
                </a:solidFill>
                <a:latin typeface="Arial" charset="0"/>
              </a:rPr>
            </a:br>
            <a:r>
              <a:rPr kumimoji="0" lang="en-US" sz="1400" kern="0">
                <a:solidFill>
                  <a:sysClr val="windowText" lastClr="000000"/>
                </a:solidFill>
                <a:latin typeface="Arial" charset="0"/>
              </a:rPr>
              <a:t>generation</a:t>
            </a:r>
          </a:p>
        </p:txBody>
      </p:sp>
      <p:grpSp>
        <p:nvGrpSpPr>
          <p:cNvPr id="58373" name="Group 64">
            <a:extLst>
              <a:ext uri="{FF2B5EF4-FFF2-40B4-BE49-F238E27FC236}">
                <a16:creationId xmlns:a16="http://schemas.microsoft.com/office/drawing/2014/main" id="{2D8E37D6-D674-0E4C-B1ED-4281D73F360A}"/>
              </a:ext>
            </a:extLst>
          </p:cNvPr>
          <p:cNvGrpSpPr>
            <a:grpSpLocks/>
          </p:cNvGrpSpPr>
          <p:nvPr/>
        </p:nvGrpSpPr>
        <p:grpSpPr bwMode="auto">
          <a:xfrm>
            <a:off x="250825" y="1557338"/>
            <a:ext cx="2017713" cy="719137"/>
            <a:chOff x="158" y="850"/>
            <a:chExt cx="1271" cy="453"/>
          </a:xfrm>
        </p:grpSpPr>
        <p:sp>
          <p:nvSpPr>
            <p:cNvPr id="58383" name="Rectangle 11">
              <a:extLst>
                <a:ext uri="{FF2B5EF4-FFF2-40B4-BE49-F238E27FC236}">
                  <a16:creationId xmlns:a16="http://schemas.microsoft.com/office/drawing/2014/main" id="{CD9A5175-6F59-564E-BD42-398D5D2E0F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" y="850"/>
              <a:ext cx="665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0000"/>
                  </a:solidFill>
                  <a:latin typeface="Comic Sans MS" panose="030F0902030302020204" pitchFamily="66" charset="0"/>
                </a:rPr>
                <a:t>Source code</a:t>
              </a:r>
              <a:endParaRPr lang="en-US" altLang="zh-TW" sz="1400">
                <a:latin typeface="Comic Sans MS" panose="030F0902030302020204" pitchFamily="66" charset="0"/>
              </a:endParaRPr>
            </a:p>
          </p:txBody>
        </p:sp>
        <p:sp>
          <p:nvSpPr>
            <p:cNvPr id="59409" name="Text Box 58">
              <a:extLst>
                <a:ext uri="{FF2B5EF4-FFF2-40B4-BE49-F238E27FC236}">
                  <a16:creationId xmlns:a16="http://schemas.microsoft.com/office/drawing/2014/main" id="{1C8A83B1-475D-A34D-9E9E-D56C50D298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" y="1031"/>
              <a:ext cx="1271" cy="272"/>
            </a:xfrm>
            <a:prstGeom prst="rect">
              <a:avLst/>
            </a:prstGeom>
            <a:solidFill>
              <a:srgbClr val="FFFFD1"/>
            </a:solidFill>
            <a:ln w="9525">
              <a:solidFill>
                <a:srgbClr val="29397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293973">
                  <a:alpha val="74997"/>
                </a:srgbClr>
              </a:outerShdw>
            </a:effectLst>
          </p:spPr>
          <p:txBody>
            <a:bodyPr lIns="0" tIns="82800" rIns="0" bIns="46800" anchor="ctr" anchorCtr="1"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Courier New" charset="0"/>
                </a:rPr>
                <a:t>(x + width) &gt; 511</a:t>
              </a:r>
            </a:p>
          </p:txBody>
        </p:sp>
      </p:grpSp>
      <p:sp>
        <p:nvSpPr>
          <p:cNvPr id="58374" name="Rectangle 66">
            <a:extLst>
              <a:ext uri="{FF2B5EF4-FFF2-40B4-BE49-F238E27FC236}">
                <a16:creationId xmlns:a16="http://schemas.microsoft.com/office/drawing/2014/main" id="{D0BE0499-D5C5-B24D-B908-2D79A8F3B5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636963"/>
            <a:ext cx="1655762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solidFill>
                  <a:srgbClr val="003399"/>
                </a:solidFill>
                <a:latin typeface="Comic Sans MS" panose="030F0902030302020204" pitchFamily="66" charset="0"/>
              </a:rPr>
              <a:t>Abstraction</a:t>
            </a:r>
          </a:p>
        </p:txBody>
      </p:sp>
      <p:grpSp>
        <p:nvGrpSpPr>
          <p:cNvPr id="58375" name="Group 65">
            <a:extLst>
              <a:ext uri="{FF2B5EF4-FFF2-40B4-BE49-F238E27FC236}">
                <a16:creationId xmlns:a16="http://schemas.microsoft.com/office/drawing/2014/main" id="{0DFD8F77-63C9-B248-A410-27C6F639BA02}"/>
              </a:ext>
            </a:extLst>
          </p:cNvPr>
          <p:cNvGrpSpPr>
            <a:grpSpLocks/>
          </p:cNvGrpSpPr>
          <p:nvPr/>
        </p:nvGrpSpPr>
        <p:grpSpPr bwMode="auto">
          <a:xfrm>
            <a:off x="7235825" y="1127125"/>
            <a:ext cx="1628775" cy="1939925"/>
            <a:chOff x="4666" y="579"/>
            <a:chExt cx="1026" cy="1222"/>
          </a:xfrm>
        </p:grpSpPr>
        <p:sp>
          <p:nvSpPr>
            <p:cNvPr id="59406" name="Text Box 59">
              <a:extLst>
                <a:ext uri="{FF2B5EF4-FFF2-40B4-BE49-F238E27FC236}">
                  <a16:creationId xmlns:a16="http://schemas.microsoft.com/office/drawing/2014/main" id="{2556ED63-E3FB-514A-AF9F-CFCD765C2A3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66" y="758"/>
              <a:ext cx="953" cy="1043"/>
            </a:xfrm>
            <a:prstGeom prst="rect">
              <a:avLst/>
            </a:prstGeom>
            <a:solidFill>
              <a:srgbClr val="FFFFD1"/>
            </a:solidFill>
            <a:ln w="9525">
              <a:solidFill>
                <a:srgbClr val="293973"/>
              </a:solidFill>
              <a:miter lim="800000"/>
              <a:headEnd/>
              <a:tailEnd/>
            </a:ln>
            <a:effectLst>
              <a:outerShdw blurRad="63500" dist="89803" dir="2700000" algn="ctr" rotWithShape="0">
                <a:srgbClr val="293973">
                  <a:alpha val="74997"/>
                </a:srgbClr>
              </a:outerShdw>
            </a:effectLst>
          </p:spPr>
          <p:txBody>
            <a:bodyPr lIns="0" tIns="82800" rIns="0" bIns="46800" anchor="ctr" anchorCtr="1"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charset="0"/>
                  <a:ea typeface="新細明體" charset="-120"/>
                </a:defRPr>
              </a:lvl9pPr>
            </a:lstStyle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Courier New" charset="0"/>
                </a:rPr>
                <a:t>push x</a:t>
              </a:r>
            </a:p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Courier New" charset="0"/>
                </a:rPr>
                <a:t>push width</a:t>
              </a:r>
            </a:p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Courier New" charset="0"/>
                </a:rPr>
                <a:t>add</a:t>
              </a:r>
            </a:p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Courier New" charset="0"/>
                </a:rPr>
                <a:t>push 511</a:t>
              </a:r>
            </a:p>
            <a:p>
              <a:pPr eaLnBrk="1" hangingPunct="1">
                <a:lnSpc>
                  <a:spcPct val="135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altLang="zh-TW" sz="1400">
                  <a:solidFill>
                    <a:srgbClr val="000000"/>
                  </a:solidFill>
                  <a:latin typeface="Courier New" charset="0"/>
                </a:rPr>
                <a:t>gt</a:t>
              </a:r>
            </a:p>
          </p:txBody>
        </p:sp>
        <p:sp>
          <p:nvSpPr>
            <p:cNvPr id="58382" name="Rectangle 60">
              <a:extLst>
                <a:ext uri="{FF2B5EF4-FFF2-40B4-BE49-F238E27FC236}">
                  <a16:creationId xmlns:a16="http://schemas.microsoft.com/office/drawing/2014/main" id="{5D6EBC82-CEB4-8A42-8A1F-CBA62A595C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2" y="579"/>
              <a:ext cx="1010" cy="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400">
                  <a:solidFill>
                    <a:srgbClr val="000000"/>
                  </a:solidFill>
                  <a:latin typeface="Comic Sans MS" panose="030F0902030302020204" pitchFamily="66" charset="0"/>
                </a:rPr>
                <a:t>Intermediate code</a:t>
              </a:r>
              <a:endParaRPr lang="en-US" altLang="zh-TW" sz="1400">
                <a:latin typeface="Comic Sans MS" panose="030F0902030302020204" pitchFamily="66" charset="0"/>
              </a:endParaRPr>
            </a:p>
          </p:txBody>
        </p:sp>
      </p:grpSp>
      <p:sp>
        <p:nvSpPr>
          <p:cNvPr id="58376" name="Rectangle 67">
            <a:extLst>
              <a:ext uri="{FF2B5EF4-FFF2-40B4-BE49-F238E27FC236}">
                <a16:creationId xmlns:a16="http://schemas.microsoft.com/office/drawing/2014/main" id="{1EF41D23-18E2-8C4F-B37F-502B702CB0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4388" y="3636963"/>
            <a:ext cx="1944687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solidFill>
                  <a:srgbClr val="003399"/>
                </a:solidFill>
                <a:latin typeface="Comic Sans MS" panose="030F0902030302020204" pitchFamily="66" charset="0"/>
              </a:rPr>
              <a:t>Implementation</a:t>
            </a:r>
          </a:p>
        </p:txBody>
      </p:sp>
      <p:sp>
        <p:nvSpPr>
          <p:cNvPr id="58377" name="Rectangle 68">
            <a:extLst>
              <a:ext uri="{FF2B5EF4-FFF2-40B4-BE49-F238E27FC236}">
                <a16:creationId xmlns:a16="http://schemas.microsoft.com/office/drawing/2014/main" id="{76B7D939-07E3-D043-87A8-3FA209B313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5" y="3636963"/>
            <a:ext cx="18716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90488" indent="14288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latin typeface="Comic Sans MS" panose="030F0902030302020204" pitchFamily="66" charset="0"/>
              </a:rPr>
              <a:t>Syntax</a:t>
            </a:r>
            <a:br>
              <a:rPr lang="en-US" altLang="zh-TW" sz="1800">
                <a:latin typeface="Comic Sans MS" panose="030F0902030302020204" pitchFamily="66" charset="0"/>
              </a:rPr>
            </a:br>
            <a:r>
              <a:rPr lang="en-US" altLang="zh-TW" sz="1800">
                <a:latin typeface="Comic Sans MS" panose="030F0902030302020204" pitchFamily="66" charset="0"/>
              </a:rPr>
              <a:t>Analysis</a:t>
            </a:r>
          </a:p>
        </p:txBody>
      </p:sp>
      <p:sp>
        <p:nvSpPr>
          <p:cNvPr id="58378" name="Rectangle 69">
            <a:extLst>
              <a:ext uri="{FF2B5EF4-FFF2-40B4-BE49-F238E27FC236}">
                <a16:creationId xmlns:a16="http://schemas.microsoft.com/office/drawing/2014/main" id="{58F06794-D387-254D-B071-1817827865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40200" y="3636963"/>
            <a:ext cx="18716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90488" indent="14288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latin typeface="Comic Sans MS" panose="030F0902030302020204" pitchFamily="66" charset="0"/>
              </a:rPr>
              <a:t>Parse</a:t>
            </a:r>
            <a:br>
              <a:rPr lang="en-US" altLang="zh-TW" sz="1800">
                <a:latin typeface="Comic Sans MS" panose="030F0902030302020204" pitchFamily="66" charset="0"/>
              </a:rPr>
            </a:br>
            <a:r>
              <a:rPr lang="en-US" altLang="zh-TW" sz="1800">
                <a:latin typeface="Comic Sans MS" panose="030F0902030302020204" pitchFamily="66" charset="0"/>
              </a:rPr>
              <a:t>Tree</a:t>
            </a:r>
          </a:p>
        </p:txBody>
      </p:sp>
      <p:sp>
        <p:nvSpPr>
          <p:cNvPr id="58379" name="Rectangle 70">
            <a:extLst>
              <a:ext uri="{FF2B5EF4-FFF2-40B4-BE49-F238E27FC236}">
                <a16:creationId xmlns:a16="http://schemas.microsoft.com/office/drawing/2014/main" id="{4CB1FFEA-34FC-9F4F-9CB0-75E547DFE0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51500" y="3636963"/>
            <a:ext cx="1871663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90488" indent="14288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6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latin typeface="Comic Sans MS" panose="030F0902030302020204" pitchFamily="66" charset="0"/>
              </a:rPr>
              <a:t>Semantic</a:t>
            </a:r>
            <a:br>
              <a:rPr lang="en-US" altLang="zh-TW" sz="1800">
                <a:latin typeface="Comic Sans MS" panose="030F0902030302020204" pitchFamily="66" charset="0"/>
              </a:rPr>
            </a:br>
            <a:r>
              <a:rPr lang="en-US" altLang="zh-TW" sz="1800">
                <a:latin typeface="Comic Sans MS" panose="030F0902030302020204" pitchFamily="66" charset="0"/>
              </a:rPr>
              <a:t>Synthesis</a:t>
            </a:r>
          </a:p>
        </p:txBody>
      </p:sp>
      <p:graphicFrame>
        <p:nvGraphicFramePr>
          <p:cNvPr id="58380" name="Object 63">
            <a:extLst>
              <a:ext uri="{FF2B5EF4-FFF2-40B4-BE49-F238E27FC236}">
                <a16:creationId xmlns:a16="http://schemas.microsoft.com/office/drawing/2014/main" id="{E40EACCD-61CA-984A-9FD5-A6BD21C1737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59113" y="917575"/>
          <a:ext cx="2592387" cy="2655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00" name="VISIO" r:id="rId3" imgW="10477500" imgH="6540500" progId="Visio.Drawing.6">
                  <p:embed/>
                </p:oleObj>
              </mc:Choice>
              <mc:Fallback>
                <p:oleObj name="VISIO" r:id="rId3" imgW="10477500" imgH="6540500" progId="Visio.Drawing.6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4149" t="21616" r="37277" b="31238"/>
                      <a:stretch>
                        <a:fillRect/>
                      </a:stretch>
                    </p:blipFill>
                    <p:spPr bwMode="auto">
                      <a:xfrm>
                        <a:off x="3059113" y="917575"/>
                        <a:ext cx="2592387" cy="26558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標題 1">
            <a:extLst>
              <a:ext uri="{FF2B5EF4-FFF2-40B4-BE49-F238E27FC236}">
                <a16:creationId xmlns:a16="http://schemas.microsoft.com/office/drawing/2014/main" id="{FE0457A7-92F8-BC4A-9EDD-9B4D778B9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786688" cy="633412"/>
          </a:xfrm>
        </p:spPr>
        <p:txBody>
          <a:bodyPr/>
          <a:lstStyle/>
          <a:p>
            <a:r>
              <a:rPr lang="en-US" altLang="zh-TW"/>
              <a:t>The virtual machine </a:t>
            </a:r>
            <a:r>
              <a:rPr lang="en-US" altLang="zh-TW" sz="2400"/>
              <a:t>(VM modeled after JVM)</a:t>
            </a:r>
            <a:endParaRPr lang="zh-TW" altLang="en-US" sz="2400"/>
          </a:p>
        </p:txBody>
      </p:sp>
      <p:graphicFrame>
        <p:nvGraphicFramePr>
          <p:cNvPr id="6" name="Object 3">
            <a:extLst>
              <a:ext uri="{FF2B5EF4-FFF2-40B4-BE49-F238E27FC236}">
                <a16:creationId xmlns:a16="http://schemas.microsoft.com/office/drawing/2014/main" id="{C5000A23-B345-964A-8AF9-03AB6C64FA2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04800" y="2163763"/>
          <a:ext cx="2971800" cy="450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59" name="VISIO" r:id="rId3" imgW="27127200" imgH="21666200" progId="Visio.Drawing.6">
                  <p:embed/>
                </p:oleObj>
              </mc:Choice>
              <mc:Fallback>
                <p:oleObj name="VISIO" r:id="rId3" imgW="27127200" imgH="2166620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2677" t="14618" r="56427" b="27313"/>
                      <a:stretch>
                        <a:fillRect/>
                      </a:stretch>
                    </p:blipFill>
                    <p:spPr bwMode="auto">
                      <a:xfrm>
                        <a:off x="304800" y="2163763"/>
                        <a:ext cx="2971800" cy="4502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 descr="Bouquet">
            <a:extLst>
              <a:ext uri="{FF2B5EF4-FFF2-40B4-BE49-F238E27FC236}">
                <a16:creationId xmlns:a16="http://schemas.microsoft.com/office/drawing/2014/main" id="{E8BEBAE7-AD89-4C49-92B7-FCCFB46BAC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249363"/>
            <a:ext cx="2743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tabLst>
                <a:tab pos="571500" algn="r"/>
              </a:tabLst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571500" algn="r"/>
              </a:tabLst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571500" algn="r"/>
              </a:tabLst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571500" algn="r"/>
              </a:tabLst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571500" algn="r"/>
              </a:tabLst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r"/>
              </a:tabLst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r"/>
              </a:tabLst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r"/>
              </a:tabLst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571500" algn="r"/>
              </a:tabLst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latin typeface="Courier New" panose="02070309020205020404" pitchFamily="49" charset="0"/>
              </a:rPr>
              <a:t>if ((x+width)&gt;511) {</a:t>
            </a:r>
            <a:endParaRPr lang="en-US" altLang="zh-TW" sz="160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latin typeface="Courier New" panose="02070309020205020404" pitchFamily="49" charset="0"/>
              </a:rPr>
              <a:t>   let x=511-width;</a:t>
            </a:r>
            <a:endParaRPr lang="en-US" altLang="zh-TW" sz="1600">
              <a:solidFill>
                <a:srgbClr val="000000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zh-TW" sz="1600">
                <a:latin typeface="Courier New" panose="02070309020205020404" pitchFamily="49" charset="0"/>
              </a:rPr>
              <a:t>}</a:t>
            </a:r>
            <a:endParaRPr lang="en-US" altLang="zh-TW" sz="1600">
              <a:latin typeface="Times New Roman" panose="02020603050405020304" pitchFamily="18" charset="0"/>
            </a:endParaRPr>
          </a:p>
        </p:txBody>
      </p:sp>
      <p:graphicFrame>
        <p:nvGraphicFramePr>
          <p:cNvPr id="8" name="Object 5">
            <a:extLst>
              <a:ext uri="{FF2B5EF4-FFF2-40B4-BE49-F238E27FC236}">
                <a16:creationId xmlns:a16="http://schemas.microsoft.com/office/drawing/2014/main" id="{25AA2CC1-A0BE-534C-BA26-1EE5F343BC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429000" y="1096963"/>
          <a:ext cx="3576638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0" name="VISIO" r:id="rId5" imgW="21729700" imgH="17754600" progId="Visio.Drawing.6">
                  <p:embed/>
                </p:oleObj>
              </mc:Choice>
              <mc:Fallback>
                <p:oleObj name="VISIO" r:id="rId5" imgW="21729700" imgH="17754600" progId="Visio.Drawing.6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510" t="15492" r="63879" b="62601"/>
                      <a:stretch>
                        <a:fillRect/>
                      </a:stretch>
                    </p:blipFill>
                    <p:spPr bwMode="auto">
                      <a:xfrm>
                        <a:off x="3429000" y="1096963"/>
                        <a:ext cx="3576638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D859C43F-6168-7840-88F4-91D8A9F9CF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105400" y="3001963"/>
          <a:ext cx="3657600" cy="198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1" name="VISIO" r:id="rId7" imgW="21729700" imgH="17754600" progId="Visio.Drawing.6">
                  <p:embed/>
                </p:oleObj>
              </mc:Choice>
              <mc:Fallback>
                <p:oleObj name="VISIO" r:id="rId7" imgW="21729700" imgH="17754600" progId="Visio.Drawing.6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9868" t="15492" r="36783" b="62601"/>
                      <a:stretch>
                        <a:fillRect/>
                      </a:stretch>
                    </p:blipFill>
                    <p:spPr bwMode="auto">
                      <a:xfrm>
                        <a:off x="5105400" y="3001963"/>
                        <a:ext cx="3657600" cy="198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7">
            <a:extLst>
              <a:ext uri="{FF2B5EF4-FFF2-40B4-BE49-F238E27FC236}">
                <a16:creationId xmlns:a16="http://schemas.microsoft.com/office/drawing/2014/main" id="{2D93A49A-5D39-FA4D-A190-60839F600E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72163" y="4830763"/>
          <a:ext cx="2967037" cy="198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62" name="VISIO" r:id="rId9" imgW="21729700" imgH="17754600" progId="Visio.Drawing.6">
                  <p:embed/>
                </p:oleObj>
              </mc:Choice>
              <mc:Fallback>
                <p:oleObj name="VISIO" r:id="rId9" imgW="21729700" imgH="17754600" progId="Visio.Drawing.6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1827" t="15492" r="11119" b="62601"/>
                      <a:stretch>
                        <a:fillRect/>
                      </a:stretch>
                    </p:blipFill>
                    <p:spPr bwMode="auto">
                      <a:xfrm>
                        <a:off x="5872163" y="4830763"/>
                        <a:ext cx="2967037" cy="1982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標題 1">
            <a:extLst>
              <a:ext uri="{FF2B5EF4-FFF2-40B4-BE49-F238E27FC236}">
                <a16:creationId xmlns:a16="http://schemas.microsoft.com/office/drawing/2014/main" id="{43B149E3-B2D6-1F41-9B18-C0811D73E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big picture</a:t>
            </a:r>
            <a:endParaRPr lang="zh-TW" altLang="en-US"/>
          </a:p>
        </p:txBody>
      </p:sp>
      <p:grpSp>
        <p:nvGrpSpPr>
          <p:cNvPr id="60418" name="Group 3">
            <a:extLst>
              <a:ext uri="{FF2B5EF4-FFF2-40B4-BE49-F238E27FC236}">
                <a16:creationId xmlns:a16="http://schemas.microsoft.com/office/drawing/2014/main" id="{05185E04-329C-BF46-8753-5583AD31073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95400"/>
            <a:ext cx="8809038" cy="4867275"/>
            <a:chOff x="163" y="634"/>
            <a:chExt cx="5549" cy="3066"/>
          </a:xfrm>
        </p:grpSpPr>
        <p:grpSp>
          <p:nvGrpSpPr>
            <p:cNvPr id="60420" name="Group 4">
              <a:extLst>
                <a:ext uri="{FF2B5EF4-FFF2-40B4-BE49-F238E27FC236}">
                  <a16:creationId xmlns:a16="http://schemas.microsoft.com/office/drawing/2014/main" id="{8EBFAD0D-D9C4-0340-A4B3-A208A128A30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955"/>
              <a:ext cx="4051" cy="445"/>
              <a:chOff x="833" y="1955"/>
              <a:chExt cx="4051" cy="445"/>
            </a:xfrm>
          </p:grpSpPr>
          <p:sp>
            <p:nvSpPr>
              <p:cNvPr id="60518" name="Rectangle 5">
                <a:extLst>
                  <a:ext uri="{FF2B5EF4-FFF2-40B4-BE49-F238E27FC236}">
                    <a16:creationId xmlns:a16="http://schemas.microsoft.com/office/drawing/2014/main" id="{BF1D387F-D758-E34D-91BF-337668C00C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2073"/>
                <a:ext cx="454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19" name="Rectangle 6">
                <a:extLst>
                  <a:ext uri="{FF2B5EF4-FFF2-40B4-BE49-F238E27FC236}">
                    <a16:creationId xmlns:a16="http://schemas.microsoft.com/office/drawing/2014/main" id="{F9F3537B-1AFA-F34F-9108-494AA90CA0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065"/>
                <a:ext cx="37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Assembler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20" name="Freeform 7">
                <a:extLst>
                  <a:ext uri="{FF2B5EF4-FFF2-40B4-BE49-F238E27FC236}">
                    <a16:creationId xmlns:a16="http://schemas.microsoft.com/office/drawing/2014/main" id="{2674178B-40B8-1F41-9EC0-56823A7D3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239"/>
                <a:ext cx="483" cy="140"/>
              </a:xfrm>
              <a:custGeom>
                <a:avLst/>
                <a:gdLst>
                  <a:gd name="T0" fmla="*/ 0 w 483"/>
                  <a:gd name="T1" fmla="*/ 71 h 140"/>
                  <a:gd name="T2" fmla="*/ 3 w 483"/>
                  <a:gd name="T3" fmla="*/ 59 h 140"/>
                  <a:gd name="T4" fmla="*/ 13 w 483"/>
                  <a:gd name="T5" fmla="*/ 48 h 140"/>
                  <a:gd name="T6" fmla="*/ 26 w 483"/>
                  <a:gd name="T7" fmla="*/ 38 h 140"/>
                  <a:gd name="T8" fmla="*/ 47 w 483"/>
                  <a:gd name="T9" fmla="*/ 28 h 140"/>
                  <a:gd name="T10" fmla="*/ 72 w 483"/>
                  <a:gd name="T11" fmla="*/ 20 h 140"/>
                  <a:gd name="T12" fmla="*/ 99 w 483"/>
                  <a:gd name="T13" fmla="*/ 13 h 140"/>
                  <a:gd name="T14" fmla="*/ 132 w 483"/>
                  <a:gd name="T15" fmla="*/ 9 h 140"/>
                  <a:gd name="T16" fmla="*/ 166 w 483"/>
                  <a:gd name="T17" fmla="*/ 4 h 140"/>
                  <a:gd name="T18" fmla="*/ 204 w 483"/>
                  <a:gd name="T19" fmla="*/ 0 h 140"/>
                  <a:gd name="T20" fmla="*/ 241 w 483"/>
                  <a:gd name="T21" fmla="*/ 0 h 140"/>
                  <a:gd name="T22" fmla="*/ 279 w 483"/>
                  <a:gd name="T23" fmla="*/ 0 h 140"/>
                  <a:gd name="T24" fmla="*/ 317 w 483"/>
                  <a:gd name="T25" fmla="*/ 4 h 140"/>
                  <a:gd name="T26" fmla="*/ 351 w 483"/>
                  <a:gd name="T27" fmla="*/ 9 h 140"/>
                  <a:gd name="T28" fmla="*/ 383 w 483"/>
                  <a:gd name="T29" fmla="*/ 13 h 140"/>
                  <a:gd name="T30" fmla="*/ 411 w 483"/>
                  <a:gd name="T31" fmla="*/ 20 h 140"/>
                  <a:gd name="T32" fmla="*/ 436 w 483"/>
                  <a:gd name="T33" fmla="*/ 28 h 140"/>
                  <a:gd name="T34" fmla="*/ 457 w 483"/>
                  <a:gd name="T35" fmla="*/ 38 h 140"/>
                  <a:gd name="T36" fmla="*/ 470 w 483"/>
                  <a:gd name="T37" fmla="*/ 48 h 140"/>
                  <a:gd name="T38" fmla="*/ 480 w 483"/>
                  <a:gd name="T39" fmla="*/ 59 h 140"/>
                  <a:gd name="T40" fmla="*/ 483 w 483"/>
                  <a:gd name="T41" fmla="*/ 71 h 140"/>
                  <a:gd name="T42" fmla="*/ 480 w 483"/>
                  <a:gd name="T43" fmla="*/ 81 h 140"/>
                  <a:gd name="T44" fmla="*/ 470 w 483"/>
                  <a:gd name="T45" fmla="*/ 92 h 140"/>
                  <a:gd name="T46" fmla="*/ 457 w 483"/>
                  <a:gd name="T47" fmla="*/ 102 h 140"/>
                  <a:gd name="T48" fmla="*/ 436 w 483"/>
                  <a:gd name="T49" fmla="*/ 112 h 140"/>
                  <a:gd name="T50" fmla="*/ 411 w 483"/>
                  <a:gd name="T51" fmla="*/ 120 h 140"/>
                  <a:gd name="T52" fmla="*/ 383 w 483"/>
                  <a:gd name="T53" fmla="*/ 127 h 140"/>
                  <a:gd name="T54" fmla="*/ 351 w 483"/>
                  <a:gd name="T55" fmla="*/ 133 h 140"/>
                  <a:gd name="T56" fmla="*/ 317 w 483"/>
                  <a:gd name="T57" fmla="*/ 137 h 140"/>
                  <a:gd name="T58" fmla="*/ 279 w 483"/>
                  <a:gd name="T59" fmla="*/ 140 h 140"/>
                  <a:gd name="T60" fmla="*/ 241 w 483"/>
                  <a:gd name="T61" fmla="*/ 140 h 140"/>
                  <a:gd name="T62" fmla="*/ 204 w 483"/>
                  <a:gd name="T63" fmla="*/ 140 h 140"/>
                  <a:gd name="T64" fmla="*/ 166 w 483"/>
                  <a:gd name="T65" fmla="*/ 137 h 140"/>
                  <a:gd name="T66" fmla="*/ 132 w 483"/>
                  <a:gd name="T67" fmla="*/ 133 h 140"/>
                  <a:gd name="T68" fmla="*/ 99 w 483"/>
                  <a:gd name="T69" fmla="*/ 127 h 140"/>
                  <a:gd name="T70" fmla="*/ 72 w 483"/>
                  <a:gd name="T71" fmla="*/ 120 h 140"/>
                  <a:gd name="T72" fmla="*/ 47 w 483"/>
                  <a:gd name="T73" fmla="*/ 112 h 140"/>
                  <a:gd name="T74" fmla="*/ 26 w 483"/>
                  <a:gd name="T75" fmla="*/ 102 h 140"/>
                  <a:gd name="T76" fmla="*/ 13 w 483"/>
                  <a:gd name="T77" fmla="*/ 92 h 140"/>
                  <a:gd name="T78" fmla="*/ 3 w 483"/>
                  <a:gd name="T79" fmla="*/ 81 h 140"/>
                  <a:gd name="T80" fmla="*/ 0 w 483"/>
                  <a:gd name="T81" fmla="*/ 71 h 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83"/>
                  <a:gd name="T124" fmla="*/ 0 h 140"/>
                  <a:gd name="T125" fmla="*/ 483 w 483"/>
                  <a:gd name="T126" fmla="*/ 140 h 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83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48"/>
                    </a:lnTo>
                    <a:lnTo>
                      <a:pt x="26" y="38"/>
                    </a:lnTo>
                    <a:lnTo>
                      <a:pt x="47" y="28"/>
                    </a:lnTo>
                    <a:lnTo>
                      <a:pt x="72" y="20"/>
                    </a:lnTo>
                    <a:lnTo>
                      <a:pt x="99" y="13"/>
                    </a:lnTo>
                    <a:lnTo>
                      <a:pt x="132" y="9"/>
                    </a:lnTo>
                    <a:lnTo>
                      <a:pt x="166" y="4"/>
                    </a:lnTo>
                    <a:lnTo>
                      <a:pt x="204" y="0"/>
                    </a:lnTo>
                    <a:lnTo>
                      <a:pt x="241" y="0"/>
                    </a:lnTo>
                    <a:lnTo>
                      <a:pt x="279" y="0"/>
                    </a:lnTo>
                    <a:lnTo>
                      <a:pt x="317" y="4"/>
                    </a:lnTo>
                    <a:lnTo>
                      <a:pt x="351" y="9"/>
                    </a:lnTo>
                    <a:lnTo>
                      <a:pt x="383" y="13"/>
                    </a:lnTo>
                    <a:lnTo>
                      <a:pt x="411" y="20"/>
                    </a:lnTo>
                    <a:lnTo>
                      <a:pt x="436" y="28"/>
                    </a:lnTo>
                    <a:lnTo>
                      <a:pt x="457" y="38"/>
                    </a:lnTo>
                    <a:lnTo>
                      <a:pt x="470" y="48"/>
                    </a:lnTo>
                    <a:lnTo>
                      <a:pt x="480" y="59"/>
                    </a:lnTo>
                    <a:lnTo>
                      <a:pt x="483" y="71"/>
                    </a:lnTo>
                    <a:lnTo>
                      <a:pt x="480" y="81"/>
                    </a:lnTo>
                    <a:lnTo>
                      <a:pt x="470" y="92"/>
                    </a:lnTo>
                    <a:lnTo>
                      <a:pt x="457" y="102"/>
                    </a:lnTo>
                    <a:lnTo>
                      <a:pt x="436" y="112"/>
                    </a:lnTo>
                    <a:lnTo>
                      <a:pt x="411" y="120"/>
                    </a:lnTo>
                    <a:lnTo>
                      <a:pt x="383" y="127"/>
                    </a:lnTo>
                    <a:lnTo>
                      <a:pt x="351" y="133"/>
                    </a:lnTo>
                    <a:lnTo>
                      <a:pt x="317" y="137"/>
                    </a:lnTo>
                    <a:lnTo>
                      <a:pt x="279" y="140"/>
                    </a:lnTo>
                    <a:lnTo>
                      <a:pt x="241" y="140"/>
                    </a:lnTo>
                    <a:lnTo>
                      <a:pt x="204" y="140"/>
                    </a:lnTo>
                    <a:lnTo>
                      <a:pt x="166" y="137"/>
                    </a:lnTo>
                    <a:lnTo>
                      <a:pt x="132" y="133"/>
                    </a:lnTo>
                    <a:lnTo>
                      <a:pt x="99" y="127"/>
                    </a:lnTo>
                    <a:lnTo>
                      <a:pt x="72" y="120"/>
                    </a:lnTo>
                    <a:lnTo>
                      <a:pt x="47" y="112"/>
                    </a:lnTo>
                    <a:lnTo>
                      <a:pt x="26" y="102"/>
                    </a:lnTo>
                    <a:lnTo>
                      <a:pt x="13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521" name="Rectangle 8">
                <a:extLst>
                  <a:ext uri="{FF2B5EF4-FFF2-40B4-BE49-F238E27FC236}">
                    <a16:creationId xmlns:a16="http://schemas.microsoft.com/office/drawing/2014/main" id="{3F6BB112-D2E7-B84E-9C2B-05540EF4E8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6" y="2268"/>
                <a:ext cx="31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 6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22" name="Freeform 9">
                <a:extLst>
                  <a:ext uri="{FF2B5EF4-FFF2-40B4-BE49-F238E27FC236}">
                    <a16:creationId xmlns:a16="http://schemas.microsoft.com/office/drawing/2014/main" id="{FB6FC11E-1FED-C74E-A5E0-F572900D7C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1955"/>
                <a:ext cx="4028" cy="404"/>
              </a:xfrm>
              <a:custGeom>
                <a:avLst/>
                <a:gdLst>
                  <a:gd name="T0" fmla="*/ 0 w 4028"/>
                  <a:gd name="T1" fmla="*/ 404 h 404"/>
                  <a:gd name="T2" fmla="*/ 0 w 4028"/>
                  <a:gd name="T3" fmla="*/ 232 h 404"/>
                  <a:gd name="T4" fmla="*/ 4028 w 4028"/>
                  <a:gd name="T5" fmla="*/ 232 h 404"/>
                  <a:gd name="T6" fmla="*/ 4028 w 4028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28"/>
                  <a:gd name="T13" fmla="*/ 0 h 404"/>
                  <a:gd name="T14" fmla="*/ 4028 w 4028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28" h="404">
                    <a:moveTo>
                      <a:pt x="0" y="404"/>
                    </a:moveTo>
                    <a:lnTo>
                      <a:pt x="0" y="232"/>
                    </a:lnTo>
                    <a:lnTo>
                      <a:pt x="4028" y="232"/>
                    </a:lnTo>
                    <a:lnTo>
                      <a:pt x="402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523" name="Freeform 10">
                <a:extLst>
                  <a:ext uri="{FF2B5EF4-FFF2-40B4-BE49-F238E27FC236}">
                    <a16:creationId xmlns:a16="http://schemas.microsoft.com/office/drawing/2014/main" id="{EBEA6D0A-ACB2-024A-9CE7-5AF447B402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2353"/>
                <a:ext cx="47" cy="47"/>
              </a:xfrm>
              <a:custGeom>
                <a:avLst/>
                <a:gdLst>
                  <a:gd name="T0" fmla="*/ 47 w 47"/>
                  <a:gd name="T1" fmla="*/ 0 h 47"/>
                  <a:gd name="T2" fmla="*/ 23 w 47"/>
                  <a:gd name="T3" fmla="*/ 47 h 47"/>
                  <a:gd name="T4" fmla="*/ 0 w 47"/>
                  <a:gd name="T5" fmla="*/ 0 h 47"/>
                  <a:gd name="T6" fmla="*/ 47 w 4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7"/>
                  <a:gd name="T14" fmla="*/ 47 w 4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7">
                    <a:moveTo>
                      <a:pt x="47" y="0"/>
                    </a:moveTo>
                    <a:lnTo>
                      <a:pt x="23" y="47"/>
                    </a:lnTo>
                    <a:lnTo>
                      <a:pt x="0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0421" name="Group 11">
              <a:extLst>
                <a:ext uri="{FF2B5EF4-FFF2-40B4-BE49-F238E27FC236}">
                  <a16:creationId xmlns:a16="http://schemas.microsoft.com/office/drawing/2014/main" id="{D256E213-E703-9640-A314-43A07A7A82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" y="778"/>
              <a:ext cx="753" cy="641"/>
              <a:chOff x="1752" y="778"/>
              <a:chExt cx="753" cy="641"/>
            </a:xfrm>
          </p:grpSpPr>
          <p:sp>
            <p:nvSpPr>
              <p:cNvPr id="60512" name="Rectangle 12">
                <a:extLst>
                  <a:ext uri="{FF2B5EF4-FFF2-40B4-BE49-F238E27FC236}">
                    <a16:creationId xmlns:a16="http://schemas.microsoft.com/office/drawing/2014/main" id="{1718C03E-29CA-2E4B-A807-B4998051CA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933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13" name="Rectangle 13">
                <a:extLst>
                  <a:ext uri="{FF2B5EF4-FFF2-40B4-BE49-F238E27FC236}">
                    <a16:creationId xmlns:a16="http://schemas.microsoft.com/office/drawing/2014/main" id="{9397CEEA-2003-0A46-BCD0-9682D9D804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984"/>
                <a:ext cx="6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H.L. 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14" name="Rectangle 14">
                <a:extLst>
                  <a:ext uri="{FF2B5EF4-FFF2-40B4-BE49-F238E27FC236}">
                    <a16:creationId xmlns:a16="http://schemas.microsoft.com/office/drawing/2014/main" id="{2E183C5D-6CB8-1743-95BA-C53D32FD21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1115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15" name="Rectangle 15">
                <a:extLst>
                  <a:ext uri="{FF2B5EF4-FFF2-40B4-BE49-F238E27FC236}">
                    <a16:creationId xmlns:a16="http://schemas.microsoft.com/office/drawing/2014/main" id="{618FE976-D5FC-004B-AA9C-C761B755AE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1247"/>
                <a:ext cx="67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Operating Sys.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16" name="Rectangle 16">
                <a:extLst>
                  <a:ext uri="{FF2B5EF4-FFF2-40B4-BE49-F238E27FC236}">
                    <a16:creationId xmlns:a16="http://schemas.microsoft.com/office/drawing/2014/main" id="{9FDC7191-7A87-F04C-8698-C7122E8B7D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778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17" name="Rectangle 17">
                <a:extLst>
                  <a:ext uri="{FF2B5EF4-FFF2-40B4-BE49-F238E27FC236}">
                    <a16:creationId xmlns:a16="http://schemas.microsoft.com/office/drawing/2014/main" id="{8496B548-B9AC-EC41-A6E3-1E60A40282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804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0422" name="Group 18">
              <a:extLst>
                <a:ext uri="{FF2B5EF4-FFF2-40B4-BE49-F238E27FC236}">
                  <a16:creationId xmlns:a16="http://schemas.microsoft.com/office/drawing/2014/main" id="{E504C7A8-F469-B649-A353-8FB47796C8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3" y="960"/>
              <a:ext cx="655" cy="336"/>
              <a:chOff x="2332" y="1488"/>
              <a:chExt cx="655" cy="336"/>
            </a:xfrm>
          </p:grpSpPr>
          <p:sp>
            <p:nvSpPr>
              <p:cNvPr id="60507" name="Rectangle 19">
                <a:extLst>
                  <a:ext uri="{FF2B5EF4-FFF2-40B4-BE49-F238E27FC236}">
                    <a16:creationId xmlns:a16="http://schemas.microsoft.com/office/drawing/2014/main" id="{71B2961A-FE14-7743-84D1-18F2456CD2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1550"/>
                <a:ext cx="466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08" name="Rectangle 20">
                <a:extLst>
                  <a:ext uri="{FF2B5EF4-FFF2-40B4-BE49-F238E27FC236}">
                    <a16:creationId xmlns:a16="http://schemas.microsoft.com/office/drawing/2014/main" id="{95A2E602-0676-7942-AC4E-91FF7019A7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1" y="1488"/>
                <a:ext cx="4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Compiler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09" name="Rectangle 21">
                <a:extLst>
                  <a:ext uri="{FF2B5EF4-FFF2-40B4-BE49-F238E27FC236}">
                    <a16:creationId xmlns:a16="http://schemas.microsoft.com/office/drawing/2014/main" id="{B6780AD1-B378-4243-A823-82F67A5AA7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1738"/>
                <a:ext cx="53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10 - 11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10" name="Line 22">
                <a:extLst>
                  <a:ext uri="{FF2B5EF4-FFF2-40B4-BE49-F238E27FC236}">
                    <a16:creationId xmlns:a16="http://schemas.microsoft.com/office/drawing/2014/main" id="{F88A7808-4EC4-C34D-A478-09AC6F176D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1669"/>
                <a:ext cx="61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511" name="Freeform 23">
                <a:extLst>
                  <a:ext uri="{FF2B5EF4-FFF2-40B4-BE49-F238E27FC236}">
                    <a16:creationId xmlns:a16="http://schemas.microsoft.com/office/drawing/2014/main" id="{596C0750-96ED-834A-8C2D-3800FE2A9F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164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0423" name="Group 24">
              <a:extLst>
                <a:ext uri="{FF2B5EF4-FFF2-40B4-BE49-F238E27FC236}">
                  <a16:creationId xmlns:a16="http://schemas.microsoft.com/office/drawing/2014/main" id="{FE3E7BDA-BE6F-B64D-A5F4-3302729952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" y="1337"/>
              <a:ext cx="810" cy="339"/>
              <a:chOff x="3913" y="1337"/>
              <a:chExt cx="810" cy="339"/>
            </a:xfrm>
          </p:grpSpPr>
          <p:sp>
            <p:nvSpPr>
              <p:cNvPr id="60501" name="Rectangle 25">
                <a:extLst>
                  <a:ext uri="{FF2B5EF4-FFF2-40B4-BE49-F238E27FC236}">
                    <a16:creationId xmlns:a16="http://schemas.microsoft.com/office/drawing/2014/main" id="{FA4FFF4B-3A61-294E-A269-659B5637CA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1352"/>
                <a:ext cx="733" cy="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02" name="Rectangle 26">
                <a:extLst>
                  <a:ext uri="{FF2B5EF4-FFF2-40B4-BE49-F238E27FC236}">
                    <a16:creationId xmlns:a16="http://schemas.microsoft.com/office/drawing/2014/main" id="{DBB6E7EB-2644-C14D-9035-705935525B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1337"/>
                <a:ext cx="64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VM Translator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03" name="Freeform 27">
                <a:extLst>
                  <a:ext uri="{FF2B5EF4-FFF2-40B4-BE49-F238E27FC236}">
                    <a16:creationId xmlns:a16="http://schemas.microsoft.com/office/drawing/2014/main" id="{4628BCA8-1105-1B49-B794-F3C151FE00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534"/>
                <a:ext cx="558" cy="142"/>
              </a:xfrm>
              <a:custGeom>
                <a:avLst/>
                <a:gdLst>
                  <a:gd name="T0" fmla="*/ 0 w 558"/>
                  <a:gd name="T1" fmla="*/ 71 h 142"/>
                  <a:gd name="T2" fmla="*/ 3 w 558"/>
                  <a:gd name="T3" fmla="*/ 61 h 142"/>
                  <a:gd name="T4" fmla="*/ 11 w 558"/>
                  <a:gd name="T5" fmla="*/ 50 h 142"/>
                  <a:gd name="T6" fmla="*/ 28 w 558"/>
                  <a:gd name="T7" fmla="*/ 40 h 142"/>
                  <a:gd name="T8" fmla="*/ 47 w 558"/>
                  <a:gd name="T9" fmla="*/ 31 h 142"/>
                  <a:gd name="T10" fmla="*/ 73 w 558"/>
                  <a:gd name="T11" fmla="*/ 23 h 142"/>
                  <a:gd name="T12" fmla="*/ 104 w 558"/>
                  <a:gd name="T13" fmla="*/ 17 h 142"/>
                  <a:gd name="T14" fmla="*/ 139 w 558"/>
                  <a:gd name="T15" fmla="*/ 10 h 142"/>
                  <a:gd name="T16" fmla="*/ 176 w 558"/>
                  <a:gd name="T17" fmla="*/ 5 h 142"/>
                  <a:gd name="T18" fmla="*/ 217 w 558"/>
                  <a:gd name="T19" fmla="*/ 2 h 142"/>
                  <a:gd name="T20" fmla="*/ 258 w 558"/>
                  <a:gd name="T21" fmla="*/ 0 h 142"/>
                  <a:gd name="T22" fmla="*/ 300 w 558"/>
                  <a:gd name="T23" fmla="*/ 0 h 142"/>
                  <a:gd name="T24" fmla="*/ 341 w 558"/>
                  <a:gd name="T25" fmla="*/ 2 h 142"/>
                  <a:gd name="T26" fmla="*/ 382 w 558"/>
                  <a:gd name="T27" fmla="*/ 5 h 142"/>
                  <a:gd name="T28" fmla="*/ 420 w 558"/>
                  <a:gd name="T29" fmla="*/ 10 h 142"/>
                  <a:gd name="T30" fmla="*/ 454 w 558"/>
                  <a:gd name="T31" fmla="*/ 17 h 142"/>
                  <a:gd name="T32" fmla="*/ 485 w 558"/>
                  <a:gd name="T33" fmla="*/ 23 h 142"/>
                  <a:gd name="T34" fmla="*/ 511 w 558"/>
                  <a:gd name="T35" fmla="*/ 31 h 142"/>
                  <a:gd name="T36" fmla="*/ 531 w 558"/>
                  <a:gd name="T37" fmla="*/ 40 h 142"/>
                  <a:gd name="T38" fmla="*/ 547 w 558"/>
                  <a:gd name="T39" fmla="*/ 50 h 142"/>
                  <a:gd name="T40" fmla="*/ 555 w 558"/>
                  <a:gd name="T41" fmla="*/ 61 h 142"/>
                  <a:gd name="T42" fmla="*/ 558 w 558"/>
                  <a:gd name="T43" fmla="*/ 71 h 142"/>
                  <a:gd name="T44" fmla="*/ 555 w 558"/>
                  <a:gd name="T45" fmla="*/ 81 h 142"/>
                  <a:gd name="T46" fmla="*/ 547 w 558"/>
                  <a:gd name="T47" fmla="*/ 92 h 142"/>
                  <a:gd name="T48" fmla="*/ 531 w 558"/>
                  <a:gd name="T49" fmla="*/ 102 h 142"/>
                  <a:gd name="T50" fmla="*/ 511 w 558"/>
                  <a:gd name="T51" fmla="*/ 110 h 142"/>
                  <a:gd name="T52" fmla="*/ 485 w 558"/>
                  <a:gd name="T53" fmla="*/ 119 h 142"/>
                  <a:gd name="T54" fmla="*/ 454 w 558"/>
                  <a:gd name="T55" fmla="*/ 125 h 142"/>
                  <a:gd name="T56" fmla="*/ 420 w 558"/>
                  <a:gd name="T57" fmla="*/ 132 h 142"/>
                  <a:gd name="T58" fmla="*/ 382 w 558"/>
                  <a:gd name="T59" fmla="*/ 137 h 142"/>
                  <a:gd name="T60" fmla="*/ 341 w 558"/>
                  <a:gd name="T61" fmla="*/ 140 h 142"/>
                  <a:gd name="T62" fmla="*/ 300 w 558"/>
                  <a:gd name="T63" fmla="*/ 142 h 142"/>
                  <a:gd name="T64" fmla="*/ 258 w 558"/>
                  <a:gd name="T65" fmla="*/ 142 h 142"/>
                  <a:gd name="T66" fmla="*/ 217 w 558"/>
                  <a:gd name="T67" fmla="*/ 140 h 142"/>
                  <a:gd name="T68" fmla="*/ 176 w 558"/>
                  <a:gd name="T69" fmla="*/ 137 h 142"/>
                  <a:gd name="T70" fmla="*/ 139 w 558"/>
                  <a:gd name="T71" fmla="*/ 132 h 142"/>
                  <a:gd name="T72" fmla="*/ 104 w 558"/>
                  <a:gd name="T73" fmla="*/ 125 h 142"/>
                  <a:gd name="T74" fmla="*/ 73 w 558"/>
                  <a:gd name="T75" fmla="*/ 119 h 142"/>
                  <a:gd name="T76" fmla="*/ 47 w 558"/>
                  <a:gd name="T77" fmla="*/ 110 h 142"/>
                  <a:gd name="T78" fmla="*/ 28 w 558"/>
                  <a:gd name="T79" fmla="*/ 102 h 142"/>
                  <a:gd name="T80" fmla="*/ 11 w 558"/>
                  <a:gd name="T81" fmla="*/ 92 h 142"/>
                  <a:gd name="T82" fmla="*/ 3 w 558"/>
                  <a:gd name="T83" fmla="*/ 81 h 142"/>
                  <a:gd name="T84" fmla="*/ 0 w 558"/>
                  <a:gd name="T85" fmla="*/ 71 h 1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58"/>
                  <a:gd name="T130" fmla="*/ 0 h 142"/>
                  <a:gd name="T131" fmla="*/ 558 w 558"/>
                  <a:gd name="T132" fmla="*/ 142 h 1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58" h="142">
                    <a:moveTo>
                      <a:pt x="0" y="71"/>
                    </a:moveTo>
                    <a:lnTo>
                      <a:pt x="3" y="61"/>
                    </a:lnTo>
                    <a:lnTo>
                      <a:pt x="11" y="50"/>
                    </a:lnTo>
                    <a:lnTo>
                      <a:pt x="28" y="40"/>
                    </a:lnTo>
                    <a:lnTo>
                      <a:pt x="47" y="31"/>
                    </a:lnTo>
                    <a:lnTo>
                      <a:pt x="73" y="23"/>
                    </a:lnTo>
                    <a:lnTo>
                      <a:pt x="104" y="17"/>
                    </a:lnTo>
                    <a:lnTo>
                      <a:pt x="139" y="10"/>
                    </a:lnTo>
                    <a:lnTo>
                      <a:pt x="176" y="5"/>
                    </a:lnTo>
                    <a:lnTo>
                      <a:pt x="217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1" y="2"/>
                    </a:lnTo>
                    <a:lnTo>
                      <a:pt x="382" y="5"/>
                    </a:lnTo>
                    <a:lnTo>
                      <a:pt x="420" y="10"/>
                    </a:lnTo>
                    <a:lnTo>
                      <a:pt x="454" y="17"/>
                    </a:lnTo>
                    <a:lnTo>
                      <a:pt x="485" y="23"/>
                    </a:lnTo>
                    <a:lnTo>
                      <a:pt x="511" y="31"/>
                    </a:lnTo>
                    <a:lnTo>
                      <a:pt x="531" y="40"/>
                    </a:lnTo>
                    <a:lnTo>
                      <a:pt x="547" y="50"/>
                    </a:lnTo>
                    <a:lnTo>
                      <a:pt x="555" y="61"/>
                    </a:lnTo>
                    <a:lnTo>
                      <a:pt x="558" y="71"/>
                    </a:lnTo>
                    <a:lnTo>
                      <a:pt x="555" y="81"/>
                    </a:lnTo>
                    <a:lnTo>
                      <a:pt x="547" y="92"/>
                    </a:lnTo>
                    <a:lnTo>
                      <a:pt x="531" y="102"/>
                    </a:lnTo>
                    <a:lnTo>
                      <a:pt x="511" y="110"/>
                    </a:lnTo>
                    <a:lnTo>
                      <a:pt x="485" y="119"/>
                    </a:lnTo>
                    <a:lnTo>
                      <a:pt x="454" y="125"/>
                    </a:lnTo>
                    <a:lnTo>
                      <a:pt x="420" y="132"/>
                    </a:lnTo>
                    <a:lnTo>
                      <a:pt x="382" y="137"/>
                    </a:lnTo>
                    <a:lnTo>
                      <a:pt x="341" y="140"/>
                    </a:lnTo>
                    <a:lnTo>
                      <a:pt x="300" y="142"/>
                    </a:lnTo>
                    <a:lnTo>
                      <a:pt x="258" y="142"/>
                    </a:lnTo>
                    <a:lnTo>
                      <a:pt x="217" y="140"/>
                    </a:lnTo>
                    <a:lnTo>
                      <a:pt x="176" y="137"/>
                    </a:lnTo>
                    <a:lnTo>
                      <a:pt x="139" y="132"/>
                    </a:lnTo>
                    <a:lnTo>
                      <a:pt x="104" y="125"/>
                    </a:lnTo>
                    <a:lnTo>
                      <a:pt x="73" y="119"/>
                    </a:lnTo>
                    <a:lnTo>
                      <a:pt x="47" y="110"/>
                    </a:lnTo>
                    <a:lnTo>
                      <a:pt x="28" y="102"/>
                    </a:lnTo>
                    <a:lnTo>
                      <a:pt x="11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504" name="Rectangle 28">
                <a:extLst>
                  <a:ext uri="{FF2B5EF4-FFF2-40B4-BE49-F238E27FC236}">
                    <a16:creationId xmlns:a16="http://schemas.microsoft.com/office/drawing/2014/main" id="{03A8FDBE-7B42-7147-BC63-76015AFCBF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563"/>
                <a:ext cx="4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7 - 8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505" name="Line 29">
                <a:extLst>
                  <a:ext uri="{FF2B5EF4-FFF2-40B4-BE49-F238E27FC236}">
                    <a16:creationId xmlns:a16="http://schemas.microsoft.com/office/drawing/2014/main" id="{3EEF4871-D337-E249-84A2-AB61A0E3FE0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" y="1498"/>
                <a:ext cx="76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506" name="Freeform 30">
                <a:extLst>
                  <a:ext uri="{FF2B5EF4-FFF2-40B4-BE49-F238E27FC236}">
                    <a16:creationId xmlns:a16="http://schemas.microsoft.com/office/drawing/2014/main" id="{CB43B658-B7F4-9A4E-B463-5B71DE7E0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147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48 w 48"/>
                  <a:gd name="T3" fmla="*/ 23 h 48"/>
                  <a:gd name="T4" fmla="*/ 0 w 48"/>
                  <a:gd name="T5" fmla="*/ 48 h 48"/>
                  <a:gd name="T6" fmla="*/ 0 w 48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8"/>
                  <a:gd name="T14" fmla="*/ 48 w 48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8">
                    <a:moveTo>
                      <a:pt x="0" y="0"/>
                    </a:moveTo>
                    <a:lnTo>
                      <a:pt x="48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0424" name="Group 31">
              <a:extLst>
                <a:ext uri="{FF2B5EF4-FFF2-40B4-BE49-F238E27FC236}">
                  <a16:creationId xmlns:a16="http://schemas.microsoft.com/office/drawing/2014/main" id="{3FA5DB2C-66C9-144A-B489-418498AC88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2522"/>
              <a:ext cx="751" cy="470"/>
              <a:chOff x="1233" y="2522"/>
              <a:chExt cx="751" cy="470"/>
            </a:xfrm>
          </p:grpSpPr>
          <p:sp>
            <p:nvSpPr>
              <p:cNvPr id="60494" name="Rectangle 32">
                <a:extLst>
                  <a:ext uri="{FF2B5EF4-FFF2-40B4-BE49-F238E27FC236}">
                    <a16:creationId xmlns:a16="http://schemas.microsoft.com/office/drawing/2014/main" id="{DF26C89D-6842-0A4A-955A-045C039623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2522"/>
                <a:ext cx="650" cy="2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95" name="Rectangle 33">
                <a:extLst>
                  <a:ext uri="{FF2B5EF4-FFF2-40B4-BE49-F238E27FC236}">
                    <a16:creationId xmlns:a16="http://schemas.microsoft.com/office/drawing/2014/main" id="{4D984301-452C-D840-B3C7-91DA4D35ED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527"/>
                <a:ext cx="4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Computer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96" name="Rectangle 34">
                <a:extLst>
                  <a:ext uri="{FF2B5EF4-FFF2-40B4-BE49-F238E27FC236}">
                    <a16:creationId xmlns:a16="http://schemas.microsoft.com/office/drawing/2014/main" id="{ADD2FBCF-689F-7341-9170-32D95BF34F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642"/>
                <a:ext cx="5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Architecture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97" name="Freeform 35">
                <a:extLst>
                  <a:ext uri="{FF2B5EF4-FFF2-40B4-BE49-F238E27FC236}">
                    <a16:creationId xmlns:a16="http://schemas.microsoft.com/office/drawing/2014/main" id="{6138424B-2629-554A-9E9F-A148F3E2B1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2852"/>
                <a:ext cx="580" cy="140"/>
              </a:xfrm>
              <a:custGeom>
                <a:avLst/>
                <a:gdLst>
                  <a:gd name="T0" fmla="*/ 0 w 580"/>
                  <a:gd name="T1" fmla="*/ 71 h 140"/>
                  <a:gd name="T2" fmla="*/ 3 w 580"/>
                  <a:gd name="T3" fmla="*/ 59 h 140"/>
                  <a:gd name="T4" fmla="*/ 13 w 580"/>
                  <a:gd name="T5" fmla="*/ 50 h 140"/>
                  <a:gd name="T6" fmla="*/ 29 w 580"/>
                  <a:gd name="T7" fmla="*/ 40 h 140"/>
                  <a:gd name="T8" fmla="*/ 51 w 580"/>
                  <a:gd name="T9" fmla="*/ 32 h 140"/>
                  <a:gd name="T10" fmla="*/ 77 w 580"/>
                  <a:gd name="T11" fmla="*/ 23 h 140"/>
                  <a:gd name="T12" fmla="*/ 109 w 580"/>
                  <a:gd name="T13" fmla="*/ 15 h 140"/>
                  <a:gd name="T14" fmla="*/ 145 w 580"/>
                  <a:gd name="T15" fmla="*/ 10 h 140"/>
                  <a:gd name="T16" fmla="*/ 184 w 580"/>
                  <a:gd name="T17" fmla="*/ 5 h 140"/>
                  <a:gd name="T18" fmla="*/ 225 w 580"/>
                  <a:gd name="T19" fmla="*/ 2 h 140"/>
                  <a:gd name="T20" fmla="*/ 268 w 580"/>
                  <a:gd name="T21" fmla="*/ 0 h 140"/>
                  <a:gd name="T22" fmla="*/ 312 w 580"/>
                  <a:gd name="T23" fmla="*/ 0 h 140"/>
                  <a:gd name="T24" fmla="*/ 354 w 580"/>
                  <a:gd name="T25" fmla="*/ 2 h 140"/>
                  <a:gd name="T26" fmla="*/ 395 w 580"/>
                  <a:gd name="T27" fmla="*/ 5 h 140"/>
                  <a:gd name="T28" fmla="*/ 434 w 580"/>
                  <a:gd name="T29" fmla="*/ 10 h 140"/>
                  <a:gd name="T30" fmla="*/ 470 w 580"/>
                  <a:gd name="T31" fmla="*/ 15 h 140"/>
                  <a:gd name="T32" fmla="*/ 501 w 580"/>
                  <a:gd name="T33" fmla="*/ 23 h 140"/>
                  <a:gd name="T34" fmla="*/ 529 w 580"/>
                  <a:gd name="T35" fmla="*/ 32 h 140"/>
                  <a:gd name="T36" fmla="*/ 550 w 580"/>
                  <a:gd name="T37" fmla="*/ 40 h 140"/>
                  <a:gd name="T38" fmla="*/ 567 w 580"/>
                  <a:gd name="T39" fmla="*/ 50 h 140"/>
                  <a:gd name="T40" fmla="*/ 576 w 580"/>
                  <a:gd name="T41" fmla="*/ 59 h 140"/>
                  <a:gd name="T42" fmla="*/ 580 w 580"/>
                  <a:gd name="T43" fmla="*/ 71 h 140"/>
                  <a:gd name="T44" fmla="*/ 576 w 580"/>
                  <a:gd name="T45" fmla="*/ 81 h 140"/>
                  <a:gd name="T46" fmla="*/ 567 w 580"/>
                  <a:gd name="T47" fmla="*/ 91 h 140"/>
                  <a:gd name="T48" fmla="*/ 550 w 580"/>
                  <a:gd name="T49" fmla="*/ 101 h 140"/>
                  <a:gd name="T50" fmla="*/ 529 w 580"/>
                  <a:gd name="T51" fmla="*/ 110 h 140"/>
                  <a:gd name="T52" fmla="*/ 501 w 580"/>
                  <a:gd name="T53" fmla="*/ 119 h 140"/>
                  <a:gd name="T54" fmla="*/ 470 w 580"/>
                  <a:gd name="T55" fmla="*/ 125 h 140"/>
                  <a:gd name="T56" fmla="*/ 434 w 580"/>
                  <a:gd name="T57" fmla="*/ 132 h 140"/>
                  <a:gd name="T58" fmla="*/ 395 w 580"/>
                  <a:gd name="T59" fmla="*/ 137 h 140"/>
                  <a:gd name="T60" fmla="*/ 354 w 580"/>
                  <a:gd name="T61" fmla="*/ 140 h 140"/>
                  <a:gd name="T62" fmla="*/ 312 w 580"/>
                  <a:gd name="T63" fmla="*/ 140 h 140"/>
                  <a:gd name="T64" fmla="*/ 268 w 580"/>
                  <a:gd name="T65" fmla="*/ 140 h 140"/>
                  <a:gd name="T66" fmla="*/ 225 w 580"/>
                  <a:gd name="T67" fmla="*/ 140 h 140"/>
                  <a:gd name="T68" fmla="*/ 184 w 580"/>
                  <a:gd name="T69" fmla="*/ 137 h 140"/>
                  <a:gd name="T70" fmla="*/ 145 w 580"/>
                  <a:gd name="T71" fmla="*/ 132 h 140"/>
                  <a:gd name="T72" fmla="*/ 109 w 580"/>
                  <a:gd name="T73" fmla="*/ 125 h 140"/>
                  <a:gd name="T74" fmla="*/ 77 w 580"/>
                  <a:gd name="T75" fmla="*/ 119 h 140"/>
                  <a:gd name="T76" fmla="*/ 51 w 580"/>
                  <a:gd name="T77" fmla="*/ 110 h 140"/>
                  <a:gd name="T78" fmla="*/ 29 w 580"/>
                  <a:gd name="T79" fmla="*/ 101 h 140"/>
                  <a:gd name="T80" fmla="*/ 13 w 580"/>
                  <a:gd name="T81" fmla="*/ 91 h 140"/>
                  <a:gd name="T82" fmla="*/ 3 w 580"/>
                  <a:gd name="T83" fmla="*/ 81 h 140"/>
                  <a:gd name="T84" fmla="*/ 0 w 580"/>
                  <a:gd name="T85" fmla="*/ 71 h 1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80"/>
                  <a:gd name="T130" fmla="*/ 0 h 140"/>
                  <a:gd name="T131" fmla="*/ 580 w 580"/>
                  <a:gd name="T132" fmla="*/ 140 h 1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80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50"/>
                    </a:lnTo>
                    <a:lnTo>
                      <a:pt x="29" y="40"/>
                    </a:lnTo>
                    <a:lnTo>
                      <a:pt x="51" y="32"/>
                    </a:lnTo>
                    <a:lnTo>
                      <a:pt x="77" y="23"/>
                    </a:lnTo>
                    <a:lnTo>
                      <a:pt x="109" y="15"/>
                    </a:lnTo>
                    <a:lnTo>
                      <a:pt x="145" y="10"/>
                    </a:lnTo>
                    <a:lnTo>
                      <a:pt x="184" y="5"/>
                    </a:lnTo>
                    <a:lnTo>
                      <a:pt x="225" y="2"/>
                    </a:lnTo>
                    <a:lnTo>
                      <a:pt x="268" y="0"/>
                    </a:lnTo>
                    <a:lnTo>
                      <a:pt x="312" y="0"/>
                    </a:lnTo>
                    <a:lnTo>
                      <a:pt x="354" y="2"/>
                    </a:lnTo>
                    <a:lnTo>
                      <a:pt x="395" y="5"/>
                    </a:lnTo>
                    <a:lnTo>
                      <a:pt x="434" y="10"/>
                    </a:lnTo>
                    <a:lnTo>
                      <a:pt x="470" y="15"/>
                    </a:lnTo>
                    <a:lnTo>
                      <a:pt x="501" y="23"/>
                    </a:lnTo>
                    <a:lnTo>
                      <a:pt x="529" y="32"/>
                    </a:lnTo>
                    <a:lnTo>
                      <a:pt x="550" y="40"/>
                    </a:lnTo>
                    <a:lnTo>
                      <a:pt x="567" y="50"/>
                    </a:lnTo>
                    <a:lnTo>
                      <a:pt x="576" y="59"/>
                    </a:lnTo>
                    <a:lnTo>
                      <a:pt x="580" y="71"/>
                    </a:lnTo>
                    <a:lnTo>
                      <a:pt x="576" y="81"/>
                    </a:lnTo>
                    <a:lnTo>
                      <a:pt x="567" y="91"/>
                    </a:lnTo>
                    <a:lnTo>
                      <a:pt x="550" y="101"/>
                    </a:lnTo>
                    <a:lnTo>
                      <a:pt x="529" y="110"/>
                    </a:lnTo>
                    <a:lnTo>
                      <a:pt x="501" y="119"/>
                    </a:lnTo>
                    <a:lnTo>
                      <a:pt x="470" y="125"/>
                    </a:lnTo>
                    <a:lnTo>
                      <a:pt x="434" y="132"/>
                    </a:lnTo>
                    <a:lnTo>
                      <a:pt x="395" y="137"/>
                    </a:lnTo>
                    <a:lnTo>
                      <a:pt x="354" y="140"/>
                    </a:lnTo>
                    <a:lnTo>
                      <a:pt x="312" y="140"/>
                    </a:lnTo>
                    <a:lnTo>
                      <a:pt x="268" y="140"/>
                    </a:lnTo>
                    <a:lnTo>
                      <a:pt x="225" y="140"/>
                    </a:lnTo>
                    <a:lnTo>
                      <a:pt x="184" y="137"/>
                    </a:lnTo>
                    <a:lnTo>
                      <a:pt x="145" y="132"/>
                    </a:lnTo>
                    <a:lnTo>
                      <a:pt x="109" y="125"/>
                    </a:lnTo>
                    <a:lnTo>
                      <a:pt x="77" y="119"/>
                    </a:lnTo>
                    <a:lnTo>
                      <a:pt x="51" y="110"/>
                    </a:lnTo>
                    <a:lnTo>
                      <a:pt x="29" y="101"/>
                    </a:lnTo>
                    <a:lnTo>
                      <a:pt x="13" y="91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98" name="Rectangle 36">
                <a:extLst>
                  <a:ext uri="{FF2B5EF4-FFF2-40B4-BE49-F238E27FC236}">
                    <a16:creationId xmlns:a16="http://schemas.microsoft.com/office/drawing/2014/main" id="{3742FF50-737E-DA42-A858-8CDFA1A3A4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2881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4 - 5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99" name="Line 37">
                <a:extLst>
                  <a:ext uri="{FF2B5EF4-FFF2-40B4-BE49-F238E27FC236}">
                    <a16:creationId xmlns:a16="http://schemas.microsoft.com/office/drawing/2014/main" id="{9E704D57-E44D-5F47-A301-1ECC857122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3" y="2798"/>
                <a:ext cx="70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500" name="Freeform 38">
                <a:extLst>
                  <a:ext uri="{FF2B5EF4-FFF2-40B4-BE49-F238E27FC236}">
                    <a16:creationId xmlns:a16="http://schemas.microsoft.com/office/drawing/2014/main" id="{CA91F164-796F-7243-B1DC-9F560B007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775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0425" name="Group 39">
              <a:extLst>
                <a:ext uri="{FF2B5EF4-FFF2-40B4-BE49-F238E27FC236}">
                  <a16:creationId xmlns:a16="http://schemas.microsoft.com/office/drawing/2014/main" id="{5FE52D04-886F-084F-9304-F79B6AD3516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2938"/>
              <a:ext cx="745" cy="323"/>
              <a:chOff x="2735" y="2938"/>
              <a:chExt cx="745" cy="323"/>
            </a:xfrm>
          </p:grpSpPr>
          <p:sp>
            <p:nvSpPr>
              <p:cNvPr id="60488" name="Rectangle 40">
                <a:extLst>
                  <a:ext uri="{FF2B5EF4-FFF2-40B4-BE49-F238E27FC236}">
                    <a16:creationId xmlns:a16="http://schemas.microsoft.com/office/drawing/2014/main" id="{203F0059-0D0F-3D49-A40A-F6CFA3BDCA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938"/>
                <a:ext cx="566" cy="1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89" name="Rectangle 41">
                <a:extLst>
                  <a:ext uri="{FF2B5EF4-FFF2-40B4-BE49-F238E27FC236}">
                    <a16:creationId xmlns:a16="http://schemas.microsoft.com/office/drawing/2014/main" id="{C9EC991B-4160-414B-A73D-7BC4C29997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946"/>
                <a:ext cx="49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Gate Logic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90" name="Freeform 42">
                <a:extLst>
                  <a:ext uri="{FF2B5EF4-FFF2-40B4-BE49-F238E27FC236}">
                    <a16:creationId xmlns:a16="http://schemas.microsoft.com/office/drawing/2014/main" id="{E3E24029-CE7E-E844-AE93-CBCA20F85D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76"/>
                <a:ext cx="602" cy="82"/>
              </a:xfrm>
              <a:custGeom>
                <a:avLst/>
                <a:gdLst>
                  <a:gd name="T0" fmla="*/ 0 w 602"/>
                  <a:gd name="T1" fmla="*/ 41 h 82"/>
                  <a:gd name="T2" fmla="*/ 3 w 602"/>
                  <a:gd name="T3" fmla="*/ 35 h 82"/>
                  <a:gd name="T4" fmla="*/ 11 w 602"/>
                  <a:gd name="T5" fmla="*/ 30 h 82"/>
                  <a:gd name="T6" fmla="*/ 26 w 602"/>
                  <a:gd name="T7" fmla="*/ 25 h 82"/>
                  <a:gd name="T8" fmla="*/ 47 w 602"/>
                  <a:gd name="T9" fmla="*/ 18 h 82"/>
                  <a:gd name="T10" fmla="*/ 73 w 602"/>
                  <a:gd name="T11" fmla="*/ 13 h 82"/>
                  <a:gd name="T12" fmla="*/ 103 w 602"/>
                  <a:gd name="T13" fmla="*/ 10 h 82"/>
                  <a:gd name="T14" fmla="*/ 137 w 602"/>
                  <a:gd name="T15" fmla="*/ 7 h 82"/>
                  <a:gd name="T16" fmla="*/ 176 w 602"/>
                  <a:gd name="T17" fmla="*/ 3 h 82"/>
                  <a:gd name="T18" fmla="*/ 215 w 602"/>
                  <a:gd name="T19" fmla="*/ 2 h 82"/>
                  <a:gd name="T20" fmla="*/ 258 w 602"/>
                  <a:gd name="T21" fmla="*/ 0 h 82"/>
                  <a:gd name="T22" fmla="*/ 300 w 602"/>
                  <a:gd name="T23" fmla="*/ 0 h 82"/>
                  <a:gd name="T24" fmla="*/ 344 w 602"/>
                  <a:gd name="T25" fmla="*/ 0 h 82"/>
                  <a:gd name="T26" fmla="*/ 385 w 602"/>
                  <a:gd name="T27" fmla="*/ 2 h 82"/>
                  <a:gd name="T28" fmla="*/ 426 w 602"/>
                  <a:gd name="T29" fmla="*/ 3 h 82"/>
                  <a:gd name="T30" fmla="*/ 464 w 602"/>
                  <a:gd name="T31" fmla="*/ 7 h 82"/>
                  <a:gd name="T32" fmla="*/ 498 w 602"/>
                  <a:gd name="T33" fmla="*/ 10 h 82"/>
                  <a:gd name="T34" fmla="*/ 529 w 602"/>
                  <a:gd name="T35" fmla="*/ 13 h 82"/>
                  <a:gd name="T36" fmla="*/ 555 w 602"/>
                  <a:gd name="T37" fmla="*/ 18 h 82"/>
                  <a:gd name="T38" fmla="*/ 575 w 602"/>
                  <a:gd name="T39" fmla="*/ 25 h 82"/>
                  <a:gd name="T40" fmla="*/ 589 w 602"/>
                  <a:gd name="T41" fmla="*/ 30 h 82"/>
                  <a:gd name="T42" fmla="*/ 599 w 602"/>
                  <a:gd name="T43" fmla="*/ 35 h 82"/>
                  <a:gd name="T44" fmla="*/ 602 w 602"/>
                  <a:gd name="T45" fmla="*/ 41 h 82"/>
                  <a:gd name="T46" fmla="*/ 599 w 602"/>
                  <a:gd name="T47" fmla="*/ 48 h 82"/>
                  <a:gd name="T48" fmla="*/ 589 w 602"/>
                  <a:gd name="T49" fmla="*/ 53 h 82"/>
                  <a:gd name="T50" fmla="*/ 575 w 602"/>
                  <a:gd name="T51" fmla="*/ 58 h 82"/>
                  <a:gd name="T52" fmla="*/ 555 w 602"/>
                  <a:gd name="T53" fmla="*/ 64 h 82"/>
                  <a:gd name="T54" fmla="*/ 529 w 602"/>
                  <a:gd name="T55" fmla="*/ 67 h 82"/>
                  <a:gd name="T56" fmla="*/ 498 w 602"/>
                  <a:gd name="T57" fmla="*/ 72 h 82"/>
                  <a:gd name="T58" fmla="*/ 464 w 602"/>
                  <a:gd name="T59" fmla="*/ 76 h 82"/>
                  <a:gd name="T60" fmla="*/ 426 w 602"/>
                  <a:gd name="T61" fmla="*/ 79 h 82"/>
                  <a:gd name="T62" fmla="*/ 385 w 602"/>
                  <a:gd name="T63" fmla="*/ 81 h 82"/>
                  <a:gd name="T64" fmla="*/ 344 w 602"/>
                  <a:gd name="T65" fmla="*/ 82 h 82"/>
                  <a:gd name="T66" fmla="*/ 300 w 602"/>
                  <a:gd name="T67" fmla="*/ 82 h 82"/>
                  <a:gd name="T68" fmla="*/ 258 w 602"/>
                  <a:gd name="T69" fmla="*/ 82 h 82"/>
                  <a:gd name="T70" fmla="*/ 215 w 602"/>
                  <a:gd name="T71" fmla="*/ 81 h 82"/>
                  <a:gd name="T72" fmla="*/ 176 w 602"/>
                  <a:gd name="T73" fmla="*/ 79 h 82"/>
                  <a:gd name="T74" fmla="*/ 137 w 602"/>
                  <a:gd name="T75" fmla="*/ 76 h 82"/>
                  <a:gd name="T76" fmla="*/ 103 w 602"/>
                  <a:gd name="T77" fmla="*/ 72 h 82"/>
                  <a:gd name="T78" fmla="*/ 73 w 602"/>
                  <a:gd name="T79" fmla="*/ 67 h 82"/>
                  <a:gd name="T80" fmla="*/ 47 w 602"/>
                  <a:gd name="T81" fmla="*/ 64 h 82"/>
                  <a:gd name="T82" fmla="*/ 26 w 602"/>
                  <a:gd name="T83" fmla="*/ 58 h 82"/>
                  <a:gd name="T84" fmla="*/ 11 w 602"/>
                  <a:gd name="T85" fmla="*/ 53 h 82"/>
                  <a:gd name="T86" fmla="*/ 3 w 602"/>
                  <a:gd name="T87" fmla="*/ 48 h 82"/>
                  <a:gd name="T88" fmla="*/ 0 w 602"/>
                  <a:gd name="T89" fmla="*/ 41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2"/>
                  <a:gd name="T136" fmla="*/ 0 h 82"/>
                  <a:gd name="T137" fmla="*/ 602 w 602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2" h="82">
                    <a:moveTo>
                      <a:pt x="0" y="41"/>
                    </a:moveTo>
                    <a:lnTo>
                      <a:pt x="3" y="35"/>
                    </a:lnTo>
                    <a:lnTo>
                      <a:pt x="11" y="30"/>
                    </a:lnTo>
                    <a:lnTo>
                      <a:pt x="26" y="25"/>
                    </a:lnTo>
                    <a:lnTo>
                      <a:pt x="47" y="18"/>
                    </a:lnTo>
                    <a:lnTo>
                      <a:pt x="73" y="13"/>
                    </a:lnTo>
                    <a:lnTo>
                      <a:pt x="103" y="10"/>
                    </a:lnTo>
                    <a:lnTo>
                      <a:pt x="137" y="7"/>
                    </a:lnTo>
                    <a:lnTo>
                      <a:pt x="176" y="3"/>
                    </a:lnTo>
                    <a:lnTo>
                      <a:pt x="215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4" y="0"/>
                    </a:lnTo>
                    <a:lnTo>
                      <a:pt x="385" y="2"/>
                    </a:lnTo>
                    <a:lnTo>
                      <a:pt x="426" y="3"/>
                    </a:lnTo>
                    <a:lnTo>
                      <a:pt x="464" y="7"/>
                    </a:lnTo>
                    <a:lnTo>
                      <a:pt x="498" y="10"/>
                    </a:lnTo>
                    <a:lnTo>
                      <a:pt x="529" y="13"/>
                    </a:lnTo>
                    <a:lnTo>
                      <a:pt x="555" y="18"/>
                    </a:lnTo>
                    <a:lnTo>
                      <a:pt x="575" y="25"/>
                    </a:lnTo>
                    <a:lnTo>
                      <a:pt x="589" y="30"/>
                    </a:lnTo>
                    <a:lnTo>
                      <a:pt x="599" y="35"/>
                    </a:lnTo>
                    <a:lnTo>
                      <a:pt x="602" y="41"/>
                    </a:lnTo>
                    <a:lnTo>
                      <a:pt x="599" y="48"/>
                    </a:lnTo>
                    <a:lnTo>
                      <a:pt x="589" y="53"/>
                    </a:lnTo>
                    <a:lnTo>
                      <a:pt x="575" y="58"/>
                    </a:lnTo>
                    <a:lnTo>
                      <a:pt x="555" y="64"/>
                    </a:lnTo>
                    <a:lnTo>
                      <a:pt x="529" y="67"/>
                    </a:lnTo>
                    <a:lnTo>
                      <a:pt x="498" y="72"/>
                    </a:lnTo>
                    <a:lnTo>
                      <a:pt x="464" y="76"/>
                    </a:lnTo>
                    <a:lnTo>
                      <a:pt x="426" y="79"/>
                    </a:lnTo>
                    <a:lnTo>
                      <a:pt x="385" y="81"/>
                    </a:lnTo>
                    <a:lnTo>
                      <a:pt x="344" y="82"/>
                    </a:lnTo>
                    <a:lnTo>
                      <a:pt x="300" y="82"/>
                    </a:lnTo>
                    <a:lnTo>
                      <a:pt x="258" y="82"/>
                    </a:lnTo>
                    <a:lnTo>
                      <a:pt x="215" y="81"/>
                    </a:lnTo>
                    <a:lnTo>
                      <a:pt x="176" y="79"/>
                    </a:lnTo>
                    <a:lnTo>
                      <a:pt x="137" y="76"/>
                    </a:lnTo>
                    <a:lnTo>
                      <a:pt x="103" y="72"/>
                    </a:lnTo>
                    <a:lnTo>
                      <a:pt x="73" y="67"/>
                    </a:lnTo>
                    <a:lnTo>
                      <a:pt x="47" y="64"/>
                    </a:lnTo>
                    <a:lnTo>
                      <a:pt x="26" y="58"/>
                    </a:lnTo>
                    <a:lnTo>
                      <a:pt x="11" y="53"/>
                    </a:lnTo>
                    <a:lnTo>
                      <a:pt x="3" y="4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91" name="Rectangle 43">
                <a:extLst>
                  <a:ext uri="{FF2B5EF4-FFF2-40B4-BE49-F238E27FC236}">
                    <a16:creationId xmlns:a16="http://schemas.microsoft.com/office/drawing/2014/main" id="{4C00EBBF-51EE-114D-8E6D-EF0E81965B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3175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1 - 3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92" name="Line 44">
                <a:extLst>
                  <a:ext uri="{FF2B5EF4-FFF2-40B4-BE49-F238E27FC236}">
                    <a16:creationId xmlns:a16="http://schemas.microsoft.com/office/drawing/2014/main" id="{6D0B03CE-790E-0D46-B421-FCF769D1D1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3119"/>
                <a:ext cx="70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93" name="Freeform 45">
                <a:extLst>
                  <a:ext uri="{FF2B5EF4-FFF2-40B4-BE49-F238E27FC236}">
                    <a16:creationId xmlns:a16="http://schemas.microsoft.com/office/drawing/2014/main" id="{A59464F8-8B7A-8C46-9E32-94D839A6E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" y="309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0426" name="Group 46">
              <a:extLst>
                <a:ext uri="{FF2B5EF4-FFF2-40B4-BE49-F238E27FC236}">
                  <a16:creationId xmlns:a16="http://schemas.microsoft.com/office/drawing/2014/main" id="{4925974B-CB6D-3848-A780-DF5F9C59F0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3175"/>
              <a:ext cx="1479" cy="525"/>
              <a:chOff x="4233" y="3175"/>
              <a:chExt cx="1479" cy="525"/>
            </a:xfrm>
          </p:grpSpPr>
          <p:sp>
            <p:nvSpPr>
              <p:cNvPr id="60479" name="Rectangle 47">
                <a:extLst>
                  <a:ext uri="{FF2B5EF4-FFF2-40B4-BE49-F238E27FC236}">
                    <a16:creationId xmlns:a16="http://schemas.microsoft.com/office/drawing/2014/main" id="{D3E49817-DD7E-C640-9EE4-C8A98247DE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3179"/>
                <a:ext cx="610" cy="2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80" name="Rectangle 48">
                <a:extLst>
                  <a:ext uri="{FF2B5EF4-FFF2-40B4-BE49-F238E27FC236}">
                    <a16:creationId xmlns:a16="http://schemas.microsoft.com/office/drawing/2014/main" id="{5AC20140-B070-914A-8E26-9CF38C6EE3E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75"/>
                <a:ext cx="42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Electrical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81" name="Rectangle 49">
                <a:extLst>
                  <a:ext uri="{FF2B5EF4-FFF2-40B4-BE49-F238E27FC236}">
                    <a16:creationId xmlns:a16="http://schemas.microsoft.com/office/drawing/2014/main" id="{3A64C7A3-38A1-8A42-AC24-1F1ABD151D7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90"/>
                <a:ext cx="55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Engineering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82" name="Freeform 50">
                <a:extLst>
                  <a:ext uri="{FF2B5EF4-FFF2-40B4-BE49-F238E27FC236}">
                    <a16:creationId xmlns:a16="http://schemas.microsoft.com/office/drawing/2014/main" id="{B5CFACF5-5DBE-3D41-93A8-846B1099A1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83" name="Freeform 51">
                <a:extLst>
                  <a:ext uri="{FF2B5EF4-FFF2-40B4-BE49-F238E27FC236}">
                    <a16:creationId xmlns:a16="http://schemas.microsoft.com/office/drawing/2014/main" id="{F16A0BE5-C759-0B46-8E54-62DBB8581F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84" name="Freeform 52">
                <a:extLst>
                  <a:ext uri="{FF2B5EF4-FFF2-40B4-BE49-F238E27FC236}">
                    <a16:creationId xmlns:a16="http://schemas.microsoft.com/office/drawing/2014/main" id="{F00D2FCD-23A8-C943-898D-AEC75F2BDE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8" y="3264"/>
                <a:ext cx="697" cy="378"/>
              </a:xfrm>
              <a:custGeom>
                <a:avLst/>
                <a:gdLst>
                  <a:gd name="T0" fmla="*/ 62 w 697"/>
                  <a:gd name="T1" fmla="*/ 163 h 378"/>
                  <a:gd name="T2" fmla="*/ 5 w 697"/>
                  <a:gd name="T3" fmla="*/ 178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1 h 378"/>
                  <a:gd name="T12" fmla="*/ 142 w 697"/>
                  <a:gd name="T13" fmla="*/ 319 h 378"/>
                  <a:gd name="T14" fmla="*/ 155 w 697"/>
                  <a:gd name="T15" fmla="*/ 370 h 378"/>
                  <a:gd name="T16" fmla="*/ 235 w 697"/>
                  <a:gd name="T17" fmla="*/ 352 h 378"/>
                  <a:gd name="T18" fmla="*/ 294 w 697"/>
                  <a:gd name="T19" fmla="*/ 378 h 378"/>
                  <a:gd name="T20" fmla="*/ 340 w 697"/>
                  <a:gd name="T21" fmla="*/ 352 h 378"/>
                  <a:gd name="T22" fmla="*/ 385 w 697"/>
                  <a:gd name="T23" fmla="*/ 378 h 378"/>
                  <a:gd name="T24" fmla="*/ 426 w 697"/>
                  <a:gd name="T25" fmla="*/ 347 h 378"/>
                  <a:gd name="T26" fmla="*/ 487 w 697"/>
                  <a:gd name="T27" fmla="*/ 368 h 378"/>
                  <a:gd name="T28" fmla="*/ 542 w 697"/>
                  <a:gd name="T29" fmla="*/ 327 h 378"/>
                  <a:gd name="T30" fmla="*/ 643 w 697"/>
                  <a:gd name="T31" fmla="*/ 340 h 378"/>
                  <a:gd name="T32" fmla="*/ 617 w 697"/>
                  <a:gd name="T33" fmla="*/ 293 h 378"/>
                  <a:gd name="T34" fmla="*/ 686 w 697"/>
                  <a:gd name="T35" fmla="*/ 288 h 378"/>
                  <a:gd name="T36" fmla="*/ 638 w 697"/>
                  <a:gd name="T37" fmla="*/ 234 h 378"/>
                  <a:gd name="T38" fmla="*/ 697 w 697"/>
                  <a:gd name="T39" fmla="*/ 202 h 378"/>
                  <a:gd name="T40" fmla="*/ 622 w 697"/>
                  <a:gd name="T41" fmla="*/ 170 h 378"/>
                  <a:gd name="T42" fmla="*/ 665 w 697"/>
                  <a:gd name="T43" fmla="*/ 122 h 378"/>
                  <a:gd name="T44" fmla="*/ 586 w 697"/>
                  <a:gd name="T45" fmla="*/ 120 h 378"/>
                  <a:gd name="T46" fmla="*/ 617 w 697"/>
                  <a:gd name="T47" fmla="*/ 64 h 378"/>
                  <a:gd name="T48" fmla="*/ 518 w 697"/>
                  <a:gd name="T49" fmla="*/ 73 h 378"/>
                  <a:gd name="T50" fmla="*/ 511 w 697"/>
                  <a:gd name="T51" fmla="*/ 17 h 378"/>
                  <a:gd name="T52" fmla="*/ 411 w 697"/>
                  <a:gd name="T53" fmla="*/ 41 h 378"/>
                  <a:gd name="T54" fmla="*/ 374 w 697"/>
                  <a:gd name="T55" fmla="*/ 0 h 378"/>
                  <a:gd name="T56" fmla="*/ 310 w 697"/>
                  <a:gd name="T57" fmla="*/ 36 h 378"/>
                  <a:gd name="T58" fmla="*/ 248 w 697"/>
                  <a:gd name="T59" fmla="*/ 0 h 378"/>
                  <a:gd name="T60" fmla="*/ 209 w 697"/>
                  <a:gd name="T61" fmla="*/ 56 h 378"/>
                  <a:gd name="T62" fmla="*/ 142 w 697"/>
                  <a:gd name="T63" fmla="*/ 27 h 378"/>
                  <a:gd name="T64" fmla="*/ 144 w 697"/>
                  <a:gd name="T65" fmla="*/ 76 h 378"/>
                  <a:gd name="T66" fmla="*/ 57 w 697"/>
                  <a:gd name="T67" fmla="*/ 61 h 378"/>
                  <a:gd name="T68" fmla="*/ 78 w 697"/>
                  <a:gd name="T69" fmla="*/ 112 h 378"/>
                  <a:gd name="T70" fmla="*/ 0 w 697"/>
                  <a:gd name="T71" fmla="*/ 110 h 378"/>
                  <a:gd name="T72" fmla="*/ 62 w 697"/>
                  <a:gd name="T73" fmla="*/ 163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2" y="163"/>
                    </a:moveTo>
                    <a:lnTo>
                      <a:pt x="5" y="178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1"/>
                    </a:lnTo>
                    <a:lnTo>
                      <a:pt x="142" y="319"/>
                    </a:lnTo>
                    <a:lnTo>
                      <a:pt x="155" y="370"/>
                    </a:lnTo>
                    <a:lnTo>
                      <a:pt x="235" y="352"/>
                    </a:lnTo>
                    <a:lnTo>
                      <a:pt x="294" y="378"/>
                    </a:lnTo>
                    <a:lnTo>
                      <a:pt x="340" y="352"/>
                    </a:lnTo>
                    <a:lnTo>
                      <a:pt x="385" y="378"/>
                    </a:lnTo>
                    <a:lnTo>
                      <a:pt x="426" y="347"/>
                    </a:lnTo>
                    <a:lnTo>
                      <a:pt x="487" y="368"/>
                    </a:lnTo>
                    <a:lnTo>
                      <a:pt x="542" y="327"/>
                    </a:lnTo>
                    <a:lnTo>
                      <a:pt x="643" y="340"/>
                    </a:lnTo>
                    <a:lnTo>
                      <a:pt x="617" y="293"/>
                    </a:lnTo>
                    <a:lnTo>
                      <a:pt x="686" y="288"/>
                    </a:lnTo>
                    <a:lnTo>
                      <a:pt x="638" y="234"/>
                    </a:lnTo>
                    <a:lnTo>
                      <a:pt x="697" y="202"/>
                    </a:lnTo>
                    <a:lnTo>
                      <a:pt x="622" y="170"/>
                    </a:lnTo>
                    <a:lnTo>
                      <a:pt x="665" y="122"/>
                    </a:lnTo>
                    <a:lnTo>
                      <a:pt x="586" y="120"/>
                    </a:lnTo>
                    <a:lnTo>
                      <a:pt x="617" y="64"/>
                    </a:lnTo>
                    <a:lnTo>
                      <a:pt x="518" y="73"/>
                    </a:lnTo>
                    <a:lnTo>
                      <a:pt x="511" y="17"/>
                    </a:lnTo>
                    <a:lnTo>
                      <a:pt x="411" y="41"/>
                    </a:lnTo>
                    <a:lnTo>
                      <a:pt x="374" y="0"/>
                    </a:lnTo>
                    <a:lnTo>
                      <a:pt x="310" y="36"/>
                    </a:lnTo>
                    <a:lnTo>
                      <a:pt x="248" y="0"/>
                    </a:lnTo>
                    <a:lnTo>
                      <a:pt x="209" y="56"/>
                    </a:lnTo>
                    <a:lnTo>
                      <a:pt x="142" y="27"/>
                    </a:lnTo>
                    <a:lnTo>
                      <a:pt x="144" y="76"/>
                    </a:lnTo>
                    <a:lnTo>
                      <a:pt x="57" y="61"/>
                    </a:lnTo>
                    <a:lnTo>
                      <a:pt x="78" y="112"/>
                    </a:lnTo>
                    <a:lnTo>
                      <a:pt x="0" y="110"/>
                    </a:lnTo>
                    <a:lnTo>
                      <a:pt x="62" y="163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85" name="Rectangle 53">
                <a:extLst>
                  <a:ext uri="{FF2B5EF4-FFF2-40B4-BE49-F238E27FC236}">
                    <a16:creationId xmlns:a16="http://schemas.microsoft.com/office/drawing/2014/main" id="{C6D62121-4A5D-6840-9674-515D86599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3394"/>
                <a:ext cx="36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Physics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86" name="Line 54">
                <a:extLst>
                  <a:ext uri="{FF2B5EF4-FFF2-40B4-BE49-F238E27FC236}">
                    <a16:creationId xmlns:a16="http://schemas.microsoft.com/office/drawing/2014/main" id="{DF1BFE6D-A8FC-2145-8C66-236D3F14EB8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3439"/>
                <a:ext cx="67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87" name="Freeform 55">
                <a:extLst>
                  <a:ext uri="{FF2B5EF4-FFF2-40B4-BE49-F238E27FC236}">
                    <a16:creationId xmlns:a16="http://schemas.microsoft.com/office/drawing/2014/main" id="{E8E663E5-4B91-B244-8B81-973094D5E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3416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0427" name="Group 56">
              <a:extLst>
                <a:ext uri="{FF2B5EF4-FFF2-40B4-BE49-F238E27FC236}">
                  <a16:creationId xmlns:a16="http://schemas.microsoft.com/office/drawing/2014/main" id="{7BA4442B-A91F-5E46-8BD0-55F8B4CD6B8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0" y="1100"/>
              <a:ext cx="753" cy="641"/>
              <a:chOff x="3160" y="1100"/>
              <a:chExt cx="753" cy="641"/>
            </a:xfrm>
          </p:grpSpPr>
          <p:sp>
            <p:nvSpPr>
              <p:cNvPr id="60474" name="Rectangle 57">
                <a:extLst>
                  <a:ext uri="{FF2B5EF4-FFF2-40B4-BE49-F238E27FC236}">
                    <a16:creationId xmlns:a16="http://schemas.microsoft.com/office/drawing/2014/main" id="{8ACC5513-8647-5E4C-9E64-3388CE8AFE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255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75" name="Rectangle 58">
                <a:extLst>
                  <a:ext uri="{FF2B5EF4-FFF2-40B4-BE49-F238E27FC236}">
                    <a16:creationId xmlns:a16="http://schemas.microsoft.com/office/drawing/2014/main" id="{99B5A52C-22AA-3843-BFCB-66C8E6980D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" y="1372"/>
                <a:ext cx="29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Virtual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76" name="Rectangle 59">
                <a:extLst>
                  <a:ext uri="{FF2B5EF4-FFF2-40B4-BE49-F238E27FC236}">
                    <a16:creationId xmlns:a16="http://schemas.microsoft.com/office/drawing/2014/main" id="{917F5999-9AD0-4843-80E3-1EB1DDD8627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503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Machine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77" name="Rectangle 60">
                <a:extLst>
                  <a:ext uri="{FF2B5EF4-FFF2-40B4-BE49-F238E27FC236}">
                    <a16:creationId xmlns:a16="http://schemas.microsoft.com/office/drawing/2014/main" id="{9DB593F2-560C-904F-B0C1-020FCE34B6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100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78" name="Rectangle 61">
                <a:extLst>
                  <a:ext uri="{FF2B5EF4-FFF2-40B4-BE49-F238E27FC236}">
                    <a16:creationId xmlns:a16="http://schemas.microsoft.com/office/drawing/2014/main" id="{34A94A24-9E8D-094E-9DCA-B36183511F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1126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0428" name="Group 62">
              <a:extLst>
                <a:ext uri="{FF2B5EF4-FFF2-40B4-BE49-F238E27FC236}">
                  <a16:creationId xmlns:a16="http://schemas.microsoft.com/office/drawing/2014/main" id="{585EB1D9-99F5-D947-A419-A28F21F62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3" y="660"/>
              <a:ext cx="1582" cy="1402"/>
              <a:chOff x="3893" y="660"/>
              <a:chExt cx="1582" cy="1402"/>
            </a:xfrm>
          </p:grpSpPr>
          <p:grpSp>
            <p:nvGrpSpPr>
              <p:cNvPr id="60464" name="Group 63">
                <a:extLst>
                  <a:ext uri="{FF2B5EF4-FFF2-40B4-BE49-F238E27FC236}">
                    <a16:creationId xmlns:a16="http://schemas.microsoft.com/office/drawing/2014/main" id="{E49F8978-7A3E-1C48-8BF9-9636E2BFEE8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" y="660"/>
                <a:ext cx="810" cy="401"/>
                <a:chOff x="3893" y="660"/>
                <a:chExt cx="810" cy="401"/>
              </a:xfrm>
            </p:grpSpPr>
            <p:sp>
              <p:nvSpPr>
                <p:cNvPr id="60471" name="Rectangle 64">
                  <a:extLst>
                    <a:ext uri="{FF2B5EF4-FFF2-40B4-BE49-F238E27FC236}">
                      <a16:creationId xmlns:a16="http://schemas.microsoft.com/office/drawing/2014/main" id="{D0AA60A1-7048-6146-BEF1-686DB5DFA57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660"/>
                  <a:ext cx="810" cy="4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72" name="Rectangle 65">
                  <a:extLst>
                    <a:ext uri="{FF2B5EF4-FFF2-40B4-BE49-F238E27FC236}">
                      <a16:creationId xmlns:a16="http://schemas.microsoft.com/office/drawing/2014/main" id="{F84A8B29-D7D1-9A49-A42B-DEE320A827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6" y="713"/>
                  <a:ext cx="50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Software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73" name="Rectangle 66">
                  <a:extLst>
                    <a:ext uri="{FF2B5EF4-FFF2-40B4-BE49-F238E27FC236}">
                      <a16:creationId xmlns:a16="http://schemas.microsoft.com/office/drawing/2014/main" id="{945BC0F8-6330-894F-9D0F-DE8059A1DC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5" y="861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0465" name="Group 67">
                <a:extLst>
                  <a:ext uri="{FF2B5EF4-FFF2-40B4-BE49-F238E27FC236}">
                    <a16:creationId xmlns:a16="http://schemas.microsoft.com/office/drawing/2014/main" id="{75D34923-96D0-6348-8A7C-83032018AC9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3" y="1421"/>
                <a:ext cx="752" cy="641"/>
                <a:chOff x="4723" y="1421"/>
                <a:chExt cx="752" cy="641"/>
              </a:xfrm>
            </p:grpSpPr>
            <p:sp>
              <p:nvSpPr>
                <p:cNvPr id="60466" name="Rectangle 68">
                  <a:extLst>
                    <a:ext uri="{FF2B5EF4-FFF2-40B4-BE49-F238E27FC236}">
                      <a16:creationId xmlns:a16="http://schemas.microsoft.com/office/drawing/2014/main" id="{9728CEE5-9848-DC4E-AB73-EACAB1D3BB1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575"/>
                  <a:ext cx="752" cy="487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67" name="Rectangle 69">
                  <a:extLst>
                    <a:ext uri="{FF2B5EF4-FFF2-40B4-BE49-F238E27FC236}">
                      <a16:creationId xmlns:a16="http://schemas.microsoft.com/office/drawing/2014/main" id="{9029311C-827E-5C46-AD99-D576CF60148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" y="1692"/>
                  <a:ext cx="45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Assembly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68" name="Rectangle 70">
                  <a:extLst>
                    <a:ext uri="{FF2B5EF4-FFF2-40B4-BE49-F238E27FC236}">
                      <a16:creationId xmlns:a16="http://schemas.microsoft.com/office/drawing/2014/main" id="{159E68E2-088F-9348-AC44-DB993CEE2A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8" y="1824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69" name="Rectangle 71">
                  <a:extLst>
                    <a:ext uri="{FF2B5EF4-FFF2-40B4-BE49-F238E27FC236}">
                      <a16:creationId xmlns:a16="http://schemas.microsoft.com/office/drawing/2014/main" id="{658917FC-7D19-9046-A89D-3501AF5A3D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421"/>
                  <a:ext cx="752" cy="154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70" name="Rectangle 72">
                  <a:extLst>
                    <a:ext uri="{FF2B5EF4-FFF2-40B4-BE49-F238E27FC236}">
                      <a16:creationId xmlns:a16="http://schemas.microsoft.com/office/drawing/2014/main" id="{ED1034BF-4664-3B40-9AEF-311BA49F41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3" y="1447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0429" name="Group 73">
              <a:extLst>
                <a:ext uri="{FF2B5EF4-FFF2-40B4-BE49-F238E27FC236}">
                  <a16:creationId xmlns:a16="http://schemas.microsoft.com/office/drawing/2014/main" id="{B9584502-88C6-3E4F-A1F8-79B760C8FA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2400"/>
              <a:ext cx="1272" cy="1271"/>
              <a:chOff x="480" y="2400"/>
              <a:chExt cx="1272" cy="1271"/>
            </a:xfrm>
          </p:grpSpPr>
          <p:grpSp>
            <p:nvGrpSpPr>
              <p:cNvPr id="60454" name="Group 74">
                <a:extLst>
                  <a:ext uri="{FF2B5EF4-FFF2-40B4-BE49-F238E27FC236}">
                    <a16:creationId xmlns:a16="http://schemas.microsoft.com/office/drawing/2014/main" id="{EDF258EF-7AC8-9143-94FE-578720EC1D0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" y="3294"/>
                <a:ext cx="810" cy="377"/>
                <a:chOff x="942" y="3294"/>
                <a:chExt cx="810" cy="377"/>
              </a:xfrm>
            </p:grpSpPr>
            <p:sp>
              <p:nvSpPr>
                <p:cNvPr id="60461" name="Rectangle 75">
                  <a:extLst>
                    <a:ext uri="{FF2B5EF4-FFF2-40B4-BE49-F238E27FC236}">
                      <a16:creationId xmlns:a16="http://schemas.microsoft.com/office/drawing/2014/main" id="{05C3334B-DCEE-A44F-8FFB-4A1074804C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" y="3294"/>
                  <a:ext cx="810" cy="3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62" name="Rectangle 76">
                  <a:extLst>
                    <a:ext uri="{FF2B5EF4-FFF2-40B4-BE49-F238E27FC236}">
                      <a16:creationId xmlns:a16="http://schemas.microsoft.com/office/drawing/2014/main" id="{27531CEC-CCB7-9847-B2D7-E10F2D1A4F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3" y="3336"/>
                  <a:ext cx="548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Hardware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63" name="Rectangle 77">
                  <a:extLst>
                    <a:ext uri="{FF2B5EF4-FFF2-40B4-BE49-F238E27FC236}">
                      <a16:creationId xmlns:a16="http://schemas.microsoft.com/office/drawing/2014/main" id="{3CAFAA11-A49C-3949-ABC6-2B1ADCD2B05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3484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0455" name="Group 78">
                <a:extLst>
                  <a:ext uri="{FF2B5EF4-FFF2-40B4-BE49-F238E27FC236}">
                    <a16:creationId xmlns:a16="http://schemas.microsoft.com/office/drawing/2014/main" id="{33F89629-AD0D-E04A-8736-42EB250FB6E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400"/>
                <a:ext cx="753" cy="641"/>
                <a:chOff x="480" y="2400"/>
                <a:chExt cx="753" cy="641"/>
              </a:xfrm>
            </p:grpSpPr>
            <p:sp>
              <p:nvSpPr>
                <p:cNvPr id="60456" name="Rectangle 79">
                  <a:extLst>
                    <a:ext uri="{FF2B5EF4-FFF2-40B4-BE49-F238E27FC236}">
                      <a16:creationId xmlns:a16="http://schemas.microsoft.com/office/drawing/2014/main" id="{02678F32-FE23-B14B-8555-E221D4A323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556"/>
                  <a:ext cx="753" cy="485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57" name="Rectangle 80">
                  <a:extLst>
                    <a:ext uri="{FF2B5EF4-FFF2-40B4-BE49-F238E27FC236}">
                      <a16:creationId xmlns:a16="http://schemas.microsoft.com/office/drawing/2014/main" id="{BD4B26C5-495B-4E45-98B8-A393769E548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" y="267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Machine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58" name="Rectangle 81">
                  <a:extLst>
                    <a:ext uri="{FF2B5EF4-FFF2-40B4-BE49-F238E27FC236}">
                      <a16:creationId xmlns:a16="http://schemas.microsoft.com/office/drawing/2014/main" id="{26ED5170-F7BD-304A-AC85-E78D820338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2803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59" name="Rectangle 82">
                  <a:extLst>
                    <a:ext uri="{FF2B5EF4-FFF2-40B4-BE49-F238E27FC236}">
                      <a16:creationId xmlns:a16="http://schemas.microsoft.com/office/drawing/2014/main" id="{D3170413-7D80-D848-943D-D2600418C11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400"/>
                  <a:ext cx="753" cy="1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0460" name="Rectangle 83">
                  <a:extLst>
                    <a:ext uri="{FF2B5EF4-FFF2-40B4-BE49-F238E27FC236}">
                      <a16:creationId xmlns:a16="http://schemas.microsoft.com/office/drawing/2014/main" id="{EC39F87E-6B22-6345-A157-CDFEA33EDF2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" y="2428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0430" name="Group 84">
              <a:extLst>
                <a:ext uri="{FF2B5EF4-FFF2-40B4-BE49-F238E27FC236}">
                  <a16:creationId xmlns:a16="http://schemas.microsoft.com/office/drawing/2014/main" id="{923F5E44-D288-404F-9334-53BA616E794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2721"/>
              <a:ext cx="751" cy="641"/>
              <a:chOff x="1984" y="2721"/>
              <a:chExt cx="751" cy="641"/>
            </a:xfrm>
          </p:grpSpPr>
          <p:sp>
            <p:nvSpPr>
              <p:cNvPr id="60449" name="Rectangle 85">
                <a:extLst>
                  <a:ext uri="{FF2B5EF4-FFF2-40B4-BE49-F238E27FC236}">
                    <a16:creationId xmlns:a16="http://schemas.microsoft.com/office/drawing/2014/main" id="{D9D5252C-CCB9-EF49-9983-42209B348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877"/>
                <a:ext cx="751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50" name="Rectangle 86">
                <a:extLst>
                  <a:ext uri="{FF2B5EF4-FFF2-40B4-BE49-F238E27FC236}">
                    <a16:creationId xmlns:a16="http://schemas.microsoft.com/office/drawing/2014/main" id="{535E6E0F-08AA-1B45-ACDD-CFFBDBF5BE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992"/>
                <a:ext cx="43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Hardware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51" name="Rectangle 87">
                <a:extLst>
                  <a:ext uri="{FF2B5EF4-FFF2-40B4-BE49-F238E27FC236}">
                    <a16:creationId xmlns:a16="http://schemas.microsoft.com/office/drawing/2014/main" id="{0D31135B-FA2A-794C-B749-E01A93E0B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9" y="3124"/>
                <a:ext cx="3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Platform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52" name="Rectangle 88">
                <a:extLst>
                  <a:ext uri="{FF2B5EF4-FFF2-40B4-BE49-F238E27FC236}">
                    <a16:creationId xmlns:a16="http://schemas.microsoft.com/office/drawing/2014/main" id="{9E208678-7830-8547-8329-509639DCA4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721"/>
                <a:ext cx="751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53" name="Rectangle 89">
                <a:extLst>
                  <a:ext uri="{FF2B5EF4-FFF2-40B4-BE49-F238E27FC236}">
                    <a16:creationId xmlns:a16="http://schemas.microsoft.com/office/drawing/2014/main" id="{D717502D-7204-394B-ACC3-35ECFF896D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7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0431" name="Group 90">
              <a:extLst>
                <a:ext uri="{FF2B5EF4-FFF2-40B4-BE49-F238E27FC236}">
                  <a16:creationId xmlns:a16="http://schemas.microsoft.com/office/drawing/2014/main" id="{9B33B915-2F92-F14A-8E7D-0F4068A387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" y="3041"/>
              <a:ext cx="753" cy="641"/>
              <a:chOff x="3480" y="3041"/>
              <a:chExt cx="753" cy="641"/>
            </a:xfrm>
          </p:grpSpPr>
          <p:sp>
            <p:nvSpPr>
              <p:cNvPr id="60444" name="Rectangle 91">
                <a:extLst>
                  <a:ext uri="{FF2B5EF4-FFF2-40B4-BE49-F238E27FC236}">
                    <a16:creationId xmlns:a16="http://schemas.microsoft.com/office/drawing/2014/main" id="{0BA000B3-C03B-4048-948D-71C442DB27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197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45" name="Rectangle 92">
                <a:extLst>
                  <a:ext uri="{FF2B5EF4-FFF2-40B4-BE49-F238E27FC236}">
                    <a16:creationId xmlns:a16="http://schemas.microsoft.com/office/drawing/2014/main" id="{60F3AF4B-D593-D740-94DB-2E93DB4BC2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313"/>
                <a:ext cx="3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Chips 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46" name="Rectangle 93">
                <a:extLst>
                  <a:ext uri="{FF2B5EF4-FFF2-40B4-BE49-F238E27FC236}">
                    <a16:creationId xmlns:a16="http://schemas.microsoft.com/office/drawing/2014/main" id="{E89C10F7-FE46-F941-8B8D-308827C3EC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3444"/>
                <a:ext cx="55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Logic Gates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47" name="Rectangle 94">
                <a:extLst>
                  <a:ext uri="{FF2B5EF4-FFF2-40B4-BE49-F238E27FC236}">
                    <a16:creationId xmlns:a16="http://schemas.microsoft.com/office/drawing/2014/main" id="{E4AB2851-6E5D-FF45-81AD-F486C34D5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041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48" name="Rectangle 95">
                <a:extLst>
                  <a:ext uri="{FF2B5EF4-FFF2-40B4-BE49-F238E27FC236}">
                    <a16:creationId xmlns:a16="http://schemas.microsoft.com/office/drawing/2014/main" id="{DDA74046-A5A8-4945-B3E3-70B67628EE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06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0432" name="Group 96">
              <a:extLst>
                <a:ext uri="{FF2B5EF4-FFF2-40B4-BE49-F238E27FC236}">
                  <a16:creationId xmlns:a16="http://schemas.microsoft.com/office/drawing/2014/main" id="{E3A8BBD5-02EB-3844-8E87-3DCF29540E1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" y="634"/>
              <a:ext cx="1589" cy="503"/>
              <a:chOff x="163" y="634"/>
              <a:chExt cx="1589" cy="503"/>
            </a:xfrm>
          </p:grpSpPr>
          <p:sp>
            <p:nvSpPr>
              <p:cNvPr id="60433" name="Freeform 97">
                <a:extLst>
                  <a:ext uri="{FF2B5EF4-FFF2-40B4-BE49-F238E27FC236}">
                    <a16:creationId xmlns:a16="http://schemas.microsoft.com/office/drawing/2014/main" id="{A4870BA9-EB00-2440-8A7D-EB01FEF463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34" name="Freeform 98">
                <a:extLst>
                  <a:ext uri="{FF2B5EF4-FFF2-40B4-BE49-F238E27FC236}">
                    <a16:creationId xmlns:a16="http://schemas.microsoft.com/office/drawing/2014/main" id="{25171FE0-868D-A647-8FDD-3375B98BC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35" name="Freeform 99">
                <a:extLst>
                  <a:ext uri="{FF2B5EF4-FFF2-40B4-BE49-F238E27FC236}">
                    <a16:creationId xmlns:a16="http://schemas.microsoft.com/office/drawing/2014/main" id="{A2C89BE6-BF82-4C46-9FBB-C837EE5E0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634"/>
                <a:ext cx="748" cy="445"/>
              </a:xfrm>
              <a:custGeom>
                <a:avLst/>
                <a:gdLst>
                  <a:gd name="T0" fmla="*/ 67 w 748"/>
                  <a:gd name="T1" fmla="*/ 192 h 445"/>
                  <a:gd name="T2" fmla="*/ 5 w 748"/>
                  <a:gd name="T3" fmla="*/ 210 h 445"/>
                  <a:gd name="T4" fmla="*/ 77 w 748"/>
                  <a:gd name="T5" fmla="*/ 235 h 445"/>
                  <a:gd name="T6" fmla="*/ 18 w 748"/>
                  <a:gd name="T7" fmla="*/ 289 h 445"/>
                  <a:gd name="T8" fmla="*/ 97 w 748"/>
                  <a:gd name="T9" fmla="*/ 314 h 445"/>
                  <a:gd name="T10" fmla="*/ 53 w 748"/>
                  <a:gd name="T11" fmla="*/ 366 h 445"/>
                  <a:gd name="T12" fmla="*/ 152 w 748"/>
                  <a:gd name="T13" fmla="*/ 376 h 445"/>
                  <a:gd name="T14" fmla="*/ 167 w 748"/>
                  <a:gd name="T15" fmla="*/ 437 h 445"/>
                  <a:gd name="T16" fmla="*/ 252 w 748"/>
                  <a:gd name="T17" fmla="*/ 414 h 445"/>
                  <a:gd name="T18" fmla="*/ 316 w 748"/>
                  <a:gd name="T19" fmla="*/ 445 h 445"/>
                  <a:gd name="T20" fmla="*/ 363 w 748"/>
                  <a:gd name="T21" fmla="*/ 415 h 445"/>
                  <a:gd name="T22" fmla="*/ 413 w 748"/>
                  <a:gd name="T23" fmla="*/ 445 h 445"/>
                  <a:gd name="T24" fmla="*/ 458 w 748"/>
                  <a:gd name="T25" fmla="*/ 409 h 445"/>
                  <a:gd name="T26" fmla="*/ 523 w 748"/>
                  <a:gd name="T27" fmla="*/ 434 h 445"/>
                  <a:gd name="T28" fmla="*/ 582 w 748"/>
                  <a:gd name="T29" fmla="*/ 386 h 445"/>
                  <a:gd name="T30" fmla="*/ 689 w 748"/>
                  <a:gd name="T31" fmla="*/ 401 h 445"/>
                  <a:gd name="T32" fmla="*/ 662 w 748"/>
                  <a:gd name="T33" fmla="*/ 345 h 445"/>
                  <a:gd name="T34" fmla="*/ 735 w 748"/>
                  <a:gd name="T35" fmla="*/ 338 h 445"/>
                  <a:gd name="T36" fmla="*/ 685 w 748"/>
                  <a:gd name="T37" fmla="*/ 274 h 445"/>
                  <a:gd name="T38" fmla="*/ 748 w 748"/>
                  <a:gd name="T39" fmla="*/ 240 h 445"/>
                  <a:gd name="T40" fmla="*/ 667 w 748"/>
                  <a:gd name="T41" fmla="*/ 200 h 445"/>
                  <a:gd name="T42" fmla="*/ 712 w 748"/>
                  <a:gd name="T43" fmla="*/ 144 h 445"/>
                  <a:gd name="T44" fmla="*/ 627 w 748"/>
                  <a:gd name="T45" fmla="*/ 141 h 445"/>
                  <a:gd name="T46" fmla="*/ 662 w 748"/>
                  <a:gd name="T47" fmla="*/ 77 h 445"/>
                  <a:gd name="T48" fmla="*/ 556 w 748"/>
                  <a:gd name="T49" fmla="*/ 85 h 445"/>
                  <a:gd name="T50" fmla="*/ 549 w 748"/>
                  <a:gd name="T51" fmla="*/ 19 h 445"/>
                  <a:gd name="T52" fmla="*/ 441 w 748"/>
                  <a:gd name="T53" fmla="*/ 49 h 445"/>
                  <a:gd name="T54" fmla="*/ 402 w 748"/>
                  <a:gd name="T55" fmla="*/ 0 h 445"/>
                  <a:gd name="T56" fmla="*/ 333 w 748"/>
                  <a:gd name="T57" fmla="*/ 44 h 445"/>
                  <a:gd name="T58" fmla="*/ 267 w 748"/>
                  <a:gd name="T59" fmla="*/ 0 h 445"/>
                  <a:gd name="T60" fmla="*/ 226 w 748"/>
                  <a:gd name="T61" fmla="*/ 67 h 445"/>
                  <a:gd name="T62" fmla="*/ 152 w 748"/>
                  <a:gd name="T63" fmla="*/ 31 h 445"/>
                  <a:gd name="T64" fmla="*/ 155 w 748"/>
                  <a:gd name="T65" fmla="*/ 90 h 445"/>
                  <a:gd name="T66" fmla="*/ 62 w 748"/>
                  <a:gd name="T67" fmla="*/ 72 h 445"/>
                  <a:gd name="T68" fmla="*/ 85 w 748"/>
                  <a:gd name="T69" fmla="*/ 133 h 445"/>
                  <a:gd name="T70" fmla="*/ 0 w 748"/>
                  <a:gd name="T71" fmla="*/ 129 h 445"/>
                  <a:gd name="T72" fmla="*/ 67 w 748"/>
                  <a:gd name="T73" fmla="*/ 192 h 4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5"/>
                  <a:gd name="T113" fmla="*/ 748 w 748"/>
                  <a:gd name="T114" fmla="*/ 445 h 4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5">
                    <a:moveTo>
                      <a:pt x="67" y="192"/>
                    </a:moveTo>
                    <a:lnTo>
                      <a:pt x="5" y="210"/>
                    </a:lnTo>
                    <a:lnTo>
                      <a:pt x="77" y="235"/>
                    </a:lnTo>
                    <a:lnTo>
                      <a:pt x="18" y="289"/>
                    </a:lnTo>
                    <a:lnTo>
                      <a:pt x="97" y="314"/>
                    </a:lnTo>
                    <a:lnTo>
                      <a:pt x="53" y="366"/>
                    </a:lnTo>
                    <a:lnTo>
                      <a:pt x="152" y="376"/>
                    </a:lnTo>
                    <a:lnTo>
                      <a:pt x="167" y="437"/>
                    </a:lnTo>
                    <a:lnTo>
                      <a:pt x="252" y="414"/>
                    </a:lnTo>
                    <a:lnTo>
                      <a:pt x="316" y="445"/>
                    </a:lnTo>
                    <a:lnTo>
                      <a:pt x="363" y="415"/>
                    </a:lnTo>
                    <a:lnTo>
                      <a:pt x="413" y="445"/>
                    </a:lnTo>
                    <a:lnTo>
                      <a:pt x="458" y="409"/>
                    </a:lnTo>
                    <a:lnTo>
                      <a:pt x="523" y="434"/>
                    </a:lnTo>
                    <a:lnTo>
                      <a:pt x="582" y="386"/>
                    </a:lnTo>
                    <a:lnTo>
                      <a:pt x="689" y="401"/>
                    </a:lnTo>
                    <a:lnTo>
                      <a:pt x="662" y="345"/>
                    </a:lnTo>
                    <a:lnTo>
                      <a:pt x="735" y="338"/>
                    </a:lnTo>
                    <a:lnTo>
                      <a:pt x="685" y="274"/>
                    </a:lnTo>
                    <a:lnTo>
                      <a:pt x="748" y="240"/>
                    </a:lnTo>
                    <a:lnTo>
                      <a:pt x="667" y="200"/>
                    </a:lnTo>
                    <a:lnTo>
                      <a:pt x="712" y="144"/>
                    </a:lnTo>
                    <a:lnTo>
                      <a:pt x="627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9"/>
                    </a:lnTo>
                    <a:lnTo>
                      <a:pt x="441" y="49"/>
                    </a:lnTo>
                    <a:lnTo>
                      <a:pt x="402" y="0"/>
                    </a:lnTo>
                    <a:lnTo>
                      <a:pt x="333" y="44"/>
                    </a:lnTo>
                    <a:lnTo>
                      <a:pt x="267" y="0"/>
                    </a:lnTo>
                    <a:lnTo>
                      <a:pt x="226" y="67"/>
                    </a:lnTo>
                    <a:lnTo>
                      <a:pt x="152" y="31"/>
                    </a:lnTo>
                    <a:lnTo>
                      <a:pt x="155" y="90"/>
                    </a:lnTo>
                    <a:lnTo>
                      <a:pt x="62" y="72"/>
                    </a:lnTo>
                    <a:lnTo>
                      <a:pt x="85" y="133"/>
                    </a:lnTo>
                    <a:lnTo>
                      <a:pt x="0" y="129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36" name="Rectangle 100">
                <a:extLst>
                  <a:ext uri="{FF2B5EF4-FFF2-40B4-BE49-F238E27FC236}">
                    <a16:creationId xmlns:a16="http://schemas.microsoft.com/office/drawing/2014/main" id="{DDAEC352-A671-E94B-8882-B91B59CD8F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" y="741"/>
                <a:ext cx="3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Human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37" name="Rectangle 101">
                <a:extLst>
                  <a:ext uri="{FF2B5EF4-FFF2-40B4-BE49-F238E27FC236}">
                    <a16:creationId xmlns:a16="http://schemas.microsoft.com/office/drawing/2014/main" id="{76587963-7D8F-DE4B-ADB8-F2E7DC5F9D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" y="856"/>
                <a:ext cx="38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Thought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38" name="Rectangle 102">
                <a:extLst>
                  <a:ext uri="{FF2B5EF4-FFF2-40B4-BE49-F238E27FC236}">
                    <a16:creationId xmlns:a16="http://schemas.microsoft.com/office/drawing/2014/main" id="{1CD31214-45C3-A34B-90E0-55527AA865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" y="673"/>
                <a:ext cx="771" cy="1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39" name="Rectangle 103">
                <a:extLst>
                  <a:ext uri="{FF2B5EF4-FFF2-40B4-BE49-F238E27FC236}">
                    <a16:creationId xmlns:a16="http://schemas.microsoft.com/office/drawing/2014/main" id="{3C7AD64C-F7F6-C041-8C7A-0CD831C300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" y="696"/>
                <a:ext cx="7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design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40" name="Freeform 104">
                <a:extLst>
                  <a:ext uri="{FF2B5EF4-FFF2-40B4-BE49-F238E27FC236}">
                    <a16:creationId xmlns:a16="http://schemas.microsoft.com/office/drawing/2014/main" id="{42FEE4C2-BF7C-6F45-B1DC-23676E607C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936"/>
                <a:ext cx="578" cy="95"/>
              </a:xfrm>
              <a:custGeom>
                <a:avLst/>
                <a:gdLst>
                  <a:gd name="T0" fmla="*/ 0 w 578"/>
                  <a:gd name="T1" fmla="*/ 48 h 95"/>
                  <a:gd name="T2" fmla="*/ 4 w 578"/>
                  <a:gd name="T3" fmla="*/ 41 h 95"/>
                  <a:gd name="T4" fmla="*/ 13 w 578"/>
                  <a:gd name="T5" fmla="*/ 33 h 95"/>
                  <a:gd name="T6" fmla="*/ 28 w 578"/>
                  <a:gd name="T7" fmla="*/ 26 h 95"/>
                  <a:gd name="T8" fmla="*/ 51 w 578"/>
                  <a:gd name="T9" fmla="*/ 20 h 95"/>
                  <a:gd name="T10" fmla="*/ 77 w 578"/>
                  <a:gd name="T11" fmla="*/ 15 h 95"/>
                  <a:gd name="T12" fmla="*/ 108 w 578"/>
                  <a:gd name="T13" fmla="*/ 10 h 95"/>
                  <a:gd name="T14" fmla="*/ 144 w 578"/>
                  <a:gd name="T15" fmla="*/ 5 h 95"/>
                  <a:gd name="T16" fmla="*/ 183 w 578"/>
                  <a:gd name="T17" fmla="*/ 2 h 95"/>
                  <a:gd name="T18" fmla="*/ 226 w 578"/>
                  <a:gd name="T19" fmla="*/ 0 h 95"/>
                  <a:gd name="T20" fmla="*/ 268 w 578"/>
                  <a:gd name="T21" fmla="*/ 0 h 95"/>
                  <a:gd name="T22" fmla="*/ 311 w 578"/>
                  <a:gd name="T23" fmla="*/ 0 h 95"/>
                  <a:gd name="T24" fmla="*/ 353 w 578"/>
                  <a:gd name="T25" fmla="*/ 0 h 95"/>
                  <a:gd name="T26" fmla="*/ 395 w 578"/>
                  <a:gd name="T27" fmla="*/ 2 h 95"/>
                  <a:gd name="T28" fmla="*/ 435 w 578"/>
                  <a:gd name="T29" fmla="*/ 5 h 95"/>
                  <a:gd name="T30" fmla="*/ 469 w 578"/>
                  <a:gd name="T31" fmla="*/ 10 h 95"/>
                  <a:gd name="T32" fmla="*/ 502 w 578"/>
                  <a:gd name="T33" fmla="*/ 15 h 95"/>
                  <a:gd name="T34" fmla="*/ 528 w 578"/>
                  <a:gd name="T35" fmla="*/ 20 h 95"/>
                  <a:gd name="T36" fmla="*/ 551 w 578"/>
                  <a:gd name="T37" fmla="*/ 26 h 95"/>
                  <a:gd name="T38" fmla="*/ 565 w 578"/>
                  <a:gd name="T39" fmla="*/ 33 h 95"/>
                  <a:gd name="T40" fmla="*/ 575 w 578"/>
                  <a:gd name="T41" fmla="*/ 41 h 95"/>
                  <a:gd name="T42" fmla="*/ 578 w 578"/>
                  <a:gd name="T43" fmla="*/ 48 h 95"/>
                  <a:gd name="T44" fmla="*/ 575 w 578"/>
                  <a:gd name="T45" fmla="*/ 54 h 95"/>
                  <a:gd name="T46" fmla="*/ 565 w 578"/>
                  <a:gd name="T47" fmla="*/ 62 h 95"/>
                  <a:gd name="T48" fmla="*/ 551 w 578"/>
                  <a:gd name="T49" fmla="*/ 69 h 95"/>
                  <a:gd name="T50" fmla="*/ 528 w 578"/>
                  <a:gd name="T51" fmla="*/ 76 h 95"/>
                  <a:gd name="T52" fmla="*/ 502 w 578"/>
                  <a:gd name="T53" fmla="*/ 81 h 95"/>
                  <a:gd name="T54" fmla="*/ 469 w 578"/>
                  <a:gd name="T55" fmla="*/ 85 h 95"/>
                  <a:gd name="T56" fmla="*/ 435 w 578"/>
                  <a:gd name="T57" fmla="*/ 90 h 95"/>
                  <a:gd name="T58" fmla="*/ 395 w 578"/>
                  <a:gd name="T59" fmla="*/ 92 h 95"/>
                  <a:gd name="T60" fmla="*/ 353 w 578"/>
                  <a:gd name="T61" fmla="*/ 95 h 95"/>
                  <a:gd name="T62" fmla="*/ 311 w 578"/>
                  <a:gd name="T63" fmla="*/ 95 h 95"/>
                  <a:gd name="T64" fmla="*/ 268 w 578"/>
                  <a:gd name="T65" fmla="*/ 95 h 95"/>
                  <a:gd name="T66" fmla="*/ 226 w 578"/>
                  <a:gd name="T67" fmla="*/ 95 h 95"/>
                  <a:gd name="T68" fmla="*/ 183 w 578"/>
                  <a:gd name="T69" fmla="*/ 92 h 95"/>
                  <a:gd name="T70" fmla="*/ 144 w 578"/>
                  <a:gd name="T71" fmla="*/ 90 h 95"/>
                  <a:gd name="T72" fmla="*/ 108 w 578"/>
                  <a:gd name="T73" fmla="*/ 85 h 95"/>
                  <a:gd name="T74" fmla="*/ 77 w 578"/>
                  <a:gd name="T75" fmla="*/ 81 h 95"/>
                  <a:gd name="T76" fmla="*/ 51 w 578"/>
                  <a:gd name="T77" fmla="*/ 76 h 95"/>
                  <a:gd name="T78" fmla="*/ 28 w 578"/>
                  <a:gd name="T79" fmla="*/ 69 h 95"/>
                  <a:gd name="T80" fmla="*/ 13 w 578"/>
                  <a:gd name="T81" fmla="*/ 62 h 95"/>
                  <a:gd name="T82" fmla="*/ 4 w 578"/>
                  <a:gd name="T83" fmla="*/ 54 h 95"/>
                  <a:gd name="T84" fmla="*/ 0 w 578"/>
                  <a:gd name="T85" fmla="*/ 48 h 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8"/>
                  <a:gd name="T130" fmla="*/ 0 h 95"/>
                  <a:gd name="T131" fmla="*/ 578 w 578"/>
                  <a:gd name="T132" fmla="*/ 95 h 9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8" h="95">
                    <a:moveTo>
                      <a:pt x="0" y="48"/>
                    </a:moveTo>
                    <a:lnTo>
                      <a:pt x="4" y="41"/>
                    </a:lnTo>
                    <a:lnTo>
                      <a:pt x="13" y="33"/>
                    </a:lnTo>
                    <a:lnTo>
                      <a:pt x="28" y="26"/>
                    </a:lnTo>
                    <a:lnTo>
                      <a:pt x="51" y="20"/>
                    </a:lnTo>
                    <a:lnTo>
                      <a:pt x="77" y="15"/>
                    </a:lnTo>
                    <a:lnTo>
                      <a:pt x="108" y="10"/>
                    </a:lnTo>
                    <a:lnTo>
                      <a:pt x="144" y="5"/>
                    </a:lnTo>
                    <a:lnTo>
                      <a:pt x="183" y="2"/>
                    </a:lnTo>
                    <a:lnTo>
                      <a:pt x="226" y="0"/>
                    </a:lnTo>
                    <a:lnTo>
                      <a:pt x="268" y="0"/>
                    </a:lnTo>
                    <a:lnTo>
                      <a:pt x="311" y="0"/>
                    </a:lnTo>
                    <a:lnTo>
                      <a:pt x="353" y="0"/>
                    </a:lnTo>
                    <a:lnTo>
                      <a:pt x="395" y="2"/>
                    </a:lnTo>
                    <a:lnTo>
                      <a:pt x="435" y="5"/>
                    </a:lnTo>
                    <a:lnTo>
                      <a:pt x="469" y="10"/>
                    </a:lnTo>
                    <a:lnTo>
                      <a:pt x="502" y="15"/>
                    </a:lnTo>
                    <a:lnTo>
                      <a:pt x="528" y="20"/>
                    </a:lnTo>
                    <a:lnTo>
                      <a:pt x="551" y="26"/>
                    </a:lnTo>
                    <a:lnTo>
                      <a:pt x="565" y="33"/>
                    </a:lnTo>
                    <a:lnTo>
                      <a:pt x="575" y="41"/>
                    </a:lnTo>
                    <a:lnTo>
                      <a:pt x="578" y="48"/>
                    </a:lnTo>
                    <a:lnTo>
                      <a:pt x="575" y="54"/>
                    </a:lnTo>
                    <a:lnTo>
                      <a:pt x="565" y="62"/>
                    </a:lnTo>
                    <a:lnTo>
                      <a:pt x="551" y="69"/>
                    </a:lnTo>
                    <a:lnTo>
                      <a:pt x="528" y="76"/>
                    </a:lnTo>
                    <a:lnTo>
                      <a:pt x="502" y="81"/>
                    </a:lnTo>
                    <a:lnTo>
                      <a:pt x="469" y="85"/>
                    </a:lnTo>
                    <a:lnTo>
                      <a:pt x="435" y="90"/>
                    </a:lnTo>
                    <a:lnTo>
                      <a:pt x="395" y="92"/>
                    </a:lnTo>
                    <a:lnTo>
                      <a:pt x="353" y="95"/>
                    </a:lnTo>
                    <a:lnTo>
                      <a:pt x="311" y="95"/>
                    </a:lnTo>
                    <a:lnTo>
                      <a:pt x="268" y="95"/>
                    </a:lnTo>
                    <a:lnTo>
                      <a:pt x="226" y="95"/>
                    </a:lnTo>
                    <a:lnTo>
                      <a:pt x="183" y="92"/>
                    </a:lnTo>
                    <a:lnTo>
                      <a:pt x="144" y="90"/>
                    </a:lnTo>
                    <a:lnTo>
                      <a:pt x="108" y="85"/>
                    </a:lnTo>
                    <a:lnTo>
                      <a:pt x="77" y="81"/>
                    </a:lnTo>
                    <a:lnTo>
                      <a:pt x="51" y="76"/>
                    </a:lnTo>
                    <a:lnTo>
                      <a:pt x="28" y="69"/>
                    </a:lnTo>
                    <a:lnTo>
                      <a:pt x="13" y="62"/>
                    </a:lnTo>
                    <a:lnTo>
                      <a:pt x="4" y="5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41" name="Rectangle 105">
                <a:extLst>
                  <a:ext uri="{FF2B5EF4-FFF2-40B4-BE49-F238E27FC236}">
                    <a16:creationId xmlns:a16="http://schemas.microsoft.com/office/drawing/2014/main" id="{7DB7256A-8C52-1844-BC29-6FBC86A0F8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941"/>
                <a:ext cx="4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9, 12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0442" name="Line 106">
                <a:extLst>
                  <a:ext uri="{FF2B5EF4-FFF2-40B4-BE49-F238E27FC236}">
                    <a16:creationId xmlns:a16="http://schemas.microsoft.com/office/drawing/2014/main" id="{434E53D8-92FF-A840-A93C-E9414B79A37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0" y="855"/>
                <a:ext cx="7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0443" name="Freeform 107">
                <a:extLst>
                  <a:ext uri="{FF2B5EF4-FFF2-40B4-BE49-F238E27FC236}">
                    <a16:creationId xmlns:a16="http://schemas.microsoft.com/office/drawing/2014/main" id="{8872C48B-0F57-0745-8EA5-EBBDAE63D8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832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60419" name="AutoShape 108">
            <a:extLst>
              <a:ext uri="{FF2B5EF4-FFF2-40B4-BE49-F238E27FC236}">
                <a16:creationId xmlns:a16="http://schemas.microsoft.com/office/drawing/2014/main" id="{07332DC6-BB93-B140-A024-B7A4A6898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1828800"/>
            <a:ext cx="457200" cy="533400"/>
          </a:xfrm>
          <a:prstGeom prst="down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標題 1">
            <a:extLst>
              <a:ext uri="{FF2B5EF4-FFF2-40B4-BE49-F238E27FC236}">
                <a16:creationId xmlns:a16="http://schemas.microsoft.com/office/drawing/2014/main" id="{B1A9F16A-252E-8C40-AFD5-4C26C067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Low-level programming (on Hack)</a:t>
            </a:r>
            <a:endParaRPr lang="zh-TW" altLang="en-US"/>
          </a:p>
        </p:txBody>
      </p:sp>
      <p:graphicFrame>
        <p:nvGraphicFramePr>
          <p:cNvPr id="61442" name="Object 3">
            <a:extLst>
              <a:ext uri="{FF2B5EF4-FFF2-40B4-BE49-F238E27FC236}">
                <a16:creationId xmlns:a16="http://schemas.microsoft.com/office/drawing/2014/main" id="{FE8B9F6A-23C0-3F4A-ABCA-4AF9C631534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1925" y="1268413"/>
          <a:ext cx="235267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8" name="VISIO" r:id="rId3" imgW="27127200" imgH="21666200" progId="Visio.Drawing.6">
                  <p:embed/>
                </p:oleObj>
              </mc:Choice>
              <mc:Fallback>
                <p:oleObj name="VISIO" r:id="rId3" imgW="27127200" imgH="2166620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3" t="9206" r="76294" b="27313"/>
                      <a:stretch>
                        <a:fillRect/>
                      </a:stretch>
                    </p:blipFill>
                    <p:spPr bwMode="auto">
                      <a:xfrm>
                        <a:off x="161925" y="1268413"/>
                        <a:ext cx="2352675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標題 1">
            <a:extLst>
              <a:ext uri="{FF2B5EF4-FFF2-40B4-BE49-F238E27FC236}">
                <a16:creationId xmlns:a16="http://schemas.microsoft.com/office/drawing/2014/main" id="{ABF55BBE-FDF7-F94C-A4BB-2BA5E903B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633412"/>
          </a:xfrm>
        </p:spPr>
        <p:txBody>
          <a:bodyPr/>
          <a:lstStyle/>
          <a:p>
            <a:r>
              <a:rPr lang="en-US" altLang="zh-TW"/>
              <a:t>Low-level programming (on Hack)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913FC467-3751-104C-AD40-40897331A7BB}"/>
              </a:ext>
            </a:extLst>
          </p:cNvPr>
          <p:cNvSpPr/>
          <p:nvPr/>
        </p:nvSpPr>
        <p:spPr>
          <a:xfrm>
            <a:off x="5508625" y="1773238"/>
            <a:ext cx="3240088" cy="4319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zh-TW" altLang="en-US"/>
          </a:p>
        </p:txBody>
      </p:sp>
      <p:graphicFrame>
        <p:nvGraphicFramePr>
          <p:cNvPr id="62467" name="Object 2">
            <a:extLst>
              <a:ext uri="{FF2B5EF4-FFF2-40B4-BE49-F238E27FC236}">
                <a16:creationId xmlns:a16="http://schemas.microsoft.com/office/drawing/2014/main" id="{9C6AA81E-FC66-B142-A945-854BC41654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268413"/>
          <a:ext cx="890587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3" name="VISIO" r:id="rId3" imgW="27127200" imgH="21666200" progId="Visio.Drawing.6">
                  <p:embed/>
                </p:oleObj>
              </mc:Choice>
              <mc:Fallback>
                <p:oleObj name="VISIO" r:id="rId3" imgW="27127200" imgH="2166620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3" t="9206" r="11638" b="27313"/>
                      <a:stretch>
                        <a:fillRect/>
                      </a:stretch>
                    </p:blipFill>
                    <p:spPr bwMode="auto">
                      <a:xfrm>
                        <a:off x="179388" y="1268413"/>
                        <a:ext cx="8905875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標題 1">
            <a:extLst>
              <a:ext uri="{FF2B5EF4-FFF2-40B4-BE49-F238E27FC236}">
                <a16:creationId xmlns:a16="http://schemas.microsoft.com/office/drawing/2014/main" id="{9E7E821D-7A62-B44E-9E8E-8DE90AB45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075613" cy="633412"/>
          </a:xfrm>
        </p:spPr>
        <p:txBody>
          <a:bodyPr/>
          <a:lstStyle/>
          <a:p>
            <a:r>
              <a:rPr lang="en-US" altLang="zh-TW"/>
              <a:t>Low-level programming (on Hack)</a:t>
            </a:r>
            <a:endParaRPr lang="zh-TW" altLang="en-US"/>
          </a:p>
        </p:txBody>
      </p:sp>
      <p:graphicFrame>
        <p:nvGraphicFramePr>
          <p:cNvPr id="63490" name="Object 2">
            <a:extLst>
              <a:ext uri="{FF2B5EF4-FFF2-40B4-BE49-F238E27FC236}">
                <a16:creationId xmlns:a16="http://schemas.microsoft.com/office/drawing/2014/main" id="{A4FCBDE4-E37F-1041-8E43-96E26C5119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9388" y="1268413"/>
          <a:ext cx="8905875" cy="5184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06" name="VISIO" r:id="rId3" imgW="54241700" imgH="43446700" progId="Visio.Drawing.6">
                  <p:embed/>
                </p:oleObj>
              </mc:Choice>
              <mc:Fallback>
                <p:oleObj name="VISIO" r:id="rId3" imgW="54241700" imgH="43446700" progId="Visio.Drawing.6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93" t="9206" r="11638" b="27313"/>
                      <a:stretch>
                        <a:fillRect/>
                      </a:stretch>
                    </p:blipFill>
                    <p:spPr bwMode="auto">
                      <a:xfrm>
                        <a:off x="179388" y="1268413"/>
                        <a:ext cx="8905875" cy="5184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標題 1">
            <a:extLst>
              <a:ext uri="{FF2B5EF4-FFF2-40B4-BE49-F238E27FC236}">
                <a16:creationId xmlns:a16="http://schemas.microsoft.com/office/drawing/2014/main" id="{AB68AFF3-0A4C-3A41-A06B-BC9EFF16A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big picture</a:t>
            </a:r>
            <a:endParaRPr lang="zh-TW" altLang="en-US"/>
          </a:p>
        </p:txBody>
      </p:sp>
      <p:sp>
        <p:nvSpPr>
          <p:cNvPr id="64514" name="內容版面配置區 4">
            <a:extLst>
              <a:ext uri="{FF2B5EF4-FFF2-40B4-BE49-F238E27FC236}">
                <a16:creationId xmlns:a16="http://schemas.microsoft.com/office/drawing/2014/main" id="{EA4EC151-494C-C24D-A883-5D6E6CAAC9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4515" name="Group 3">
            <a:extLst>
              <a:ext uri="{FF2B5EF4-FFF2-40B4-BE49-F238E27FC236}">
                <a16:creationId xmlns:a16="http://schemas.microsoft.com/office/drawing/2014/main" id="{AE7564A4-B64C-8145-8ADA-560C035C76B4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295400"/>
            <a:ext cx="8809038" cy="4867275"/>
            <a:chOff x="163" y="634"/>
            <a:chExt cx="5549" cy="3066"/>
          </a:xfrm>
        </p:grpSpPr>
        <p:grpSp>
          <p:nvGrpSpPr>
            <p:cNvPr id="64517" name="Group 4">
              <a:extLst>
                <a:ext uri="{FF2B5EF4-FFF2-40B4-BE49-F238E27FC236}">
                  <a16:creationId xmlns:a16="http://schemas.microsoft.com/office/drawing/2014/main" id="{6A19E913-D0AE-7543-AFCE-4DC2B59024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955"/>
              <a:ext cx="4051" cy="445"/>
              <a:chOff x="833" y="1955"/>
              <a:chExt cx="4051" cy="445"/>
            </a:xfrm>
          </p:grpSpPr>
          <p:sp>
            <p:nvSpPr>
              <p:cNvPr id="64615" name="Rectangle 5">
                <a:extLst>
                  <a:ext uri="{FF2B5EF4-FFF2-40B4-BE49-F238E27FC236}">
                    <a16:creationId xmlns:a16="http://schemas.microsoft.com/office/drawing/2014/main" id="{47AFCBDD-0B2D-6347-A809-EEAAB56EBA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2073"/>
                <a:ext cx="454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6" name="Rectangle 6">
                <a:extLst>
                  <a:ext uri="{FF2B5EF4-FFF2-40B4-BE49-F238E27FC236}">
                    <a16:creationId xmlns:a16="http://schemas.microsoft.com/office/drawing/2014/main" id="{F718E2F2-5474-584A-A7FF-C1D7823585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065"/>
                <a:ext cx="37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Assembler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7" name="Freeform 7">
                <a:extLst>
                  <a:ext uri="{FF2B5EF4-FFF2-40B4-BE49-F238E27FC236}">
                    <a16:creationId xmlns:a16="http://schemas.microsoft.com/office/drawing/2014/main" id="{FE3342C4-6801-A442-9747-27E7636E6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239"/>
                <a:ext cx="483" cy="140"/>
              </a:xfrm>
              <a:custGeom>
                <a:avLst/>
                <a:gdLst>
                  <a:gd name="T0" fmla="*/ 0 w 483"/>
                  <a:gd name="T1" fmla="*/ 71 h 140"/>
                  <a:gd name="T2" fmla="*/ 3 w 483"/>
                  <a:gd name="T3" fmla="*/ 59 h 140"/>
                  <a:gd name="T4" fmla="*/ 13 w 483"/>
                  <a:gd name="T5" fmla="*/ 48 h 140"/>
                  <a:gd name="T6" fmla="*/ 26 w 483"/>
                  <a:gd name="T7" fmla="*/ 38 h 140"/>
                  <a:gd name="T8" fmla="*/ 47 w 483"/>
                  <a:gd name="T9" fmla="*/ 28 h 140"/>
                  <a:gd name="T10" fmla="*/ 72 w 483"/>
                  <a:gd name="T11" fmla="*/ 20 h 140"/>
                  <a:gd name="T12" fmla="*/ 99 w 483"/>
                  <a:gd name="T13" fmla="*/ 13 h 140"/>
                  <a:gd name="T14" fmla="*/ 132 w 483"/>
                  <a:gd name="T15" fmla="*/ 9 h 140"/>
                  <a:gd name="T16" fmla="*/ 166 w 483"/>
                  <a:gd name="T17" fmla="*/ 4 h 140"/>
                  <a:gd name="T18" fmla="*/ 204 w 483"/>
                  <a:gd name="T19" fmla="*/ 0 h 140"/>
                  <a:gd name="T20" fmla="*/ 241 w 483"/>
                  <a:gd name="T21" fmla="*/ 0 h 140"/>
                  <a:gd name="T22" fmla="*/ 279 w 483"/>
                  <a:gd name="T23" fmla="*/ 0 h 140"/>
                  <a:gd name="T24" fmla="*/ 317 w 483"/>
                  <a:gd name="T25" fmla="*/ 4 h 140"/>
                  <a:gd name="T26" fmla="*/ 351 w 483"/>
                  <a:gd name="T27" fmla="*/ 9 h 140"/>
                  <a:gd name="T28" fmla="*/ 383 w 483"/>
                  <a:gd name="T29" fmla="*/ 13 h 140"/>
                  <a:gd name="T30" fmla="*/ 411 w 483"/>
                  <a:gd name="T31" fmla="*/ 20 h 140"/>
                  <a:gd name="T32" fmla="*/ 436 w 483"/>
                  <a:gd name="T33" fmla="*/ 28 h 140"/>
                  <a:gd name="T34" fmla="*/ 457 w 483"/>
                  <a:gd name="T35" fmla="*/ 38 h 140"/>
                  <a:gd name="T36" fmla="*/ 470 w 483"/>
                  <a:gd name="T37" fmla="*/ 48 h 140"/>
                  <a:gd name="T38" fmla="*/ 480 w 483"/>
                  <a:gd name="T39" fmla="*/ 59 h 140"/>
                  <a:gd name="T40" fmla="*/ 483 w 483"/>
                  <a:gd name="T41" fmla="*/ 71 h 140"/>
                  <a:gd name="T42" fmla="*/ 480 w 483"/>
                  <a:gd name="T43" fmla="*/ 81 h 140"/>
                  <a:gd name="T44" fmla="*/ 470 w 483"/>
                  <a:gd name="T45" fmla="*/ 92 h 140"/>
                  <a:gd name="T46" fmla="*/ 457 w 483"/>
                  <a:gd name="T47" fmla="*/ 102 h 140"/>
                  <a:gd name="T48" fmla="*/ 436 w 483"/>
                  <a:gd name="T49" fmla="*/ 112 h 140"/>
                  <a:gd name="T50" fmla="*/ 411 w 483"/>
                  <a:gd name="T51" fmla="*/ 120 h 140"/>
                  <a:gd name="T52" fmla="*/ 383 w 483"/>
                  <a:gd name="T53" fmla="*/ 127 h 140"/>
                  <a:gd name="T54" fmla="*/ 351 w 483"/>
                  <a:gd name="T55" fmla="*/ 133 h 140"/>
                  <a:gd name="T56" fmla="*/ 317 w 483"/>
                  <a:gd name="T57" fmla="*/ 137 h 140"/>
                  <a:gd name="T58" fmla="*/ 279 w 483"/>
                  <a:gd name="T59" fmla="*/ 140 h 140"/>
                  <a:gd name="T60" fmla="*/ 241 w 483"/>
                  <a:gd name="T61" fmla="*/ 140 h 140"/>
                  <a:gd name="T62" fmla="*/ 204 w 483"/>
                  <a:gd name="T63" fmla="*/ 140 h 140"/>
                  <a:gd name="T64" fmla="*/ 166 w 483"/>
                  <a:gd name="T65" fmla="*/ 137 h 140"/>
                  <a:gd name="T66" fmla="*/ 132 w 483"/>
                  <a:gd name="T67" fmla="*/ 133 h 140"/>
                  <a:gd name="T68" fmla="*/ 99 w 483"/>
                  <a:gd name="T69" fmla="*/ 127 h 140"/>
                  <a:gd name="T70" fmla="*/ 72 w 483"/>
                  <a:gd name="T71" fmla="*/ 120 h 140"/>
                  <a:gd name="T72" fmla="*/ 47 w 483"/>
                  <a:gd name="T73" fmla="*/ 112 h 140"/>
                  <a:gd name="T74" fmla="*/ 26 w 483"/>
                  <a:gd name="T75" fmla="*/ 102 h 140"/>
                  <a:gd name="T76" fmla="*/ 13 w 483"/>
                  <a:gd name="T77" fmla="*/ 92 h 140"/>
                  <a:gd name="T78" fmla="*/ 3 w 483"/>
                  <a:gd name="T79" fmla="*/ 81 h 140"/>
                  <a:gd name="T80" fmla="*/ 0 w 483"/>
                  <a:gd name="T81" fmla="*/ 71 h 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83"/>
                  <a:gd name="T124" fmla="*/ 0 h 140"/>
                  <a:gd name="T125" fmla="*/ 483 w 483"/>
                  <a:gd name="T126" fmla="*/ 140 h 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83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48"/>
                    </a:lnTo>
                    <a:lnTo>
                      <a:pt x="26" y="38"/>
                    </a:lnTo>
                    <a:lnTo>
                      <a:pt x="47" y="28"/>
                    </a:lnTo>
                    <a:lnTo>
                      <a:pt x="72" y="20"/>
                    </a:lnTo>
                    <a:lnTo>
                      <a:pt x="99" y="13"/>
                    </a:lnTo>
                    <a:lnTo>
                      <a:pt x="132" y="9"/>
                    </a:lnTo>
                    <a:lnTo>
                      <a:pt x="166" y="4"/>
                    </a:lnTo>
                    <a:lnTo>
                      <a:pt x="204" y="0"/>
                    </a:lnTo>
                    <a:lnTo>
                      <a:pt x="241" y="0"/>
                    </a:lnTo>
                    <a:lnTo>
                      <a:pt x="279" y="0"/>
                    </a:lnTo>
                    <a:lnTo>
                      <a:pt x="317" y="4"/>
                    </a:lnTo>
                    <a:lnTo>
                      <a:pt x="351" y="9"/>
                    </a:lnTo>
                    <a:lnTo>
                      <a:pt x="383" y="13"/>
                    </a:lnTo>
                    <a:lnTo>
                      <a:pt x="411" y="20"/>
                    </a:lnTo>
                    <a:lnTo>
                      <a:pt x="436" y="28"/>
                    </a:lnTo>
                    <a:lnTo>
                      <a:pt x="457" y="38"/>
                    </a:lnTo>
                    <a:lnTo>
                      <a:pt x="470" y="48"/>
                    </a:lnTo>
                    <a:lnTo>
                      <a:pt x="480" y="59"/>
                    </a:lnTo>
                    <a:lnTo>
                      <a:pt x="483" y="71"/>
                    </a:lnTo>
                    <a:lnTo>
                      <a:pt x="480" y="81"/>
                    </a:lnTo>
                    <a:lnTo>
                      <a:pt x="470" y="92"/>
                    </a:lnTo>
                    <a:lnTo>
                      <a:pt x="457" y="102"/>
                    </a:lnTo>
                    <a:lnTo>
                      <a:pt x="436" y="112"/>
                    </a:lnTo>
                    <a:lnTo>
                      <a:pt x="411" y="120"/>
                    </a:lnTo>
                    <a:lnTo>
                      <a:pt x="383" y="127"/>
                    </a:lnTo>
                    <a:lnTo>
                      <a:pt x="351" y="133"/>
                    </a:lnTo>
                    <a:lnTo>
                      <a:pt x="317" y="137"/>
                    </a:lnTo>
                    <a:lnTo>
                      <a:pt x="279" y="140"/>
                    </a:lnTo>
                    <a:lnTo>
                      <a:pt x="241" y="140"/>
                    </a:lnTo>
                    <a:lnTo>
                      <a:pt x="204" y="140"/>
                    </a:lnTo>
                    <a:lnTo>
                      <a:pt x="166" y="137"/>
                    </a:lnTo>
                    <a:lnTo>
                      <a:pt x="132" y="133"/>
                    </a:lnTo>
                    <a:lnTo>
                      <a:pt x="99" y="127"/>
                    </a:lnTo>
                    <a:lnTo>
                      <a:pt x="72" y="120"/>
                    </a:lnTo>
                    <a:lnTo>
                      <a:pt x="47" y="112"/>
                    </a:lnTo>
                    <a:lnTo>
                      <a:pt x="26" y="102"/>
                    </a:lnTo>
                    <a:lnTo>
                      <a:pt x="13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618" name="Rectangle 8">
                <a:extLst>
                  <a:ext uri="{FF2B5EF4-FFF2-40B4-BE49-F238E27FC236}">
                    <a16:creationId xmlns:a16="http://schemas.microsoft.com/office/drawing/2014/main" id="{814FB61C-8808-DD47-8800-A72C0FCB46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6" y="2268"/>
                <a:ext cx="31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 6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9" name="Freeform 9">
                <a:extLst>
                  <a:ext uri="{FF2B5EF4-FFF2-40B4-BE49-F238E27FC236}">
                    <a16:creationId xmlns:a16="http://schemas.microsoft.com/office/drawing/2014/main" id="{B10DC911-BF46-DA4B-A1FB-CF143A0EA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1955"/>
                <a:ext cx="4028" cy="404"/>
              </a:xfrm>
              <a:custGeom>
                <a:avLst/>
                <a:gdLst>
                  <a:gd name="T0" fmla="*/ 0 w 4028"/>
                  <a:gd name="T1" fmla="*/ 404 h 404"/>
                  <a:gd name="T2" fmla="*/ 0 w 4028"/>
                  <a:gd name="T3" fmla="*/ 232 h 404"/>
                  <a:gd name="T4" fmla="*/ 4028 w 4028"/>
                  <a:gd name="T5" fmla="*/ 232 h 404"/>
                  <a:gd name="T6" fmla="*/ 4028 w 4028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28"/>
                  <a:gd name="T13" fmla="*/ 0 h 404"/>
                  <a:gd name="T14" fmla="*/ 4028 w 4028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28" h="404">
                    <a:moveTo>
                      <a:pt x="0" y="404"/>
                    </a:moveTo>
                    <a:lnTo>
                      <a:pt x="0" y="232"/>
                    </a:lnTo>
                    <a:lnTo>
                      <a:pt x="4028" y="232"/>
                    </a:lnTo>
                    <a:lnTo>
                      <a:pt x="402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620" name="Freeform 10">
                <a:extLst>
                  <a:ext uri="{FF2B5EF4-FFF2-40B4-BE49-F238E27FC236}">
                    <a16:creationId xmlns:a16="http://schemas.microsoft.com/office/drawing/2014/main" id="{9BAC2DA5-8759-A846-8C92-20FE88F506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2353"/>
                <a:ext cx="47" cy="47"/>
              </a:xfrm>
              <a:custGeom>
                <a:avLst/>
                <a:gdLst>
                  <a:gd name="T0" fmla="*/ 47 w 47"/>
                  <a:gd name="T1" fmla="*/ 0 h 47"/>
                  <a:gd name="T2" fmla="*/ 23 w 47"/>
                  <a:gd name="T3" fmla="*/ 47 h 47"/>
                  <a:gd name="T4" fmla="*/ 0 w 47"/>
                  <a:gd name="T5" fmla="*/ 0 h 47"/>
                  <a:gd name="T6" fmla="*/ 47 w 4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7"/>
                  <a:gd name="T14" fmla="*/ 47 w 4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7">
                    <a:moveTo>
                      <a:pt x="47" y="0"/>
                    </a:moveTo>
                    <a:lnTo>
                      <a:pt x="23" y="47"/>
                    </a:lnTo>
                    <a:lnTo>
                      <a:pt x="0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4518" name="Group 11">
              <a:extLst>
                <a:ext uri="{FF2B5EF4-FFF2-40B4-BE49-F238E27FC236}">
                  <a16:creationId xmlns:a16="http://schemas.microsoft.com/office/drawing/2014/main" id="{561FB6A6-0B9F-EA4A-9D0E-9975242407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" y="778"/>
              <a:ext cx="753" cy="641"/>
              <a:chOff x="1752" y="778"/>
              <a:chExt cx="753" cy="641"/>
            </a:xfrm>
          </p:grpSpPr>
          <p:sp>
            <p:nvSpPr>
              <p:cNvPr id="64609" name="Rectangle 12">
                <a:extLst>
                  <a:ext uri="{FF2B5EF4-FFF2-40B4-BE49-F238E27FC236}">
                    <a16:creationId xmlns:a16="http://schemas.microsoft.com/office/drawing/2014/main" id="{B82103A5-5B53-F247-BA16-C3942DA0C4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933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0" name="Rectangle 13">
                <a:extLst>
                  <a:ext uri="{FF2B5EF4-FFF2-40B4-BE49-F238E27FC236}">
                    <a16:creationId xmlns:a16="http://schemas.microsoft.com/office/drawing/2014/main" id="{3975C724-B4B3-894B-B2E2-5932F2485E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984"/>
                <a:ext cx="6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H.L. 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1" name="Rectangle 14">
                <a:extLst>
                  <a:ext uri="{FF2B5EF4-FFF2-40B4-BE49-F238E27FC236}">
                    <a16:creationId xmlns:a16="http://schemas.microsoft.com/office/drawing/2014/main" id="{BA3B7D8E-43A3-5846-BE74-FEFE13BD22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1115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2" name="Rectangle 15">
                <a:extLst>
                  <a:ext uri="{FF2B5EF4-FFF2-40B4-BE49-F238E27FC236}">
                    <a16:creationId xmlns:a16="http://schemas.microsoft.com/office/drawing/2014/main" id="{B068F336-B6D9-1C44-AC1B-E4680CE9B0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1247"/>
                <a:ext cx="67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Operating Sys.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3" name="Rectangle 16">
                <a:extLst>
                  <a:ext uri="{FF2B5EF4-FFF2-40B4-BE49-F238E27FC236}">
                    <a16:creationId xmlns:a16="http://schemas.microsoft.com/office/drawing/2014/main" id="{11B7F2AA-0C7C-A840-9EF0-6094011449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778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14" name="Rectangle 17">
                <a:extLst>
                  <a:ext uri="{FF2B5EF4-FFF2-40B4-BE49-F238E27FC236}">
                    <a16:creationId xmlns:a16="http://schemas.microsoft.com/office/drawing/2014/main" id="{521BD57E-0EDB-6B4E-B5FB-2B3E656C98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804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519" name="Group 18">
              <a:extLst>
                <a:ext uri="{FF2B5EF4-FFF2-40B4-BE49-F238E27FC236}">
                  <a16:creationId xmlns:a16="http://schemas.microsoft.com/office/drawing/2014/main" id="{8F4C7B83-A2A3-2F4B-B51D-2863901A247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3" y="960"/>
              <a:ext cx="655" cy="336"/>
              <a:chOff x="2332" y="1488"/>
              <a:chExt cx="655" cy="336"/>
            </a:xfrm>
          </p:grpSpPr>
          <p:sp>
            <p:nvSpPr>
              <p:cNvPr id="64604" name="Rectangle 19">
                <a:extLst>
                  <a:ext uri="{FF2B5EF4-FFF2-40B4-BE49-F238E27FC236}">
                    <a16:creationId xmlns:a16="http://schemas.microsoft.com/office/drawing/2014/main" id="{A7D94FB0-1B8B-DB43-9280-9BACCB5B12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1550"/>
                <a:ext cx="466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05" name="Rectangle 20">
                <a:extLst>
                  <a:ext uri="{FF2B5EF4-FFF2-40B4-BE49-F238E27FC236}">
                    <a16:creationId xmlns:a16="http://schemas.microsoft.com/office/drawing/2014/main" id="{160235FE-07D4-A845-B612-0FE414C111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1" y="1488"/>
                <a:ext cx="4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Compiler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06" name="Rectangle 21">
                <a:extLst>
                  <a:ext uri="{FF2B5EF4-FFF2-40B4-BE49-F238E27FC236}">
                    <a16:creationId xmlns:a16="http://schemas.microsoft.com/office/drawing/2014/main" id="{28BAEF16-8612-0047-9042-635DA93103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1738"/>
                <a:ext cx="53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10 - 11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07" name="Line 22">
                <a:extLst>
                  <a:ext uri="{FF2B5EF4-FFF2-40B4-BE49-F238E27FC236}">
                    <a16:creationId xmlns:a16="http://schemas.microsoft.com/office/drawing/2014/main" id="{6B7AC032-8F08-4146-9C29-2AF7EA48C5B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1669"/>
                <a:ext cx="61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608" name="Freeform 23">
                <a:extLst>
                  <a:ext uri="{FF2B5EF4-FFF2-40B4-BE49-F238E27FC236}">
                    <a16:creationId xmlns:a16="http://schemas.microsoft.com/office/drawing/2014/main" id="{247635A5-15AF-9B41-8D92-A7B59D0AEA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164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4520" name="Group 24">
              <a:extLst>
                <a:ext uri="{FF2B5EF4-FFF2-40B4-BE49-F238E27FC236}">
                  <a16:creationId xmlns:a16="http://schemas.microsoft.com/office/drawing/2014/main" id="{C497DA09-E06D-1D45-B024-20F7B8DADD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" y="1337"/>
              <a:ext cx="810" cy="339"/>
              <a:chOff x="3913" y="1337"/>
              <a:chExt cx="810" cy="339"/>
            </a:xfrm>
          </p:grpSpPr>
          <p:sp>
            <p:nvSpPr>
              <p:cNvPr id="64598" name="Rectangle 25">
                <a:extLst>
                  <a:ext uri="{FF2B5EF4-FFF2-40B4-BE49-F238E27FC236}">
                    <a16:creationId xmlns:a16="http://schemas.microsoft.com/office/drawing/2014/main" id="{E16E809A-F3D3-E543-924C-B7E8B63D73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1352"/>
                <a:ext cx="733" cy="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99" name="Rectangle 26">
                <a:extLst>
                  <a:ext uri="{FF2B5EF4-FFF2-40B4-BE49-F238E27FC236}">
                    <a16:creationId xmlns:a16="http://schemas.microsoft.com/office/drawing/2014/main" id="{2836E780-DF04-304A-832C-81DEC3B092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1337"/>
                <a:ext cx="64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VM Translator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00" name="Freeform 27">
                <a:extLst>
                  <a:ext uri="{FF2B5EF4-FFF2-40B4-BE49-F238E27FC236}">
                    <a16:creationId xmlns:a16="http://schemas.microsoft.com/office/drawing/2014/main" id="{DDBC203B-2282-2546-8F89-1CFB85A9E3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534"/>
                <a:ext cx="558" cy="142"/>
              </a:xfrm>
              <a:custGeom>
                <a:avLst/>
                <a:gdLst>
                  <a:gd name="T0" fmla="*/ 0 w 558"/>
                  <a:gd name="T1" fmla="*/ 71 h 142"/>
                  <a:gd name="T2" fmla="*/ 3 w 558"/>
                  <a:gd name="T3" fmla="*/ 61 h 142"/>
                  <a:gd name="T4" fmla="*/ 11 w 558"/>
                  <a:gd name="T5" fmla="*/ 50 h 142"/>
                  <a:gd name="T6" fmla="*/ 28 w 558"/>
                  <a:gd name="T7" fmla="*/ 40 h 142"/>
                  <a:gd name="T8" fmla="*/ 47 w 558"/>
                  <a:gd name="T9" fmla="*/ 31 h 142"/>
                  <a:gd name="T10" fmla="*/ 73 w 558"/>
                  <a:gd name="T11" fmla="*/ 23 h 142"/>
                  <a:gd name="T12" fmla="*/ 104 w 558"/>
                  <a:gd name="T13" fmla="*/ 17 h 142"/>
                  <a:gd name="T14" fmla="*/ 139 w 558"/>
                  <a:gd name="T15" fmla="*/ 10 h 142"/>
                  <a:gd name="T16" fmla="*/ 176 w 558"/>
                  <a:gd name="T17" fmla="*/ 5 h 142"/>
                  <a:gd name="T18" fmla="*/ 217 w 558"/>
                  <a:gd name="T19" fmla="*/ 2 h 142"/>
                  <a:gd name="T20" fmla="*/ 258 w 558"/>
                  <a:gd name="T21" fmla="*/ 0 h 142"/>
                  <a:gd name="T22" fmla="*/ 300 w 558"/>
                  <a:gd name="T23" fmla="*/ 0 h 142"/>
                  <a:gd name="T24" fmla="*/ 341 w 558"/>
                  <a:gd name="T25" fmla="*/ 2 h 142"/>
                  <a:gd name="T26" fmla="*/ 382 w 558"/>
                  <a:gd name="T27" fmla="*/ 5 h 142"/>
                  <a:gd name="T28" fmla="*/ 420 w 558"/>
                  <a:gd name="T29" fmla="*/ 10 h 142"/>
                  <a:gd name="T30" fmla="*/ 454 w 558"/>
                  <a:gd name="T31" fmla="*/ 17 h 142"/>
                  <a:gd name="T32" fmla="*/ 485 w 558"/>
                  <a:gd name="T33" fmla="*/ 23 h 142"/>
                  <a:gd name="T34" fmla="*/ 511 w 558"/>
                  <a:gd name="T35" fmla="*/ 31 h 142"/>
                  <a:gd name="T36" fmla="*/ 531 w 558"/>
                  <a:gd name="T37" fmla="*/ 40 h 142"/>
                  <a:gd name="T38" fmla="*/ 547 w 558"/>
                  <a:gd name="T39" fmla="*/ 50 h 142"/>
                  <a:gd name="T40" fmla="*/ 555 w 558"/>
                  <a:gd name="T41" fmla="*/ 61 h 142"/>
                  <a:gd name="T42" fmla="*/ 558 w 558"/>
                  <a:gd name="T43" fmla="*/ 71 h 142"/>
                  <a:gd name="T44" fmla="*/ 555 w 558"/>
                  <a:gd name="T45" fmla="*/ 81 h 142"/>
                  <a:gd name="T46" fmla="*/ 547 w 558"/>
                  <a:gd name="T47" fmla="*/ 92 h 142"/>
                  <a:gd name="T48" fmla="*/ 531 w 558"/>
                  <a:gd name="T49" fmla="*/ 102 h 142"/>
                  <a:gd name="T50" fmla="*/ 511 w 558"/>
                  <a:gd name="T51" fmla="*/ 110 h 142"/>
                  <a:gd name="T52" fmla="*/ 485 w 558"/>
                  <a:gd name="T53" fmla="*/ 119 h 142"/>
                  <a:gd name="T54" fmla="*/ 454 w 558"/>
                  <a:gd name="T55" fmla="*/ 125 h 142"/>
                  <a:gd name="T56" fmla="*/ 420 w 558"/>
                  <a:gd name="T57" fmla="*/ 132 h 142"/>
                  <a:gd name="T58" fmla="*/ 382 w 558"/>
                  <a:gd name="T59" fmla="*/ 137 h 142"/>
                  <a:gd name="T60" fmla="*/ 341 w 558"/>
                  <a:gd name="T61" fmla="*/ 140 h 142"/>
                  <a:gd name="T62" fmla="*/ 300 w 558"/>
                  <a:gd name="T63" fmla="*/ 142 h 142"/>
                  <a:gd name="T64" fmla="*/ 258 w 558"/>
                  <a:gd name="T65" fmla="*/ 142 h 142"/>
                  <a:gd name="T66" fmla="*/ 217 w 558"/>
                  <a:gd name="T67" fmla="*/ 140 h 142"/>
                  <a:gd name="T68" fmla="*/ 176 w 558"/>
                  <a:gd name="T69" fmla="*/ 137 h 142"/>
                  <a:gd name="T70" fmla="*/ 139 w 558"/>
                  <a:gd name="T71" fmla="*/ 132 h 142"/>
                  <a:gd name="T72" fmla="*/ 104 w 558"/>
                  <a:gd name="T73" fmla="*/ 125 h 142"/>
                  <a:gd name="T74" fmla="*/ 73 w 558"/>
                  <a:gd name="T75" fmla="*/ 119 h 142"/>
                  <a:gd name="T76" fmla="*/ 47 w 558"/>
                  <a:gd name="T77" fmla="*/ 110 h 142"/>
                  <a:gd name="T78" fmla="*/ 28 w 558"/>
                  <a:gd name="T79" fmla="*/ 102 h 142"/>
                  <a:gd name="T80" fmla="*/ 11 w 558"/>
                  <a:gd name="T81" fmla="*/ 92 h 142"/>
                  <a:gd name="T82" fmla="*/ 3 w 558"/>
                  <a:gd name="T83" fmla="*/ 81 h 142"/>
                  <a:gd name="T84" fmla="*/ 0 w 558"/>
                  <a:gd name="T85" fmla="*/ 71 h 1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58"/>
                  <a:gd name="T130" fmla="*/ 0 h 142"/>
                  <a:gd name="T131" fmla="*/ 558 w 558"/>
                  <a:gd name="T132" fmla="*/ 142 h 1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58" h="142">
                    <a:moveTo>
                      <a:pt x="0" y="71"/>
                    </a:moveTo>
                    <a:lnTo>
                      <a:pt x="3" y="61"/>
                    </a:lnTo>
                    <a:lnTo>
                      <a:pt x="11" y="50"/>
                    </a:lnTo>
                    <a:lnTo>
                      <a:pt x="28" y="40"/>
                    </a:lnTo>
                    <a:lnTo>
                      <a:pt x="47" y="31"/>
                    </a:lnTo>
                    <a:lnTo>
                      <a:pt x="73" y="23"/>
                    </a:lnTo>
                    <a:lnTo>
                      <a:pt x="104" y="17"/>
                    </a:lnTo>
                    <a:lnTo>
                      <a:pt x="139" y="10"/>
                    </a:lnTo>
                    <a:lnTo>
                      <a:pt x="176" y="5"/>
                    </a:lnTo>
                    <a:lnTo>
                      <a:pt x="217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1" y="2"/>
                    </a:lnTo>
                    <a:lnTo>
                      <a:pt x="382" y="5"/>
                    </a:lnTo>
                    <a:lnTo>
                      <a:pt x="420" y="10"/>
                    </a:lnTo>
                    <a:lnTo>
                      <a:pt x="454" y="17"/>
                    </a:lnTo>
                    <a:lnTo>
                      <a:pt x="485" y="23"/>
                    </a:lnTo>
                    <a:lnTo>
                      <a:pt x="511" y="31"/>
                    </a:lnTo>
                    <a:lnTo>
                      <a:pt x="531" y="40"/>
                    </a:lnTo>
                    <a:lnTo>
                      <a:pt x="547" y="50"/>
                    </a:lnTo>
                    <a:lnTo>
                      <a:pt x="555" y="61"/>
                    </a:lnTo>
                    <a:lnTo>
                      <a:pt x="558" y="71"/>
                    </a:lnTo>
                    <a:lnTo>
                      <a:pt x="555" y="81"/>
                    </a:lnTo>
                    <a:lnTo>
                      <a:pt x="547" y="92"/>
                    </a:lnTo>
                    <a:lnTo>
                      <a:pt x="531" y="102"/>
                    </a:lnTo>
                    <a:lnTo>
                      <a:pt x="511" y="110"/>
                    </a:lnTo>
                    <a:lnTo>
                      <a:pt x="485" y="119"/>
                    </a:lnTo>
                    <a:lnTo>
                      <a:pt x="454" y="125"/>
                    </a:lnTo>
                    <a:lnTo>
                      <a:pt x="420" y="132"/>
                    </a:lnTo>
                    <a:lnTo>
                      <a:pt x="382" y="137"/>
                    </a:lnTo>
                    <a:lnTo>
                      <a:pt x="341" y="140"/>
                    </a:lnTo>
                    <a:lnTo>
                      <a:pt x="300" y="142"/>
                    </a:lnTo>
                    <a:lnTo>
                      <a:pt x="258" y="142"/>
                    </a:lnTo>
                    <a:lnTo>
                      <a:pt x="217" y="140"/>
                    </a:lnTo>
                    <a:lnTo>
                      <a:pt x="176" y="137"/>
                    </a:lnTo>
                    <a:lnTo>
                      <a:pt x="139" y="132"/>
                    </a:lnTo>
                    <a:lnTo>
                      <a:pt x="104" y="125"/>
                    </a:lnTo>
                    <a:lnTo>
                      <a:pt x="73" y="119"/>
                    </a:lnTo>
                    <a:lnTo>
                      <a:pt x="47" y="110"/>
                    </a:lnTo>
                    <a:lnTo>
                      <a:pt x="28" y="102"/>
                    </a:lnTo>
                    <a:lnTo>
                      <a:pt x="11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601" name="Rectangle 28">
                <a:extLst>
                  <a:ext uri="{FF2B5EF4-FFF2-40B4-BE49-F238E27FC236}">
                    <a16:creationId xmlns:a16="http://schemas.microsoft.com/office/drawing/2014/main" id="{B8D3A566-02D4-BB41-91D5-90869171DFA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563"/>
                <a:ext cx="4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7 - 8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602" name="Line 29">
                <a:extLst>
                  <a:ext uri="{FF2B5EF4-FFF2-40B4-BE49-F238E27FC236}">
                    <a16:creationId xmlns:a16="http://schemas.microsoft.com/office/drawing/2014/main" id="{62850441-AD1B-044D-BA3B-2032EF3B4E9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" y="1498"/>
                <a:ext cx="76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603" name="Freeform 30">
                <a:extLst>
                  <a:ext uri="{FF2B5EF4-FFF2-40B4-BE49-F238E27FC236}">
                    <a16:creationId xmlns:a16="http://schemas.microsoft.com/office/drawing/2014/main" id="{7CA9EC1C-00A1-4644-A0DB-0CF0AC9D7A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147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48 w 48"/>
                  <a:gd name="T3" fmla="*/ 23 h 48"/>
                  <a:gd name="T4" fmla="*/ 0 w 48"/>
                  <a:gd name="T5" fmla="*/ 48 h 48"/>
                  <a:gd name="T6" fmla="*/ 0 w 48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8"/>
                  <a:gd name="T14" fmla="*/ 48 w 48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8">
                    <a:moveTo>
                      <a:pt x="0" y="0"/>
                    </a:moveTo>
                    <a:lnTo>
                      <a:pt x="48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4521" name="Group 31">
              <a:extLst>
                <a:ext uri="{FF2B5EF4-FFF2-40B4-BE49-F238E27FC236}">
                  <a16:creationId xmlns:a16="http://schemas.microsoft.com/office/drawing/2014/main" id="{9010E79E-8C68-2648-85CB-12DAB15DCC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2522"/>
              <a:ext cx="751" cy="470"/>
              <a:chOff x="1233" y="2522"/>
              <a:chExt cx="751" cy="470"/>
            </a:xfrm>
          </p:grpSpPr>
          <p:sp>
            <p:nvSpPr>
              <p:cNvPr id="64591" name="Rectangle 32">
                <a:extLst>
                  <a:ext uri="{FF2B5EF4-FFF2-40B4-BE49-F238E27FC236}">
                    <a16:creationId xmlns:a16="http://schemas.microsoft.com/office/drawing/2014/main" id="{99B8FDA2-81BC-6641-BC71-85467F6B12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2522"/>
                <a:ext cx="650" cy="2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92" name="Rectangle 33">
                <a:extLst>
                  <a:ext uri="{FF2B5EF4-FFF2-40B4-BE49-F238E27FC236}">
                    <a16:creationId xmlns:a16="http://schemas.microsoft.com/office/drawing/2014/main" id="{522E58B8-0A27-8E4A-BDBF-D79AB0E927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527"/>
                <a:ext cx="4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Computer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93" name="Rectangle 34">
                <a:extLst>
                  <a:ext uri="{FF2B5EF4-FFF2-40B4-BE49-F238E27FC236}">
                    <a16:creationId xmlns:a16="http://schemas.microsoft.com/office/drawing/2014/main" id="{15EC5EF6-39C0-8844-B932-9118BB07A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642"/>
                <a:ext cx="5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Architecture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94" name="Freeform 35">
                <a:extLst>
                  <a:ext uri="{FF2B5EF4-FFF2-40B4-BE49-F238E27FC236}">
                    <a16:creationId xmlns:a16="http://schemas.microsoft.com/office/drawing/2014/main" id="{3DE165A2-5AB5-5F42-B308-7B20D503D1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2852"/>
                <a:ext cx="580" cy="140"/>
              </a:xfrm>
              <a:custGeom>
                <a:avLst/>
                <a:gdLst>
                  <a:gd name="T0" fmla="*/ 0 w 580"/>
                  <a:gd name="T1" fmla="*/ 71 h 140"/>
                  <a:gd name="T2" fmla="*/ 3 w 580"/>
                  <a:gd name="T3" fmla="*/ 59 h 140"/>
                  <a:gd name="T4" fmla="*/ 13 w 580"/>
                  <a:gd name="T5" fmla="*/ 50 h 140"/>
                  <a:gd name="T6" fmla="*/ 29 w 580"/>
                  <a:gd name="T7" fmla="*/ 40 h 140"/>
                  <a:gd name="T8" fmla="*/ 51 w 580"/>
                  <a:gd name="T9" fmla="*/ 32 h 140"/>
                  <a:gd name="T10" fmla="*/ 77 w 580"/>
                  <a:gd name="T11" fmla="*/ 23 h 140"/>
                  <a:gd name="T12" fmla="*/ 109 w 580"/>
                  <a:gd name="T13" fmla="*/ 15 h 140"/>
                  <a:gd name="T14" fmla="*/ 145 w 580"/>
                  <a:gd name="T15" fmla="*/ 10 h 140"/>
                  <a:gd name="T16" fmla="*/ 184 w 580"/>
                  <a:gd name="T17" fmla="*/ 5 h 140"/>
                  <a:gd name="T18" fmla="*/ 225 w 580"/>
                  <a:gd name="T19" fmla="*/ 2 h 140"/>
                  <a:gd name="T20" fmla="*/ 268 w 580"/>
                  <a:gd name="T21" fmla="*/ 0 h 140"/>
                  <a:gd name="T22" fmla="*/ 312 w 580"/>
                  <a:gd name="T23" fmla="*/ 0 h 140"/>
                  <a:gd name="T24" fmla="*/ 354 w 580"/>
                  <a:gd name="T25" fmla="*/ 2 h 140"/>
                  <a:gd name="T26" fmla="*/ 395 w 580"/>
                  <a:gd name="T27" fmla="*/ 5 h 140"/>
                  <a:gd name="T28" fmla="*/ 434 w 580"/>
                  <a:gd name="T29" fmla="*/ 10 h 140"/>
                  <a:gd name="T30" fmla="*/ 470 w 580"/>
                  <a:gd name="T31" fmla="*/ 15 h 140"/>
                  <a:gd name="T32" fmla="*/ 501 w 580"/>
                  <a:gd name="T33" fmla="*/ 23 h 140"/>
                  <a:gd name="T34" fmla="*/ 529 w 580"/>
                  <a:gd name="T35" fmla="*/ 32 h 140"/>
                  <a:gd name="T36" fmla="*/ 550 w 580"/>
                  <a:gd name="T37" fmla="*/ 40 h 140"/>
                  <a:gd name="T38" fmla="*/ 567 w 580"/>
                  <a:gd name="T39" fmla="*/ 50 h 140"/>
                  <a:gd name="T40" fmla="*/ 576 w 580"/>
                  <a:gd name="T41" fmla="*/ 59 h 140"/>
                  <a:gd name="T42" fmla="*/ 580 w 580"/>
                  <a:gd name="T43" fmla="*/ 71 h 140"/>
                  <a:gd name="T44" fmla="*/ 576 w 580"/>
                  <a:gd name="T45" fmla="*/ 81 h 140"/>
                  <a:gd name="T46" fmla="*/ 567 w 580"/>
                  <a:gd name="T47" fmla="*/ 91 h 140"/>
                  <a:gd name="T48" fmla="*/ 550 w 580"/>
                  <a:gd name="T49" fmla="*/ 101 h 140"/>
                  <a:gd name="T50" fmla="*/ 529 w 580"/>
                  <a:gd name="T51" fmla="*/ 110 h 140"/>
                  <a:gd name="T52" fmla="*/ 501 w 580"/>
                  <a:gd name="T53" fmla="*/ 119 h 140"/>
                  <a:gd name="T54" fmla="*/ 470 w 580"/>
                  <a:gd name="T55" fmla="*/ 125 h 140"/>
                  <a:gd name="T56" fmla="*/ 434 w 580"/>
                  <a:gd name="T57" fmla="*/ 132 h 140"/>
                  <a:gd name="T58" fmla="*/ 395 w 580"/>
                  <a:gd name="T59" fmla="*/ 137 h 140"/>
                  <a:gd name="T60" fmla="*/ 354 w 580"/>
                  <a:gd name="T61" fmla="*/ 140 h 140"/>
                  <a:gd name="T62" fmla="*/ 312 w 580"/>
                  <a:gd name="T63" fmla="*/ 140 h 140"/>
                  <a:gd name="T64" fmla="*/ 268 w 580"/>
                  <a:gd name="T65" fmla="*/ 140 h 140"/>
                  <a:gd name="T66" fmla="*/ 225 w 580"/>
                  <a:gd name="T67" fmla="*/ 140 h 140"/>
                  <a:gd name="T68" fmla="*/ 184 w 580"/>
                  <a:gd name="T69" fmla="*/ 137 h 140"/>
                  <a:gd name="T70" fmla="*/ 145 w 580"/>
                  <a:gd name="T71" fmla="*/ 132 h 140"/>
                  <a:gd name="T72" fmla="*/ 109 w 580"/>
                  <a:gd name="T73" fmla="*/ 125 h 140"/>
                  <a:gd name="T74" fmla="*/ 77 w 580"/>
                  <a:gd name="T75" fmla="*/ 119 h 140"/>
                  <a:gd name="T76" fmla="*/ 51 w 580"/>
                  <a:gd name="T77" fmla="*/ 110 h 140"/>
                  <a:gd name="T78" fmla="*/ 29 w 580"/>
                  <a:gd name="T79" fmla="*/ 101 h 140"/>
                  <a:gd name="T80" fmla="*/ 13 w 580"/>
                  <a:gd name="T81" fmla="*/ 91 h 140"/>
                  <a:gd name="T82" fmla="*/ 3 w 580"/>
                  <a:gd name="T83" fmla="*/ 81 h 140"/>
                  <a:gd name="T84" fmla="*/ 0 w 580"/>
                  <a:gd name="T85" fmla="*/ 71 h 1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80"/>
                  <a:gd name="T130" fmla="*/ 0 h 140"/>
                  <a:gd name="T131" fmla="*/ 580 w 580"/>
                  <a:gd name="T132" fmla="*/ 140 h 1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80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50"/>
                    </a:lnTo>
                    <a:lnTo>
                      <a:pt x="29" y="40"/>
                    </a:lnTo>
                    <a:lnTo>
                      <a:pt x="51" y="32"/>
                    </a:lnTo>
                    <a:lnTo>
                      <a:pt x="77" y="23"/>
                    </a:lnTo>
                    <a:lnTo>
                      <a:pt x="109" y="15"/>
                    </a:lnTo>
                    <a:lnTo>
                      <a:pt x="145" y="10"/>
                    </a:lnTo>
                    <a:lnTo>
                      <a:pt x="184" y="5"/>
                    </a:lnTo>
                    <a:lnTo>
                      <a:pt x="225" y="2"/>
                    </a:lnTo>
                    <a:lnTo>
                      <a:pt x="268" y="0"/>
                    </a:lnTo>
                    <a:lnTo>
                      <a:pt x="312" y="0"/>
                    </a:lnTo>
                    <a:lnTo>
                      <a:pt x="354" y="2"/>
                    </a:lnTo>
                    <a:lnTo>
                      <a:pt x="395" y="5"/>
                    </a:lnTo>
                    <a:lnTo>
                      <a:pt x="434" y="10"/>
                    </a:lnTo>
                    <a:lnTo>
                      <a:pt x="470" y="15"/>
                    </a:lnTo>
                    <a:lnTo>
                      <a:pt x="501" y="23"/>
                    </a:lnTo>
                    <a:lnTo>
                      <a:pt x="529" y="32"/>
                    </a:lnTo>
                    <a:lnTo>
                      <a:pt x="550" y="40"/>
                    </a:lnTo>
                    <a:lnTo>
                      <a:pt x="567" y="50"/>
                    </a:lnTo>
                    <a:lnTo>
                      <a:pt x="576" y="59"/>
                    </a:lnTo>
                    <a:lnTo>
                      <a:pt x="580" y="71"/>
                    </a:lnTo>
                    <a:lnTo>
                      <a:pt x="576" y="81"/>
                    </a:lnTo>
                    <a:lnTo>
                      <a:pt x="567" y="91"/>
                    </a:lnTo>
                    <a:lnTo>
                      <a:pt x="550" y="101"/>
                    </a:lnTo>
                    <a:lnTo>
                      <a:pt x="529" y="110"/>
                    </a:lnTo>
                    <a:lnTo>
                      <a:pt x="501" y="119"/>
                    </a:lnTo>
                    <a:lnTo>
                      <a:pt x="470" y="125"/>
                    </a:lnTo>
                    <a:lnTo>
                      <a:pt x="434" y="132"/>
                    </a:lnTo>
                    <a:lnTo>
                      <a:pt x="395" y="137"/>
                    </a:lnTo>
                    <a:lnTo>
                      <a:pt x="354" y="140"/>
                    </a:lnTo>
                    <a:lnTo>
                      <a:pt x="312" y="140"/>
                    </a:lnTo>
                    <a:lnTo>
                      <a:pt x="268" y="140"/>
                    </a:lnTo>
                    <a:lnTo>
                      <a:pt x="225" y="140"/>
                    </a:lnTo>
                    <a:lnTo>
                      <a:pt x="184" y="137"/>
                    </a:lnTo>
                    <a:lnTo>
                      <a:pt x="145" y="132"/>
                    </a:lnTo>
                    <a:lnTo>
                      <a:pt x="109" y="125"/>
                    </a:lnTo>
                    <a:lnTo>
                      <a:pt x="77" y="119"/>
                    </a:lnTo>
                    <a:lnTo>
                      <a:pt x="51" y="110"/>
                    </a:lnTo>
                    <a:lnTo>
                      <a:pt x="29" y="101"/>
                    </a:lnTo>
                    <a:lnTo>
                      <a:pt x="13" y="91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95" name="Rectangle 36">
                <a:extLst>
                  <a:ext uri="{FF2B5EF4-FFF2-40B4-BE49-F238E27FC236}">
                    <a16:creationId xmlns:a16="http://schemas.microsoft.com/office/drawing/2014/main" id="{9ABF2379-5D0B-5B45-9EE5-B851D0F240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2881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4 - 5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96" name="Line 37">
                <a:extLst>
                  <a:ext uri="{FF2B5EF4-FFF2-40B4-BE49-F238E27FC236}">
                    <a16:creationId xmlns:a16="http://schemas.microsoft.com/office/drawing/2014/main" id="{96C3C957-332A-2846-BA17-CCAC92CA07D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3" y="2798"/>
                <a:ext cx="70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97" name="Freeform 38">
                <a:extLst>
                  <a:ext uri="{FF2B5EF4-FFF2-40B4-BE49-F238E27FC236}">
                    <a16:creationId xmlns:a16="http://schemas.microsoft.com/office/drawing/2014/main" id="{3826C9A6-289B-964B-8AE1-C3D6B0551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775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4522" name="Group 39">
              <a:extLst>
                <a:ext uri="{FF2B5EF4-FFF2-40B4-BE49-F238E27FC236}">
                  <a16:creationId xmlns:a16="http://schemas.microsoft.com/office/drawing/2014/main" id="{1CF84330-F280-AB40-AE4B-7E3C5F3C61B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2938"/>
              <a:ext cx="745" cy="323"/>
              <a:chOff x="2735" y="2938"/>
              <a:chExt cx="745" cy="323"/>
            </a:xfrm>
          </p:grpSpPr>
          <p:sp>
            <p:nvSpPr>
              <p:cNvPr id="64585" name="Rectangle 40">
                <a:extLst>
                  <a:ext uri="{FF2B5EF4-FFF2-40B4-BE49-F238E27FC236}">
                    <a16:creationId xmlns:a16="http://schemas.microsoft.com/office/drawing/2014/main" id="{F076A15C-9BB0-CD4D-B1B3-98568D2A558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938"/>
                <a:ext cx="566" cy="1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86" name="Rectangle 41">
                <a:extLst>
                  <a:ext uri="{FF2B5EF4-FFF2-40B4-BE49-F238E27FC236}">
                    <a16:creationId xmlns:a16="http://schemas.microsoft.com/office/drawing/2014/main" id="{E5EAE0FE-BD51-E449-BE7A-7255F894A7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946"/>
                <a:ext cx="49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Gate Logic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87" name="Freeform 42">
                <a:extLst>
                  <a:ext uri="{FF2B5EF4-FFF2-40B4-BE49-F238E27FC236}">
                    <a16:creationId xmlns:a16="http://schemas.microsoft.com/office/drawing/2014/main" id="{29FFC95C-6250-804C-A477-E1A60F06CB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76"/>
                <a:ext cx="602" cy="82"/>
              </a:xfrm>
              <a:custGeom>
                <a:avLst/>
                <a:gdLst>
                  <a:gd name="T0" fmla="*/ 0 w 602"/>
                  <a:gd name="T1" fmla="*/ 41 h 82"/>
                  <a:gd name="T2" fmla="*/ 3 w 602"/>
                  <a:gd name="T3" fmla="*/ 35 h 82"/>
                  <a:gd name="T4" fmla="*/ 11 w 602"/>
                  <a:gd name="T5" fmla="*/ 30 h 82"/>
                  <a:gd name="T6" fmla="*/ 26 w 602"/>
                  <a:gd name="T7" fmla="*/ 25 h 82"/>
                  <a:gd name="T8" fmla="*/ 47 w 602"/>
                  <a:gd name="T9" fmla="*/ 18 h 82"/>
                  <a:gd name="T10" fmla="*/ 73 w 602"/>
                  <a:gd name="T11" fmla="*/ 13 h 82"/>
                  <a:gd name="T12" fmla="*/ 103 w 602"/>
                  <a:gd name="T13" fmla="*/ 10 h 82"/>
                  <a:gd name="T14" fmla="*/ 137 w 602"/>
                  <a:gd name="T15" fmla="*/ 7 h 82"/>
                  <a:gd name="T16" fmla="*/ 176 w 602"/>
                  <a:gd name="T17" fmla="*/ 3 h 82"/>
                  <a:gd name="T18" fmla="*/ 215 w 602"/>
                  <a:gd name="T19" fmla="*/ 2 h 82"/>
                  <a:gd name="T20" fmla="*/ 258 w 602"/>
                  <a:gd name="T21" fmla="*/ 0 h 82"/>
                  <a:gd name="T22" fmla="*/ 300 w 602"/>
                  <a:gd name="T23" fmla="*/ 0 h 82"/>
                  <a:gd name="T24" fmla="*/ 344 w 602"/>
                  <a:gd name="T25" fmla="*/ 0 h 82"/>
                  <a:gd name="T26" fmla="*/ 385 w 602"/>
                  <a:gd name="T27" fmla="*/ 2 h 82"/>
                  <a:gd name="T28" fmla="*/ 426 w 602"/>
                  <a:gd name="T29" fmla="*/ 3 h 82"/>
                  <a:gd name="T30" fmla="*/ 464 w 602"/>
                  <a:gd name="T31" fmla="*/ 7 h 82"/>
                  <a:gd name="T32" fmla="*/ 498 w 602"/>
                  <a:gd name="T33" fmla="*/ 10 h 82"/>
                  <a:gd name="T34" fmla="*/ 529 w 602"/>
                  <a:gd name="T35" fmla="*/ 13 h 82"/>
                  <a:gd name="T36" fmla="*/ 555 w 602"/>
                  <a:gd name="T37" fmla="*/ 18 h 82"/>
                  <a:gd name="T38" fmla="*/ 575 w 602"/>
                  <a:gd name="T39" fmla="*/ 25 h 82"/>
                  <a:gd name="T40" fmla="*/ 589 w 602"/>
                  <a:gd name="T41" fmla="*/ 30 h 82"/>
                  <a:gd name="T42" fmla="*/ 599 w 602"/>
                  <a:gd name="T43" fmla="*/ 35 h 82"/>
                  <a:gd name="T44" fmla="*/ 602 w 602"/>
                  <a:gd name="T45" fmla="*/ 41 h 82"/>
                  <a:gd name="T46" fmla="*/ 599 w 602"/>
                  <a:gd name="T47" fmla="*/ 48 h 82"/>
                  <a:gd name="T48" fmla="*/ 589 w 602"/>
                  <a:gd name="T49" fmla="*/ 53 h 82"/>
                  <a:gd name="T50" fmla="*/ 575 w 602"/>
                  <a:gd name="T51" fmla="*/ 58 h 82"/>
                  <a:gd name="T52" fmla="*/ 555 w 602"/>
                  <a:gd name="T53" fmla="*/ 64 h 82"/>
                  <a:gd name="T54" fmla="*/ 529 w 602"/>
                  <a:gd name="T55" fmla="*/ 67 h 82"/>
                  <a:gd name="T56" fmla="*/ 498 w 602"/>
                  <a:gd name="T57" fmla="*/ 72 h 82"/>
                  <a:gd name="T58" fmla="*/ 464 w 602"/>
                  <a:gd name="T59" fmla="*/ 76 h 82"/>
                  <a:gd name="T60" fmla="*/ 426 w 602"/>
                  <a:gd name="T61" fmla="*/ 79 h 82"/>
                  <a:gd name="T62" fmla="*/ 385 w 602"/>
                  <a:gd name="T63" fmla="*/ 81 h 82"/>
                  <a:gd name="T64" fmla="*/ 344 w 602"/>
                  <a:gd name="T65" fmla="*/ 82 h 82"/>
                  <a:gd name="T66" fmla="*/ 300 w 602"/>
                  <a:gd name="T67" fmla="*/ 82 h 82"/>
                  <a:gd name="T68" fmla="*/ 258 w 602"/>
                  <a:gd name="T69" fmla="*/ 82 h 82"/>
                  <a:gd name="T70" fmla="*/ 215 w 602"/>
                  <a:gd name="T71" fmla="*/ 81 h 82"/>
                  <a:gd name="T72" fmla="*/ 176 w 602"/>
                  <a:gd name="T73" fmla="*/ 79 h 82"/>
                  <a:gd name="T74" fmla="*/ 137 w 602"/>
                  <a:gd name="T75" fmla="*/ 76 h 82"/>
                  <a:gd name="T76" fmla="*/ 103 w 602"/>
                  <a:gd name="T77" fmla="*/ 72 h 82"/>
                  <a:gd name="T78" fmla="*/ 73 w 602"/>
                  <a:gd name="T79" fmla="*/ 67 h 82"/>
                  <a:gd name="T80" fmla="*/ 47 w 602"/>
                  <a:gd name="T81" fmla="*/ 64 h 82"/>
                  <a:gd name="T82" fmla="*/ 26 w 602"/>
                  <a:gd name="T83" fmla="*/ 58 h 82"/>
                  <a:gd name="T84" fmla="*/ 11 w 602"/>
                  <a:gd name="T85" fmla="*/ 53 h 82"/>
                  <a:gd name="T86" fmla="*/ 3 w 602"/>
                  <a:gd name="T87" fmla="*/ 48 h 82"/>
                  <a:gd name="T88" fmla="*/ 0 w 602"/>
                  <a:gd name="T89" fmla="*/ 41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2"/>
                  <a:gd name="T136" fmla="*/ 0 h 82"/>
                  <a:gd name="T137" fmla="*/ 602 w 602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2" h="82">
                    <a:moveTo>
                      <a:pt x="0" y="41"/>
                    </a:moveTo>
                    <a:lnTo>
                      <a:pt x="3" y="35"/>
                    </a:lnTo>
                    <a:lnTo>
                      <a:pt x="11" y="30"/>
                    </a:lnTo>
                    <a:lnTo>
                      <a:pt x="26" y="25"/>
                    </a:lnTo>
                    <a:lnTo>
                      <a:pt x="47" y="18"/>
                    </a:lnTo>
                    <a:lnTo>
                      <a:pt x="73" y="13"/>
                    </a:lnTo>
                    <a:lnTo>
                      <a:pt x="103" y="10"/>
                    </a:lnTo>
                    <a:lnTo>
                      <a:pt x="137" y="7"/>
                    </a:lnTo>
                    <a:lnTo>
                      <a:pt x="176" y="3"/>
                    </a:lnTo>
                    <a:lnTo>
                      <a:pt x="215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4" y="0"/>
                    </a:lnTo>
                    <a:lnTo>
                      <a:pt x="385" y="2"/>
                    </a:lnTo>
                    <a:lnTo>
                      <a:pt x="426" y="3"/>
                    </a:lnTo>
                    <a:lnTo>
                      <a:pt x="464" y="7"/>
                    </a:lnTo>
                    <a:lnTo>
                      <a:pt x="498" y="10"/>
                    </a:lnTo>
                    <a:lnTo>
                      <a:pt x="529" y="13"/>
                    </a:lnTo>
                    <a:lnTo>
                      <a:pt x="555" y="18"/>
                    </a:lnTo>
                    <a:lnTo>
                      <a:pt x="575" y="25"/>
                    </a:lnTo>
                    <a:lnTo>
                      <a:pt x="589" y="30"/>
                    </a:lnTo>
                    <a:lnTo>
                      <a:pt x="599" y="35"/>
                    </a:lnTo>
                    <a:lnTo>
                      <a:pt x="602" y="41"/>
                    </a:lnTo>
                    <a:lnTo>
                      <a:pt x="599" y="48"/>
                    </a:lnTo>
                    <a:lnTo>
                      <a:pt x="589" y="53"/>
                    </a:lnTo>
                    <a:lnTo>
                      <a:pt x="575" y="58"/>
                    </a:lnTo>
                    <a:lnTo>
                      <a:pt x="555" y="64"/>
                    </a:lnTo>
                    <a:lnTo>
                      <a:pt x="529" y="67"/>
                    </a:lnTo>
                    <a:lnTo>
                      <a:pt x="498" y="72"/>
                    </a:lnTo>
                    <a:lnTo>
                      <a:pt x="464" y="76"/>
                    </a:lnTo>
                    <a:lnTo>
                      <a:pt x="426" y="79"/>
                    </a:lnTo>
                    <a:lnTo>
                      <a:pt x="385" y="81"/>
                    </a:lnTo>
                    <a:lnTo>
                      <a:pt x="344" y="82"/>
                    </a:lnTo>
                    <a:lnTo>
                      <a:pt x="300" y="82"/>
                    </a:lnTo>
                    <a:lnTo>
                      <a:pt x="258" y="82"/>
                    </a:lnTo>
                    <a:lnTo>
                      <a:pt x="215" y="81"/>
                    </a:lnTo>
                    <a:lnTo>
                      <a:pt x="176" y="79"/>
                    </a:lnTo>
                    <a:lnTo>
                      <a:pt x="137" y="76"/>
                    </a:lnTo>
                    <a:lnTo>
                      <a:pt x="103" y="72"/>
                    </a:lnTo>
                    <a:lnTo>
                      <a:pt x="73" y="67"/>
                    </a:lnTo>
                    <a:lnTo>
                      <a:pt x="47" y="64"/>
                    </a:lnTo>
                    <a:lnTo>
                      <a:pt x="26" y="58"/>
                    </a:lnTo>
                    <a:lnTo>
                      <a:pt x="11" y="53"/>
                    </a:lnTo>
                    <a:lnTo>
                      <a:pt x="3" y="4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88" name="Rectangle 43">
                <a:extLst>
                  <a:ext uri="{FF2B5EF4-FFF2-40B4-BE49-F238E27FC236}">
                    <a16:creationId xmlns:a16="http://schemas.microsoft.com/office/drawing/2014/main" id="{37CB2390-49BD-8249-8E05-F6F7B1A88F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3175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1 - 3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89" name="Line 44">
                <a:extLst>
                  <a:ext uri="{FF2B5EF4-FFF2-40B4-BE49-F238E27FC236}">
                    <a16:creationId xmlns:a16="http://schemas.microsoft.com/office/drawing/2014/main" id="{B9023BE2-D8FF-2B4F-BA9F-B7ED6DA19D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3119"/>
                <a:ext cx="70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90" name="Freeform 45">
                <a:extLst>
                  <a:ext uri="{FF2B5EF4-FFF2-40B4-BE49-F238E27FC236}">
                    <a16:creationId xmlns:a16="http://schemas.microsoft.com/office/drawing/2014/main" id="{19338BFB-3E5C-084C-A01D-5A7741C9E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" y="309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4523" name="Group 46">
              <a:extLst>
                <a:ext uri="{FF2B5EF4-FFF2-40B4-BE49-F238E27FC236}">
                  <a16:creationId xmlns:a16="http://schemas.microsoft.com/office/drawing/2014/main" id="{B8A88FC1-7C78-EB44-816E-9D3CD88E7AA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3175"/>
              <a:ext cx="1479" cy="525"/>
              <a:chOff x="4233" y="3175"/>
              <a:chExt cx="1479" cy="525"/>
            </a:xfrm>
          </p:grpSpPr>
          <p:sp>
            <p:nvSpPr>
              <p:cNvPr id="64576" name="Rectangle 47">
                <a:extLst>
                  <a:ext uri="{FF2B5EF4-FFF2-40B4-BE49-F238E27FC236}">
                    <a16:creationId xmlns:a16="http://schemas.microsoft.com/office/drawing/2014/main" id="{D53C22F4-A137-D740-919F-0CDD96DC0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3179"/>
                <a:ext cx="610" cy="2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77" name="Rectangle 48">
                <a:extLst>
                  <a:ext uri="{FF2B5EF4-FFF2-40B4-BE49-F238E27FC236}">
                    <a16:creationId xmlns:a16="http://schemas.microsoft.com/office/drawing/2014/main" id="{2DB66CBF-EB5D-2E42-B3B1-5006C4B97B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75"/>
                <a:ext cx="42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Electrical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78" name="Rectangle 49">
                <a:extLst>
                  <a:ext uri="{FF2B5EF4-FFF2-40B4-BE49-F238E27FC236}">
                    <a16:creationId xmlns:a16="http://schemas.microsoft.com/office/drawing/2014/main" id="{8E3C9F0A-69AE-844C-9813-069EE76239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90"/>
                <a:ext cx="55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Engineering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79" name="Freeform 50">
                <a:extLst>
                  <a:ext uri="{FF2B5EF4-FFF2-40B4-BE49-F238E27FC236}">
                    <a16:creationId xmlns:a16="http://schemas.microsoft.com/office/drawing/2014/main" id="{521C83C4-8A7D-3742-B1A5-0464213A7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80" name="Freeform 51">
                <a:extLst>
                  <a:ext uri="{FF2B5EF4-FFF2-40B4-BE49-F238E27FC236}">
                    <a16:creationId xmlns:a16="http://schemas.microsoft.com/office/drawing/2014/main" id="{0E77A879-AB2D-5245-AE11-F169C8D768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81" name="Freeform 52">
                <a:extLst>
                  <a:ext uri="{FF2B5EF4-FFF2-40B4-BE49-F238E27FC236}">
                    <a16:creationId xmlns:a16="http://schemas.microsoft.com/office/drawing/2014/main" id="{081C7731-0C28-D548-9F25-E35F60C0C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8" y="3264"/>
                <a:ext cx="697" cy="378"/>
              </a:xfrm>
              <a:custGeom>
                <a:avLst/>
                <a:gdLst>
                  <a:gd name="T0" fmla="*/ 62 w 697"/>
                  <a:gd name="T1" fmla="*/ 163 h 378"/>
                  <a:gd name="T2" fmla="*/ 5 w 697"/>
                  <a:gd name="T3" fmla="*/ 178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1 h 378"/>
                  <a:gd name="T12" fmla="*/ 142 w 697"/>
                  <a:gd name="T13" fmla="*/ 319 h 378"/>
                  <a:gd name="T14" fmla="*/ 155 w 697"/>
                  <a:gd name="T15" fmla="*/ 370 h 378"/>
                  <a:gd name="T16" fmla="*/ 235 w 697"/>
                  <a:gd name="T17" fmla="*/ 352 h 378"/>
                  <a:gd name="T18" fmla="*/ 294 w 697"/>
                  <a:gd name="T19" fmla="*/ 378 h 378"/>
                  <a:gd name="T20" fmla="*/ 340 w 697"/>
                  <a:gd name="T21" fmla="*/ 352 h 378"/>
                  <a:gd name="T22" fmla="*/ 385 w 697"/>
                  <a:gd name="T23" fmla="*/ 378 h 378"/>
                  <a:gd name="T24" fmla="*/ 426 w 697"/>
                  <a:gd name="T25" fmla="*/ 347 h 378"/>
                  <a:gd name="T26" fmla="*/ 487 w 697"/>
                  <a:gd name="T27" fmla="*/ 368 h 378"/>
                  <a:gd name="T28" fmla="*/ 542 w 697"/>
                  <a:gd name="T29" fmla="*/ 327 h 378"/>
                  <a:gd name="T30" fmla="*/ 643 w 697"/>
                  <a:gd name="T31" fmla="*/ 340 h 378"/>
                  <a:gd name="T32" fmla="*/ 617 w 697"/>
                  <a:gd name="T33" fmla="*/ 293 h 378"/>
                  <a:gd name="T34" fmla="*/ 686 w 697"/>
                  <a:gd name="T35" fmla="*/ 288 h 378"/>
                  <a:gd name="T36" fmla="*/ 638 w 697"/>
                  <a:gd name="T37" fmla="*/ 234 h 378"/>
                  <a:gd name="T38" fmla="*/ 697 w 697"/>
                  <a:gd name="T39" fmla="*/ 202 h 378"/>
                  <a:gd name="T40" fmla="*/ 622 w 697"/>
                  <a:gd name="T41" fmla="*/ 170 h 378"/>
                  <a:gd name="T42" fmla="*/ 665 w 697"/>
                  <a:gd name="T43" fmla="*/ 122 h 378"/>
                  <a:gd name="T44" fmla="*/ 586 w 697"/>
                  <a:gd name="T45" fmla="*/ 120 h 378"/>
                  <a:gd name="T46" fmla="*/ 617 w 697"/>
                  <a:gd name="T47" fmla="*/ 64 h 378"/>
                  <a:gd name="T48" fmla="*/ 518 w 697"/>
                  <a:gd name="T49" fmla="*/ 73 h 378"/>
                  <a:gd name="T50" fmla="*/ 511 w 697"/>
                  <a:gd name="T51" fmla="*/ 17 h 378"/>
                  <a:gd name="T52" fmla="*/ 411 w 697"/>
                  <a:gd name="T53" fmla="*/ 41 h 378"/>
                  <a:gd name="T54" fmla="*/ 374 w 697"/>
                  <a:gd name="T55" fmla="*/ 0 h 378"/>
                  <a:gd name="T56" fmla="*/ 310 w 697"/>
                  <a:gd name="T57" fmla="*/ 36 h 378"/>
                  <a:gd name="T58" fmla="*/ 248 w 697"/>
                  <a:gd name="T59" fmla="*/ 0 h 378"/>
                  <a:gd name="T60" fmla="*/ 209 w 697"/>
                  <a:gd name="T61" fmla="*/ 56 h 378"/>
                  <a:gd name="T62" fmla="*/ 142 w 697"/>
                  <a:gd name="T63" fmla="*/ 27 h 378"/>
                  <a:gd name="T64" fmla="*/ 144 w 697"/>
                  <a:gd name="T65" fmla="*/ 76 h 378"/>
                  <a:gd name="T66" fmla="*/ 57 w 697"/>
                  <a:gd name="T67" fmla="*/ 61 h 378"/>
                  <a:gd name="T68" fmla="*/ 78 w 697"/>
                  <a:gd name="T69" fmla="*/ 112 h 378"/>
                  <a:gd name="T70" fmla="*/ 0 w 697"/>
                  <a:gd name="T71" fmla="*/ 110 h 378"/>
                  <a:gd name="T72" fmla="*/ 62 w 697"/>
                  <a:gd name="T73" fmla="*/ 163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2" y="163"/>
                    </a:moveTo>
                    <a:lnTo>
                      <a:pt x="5" y="178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1"/>
                    </a:lnTo>
                    <a:lnTo>
                      <a:pt x="142" y="319"/>
                    </a:lnTo>
                    <a:lnTo>
                      <a:pt x="155" y="370"/>
                    </a:lnTo>
                    <a:lnTo>
                      <a:pt x="235" y="352"/>
                    </a:lnTo>
                    <a:lnTo>
                      <a:pt x="294" y="378"/>
                    </a:lnTo>
                    <a:lnTo>
                      <a:pt x="340" y="352"/>
                    </a:lnTo>
                    <a:lnTo>
                      <a:pt x="385" y="378"/>
                    </a:lnTo>
                    <a:lnTo>
                      <a:pt x="426" y="347"/>
                    </a:lnTo>
                    <a:lnTo>
                      <a:pt x="487" y="368"/>
                    </a:lnTo>
                    <a:lnTo>
                      <a:pt x="542" y="327"/>
                    </a:lnTo>
                    <a:lnTo>
                      <a:pt x="643" y="340"/>
                    </a:lnTo>
                    <a:lnTo>
                      <a:pt x="617" y="293"/>
                    </a:lnTo>
                    <a:lnTo>
                      <a:pt x="686" y="288"/>
                    </a:lnTo>
                    <a:lnTo>
                      <a:pt x="638" y="234"/>
                    </a:lnTo>
                    <a:lnTo>
                      <a:pt x="697" y="202"/>
                    </a:lnTo>
                    <a:lnTo>
                      <a:pt x="622" y="170"/>
                    </a:lnTo>
                    <a:lnTo>
                      <a:pt x="665" y="122"/>
                    </a:lnTo>
                    <a:lnTo>
                      <a:pt x="586" y="120"/>
                    </a:lnTo>
                    <a:lnTo>
                      <a:pt x="617" y="64"/>
                    </a:lnTo>
                    <a:lnTo>
                      <a:pt x="518" y="73"/>
                    </a:lnTo>
                    <a:lnTo>
                      <a:pt x="511" y="17"/>
                    </a:lnTo>
                    <a:lnTo>
                      <a:pt x="411" y="41"/>
                    </a:lnTo>
                    <a:lnTo>
                      <a:pt x="374" y="0"/>
                    </a:lnTo>
                    <a:lnTo>
                      <a:pt x="310" y="36"/>
                    </a:lnTo>
                    <a:lnTo>
                      <a:pt x="248" y="0"/>
                    </a:lnTo>
                    <a:lnTo>
                      <a:pt x="209" y="56"/>
                    </a:lnTo>
                    <a:lnTo>
                      <a:pt x="142" y="27"/>
                    </a:lnTo>
                    <a:lnTo>
                      <a:pt x="144" y="76"/>
                    </a:lnTo>
                    <a:lnTo>
                      <a:pt x="57" y="61"/>
                    </a:lnTo>
                    <a:lnTo>
                      <a:pt x="78" y="112"/>
                    </a:lnTo>
                    <a:lnTo>
                      <a:pt x="0" y="110"/>
                    </a:lnTo>
                    <a:lnTo>
                      <a:pt x="62" y="163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82" name="Rectangle 53">
                <a:extLst>
                  <a:ext uri="{FF2B5EF4-FFF2-40B4-BE49-F238E27FC236}">
                    <a16:creationId xmlns:a16="http://schemas.microsoft.com/office/drawing/2014/main" id="{2DF2D279-82FC-4446-98B2-5EA73025D6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3394"/>
                <a:ext cx="36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Physics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83" name="Line 54">
                <a:extLst>
                  <a:ext uri="{FF2B5EF4-FFF2-40B4-BE49-F238E27FC236}">
                    <a16:creationId xmlns:a16="http://schemas.microsoft.com/office/drawing/2014/main" id="{F9876A4B-6330-FF44-8C22-2FA1DA4CC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3439"/>
                <a:ext cx="67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84" name="Freeform 55">
                <a:extLst>
                  <a:ext uri="{FF2B5EF4-FFF2-40B4-BE49-F238E27FC236}">
                    <a16:creationId xmlns:a16="http://schemas.microsoft.com/office/drawing/2014/main" id="{93084403-F94E-5C43-9328-B50F484957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3416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4524" name="Group 56">
              <a:extLst>
                <a:ext uri="{FF2B5EF4-FFF2-40B4-BE49-F238E27FC236}">
                  <a16:creationId xmlns:a16="http://schemas.microsoft.com/office/drawing/2014/main" id="{D432F3C9-E997-4E4B-BB60-DB0612FD588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0" y="1100"/>
              <a:ext cx="753" cy="641"/>
              <a:chOff x="3160" y="1100"/>
              <a:chExt cx="753" cy="641"/>
            </a:xfrm>
          </p:grpSpPr>
          <p:sp>
            <p:nvSpPr>
              <p:cNvPr id="64571" name="Rectangle 57">
                <a:extLst>
                  <a:ext uri="{FF2B5EF4-FFF2-40B4-BE49-F238E27FC236}">
                    <a16:creationId xmlns:a16="http://schemas.microsoft.com/office/drawing/2014/main" id="{6A6966CD-3828-8446-AABA-22E1C30649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255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72" name="Rectangle 58">
                <a:extLst>
                  <a:ext uri="{FF2B5EF4-FFF2-40B4-BE49-F238E27FC236}">
                    <a16:creationId xmlns:a16="http://schemas.microsoft.com/office/drawing/2014/main" id="{1D2C8F3B-639C-B549-B283-BD77BE8095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" y="1372"/>
                <a:ext cx="29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Virtual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73" name="Rectangle 59">
                <a:extLst>
                  <a:ext uri="{FF2B5EF4-FFF2-40B4-BE49-F238E27FC236}">
                    <a16:creationId xmlns:a16="http://schemas.microsoft.com/office/drawing/2014/main" id="{7D97BFD2-6892-E248-9924-0A3B14B7C9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503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Machine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74" name="Rectangle 60">
                <a:extLst>
                  <a:ext uri="{FF2B5EF4-FFF2-40B4-BE49-F238E27FC236}">
                    <a16:creationId xmlns:a16="http://schemas.microsoft.com/office/drawing/2014/main" id="{5A95F455-28AD-9C4D-80A9-B1A86F59E7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100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75" name="Rectangle 61">
                <a:extLst>
                  <a:ext uri="{FF2B5EF4-FFF2-40B4-BE49-F238E27FC236}">
                    <a16:creationId xmlns:a16="http://schemas.microsoft.com/office/drawing/2014/main" id="{5FC24484-BE36-5144-933D-BBD0A625D6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1126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525" name="Group 62">
              <a:extLst>
                <a:ext uri="{FF2B5EF4-FFF2-40B4-BE49-F238E27FC236}">
                  <a16:creationId xmlns:a16="http://schemas.microsoft.com/office/drawing/2014/main" id="{51E1D50F-446F-6C44-821C-26CD5218E6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3" y="660"/>
              <a:ext cx="1582" cy="1402"/>
              <a:chOff x="3893" y="660"/>
              <a:chExt cx="1582" cy="1402"/>
            </a:xfrm>
          </p:grpSpPr>
          <p:grpSp>
            <p:nvGrpSpPr>
              <p:cNvPr id="64561" name="Group 63">
                <a:extLst>
                  <a:ext uri="{FF2B5EF4-FFF2-40B4-BE49-F238E27FC236}">
                    <a16:creationId xmlns:a16="http://schemas.microsoft.com/office/drawing/2014/main" id="{F86F1DD6-F39C-9C4F-9175-A570A36078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" y="660"/>
                <a:ext cx="810" cy="401"/>
                <a:chOff x="3893" y="660"/>
                <a:chExt cx="810" cy="401"/>
              </a:xfrm>
            </p:grpSpPr>
            <p:sp>
              <p:nvSpPr>
                <p:cNvPr id="64568" name="Rectangle 64">
                  <a:extLst>
                    <a:ext uri="{FF2B5EF4-FFF2-40B4-BE49-F238E27FC236}">
                      <a16:creationId xmlns:a16="http://schemas.microsoft.com/office/drawing/2014/main" id="{C6D64718-0246-4443-AA8B-16EB9EEC782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660"/>
                  <a:ext cx="810" cy="4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69" name="Rectangle 65">
                  <a:extLst>
                    <a:ext uri="{FF2B5EF4-FFF2-40B4-BE49-F238E27FC236}">
                      <a16:creationId xmlns:a16="http://schemas.microsoft.com/office/drawing/2014/main" id="{BA52F0DA-B69E-CC49-8786-FA5C85ECBB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6" y="713"/>
                  <a:ext cx="50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Software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70" name="Rectangle 66">
                  <a:extLst>
                    <a:ext uri="{FF2B5EF4-FFF2-40B4-BE49-F238E27FC236}">
                      <a16:creationId xmlns:a16="http://schemas.microsoft.com/office/drawing/2014/main" id="{6E4DFCEF-F9E9-A049-93E0-E2ED1DEE8F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5" y="861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4562" name="Group 67">
                <a:extLst>
                  <a:ext uri="{FF2B5EF4-FFF2-40B4-BE49-F238E27FC236}">
                    <a16:creationId xmlns:a16="http://schemas.microsoft.com/office/drawing/2014/main" id="{0C691D1C-D3A8-5748-A01B-75A6C3FD36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3" y="1421"/>
                <a:ext cx="752" cy="641"/>
                <a:chOff x="4723" y="1421"/>
                <a:chExt cx="752" cy="641"/>
              </a:xfrm>
            </p:grpSpPr>
            <p:sp>
              <p:nvSpPr>
                <p:cNvPr id="64563" name="Rectangle 68">
                  <a:extLst>
                    <a:ext uri="{FF2B5EF4-FFF2-40B4-BE49-F238E27FC236}">
                      <a16:creationId xmlns:a16="http://schemas.microsoft.com/office/drawing/2014/main" id="{C0D65346-11ED-DE48-9D74-2A295E6ABF6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575"/>
                  <a:ext cx="752" cy="487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64" name="Rectangle 69">
                  <a:extLst>
                    <a:ext uri="{FF2B5EF4-FFF2-40B4-BE49-F238E27FC236}">
                      <a16:creationId xmlns:a16="http://schemas.microsoft.com/office/drawing/2014/main" id="{77E8AB16-0D49-7E4D-90C2-53DC7DDCE56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" y="1692"/>
                  <a:ext cx="45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Assembly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65" name="Rectangle 70">
                  <a:extLst>
                    <a:ext uri="{FF2B5EF4-FFF2-40B4-BE49-F238E27FC236}">
                      <a16:creationId xmlns:a16="http://schemas.microsoft.com/office/drawing/2014/main" id="{C6DED00A-C81F-CC40-ACE2-CB707D7DB7E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8" y="1824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66" name="Rectangle 71">
                  <a:extLst>
                    <a:ext uri="{FF2B5EF4-FFF2-40B4-BE49-F238E27FC236}">
                      <a16:creationId xmlns:a16="http://schemas.microsoft.com/office/drawing/2014/main" id="{BE852014-AD36-2A4C-A7BE-4376C6BC146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421"/>
                  <a:ext cx="752" cy="154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67" name="Rectangle 72">
                  <a:extLst>
                    <a:ext uri="{FF2B5EF4-FFF2-40B4-BE49-F238E27FC236}">
                      <a16:creationId xmlns:a16="http://schemas.microsoft.com/office/drawing/2014/main" id="{AE5C1C7A-31F3-F742-BE5A-80AD7E882F6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3" y="1447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4526" name="Group 73">
              <a:extLst>
                <a:ext uri="{FF2B5EF4-FFF2-40B4-BE49-F238E27FC236}">
                  <a16:creationId xmlns:a16="http://schemas.microsoft.com/office/drawing/2014/main" id="{2241189F-8F7B-1C4C-B487-1A8065EBD83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2400"/>
              <a:ext cx="1272" cy="1271"/>
              <a:chOff x="480" y="2400"/>
              <a:chExt cx="1272" cy="1271"/>
            </a:xfrm>
          </p:grpSpPr>
          <p:grpSp>
            <p:nvGrpSpPr>
              <p:cNvPr id="64551" name="Group 74">
                <a:extLst>
                  <a:ext uri="{FF2B5EF4-FFF2-40B4-BE49-F238E27FC236}">
                    <a16:creationId xmlns:a16="http://schemas.microsoft.com/office/drawing/2014/main" id="{CB3A367D-C849-674F-8E8A-415E1A2AA75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" y="3294"/>
                <a:ext cx="810" cy="377"/>
                <a:chOff x="942" y="3294"/>
                <a:chExt cx="810" cy="377"/>
              </a:xfrm>
            </p:grpSpPr>
            <p:sp>
              <p:nvSpPr>
                <p:cNvPr id="64558" name="Rectangle 75">
                  <a:extLst>
                    <a:ext uri="{FF2B5EF4-FFF2-40B4-BE49-F238E27FC236}">
                      <a16:creationId xmlns:a16="http://schemas.microsoft.com/office/drawing/2014/main" id="{13B1190D-F048-7146-BE3A-3C816DFBE4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" y="3294"/>
                  <a:ext cx="810" cy="3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59" name="Rectangle 76">
                  <a:extLst>
                    <a:ext uri="{FF2B5EF4-FFF2-40B4-BE49-F238E27FC236}">
                      <a16:creationId xmlns:a16="http://schemas.microsoft.com/office/drawing/2014/main" id="{966C9CE9-1CD9-B941-90AB-848083F981A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3" y="3336"/>
                  <a:ext cx="548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Hardware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60" name="Rectangle 77">
                  <a:extLst>
                    <a:ext uri="{FF2B5EF4-FFF2-40B4-BE49-F238E27FC236}">
                      <a16:creationId xmlns:a16="http://schemas.microsoft.com/office/drawing/2014/main" id="{CD57285F-3D36-964F-91FD-7DB63BDB547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3484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4552" name="Group 78">
                <a:extLst>
                  <a:ext uri="{FF2B5EF4-FFF2-40B4-BE49-F238E27FC236}">
                    <a16:creationId xmlns:a16="http://schemas.microsoft.com/office/drawing/2014/main" id="{23A5B8F7-7271-DF43-A546-AB36B394EF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400"/>
                <a:ext cx="753" cy="641"/>
                <a:chOff x="480" y="2400"/>
                <a:chExt cx="753" cy="641"/>
              </a:xfrm>
            </p:grpSpPr>
            <p:sp>
              <p:nvSpPr>
                <p:cNvPr id="64553" name="Rectangle 79">
                  <a:extLst>
                    <a:ext uri="{FF2B5EF4-FFF2-40B4-BE49-F238E27FC236}">
                      <a16:creationId xmlns:a16="http://schemas.microsoft.com/office/drawing/2014/main" id="{66B354AB-3E76-7245-A313-CE7FAB4670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556"/>
                  <a:ext cx="753" cy="485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54" name="Rectangle 80">
                  <a:extLst>
                    <a:ext uri="{FF2B5EF4-FFF2-40B4-BE49-F238E27FC236}">
                      <a16:creationId xmlns:a16="http://schemas.microsoft.com/office/drawing/2014/main" id="{6F3363DC-085C-8042-B8C0-86A2187192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" y="267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Machine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55" name="Rectangle 81">
                  <a:extLst>
                    <a:ext uri="{FF2B5EF4-FFF2-40B4-BE49-F238E27FC236}">
                      <a16:creationId xmlns:a16="http://schemas.microsoft.com/office/drawing/2014/main" id="{57D59581-2DB9-CC48-A19A-0943F78AE98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2803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56" name="Rectangle 82">
                  <a:extLst>
                    <a:ext uri="{FF2B5EF4-FFF2-40B4-BE49-F238E27FC236}">
                      <a16:creationId xmlns:a16="http://schemas.microsoft.com/office/drawing/2014/main" id="{4E20FEB9-6AF7-2248-A40A-A9E18DA0B4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400"/>
                  <a:ext cx="753" cy="1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4557" name="Rectangle 83">
                  <a:extLst>
                    <a:ext uri="{FF2B5EF4-FFF2-40B4-BE49-F238E27FC236}">
                      <a16:creationId xmlns:a16="http://schemas.microsoft.com/office/drawing/2014/main" id="{BD7C1A81-736C-B54F-8C8B-3A3BC2BBD1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" y="2428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4527" name="Group 84">
              <a:extLst>
                <a:ext uri="{FF2B5EF4-FFF2-40B4-BE49-F238E27FC236}">
                  <a16:creationId xmlns:a16="http://schemas.microsoft.com/office/drawing/2014/main" id="{0963C5DC-C840-214E-91CD-18F36A211A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2721"/>
              <a:ext cx="751" cy="641"/>
              <a:chOff x="1984" y="2721"/>
              <a:chExt cx="751" cy="641"/>
            </a:xfrm>
          </p:grpSpPr>
          <p:sp>
            <p:nvSpPr>
              <p:cNvPr id="64546" name="Rectangle 85">
                <a:extLst>
                  <a:ext uri="{FF2B5EF4-FFF2-40B4-BE49-F238E27FC236}">
                    <a16:creationId xmlns:a16="http://schemas.microsoft.com/office/drawing/2014/main" id="{A10BC760-36BC-1540-9ECE-4C46F561B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877"/>
                <a:ext cx="751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47" name="Rectangle 86">
                <a:extLst>
                  <a:ext uri="{FF2B5EF4-FFF2-40B4-BE49-F238E27FC236}">
                    <a16:creationId xmlns:a16="http://schemas.microsoft.com/office/drawing/2014/main" id="{D71CC10D-29A6-C94F-B4C2-BF5E9A2E04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992"/>
                <a:ext cx="43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Hardware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48" name="Rectangle 87">
                <a:extLst>
                  <a:ext uri="{FF2B5EF4-FFF2-40B4-BE49-F238E27FC236}">
                    <a16:creationId xmlns:a16="http://schemas.microsoft.com/office/drawing/2014/main" id="{78CFD5BE-B02A-C444-B894-B6F316B7530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9" y="3124"/>
                <a:ext cx="3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Platform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49" name="Rectangle 88">
                <a:extLst>
                  <a:ext uri="{FF2B5EF4-FFF2-40B4-BE49-F238E27FC236}">
                    <a16:creationId xmlns:a16="http://schemas.microsoft.com/office/drawing/2014/main" id="{2FAD55DD-8812-854D-8E23-37082710D7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721"/>
                <a:ext cx="751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50" name="Rectangle 89">
                <a:extLst>
                  <a:ext uri="{FF2B5EF4-FFF2-40B4-BE49-F238E27FC236}">
                    <a16:creationId xmlns:a16="http://schemas.microsoft.com/office/drawing/2014/main" id="{D8C983B9-8314-D046-BD73-071F9F39F1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7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528" name="Group 90">
              <a:extLst>
                <a:ext uri="{FF2B5EF4-FFF2-40B4-BE49-F238E27FC236}">
                  <a16:creationId xmlns:a16="http://schemas.microsoft.com/office/drawing/2014/main" id="{CB5A40BC-5C37-0E43-BA1E-33DA769296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" y="3041"/>
              <a:ext cx="753" cy="641"/>
              <a:chOff x="3480" y="3041"/>
              <a:chExt cx="753" cy="641"/>
            </a:xfrm>
          </p:grpSpPr>
          <p:sp>
            <p:nvSpPr>
              <p:cNvPr id="64541" name="Rectangle 91">
                <a:extLst>
                  <a:ext uri="{FF2B5EF4-FFF2-40B4-BE49-F238E27FC236}">
                    <a16:creationId xmlns:a16="http://schemas.microsoft.com/office/drawing/2014/main" id="{3098F08D-A58C-F845-8EE4-F702F4CC807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197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42" name="Rectangle 92">
                <a:extLst>
                  <a:ext uri="{FF2B5EF4-FFF2-40B4-BE49-F238E27FC236}">
                    <a16:creationId xmlns:a16="http://schemas.microsoft.com/office/drawing/2014/main" id="{6306EA42-534D-484F-9F4E-B8BD3807AA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313"/>
                <a:ext cx="3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Chips 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43" name="Rectangle 93">
                <a:extLst>
                  <a:ext uri="{FF2B5EF4-FFF2-40B4-BE49-F238E27FC236}">
                    <a16:creationId xmlns:a16="http://schemas.microsoft.com/office/drawing/2014/main" id="{BF174DC9-957F-544A-A5AA-BE487549C6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3444"/>
                <a:ext cx="55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Logic Gates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44" name="Rectangle 94">
                <a:extLst>
                  <a:ext uri="{FF2B5EF4-FFF2-40B4-BE49-F238E27FC236}">
                    <a16:creationId xmlns:a16="http://schemas.microsoft.com/office/drawing/2014/main" id="{977AA753-7FFA-374E-B20C-87B8B8406B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041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45" name="Rectangle 95">
                <a:extLst>
                  <a:ext uri="{FF2B5EF4-FFF2-40B4-BE49-F238E27FC236}">
                    <a16:creationId xmlns:a16="http://schemas.microsoft.com/office/drawing/2014/main" id="{81F9C390-1B34-5745-AAC7-DFB12387EF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06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4529" name="Group 96">
              <a:extLst>
                <a:ext uri="{FF2B5EF4-FFF2-40B4-BE49-F238E27FC236}">
                  <a16:creationId xmlns:a16="http://schemas.microsoft.com/office/drawing/2014/main" id="{9DC2955C-C716-3E43-9810-311F39DA9D5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" y="634"/>
              <a:ext cx="1589" cy="503"/>
              <a:chOff x="163" y="634"/>
              <a:chExt cx="1589" cy="503"/>
            </a:xfrm>
          </p:grpSpPr>
          <p:sp>
            <p:nvSpPr>
              <p:cNvPr id="64530" name="Freeform 97">
                <a:extLst>
                  <a:ext uri="{FF2B5EF4-FFF2-40B4-BE49-F238E27FC236}">
                    <a16:creationId xmlns:a16="http://schemas.microsoft.com/office/drawing/2014/main" id="{171228AD-7A01-3D4B-A01D-EE66A4A8F1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31" name="Freeform 98">
                <a:extLst>
                  <a:ext uri="{FF2B5EF4-FFF2-40B4-BE49-F238E27FC236}">
                    <a16:creationId xmlns:a16="http://schemas.microsoft.com/office/drawing/2014/main" id="{9A534CF5-CFB1-4B4D-9A57-DF0EB1769A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32" name="Freeform 99">
                <a:extLst>
                  <a:ext uri="{FF2B5EF4-FFF2-40B4-BE49-F238E27FC236}">
                    <a16:creationId xmlns:a16="http://schemas.microsoft.com/office/drawing/2014/main" id="{A81EDE1C-81BE-B343-88F2-9A41F39E2A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634"/>
                <a:ext cx="748" cy="445"/>
              </a:xfrm>
              <a:custGeom>
                <a:avLst/>
                <a:gdLst>
                  <a:gd name="T0" fmla="*/ 67 w 748"/>
                  <a:gd name="T1" fmla="*/ 192 h 445"/>
                  <a:gd name="T2" fmla="*/ 5 w 748"/>
                  <a:gd name="T3" fmla="*/ 210 h 445"/>
                  <a:gd name="T4" fmla="*/ 77 w 748"/>
                  <a:gd name="T5" fmla="*/ 235 h 445"/>
                  <a:gd name="T6" fmla="*/ 18 w 748"/>
                  <a:gd name="T7" fmla="*/ 289 h 445"/>
                  <a:gd name="T8" fmla="*/ 97 w 748"/>
                  <a:gd name="T9" fmla="*/ 314 h 445"/>
                  <a:gd name="T10" fmla="*/ 53 w 748"/>
                  <a:gd name="T11" fmla="*/ 366 h 445"/>
                  <a:gd name="T12" fmla="*/ 152 w 748"/>
                  <a:gd name="T13" fmla="*/ 376 h 445"/>
                  <a:gd name="T14" fmla="*/ 167 w 748"/>
                  <a:gd name="T15" fmla="*/ 437 h 445"/>
                  <a:gd name="T16" fmla="*/ 252 w 748"/>
                  <a:gd name="T17" fmla="*/ 414 h 445"/>
                  <a:gd name="T18" fmla="*/ 316 w 748"/>
                  <a:gd name="T19" fmla="*/ 445 h 445"/>
                  <a:gd name="T20" fmla="*/ 363 w 748"/>
                  <a:gd name="T21" fmla="*/ 415 h 445"/>
                  <a:gd name="T22" fmla="*/ 413 w 748"/>
                  <a:gd name="T23" fmla="*/ 445 h 445"/>
                  <a:gd name="T24" fmla="*/ 458 w 748"/>
                  <a:gd name="T25" fmla="*/ 409 h 445"/>
                  <a:gd name="T26" fmla="*/ 523 w 748"/>
                  <a:gd name="T27" fmla="*/ 434 h 445"/>
                  <a:gd name="T28" fmla="*/ 582 w 748"/>
                  <a:gd name="T29" fmla="*/ 386 h 445"/>
                  <a:gd name="T30" fmla="*/ 689 w 748"/>
                  <a:gd name="T31" fmla="*/ 401 h 445"/>
                  <a:gd name="T32" fmla="*/ 662 w 748"/>
                  <a:gd name="T33" fmla="*/ 345 h 445"/>
                  <a:gd name="T34" fmla="*/ 735 w 748"/>
                  <a:gd name="T35" fmla="*/ 338 h 445"/>
                  <a:gd name="T36" fmla="*/ 685 w 748"/>
                  <a:gd name="T37" fmla="*/ 274 h 445"/>
                  <a:gd name="T38" fmla="*/ 748 w 748"/>
                  <a:gd name="T39" fmla="*/ 240 h 445"/>
                  <a:gd name="T40" fmla="*/ 667 w 748"/>
                  <a:gd name="T41" fmla="*/ 200 h 445"/>
                  <a:gd name="T42" fmla="*/ 712 w 748"/>
                  <a:gd name="T43" fmla="*/ 144 h 445"/>
                  <a:gd name="T44" fmla="*/ 627 w 748"/>
                  <a:gd name="T45" fmla="*/ 141 h 445"/>
                  <a:gd name="T46" fmla="*/ 662 w 748"/>
                  <a:gd name="T47" fmla="*/ 77 h 445"/>
                  <a:gd name="T48" fmla="*/ 556 w 748"/>
                  <a:gd name="T49" fmla="*/ 85 h 445"/>
                  <a:gd name="T50" fmla="*/ 549 w 748"/>
                  <a:gd name="T51" fmla="*/ 19 h 445"/>
                  <a:gd name="T52" fmla="*/ 441 w 748"/>
                  <a:gd name="T53" fmla="*/ 49 h 445"/>
                  <a:gd name="T54" fmla="*/ 402 w 748"/>
                  <a:gd name="T55" fmla="*/ 0 h 445"/>
                  <a:gd name="T56" fmla="*/ 333 w 748"/>
                  <a:gd name="T57" fmla="*/ 44 h 445"/>
                  <a:gd name="T58" fmla="*/ 267 w 748"/>
                  <a:gd name="T59" fmla="*/ 0 h 445"/>
                  <a:gd name="T60" fmla="*/ 226 w 748"/>
                  <a:gd name="T61" fmla="*/ 67 h 445"/>
                  <a:gd name="T62" fmla="*/ 152 w 748"/>
                  <a:gd name="T63" fmla="*/ 31 h 445"/>
                  <a:gd name="T64" fmla="*/ 155 w 748"/>
                  <a:gd name="T65" fmla="*/ 90 h 445"/>
                  <a:gd name="T66" fmla="*/ 62 w 748"/>
                  <a:gd name="T67" fmla="*/ 72 h 445"/>
                  <a:gd name="T68" fmla="*/ 85 w 748"/>
                  <a:gd name="T69" fmla="*/ 133 h 445"/>
                  <a:gd name="T70" fmla="*/ 0 w 748"/>
                  <a:gd name="T71" fmla="*/ 129 h 445"/>
                  <a:gd name="T72" fmla="*/ 67 w 748"/>
                  <a:gd name="T73" fmla="*/ 192 h 4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5"/>
                  <a:gd name="T113" fmla="*/ 748 w 748"/>
                  <a:gd name="T114" fmla="*/ 445 h 4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5">
                    <a:moveTo>
                      <a:pt x="67" y="192"/>
                    </a:moveTo>
                    <a:lnTo>
                      <a:pt x="5" y="210"/>
                    </a:lnTo>
                    <a:lnTo>
                      <a:pt x="77" y="235"/>
                    </a:lnTo>
                    <a:lnTo>
                      <a:pt x="18" y="289"/>
                    </a:lnTo>
                    <a:lnTo>
                      <a:pt x="97" y="314"/>
                    </a:lnTo>
                    <a:lnTo>
                      <a:pt x="53" y="366"/>
                    </a:lnTo>
                    <a:lnTo>
                      <a:pt x="152" y="376"/>
                    </a:lnTo>
                    <a:lnTo>
                      <a:pt x="167" y="437"/>
                    </a:lnTo>
                    <a:lnTo>
                      <a:pt x="252" y="414"/>
                    </a:lnTo>
                    <a:lnTo>
                      <a:pt x="316" y="445"/>
                    </a:lnTo>
                    <a:lnTo>
                      <a:pt x="363" y="415"/>
                    </a:lnTo>
                    <a:lnTo>
                      <a:pt x="413" y="445"/>
                    </a:lnTo>
                    <a:lnTo>
                      <a:pt x="458" y="409"/>
                    </a:lnTo>
                    <a:lnTo>
                      <a:pt x="523" y="434"/>
                    </a:lnTo>
                    <a:lnTo>
                      <a:pt x="582" y="386"/>
                    </a:lnTo>
                    <a:lnTo>
                      <a:pt x="689" y="401"/>
                    </a:lnTo>
                    <a:lnTo>
                      <a:pt x="662" y="345"/>
                    </a:lnTo>
                    <a:lnTo>
                      <a:pt x="735" y="338"/>
                    </a:lnTo>
                    <a:lnTo>
                      <a:pt x="685" y="274"/>
                    </a:lnTo>
                    <a:lnTo>
                      <a:pt x="748" y="240"/>
                    </a:lnTo>
                    <a:lnTo>
                      <a:pt x="667" y="200"/>
                    </a:lnTo>
                    <a:lnTo>
                      <a:pt x="712" y="144"/>
                    </a:lnTo>
                    <a:lnTo>
                      <a:pt x="627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9"/>
                    </a:lnTo>
                    <a:lnTo>
                      <a:pt x="441" y="49"/>
                    </a:lnTo>
                    <a:lnTo>
                      <a:pt x="402" y="0"/>
                    </a:lnTo>
                    <a:lnTo>
                      <a:pt x="333" y="44"/>
                    </a:lnTo>
                    <a:lnTo>
                      <a:pt x="267" y="0"/>
                    </a:lnTo>
                    <a:lnTo>
                      <a:pt x="226" y="67"/>
                    </a:lnTo>
                    <a:lnTo>
                      <a:pt x="152" y="31"/>
                    </a:lnTo>
                    <a:lnTo>
                      <a:pt x="155" y="90"/>
                    </a:lnTo>
                    <a:lnTo>
                      <a:pt x="62" y="72"/>
                    </a:lnTo>
                    <a:lnTo>
                      <a:pt x="85" y="133"/>
                    </a:lnTo>
                    <a:lnTo>
                      <a:pt x="0" y="129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33" name="Rectangle 100">
                <a:extLst>
                  <a:ext uri="{FF2B5EF4-FFF2-40B4-BE49-F238E27FC236}">
                    <a16:creationId xmlns:a16="http://schemas.microsoft.com/office/drawing/2014/main" id="{6643391B-3D57-EF42-9755-44437361E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" y="741"/>
                <a:ext cx="3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Human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34" name="Rectangle 101">
                <a:extLst>
                  <a:ext uri="{FF2B5EF4-FFF2-40B4-BE49-F238E27FC236}">
                    <a16:creationId xmlns:a16="http://schemas.microsoft.com/office/drawing/2014/main" id="{198A0E1C-8705-5641-807F-C784C91EDA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" y="856"/>
                <a:ext cx="38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Thought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35" name="Rectangle 102">
                <a:extLst>
                  <a:ext uri="{FF2B5EF4-FFF2-40B4-BE49-F238E27FC236}">
                    <a16:creationId xmlns:a16="http://schemas.microsoft.com/office/drawing/2014/main" id="{E8922727-2436-C742-874E-FA7377541F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" y="673"/>
                <a:ext cx="771" cy="1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36" name="Rectangle 103">
                <a:extLst>
                  <a:ext uri="{FF2B5EF4-FFF2-40B4-BE49-F238E27FC236}">
                    <a16:creationId xmlns:a16="http://schemas.microsoft.com/office/drawing/2014/main" id="{9EF8F128-39EE-CB43-8BAA-B78605B420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" y="696"/>
                <a:ext cx="7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design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37" name="Freeform 104">
                <a:extLst>
                  <a:ext uri="{FF2B5EF4-FFF2-40B4-BE49-F238E27FC236}">
                    <a16:creationId xmlns:a16="http://schemas.microsoft.com/office/drawing/2014/main" id="{15EAD666-15AE-B84C-9AC4-E536E84C1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936"/>
                <a:ext cx="578" cy="95"/>
              </a:xfrm>
              <a:custGeom>
                <a:avLst/>
                <a:gdLst>
                  <a:gd name="T0" fmla="*/ 0 w 578"/>
                  <a:gd name="T1" fmla="*/ 48 h 95"/>
                  <a:gd name="T2" fmla="*/ 4 w 578"/>
                  <a:gd name="T3" fmla="*/ 41 h 95"/>
                  <a:gd name="T4" fmla="*/ 13 w 578"/>
                  <a:gd name="T5" fmla="*/ 33 h 95"/>
                  <a:gd name="T6" fmla="*/ 28 w 578"/>
                  <a:gd name="T7" fmla="*/ 26 h 95"/>
                  <a:gd name="T8" fmla="*/ 51 w 578"/>
                  <a:gd name="T9" fmla="*/ 20 h 95"/>
                  <a:gd name="T10" fmla="*/ 77 w 578"/>
                  <a:gd name="T11" fmla="*/ 15 h 95"/>
                  <a:gd name="T12" fmla="*/ 108 w 578"/>
                  <a:gd name="T13" fmla="*/ 10 h 95"/>
                  <a:gd name="T14" fmla="*/ 144 w 578"/>
                  <a:gd name="T15" fmla="*/ 5 h 95"/>
                  <a:gd name="T16" fmla="*/ 183 w 578"/>
                  <a:gd name="T17" fmla="*/ 2 h 95"/>
                  <a:gd name="T18" fmla="*/ 226 w 578"/>
                  <a:gd name="T19" fmla="*/ 0 h 95"/>
                  <a:gd name="T20" fmla="*/ 268 w 578"/>
                  <a:gd name="T21" fmla="*/ 0 h 95"/>
                  <a:gd name="T22" fmla="*/ 311 w 578"/>
                  <a:gd name="T23" fmla="*/ 0 h 95"/>
                  <a:gd name="T24" fmla="*/ 353 w 578"/>
                  <a:gd name="T25" fmla="*/ 0 h 95"/>
                  <a:gd name="T26" fmla="*/ 395 w 578"/>
                  <a:gd name="T27" fmla="*/ 2 h 95"/>
                  <a:gd name="T28" fmla="*/ 435 w 578"/>
                  <a:gd name="T29" fmla="*/ 5 h 95"/>
                  <a:gd name="T30" fmla="*/ 469 w 578"/>
                  <a:gd name="T31" fmla="*/ 10 h 95"/>
                  <a:gd name="T32" fmla="*/ 502 w 578"/>
                  <a:gd name="T33" fmla="*/ 15 h 95"/>
                  <a:gd name="T34" fmla="*/ 528 w 578"/>
                  <a:gd name="T35" fmla="*/ 20 h 95"/>
                  <a:gd name="T36" fmla="*/ 551 w 578"/>
                  <a:gd name="T37" fmla="*/ 26 h 95"/>
                  <a:gd name="T38" fmla="*/ 565 w 578"/>
                  <a:gd name="T39" fmla="*/ 33 h 95"/>
                  <a:gd name="T40" fmla="*/ 575 w 578"/>
                  <a:gd name="T41" fmla="*/ 41 h 95"/>
                  <a:gd name="T42" fmla="*/ 578 w 578"/>
                  <a:gd name="T43" fmla="*/ 48 h 95"/>
                  <a:gd name="T44" fmla="*/ 575 w 578"/>
                  <a:gd name="T45" fmla="*/ 54 h 95"/>
                  <a:gd name="T46" fmla="*/ 565 w 578"/>
                  <a:gd name="T47" fmla="*/ 62 h 95"/>
                  <a:gd name="T48" fmla="*/ 551 w 578"/>
                  <a:gd name="T49" fmla="*/ 69 h 95"/>
                  <a:gd name="T50" fmla="*/ 528 w 578"/>
                  <a:gd name="T51" fmla="*/ 76 h 95"/>
                  <a:gd name="T52" fmla="*/ 502 w 578"/>
                  <a:gd name="T53" fmla="*/ 81 h 95"/>
                  <a:gd name="T54" fmla="*/ 469 w 578"/>
                  <a:gd name="T55" fmla="*/ 85 h 95"/>
                  <a:gd name="T56" fmla="*/ 435 w 578"/>
                  <a:gd name="T57" fmla="*/ 90 h 95"/>
                  <a:gd name="T58" fmla="*/ 395 w 578"/>
                  <a:gd name="T59" fmla="*/ 92 h 95"/>
                  <a:gd name="T60" fmla="*/ 353 w 578"/>
                  <a:gd name="T61" fmla="*/ 95 h 95"/>
                  <a:gd name="T62" fmla="*/ 311 w 578"/>
                  <a:gd name="T63" fmla="*/ 95 h 95"/>
                  <a:gd name="T64" fmla="*/ 268 w 578"/>
                  <a:gd name="T65" fmla="*/ 95 h 95"/>
                  <a:gd name="T66" fmla="*/ 226 w 578"/>
                  <a:gd name="T67" fmla="*/ 95 h 95"/>
                  <a:gd name="T68" fmla="*/ 183 w 578"/>
                  <a:gd name="T69" fmla="*/ 92 h 95"/>
                  <a:gd name="T70" fmla="*/ 144 w 578"/>
                  <a:gd name="T71" fmla="*/ 90 h 95"/>
                  <a:gd name="T72" fmla="*/ 108 w 578"/>
                  <a:gd name="T73" fmla="*/ 85 h 95"/>
                  <a:gd name="T74" fmla="*/ 77 w 578"/>
                  <a:gd name="T75" fmla="*/ 81 h 95"/>
                  <a:gd name="T76" fmla="*/ 51 w 578"/>
                  <a:gd name="T77" fmla="*/ 76 h 95"/>
                  <a:gd name="T78" fmla="*/ 28 w 578"/>
                  <a:gd name="T79" fmla="*/ 69 h 95"/>
                  <a:gd name="T80" fmla="*/ 13 w 578"/>
                  <a:gd name="T81" fmla="*/ 62 h 95"/>
                  <a:gd name="T82" fmla="*/ 4 w 578"/>
                  <a:gd name="T83" fmla="*/ 54 h 95"/>
                  <a:gd name="T84" fmla="*/ 0 w 578"/>
                  <a:gd name="T85" fmla="*/ 48 h 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8"/>
                  <a:gd name="T130" fmla="*/ 0 h 95"/>
                  <a:gd name="T131" fmla="*/ 578 w 578"/>
                  <a:gd name="T132" fmla="*/ 95 h 9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8" h="95">
                    <a:moveTo>
                      <a:pt x="0" y="48"/>
                    </a:moveTo>
                    <a:lnTo>
                      <a:pt x="4" y="41"/>
                    </a:lnTo>
                    <a:lnTo>
                      <a:pt x="13" y="33"/>
                    </a:lnTo>
                    <a:lnTo>
                      <a:pt x="28" y="26"/>
                    </a:lnTo>
                    <a:lnTo>
                      <a:pt x="51" y="20"/>
                    </a:lnTo>
                    <a:lnTo>
                      <a:pt x="77" y="15"/>
                    </a:lnTo>
                    <a:lnTo>
                      <a:pt x="108" y="10"/>
                    </a:lnTo>
                    <a:lnTo>
                      <a:pt x="144" y="5"/>
                    </a:lnTo>
                    <a:lnTo>
                      <a:pt x="183" y="2"/>
                    </a:lnTo>
                    <a:lnTo>
                      <a:pt x="226" y="0"/>
                    </a:lnTo>
                    <a:lnTo>
                      <a:pt x="268" y="0"/>
                    </a:lnTo>
                    <a:lnTo>
                      <a:pt x="311" y="0"/>
                    </a:lnTo>
                    <a:lnTo>
                      <a:pt x="353" y="0"/>
                    </a:lnTo>
                    <a:lnTo>
                      <a:pt x="395" y="2"/>
                    </a:lnTo>
                    <a:lnTo>
                      <a:pt x="435" y="5"/>
                    </a:lnTo>
                    <a:lnTo>
                      <a:pt x="469" y="10"/>
                    </a:lnTo>
                    <a:lnTo>
                      <a:pt x="502" y="15"/>
                    </a:lnTo>
                    <a:lnTo>
                      <a:pt x="528" y="20"/>
                    </a:lnTo>
                    <a:lnTo>
                      <a:pt x="551" y="26"/>
                    </a:lnTo>
                    <a:lnTo>
                      <a:pt x="565" y="33"/>
                    </a:lnTo>
                    <a:lnTo>
                      <a:pt x="575" y="41"/>
                    </a:lnTo>
                    <a:lnTo>
                      <a:pt x="578" y="48"/>
                    </a:lnTo>
                    <a:lnTo>
                      <a:pt x="575" y="54"/>
                    </a:lnTo>
                    <a:lnTo>
                      <a:pt x="565" y="62"/>
                    </a:lnTo>
                    <a:lnTo>
                      <a:pt x="551" y="69"/>
                    </a:lnTo>
                    <a:lnTo>
                      <a:pt x="528" y="76"/>
                    </a:lnTo>
                    <a:lnTo>
                      <a:pt x="502" y="81"/>
                    </a:lnTo>
                    <a:lnTo>
                      <a:pt x="469" y="85"/>
                    </a:lnTo>
                    <a:lnTo>
                      <a:pt x="435" y="90"/>
                    </a:lnTo>
                    <a:lnTo>
                      <a:pt x="395" y="92"/>
                    </a:lnTo>
                    <a:lnTo>
                      <a:pt x="353" y="95"/>
                    </a:lnTo>
                    <a:lnTo>
                      <a:pt x="311" y="95"/>
                    </a:lnTo>
                    <a:lnTo>
                      <a:pt x="268" y="95"/>
                    </a:lnTo>
                    <a:lnTo>
                      <a:pt x="226" y="95"/>
                    </a:lnTo>
                    <a:lnTo>
                      <a:pt x="183" y="92"/>
                    </a:lnTo>
                    <a:lnTo>
                      <a:pt x="144" y="90"/>
                    </a:lnTo>
                    <a:lnTo>
                      <a:pt x="108" y="85"/>
                    </a:lnTo>
                    <a:lnTo>
                      <a:pt x="77" y="81"/>
                    </a:lnTo>
                    <a:lnTo>
                      <a:pt x="51" y="76"/>
                    </a:lnTo>
                    <a:lnTo>
                      <a:pt x="28" y="69"/>
                    </a:lnTo>
                    <a:lnTo>
                      <a:pt x="13" y="62"/>
                    </a:lnTo>
                    <a:lnTo>
                      <a:pt x="4" y="5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38" name="Rectangle 105">
                <a:extLst>
                  <a:ext uri="{FF2B5EF4-FFF2-40B4-BE49-F238E27FC236}">
                    <a16:creationId xmlns:a16="http://schemas.microsoft.com/office/drawing/2014/main" id="{05C3AC47-26A2-4146-9781-DE03EAC01E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941"/>
                <a:ext cx="4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9, 12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4539" name="Line 106">
                <a:extLst>
                  <a:ext uri="{FF2B5EF4-FFF2-40B4-BE49-F238E27FC236}">
                    <a16:creationId xmlns:a16="http://schemas.microsoft.com/office/drawing/2014/main" id="{F455B57B-F1A5-C340-91B5-59D1ABCA7AA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0" y="855"/>
                <a:ext cx="7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4540" name="Freeform 107">
                <a:extLst>
                  <a:ext uri="{FF2B5EF4-FFF2-40B4-BE49-F238E27FC236}">
                    <a16:creationId xmlns:a16="http://schemas.microsoft.com/office/drawing/2014/main" id="{4AEDDFDD-FC58-B543-AAD8-2D4C444E2C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832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64516" name="AutoShape 108">
            <a:extLst>
              <a:ext uri="{FF2B5EF4-FFF2-40B4-BE49-F238E27FC236}">
                <a16:creationId xmlns:a16="http://schemas.microsoft.com/office/drawing/2014/main" id="{73518315-81AF-3D4F-94D9-5AF76D928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581400"/>
            <a:ext cx="457200" cy="533400"/>
          </a:xfrm>
          <a:prstGeom prst="down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標題 1">
            <a:extLst>
              <a:ext uri="{FF2B5EF4-FFF2-40B4-BE49-F238E27FC236}">
                <a16:creationId xmlns:a16="http://schemas.microsoft.com/office/drawing/2014/main" id="{F06EC17C-2569-5C4F-8773-62C7AEF8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Machine language semantics (Hack)</a:t>
            </a:r>
            <a:endParaRPr lang="zh-TW" altLang="en-US"/>
          </a:p>
        </p:txBody>
      </p:sp>
      <p:grpSp>
        <p:nvGrpSpPr>
          <p:cNvPr id="65538" name="Group 3">
            <a:extLst>
              <a:ext uri="{FF2B5EF4-FFF2-40B4-BE49-F238E27FC236}">
                <a16:creationId xmlns:a16="http://schemas.microsoft.com/office/drawing/2014/main" id="{D5EF879C-E095-C649-B9BD-0E60E405B49D}"/>
              </a:ext>
            </a:extLst>
          </p:cNvPr>
          <p:cNvGrpSpPr>
            <a:grpSpLocks/>
          </p:cNvGrpSpPr>
          <p:nvPr/>
        </p:nvGrpSpPr>
        <p:grpSpPr bwMode="auto">
          <a:xfrm>
            <a:off x="242888" y="1122363"/>
            <a:ext cx="8693150" cy="3800475"/>
            <a:chOff x="153" y="535"/>
            <a:chExt cx="5476" cy="2394"/>
          </a:xfrm>
        </p:grpSpPr>
        <p:sp>
          <p:nvSpPr>
            <p:cNvPr id="65540" name="Freeform 4">
              <a:extLst>
                <a:ext uri="{FF2B5EF4-FFF2-40B4-BE49-F238E27FC236}">
                  <a16:creationId xmlns:a16="http://schemas.microsoft.com/office/drawing/2014/main" id="{478EED44-F55F-FA42-BC11-88E73B21F8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2" y="753"/>
              <a:ext cx="3515" cy="2176"/>
            </a:xfrm>
            <a:custGeom>
              <a:avLst/>
              <a:gdLst>
                <a:gd name="T0" fmla="*/ 3407 w 3515"/>
                <a:gd name="T1" fmla="*/ 2176 h 2176"/>
                <a:gd name="T2" fmla="*/ 3432 w 3515"/>
                <a:gd name="T3" fmla="*/ 2172 h 2176"/>
                <a:gd name="T4" fmla="*/ 3454 w 3515"/>
                <a:gd name="T5" fmla="*/ 2165 h 2176"/>
                <a:gd name="T6" fmla="*/ 3475 w 3515"/>
                <a:gd name="T7" fmla="*/ 2152 h 2176"/>
                <a:gd name="T8" fmla="*/ 3493 w 3515"/>
                <a:gd name="T9" fmla="*/ 2134 h 2176"/>
                <a:gd name="T10" fmla="*/ 3506 w 3515"/>
                <a:gd name="T11" fmla="*/ 2114 h 2176"/>
                <a:gd name="T12" fmla="*/ 3513 w 3515"/>
                <a:gd name="T13" fmla="*/ 2091 h 2176"/>
                <a:gd name="T14" fmla="*/ 3515 w 3515"/>
                <a:gd name="T15" fmla="*/ 2066 h 2176"/>
                <a:gd name="T16" fmla="*/ 3515 w 3515"/>
                <a:gd name="T17" fmla="*/ 108 h 2176"/>
                <a:gd name="T18" fmla="*/ 3513 w 3515"/>
                <a:gd name="T19" fmla="*/ 84 h 2176"/>
                <a:gd name="T20" fmla="*/ 3506 w 3515"/>
                <a:gd name="T21" fmla="*/ 60 h 2176"/>
                <a:gd name="T22" fmla="*/ 3493 w 3515"/>
                <a:gd name="T23" fmla="*/ 40 h 2176"/>
                <a:gd name="T24" fmla="*/ 3475 w 3515"/>
                <a:gd name="T25" fmla="*/ 24 h 2176"/>
                <a:gd name="T26" fmla="*/ 3454 w 3515"/>
                <a:gd name="T27" fmla="*/ 11 h 2176"/>
                <a:gd name="T28" fmla="*/ 3432 w 3515"/>
                <a:gd name="T29" fmla="*/ 3 h 2176"/>
                <a:gd name="T30" fmla="*/ 3407 w 3515"/>
                <a:gd name="T31" fmla="*/ 0 h 2176"/>
                <a:gd name="T32" fmla="*/ 108 w 3515"/>
                <a:gd name="T33" fmla="*/ 0 h 2176"/>
                <a:gd name="T34" fmla="*/ 82 w 3515"/>
                <a:gd name="T35" fmla="*/ 3 h 2176"/>
                <a:gd name="T36" fmla="*/ 60 w 3515"/>
                <a:gd name="T37" fmla="*/ 11 h 2176"/>
                <a:gd name="T38" fmla="*/ 40 w 3515"/>
                <a:gd name="T39" fmla="*/ 24 h 2176"/>
                <a:gd name="T40" fmla="*/ 22 w 3515"/>
                <a:gd name="T41" fmla="*/ 40 h 2176"/>
                <a:gd name="T42" fmla="*/ 9 w 3515"/>
                <a:gd name="T43" fmla="*/ 60 h 2176"/>
                <a:gd name="T44" fmla="*/ 1 w 3515"/>
                <a:gd name="T45" fmla="*/ 84 h 2176"/>
                <a:gd name="T46" fmla="*/ 0 w 3515"/>
                <a:gd name="T47" fmla="*/ 108 h 2176"/>
                <a:gd name="T48" fmla="*/ 0 w 3515"/>
                <a:gd name="T49" fmla="*/ 2066 h 2176"/>
                <a:gd name="T50" fmla="*/ 1 w 3515"/>
                <a:gd name="T51" fmla="*/ 2091 h 2176"/>
                <a:gd name="T52" fmla="*/ 9 w 3515"/>
                <a:gd name="T53" fmla="*/ 2114 h 2176"/>
                <a:gd name="T54" fmla="*/ 22 w 3515"/>
                <a:gd name="T55" fmla="*/ 2134 h 2176"/>
                <a:gd name="T56" fmla="*/ 40 w 3515"/>
                <a:gd name="T57" fmla="*/ 2152 h 2176"/>
                <a:gd name="T58" fmla="*/ 60 w 3515"/>
                <a:gd name="T59" fmla="*/ 2165 h 2176"/>
                <a:gd name="T60" fmla="*/ 82 w 3515"/>
                <a:gd name="T61" fmla="*/ 2172 h 2176"/>
                <a:gd name="T62" fmla="*/ 108 w 3515"/>
                <a:gd name="T63" fmla="*/ 2176 h 2176"/>
                <a:gd name="T64" fmla="*/ 3407 w 3515"/>
                <a:gd name="T65" fmla="*/ 2176 h 217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15"/>
                <a:gd name="T100" fmla="*/ 0 h 2176"/>
                <a:gd name="T101" fmla="*/ 3515 w 3515"/>
                <a:gd name="T102" fmla="*/ 2176 h 217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15" h="2176">
                  <a:moveTo>
                    <a:pt x="3407" y="2176"/>
                  </a:moveTo>
                  <a:lnTo>
                    <a:pt x="3432" y="2172"/>
                  </a:lnTo>
                  <a:lnTo>
                    <a:pt x="3454" y="2165"/>
                  </a:lnTo>
                  <a:lnTo>
                    <a:pt x="3475" y="2152"/>
                  </a:lnTo>
                  <a:lnTo>
                    <a:pt x="3493" y="2134"/>
                  </a:lnTo>
                  <a:lnTo>
                    <a:pt x="3506" y="2114"/>
                  </a:lnTo>
                  <a:lnTo>
                    <a:pt x="3513" y="2091"/>
                  </a:lnTo>
                  <a:lnTo>
                    <a:pt x="3515" y="2066"/>
                  </a:lnTo>
                  <a:lnTo>
                    <a:pt x="3515" y="108"/>
                  </a:lnTo>
                  <a:lnTo>
                    <a:pt x="3513" y="84"/>
                  </a:lnTo>
                  <a:lnTo>
                    <a:pt x="3506" y="60"/>
                  </a:lnTo>
                  <a:lnTo>
                    <a:pt x="3493" y="40"/>
                  </a:lnTo>
                  <a:lnTo>
                    <a:pt x="3475" y="24"/>
                  </a:lnTo>
                  <a:lnTo>
                    <a:pt x="3454" y="11"/>
                  </a:lnTo>
                  <a:lnTo>
                    <a:pt x="3432" y="3"/>
                  </a:lnTo>
                  <a:lnTo>
                    <a:pt x="3407" y="0"/>
                  </a:lnTo>
                  <a:lnTo>
                    <a:pt x="108" y="0"/>
                  </a:lnTo>
                  <a:lnTo>
                    <a:pt x="82" y="3"/>
                  </a:lnTo>
                  <a:lnTo>
                    <a:pt x="60" y="11"/>
                  </a:lnTo>
                  <a:lnTo>
                    <a:pt x="40" y="24"/>
                  </a:lnTo>
                  <a:lnTo>
                    <a:pt x="22" y="40"/>
                  </a:lnTo>
                  <a:lnTo>
                    <a:pt x="9" y="60"/>
                  </a:lnTo>
                  <a:lnTo>
                    <a:pt x="1" y="84"/>
                  </a:lnTo>
                  <a:lnTo>
                    <a:pt x="0" y="108"/>
                  </a:lnTo>
                  <a:lnTo>
                    <a:pt x="0" y="2066"/>
                  </a:lnTo>
                  <a:lnTo>
                    <a:pt x="1" y="2091"/>
                  </a:lnTo>
                  <a:lnTo>
                    <a:pt x="9" y="2114"/>
                  </a:lnTo>
                  <a:lnTo>
                    <a:pt x="22" y="2134"/>
                  </a:lnTo>
                  <a:lnTo>
                    <a:pt x="40" y="2152"/>
                  </a:lnTo>
                  <a:lnTo>
                    <a:pt x="60" y="2165"/>
                  </a:lnTo>
                  <a:lnTo>
                    <a:pt x="82" y="2172"/>
                  </a:lnTo>
                  <a:lnTo>
                    <a:pt x="108" y="2176"/>
                  </a:lnTo>
                  <a:lnTo>
                    <a:pt x="3407" y="2176"/>
                  </a:lnTo>
                  <a:close/>
                </a:path>
              </a:pathLst>
            </a:custGeom>
            <a:solidFill>
              <a:srgbClr val="FFFF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41" name="Line 5">
              <a:extLst>
                <a:ext uri="{FF2B5EF4-FFF2-40B4-BE49-F238E27FC236}">
                  <a16:creationId xmlns:a16="http://schemas.microsoft.com/office/drawing/2014/main" id="{83E7C594-065A-1542-89E0-70CBB0BCF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47" y="1950"/>
              <a:ext cx="733" cy="96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42" name="Rectangle 6">
              <a:extLst>
                <a:ext uri="{FF2B5EF4-FFF2-40B4-BE49-F238E27FC236}">
                  <a16:creationId xmlns:a16="http://schemas.microsoft.com/office/drawing/2014/main" id="{DCA7A120-18BA-A34A-9538-327CFBFC79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" y="1296"/>
              <a:ext cx="1325" cy="17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43" name="Rectangle 7">
              <a:extLst>
                <a:ext uri="{FF2B5EF4-FFF2-40B4-BE49-F238E27FC236}">
                  <a16:creationId xmlns:a16="http://schemas.microsoft.com/office/drawing/2014/main" id="{302CB016-3B54-8647-AA0C-EB45421E38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" y="1296"/>
              <a:ext cx="10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solidFill>
                    <a:srgbClr val="000099"/>
                  </a:solidFill>
                  <a:latin typeface="Arial" panose="020B0604020202020204" pitchFamily="34" charset="0"/>
                </a:rPr>
                <a:t>Code syntax</a:t>
              </a:r>
            </a:p>
          </p:txBody>
        </p:sp>
        <p:sp>
          <p:nvSpPr>
            <p:cNvPr id="65544" name="Rectangle 8">
              <a:extLst>
                <a:ext uri="{FF2B5EF4-FFF2-40B4-BE49-F238E27FC236}">
                  <a16:creationId xmlns:a16="http://schemas.microsoft.com/office/drawing/2014/main" id="{E5FB343F-3034-CE4B-9AD9-A0C0DDEFD7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405"/>
              <a:ext cx="259" cy="219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45" name="Rectangle 9">
              <a:extLst>
                <a:ext uri="{FF2B5EF4-FFF2-40B4-BE49-F238E27FC236}">
                  <a16:creationId xmlns:a16="http://schemas.microsoft.com/office/drawing/2014/main" id="{607580F6-7042-7C48-B1BA-CC288DC18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1456"/>
              <a:ext cx="13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0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46" name="Rectangle 10">
              <a:extLst>
                <a:ext uri="{FF2B5EF4-FFF2-40B4-BE49-F238E27FC236}">
                  <a16:creationId xmlns:a16="http://schemas.microsoft.com/office/drawing/2014/main" id="{18043653-A6FB-3F49-9702-6397CF54D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23" y="1405"/>
              <a:ext cx="2931" cy="219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47" name="Rectangle 11">
              <a:extLst>
                <a:ext uri="{FF2B5EF4-FFF2-40B4-BE49-F238E27FC236}">
                  <a16:creationId xmlns:a16="http://schemas.microsoft.com/office/drawing/2014/main" id="{60D91A22-3DCB-A04C-9ED2-223967E6E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7" y="1456"/>
              <a:ext cx="2992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0  0  0  0  0  0  0  0  0  0  0  0  0  0  0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48" name="Rectangle 12">
              <a:extLst>
                <a:ext uri="{FF2B5EF4-FFF2-40B4-BE49-F238E27FC236}">
                  <a16:creationId xmlns:a16="http://schemas.microsoft.com/office/drawing/2014/main" id="{E594EBC4-BA0C-BD4E-BDD6-2FD3B09D3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00" y="1819"/>
              <a:ext cx="259" cy="217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49" name="Rectangle 13">
              <a:extLst>
                <a:ext uri="{FF2B5EF4-FFF2-40B4-BE49-F238E27FC236}">
                  <a16:creationId xmlns:a16="http://schemas.microsoft.com/office/drawing/2014/main" id="{2BFB39A0-ACAE-2A4E-B6BD-A6E820EAF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14" y="1868"/>
              <a:ext cx="13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1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0" name="Rectangle 14">
              <a:extLst>
                <a:ext uri="{FF2B5EF4-FFF2-40B4-BE49-F238E27FC236}">
                  <a16:creationId xmlns:a16="http://schemas.microsoft.com/office/drawing/2014/main" id="{D8FC24F5-13B7-5547-B09D-21A55F427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8" y="1819"/>
              <a:ext cx="261" cy="2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1" name="Rectangle 15">
              <a:extLst>
                <a:ext uri="{FF2B5EF4-FFF2-40B4-BE49-F238E27FC236}">
                  <a16:creationId xmlns:a16="http://schemas.microsoft.com/office/drawing/2014/main" id="{1932CDFC-21D9-7A4C-89DD-7B524DAA1E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8" y="1868"/>
              <a:ext cx="34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1  1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2" name="Rectangle 16">
              <a:extLst>
                <a:ext uri="{FF2B5EF4-FFF2-40B4-BE49-F238E27FC236}">
                  <a16:creationId xmlns:a16="http://schemas.microsoft.com/office/drawing/2014/main" id="{E30C47BC-A28D-1B43-B130-9F150991C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2" y="1819"/>
              <a:ext cx="542" cy="217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3" name="Rectangle 17">
              <a:extLst>
                <a:ext uri="{FF2B5EF4-FFF2-40B4-BE49-F238E27FC236}">
                  <a16:creationId xmlns:a16="http://schemas.microsoft.com/office/drawing/2014/main" id="{1650E5C2-BB8B-0E4B-A597-9E8FE88BF6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8" y="1868"/>
              <a:ext cx="54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0  0  1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4" name="Rectangle 18">
              <a:extLst>
                <a:ext uri="{FF2B5EF4-FFF2-40B4-BE49-F238E27FC236}">
                  <a16:creationId xmlns:a16="http://schemas.microsoft.com/office/drawing/2014/main" id="{C61D203B-B283-F64E-BB7D-2189F72B1D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2" y="1819"/>
              <a:ext cx="542" cy="217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5" name="Rectangle 19">
              <a:extLst>
                <a:ext uri="{FF2B5EF4-FFF2-40B4-BE49-F238E27FC236}">
                  <a16:creationId xmlns:a16="http://schemas.microsoft.com/office/drawing/2014/main" id="{3D3B488F-AEB9-EA47-BE68-145B886ADF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8" y="1868"/>
              <a:ext cx="54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0  0  0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6" name="Rectangle 20">
              <a:extLst>
                <a:ext uri="{FF2B5EF4-FFF2-40B4-BE49-F238E27FC236}">
                  <a16:creationId xmlns:a16="http://schemas.microsoft.com/office/drawing/2014/main" id="{310E55E3-ADDD-A746-8FAA-8F654E0486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93" y="1819"/>
              <a:ext cx="1303" cy="217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7" name="Rectangle 21">
              <a:extLst>
                <a:ext uri="{FF2B5EF4-FFF2-40B4-BE49-F238E27FC236}">
                  <a16:creationId xmlns:a16="http://schemas.microsoft.com/office/drawing/2014/main" id="{BD53FC3C-056A-B04B-A5B6-BB2B49E5B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33" y="1868"/>
              <a:ext cx="1360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1  1  1  0  1  1  1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8" name="Rectangle 22">
              <a:extLst>
                <a:ext uri="{FF2B5EF4-FFF2-40B4-BE49-F238E27FC236}">
                  <a16:creationId xmlns:a16="http://schemas.microsoft.com/office/drawing/2014/main" id="{3A90F939-28CF-3342-A9B0-10B56A991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2" y="797"/>
              <a:ext cx="779" cy="3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59" name="Rectangle 23">
              <a:extLst>
                <a:ext uri="{FF2B5EF4-FFF2-40B4-BE49-F238E27FC236}">
                  <a16:creationId xmlns:a16="http://schemas.microsoft.com/office/drawing/2014/main" id="{AC612416-D35B-8A4C-A851-D69D2F915E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" y="852"/>
              <a:ext cx="7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Instruction code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60" name="Rectangle 24">
              <a:extLst>
                <a:ext uri="{FF2B5EF4-FFF2-40B4-BE49-F238E27FC236}">
                  <a16:creationId xmlns:a16="http://schemas.microsoft.com/office/drawing/2014/main" id="{E2D935F8-9D25-7345-8406-E71652421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3" y="981"/>
              <a:ext cx="786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(0=“address” inst.)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61" name="Rectangle 25">
              <a:extLst>
                <a:ext uri="{FF2B5EF4-FFF2-40B4-BE49-F238E27FC236}">
                  <a16:creationId xmlns:a16="http://schemas.microsoft.com/office/drawing/2014/main" id="{F0E9058C-2E93-D14C-A223-0DEBC12AA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90" y="861"/>
              <a:ext cx="994" cy="26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62" name="Rectangle 26">
              <a:extLst>
                <a:ext uri="{FF2B5EF4-FFF2-40B4-BE49-F238E27FC236}">
                  <a16:creationId xmlns:a16="http://schemas.microsoft.com/office/drawing/2014/main" id="{11358F2F-6293-0A4C-93BC-93D6FD5B49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13" y="927"/>
              <a:ext cx="41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Address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63" name="Line 27">
              <a:extLst>
                <a:ext uri="{FF2B5EF4-FFF2-40B4-BE49-F238E27FC236}">
                  <a16:creationId xmlns:a16="http://schemas.microsoft.com/office/drawing/2014/main" id="{3FADFD30-A03E-EA42-B403-2FAD95A09C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9" y="1149"/>
              <a:ext cx="1" cy="219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64" name="Freeform 28">
              <a:extLst>
                <a:ext uri="{FF2B5EF4-FFF2-40B4-BE49-F238E27FC236}">
                  <a16:creationId xmlns:a16="http://schemas.microsoft.com/office/drawing/2014/main" id="{B6D452CB-986A-5E4F-A1F6-FE575204A0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1362"/>
              <a:ext cx="43" cy="43"/>
            </a:xfrm>
            <a:custGeom>
              <a:avLst/>
              <a:gdLst>
                <a:gd name="T0" fmla="*/ 43 w 43"/>
                <a:gd name="T1" fmla="*/ 0 h 43"/>
                <a:gd name="T2" fmla="*/ 21 w 43"/>
                <a:gd name="T3" fmla="*/ 43 h 43"/>
                <a:gd name="T4" fmla="*/ 0 w 43"/>
                <a:gd name="T5" fmla="*/ 0 h 43"/>
                <a:gd name="T6" fmla="*/ 43 w 43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3"/>
                <a:gd name="T14" fmla="*/ 43 w 43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3">
                  <a:moveTo>
                    <a:pt x="43" y="0"/>
                  </a:moveTo>
                  <a:lnTo>
                    <a:pt x="21" y="43"/>
                  </a:lnTo>
                  <a:lnTo>
                    <a:pt x="0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65" name="Line 29">
              <a:extLst>
                <a:ext uri="{FF2B5EF4-FFF2-40B4-BE49-F238E27FC236}">
                  <a16:creationId xmlns:a16="http://schemas.microsoft.com/office/drawing/2014/main" id="{B30CD469-DB4E-AB42-9D7A-4E00613E3A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8" y="1123"/>
              <a:ext cx="1" cy="245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66" name="Freeform 30">
              <a:extLst>
                <a:ext uri="{FF2B5EF4-FFF2-40B4-BE49-F238E27FC236}">
                  <a16:creationId xmlns:a16="http://schemas.microsoft.com/office/drawing/2014/main" id="{96AD9306-8743-D140-984D-A1E54DA6C8C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8" y="1362"/>
              <a:ext cx="42" cy="43"/>
            </a:xfrm>
            <a:custGeom>
              <a:avLst/>
              <a:gdLst>
                <a:gd name="T0" fmla="*/ 42 w 42"/>
                <a:gd name="T1" fmla="*/ 0 h 43"/>
                <a:gd name="T2" fmla="*/ 20 w 42"/>
                <a:gd name="T3" fmla="*/ 43 h 43"/>
                <a:gd name="T4" fmla="*/ 0 w 42"/>
                <a:gd name="T5" fmla="*/ 2 h 43"/>
                <a:gd name="T6" fmla="*/ 42 w 42"/>
                <a:gd name="T7" fmla="*/ 0 h 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3"/>
                <a:gd name="T14" fmla="*/ 42 w 42"/>
                <a:gd name="T15" fmla="*/ 43 h 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3">
                  <a:moveTo>
                    <a:pt x="42" y="0"/>
                  </a:moveTo>
                  <a:lnTo>
                    <a:pt x="20" y="43"/>
                  </a:lnTo>
                  <a:lnTo>
                    <a:pt x="0" y="2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67" name="Rectangle 31">
              <a:extLst>
                <a:ext uri="{FF2B5EF4-FFF2-40B4-BE49-F238E27FC236}">
                  <a16:creationId xmlns:a16="http://schemas.microsoft.com/office/drawing/2014/main" id="{F858D213-3CEF-6F4A-B56F-690CF49AE9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8" y="2275"/>
              <a:ext cx="871" cy="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68" name="Rectangle 32">
              <a:extLst>
                <a:ext uri="{FF2B5EF4-FFF2-40B4-BE49-F238E27FC236}">
                  <a16:creationId xmlns:a16="http://schemas.microsoft.com/office/drawing/2014/main" id="{EC260355-9D6E-A34B-ACB7-53E7ABBD4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8" y="2310"/>
              <a:ext cx="214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ALU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69" name="Rectangle 33">
              <a:extLst>
                <a:ext uri="{FF2B5EF4-FFF2-40B4-BE49-F238E27FC236}">
                  <a16:creationId xmlns:a16="http://schemas.microsoft.com/office/drawing/2014/main" id="{9DBE8B1E-4C96-AE4A-A67A-BFC2ACB954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0" y="2439"/>
              <a:ext cx="615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operation code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0" name="Rectangle 34">
              <a:extLst>
                <a:ext uri="{FF2B5EF4-FFF2-40B4-BE49-F238E27FC236}">
                  <a16:creationId xmlns:a16="http://schemas.microsoft.com/office/drawing/2014/main" id="{C55F4DEA-55C2-E64C-92D0-A0C245BD29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18" y="2697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1" name="Rectangle 35">
              <a:extLst>
                <a:ext uri="{FF2B5EF4-FFF2-40B4-BE49-F238E27FC236}">
                  <a16:creationId xmlns:a16="http://schemas.microsoft.com/office/drawing/2014/main" id="{921B7B5E-06A0-8543-98D8-F7415EFE97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4" y="2697"/>
              <a:ext cx="180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Arial" panose="020B0604020202020204" pitchFamily="34" charset="0"/>
                </a:rPr>
                <a:t>M-1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2" name="Rectangle 36">
              <a:extLst>
                <a:ext uri="{FF2B5EF4-FFF2-40B4-BE49-F238E27FC236}">
                  <a16:creationId xmlns:a16="http://schemas.microsoft.com/office/drawing/2014/main" id="{D124E93D-2A77-6248-B97A-F0049DE29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33" y="2697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)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3" name="Line 37">
              <a:extLst>
                <a:ext uri="{FF2B5EF4-FFF2-40B4-BE49-F238E27FC236}">
                  <a16:creationId xmlns:a16="http://schemas.microsoft.com/office/drawing/2014/main" id="{A324E825-275B-1B48-A7A7-90D3719D81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44" y="2073"/>
              <a:ext cx="1" cy="20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74" name="Freeform 38">
              <a:extLst>
                <a:ext uri="{FF2B5EF4-FFF2-40B4-BE49-F238E27FC236}">
                  <a16:creationId xmlns:a16="http://schemas.microsoft.com/office/drawing/2014/main" id="{652D3C38-DDCE-5142-A758-E1DE8C1BC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3" y="2036"/>
              <a:ext cx="42" cy="42"/>
            </a:xfrm>
            <a:custGeom>
              <a:avLst/>
              <a:gdLst>
                <a:gd name="T0" fmla="*/ 0 w 42"/>
                <a:gd name="T1" fmla="*/ 42 h 42"/>
                <a:gd name="T2" fmla="*/ 20 w 42"/>
                <a:gd name="T3" fmla="*/ 0 h 42"/>
                <a:gd name="T4" fmla="*/ 42 w 42"/>
                <a:gd name="T5" fmla="*/ 42 h 42"/>
                <a:gd name="T6" fmla="*/ 0 w 42"/>
                <a:gd name="T7" fmla="*/ 42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2"/>
                <a:gd name="T14" fmla="*/ 42 w 42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2">
                  <a:moveTo>
                    <a:pt x="0" y="42"/>
                  </a:moveTo>
                  <a:lnTo>
                    <a:pt x="20" y="0"/>
                  </a:lnTo>
                  <a:lnTo>
                    <a:pt x="4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75" name="Rectangle 39">
              <a:extLst>
                <a:ext uri="{FF2B5EF4-FFF2-40B4-BE49-F238E27FC236}">
                  <a16:creationId xmlns:a16="http://schemas.microsoft.com/office/drawing/2014/main" id="{06CBFE4A-0603-3A49-AD30-9A9CE898E4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0" y="2275"/>
              <a:ext cx="586" cy="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6" name="Rectangle 40">
              <a:extLst>
                <a:ext uri="{FF2B5EF4-FFF2-40B4-BE49-F238E27FC236}">
                  <a16:creationId xmlns:a16="http://schemas.microsoft.com/office/drawing/2014/main" id="{9779A5F7-5C38-364E-8263-747EC5402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1" y="2310"/>
              <a:ext cx="56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Destination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7" name="Rectangle 41">
              <a:extLst>
                <a:ext uri="{FF2B5EF4-FFF2-40B4-BE49-F238E27FC236}">
                  <a16:creationId xmlns:a16="http://schemas.microsoft.com/office/drawing/2014/main" id="{541ACFBE-092B-E149-A9CD-A0F716A33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40" y="2439"/>
              <a:ext cx="2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Code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8" name="Rectangle 42">
              <a:extLst>
                <a:ext uri="{FF2B5EF4-FFF2-40B4-BE49-F238E27FC236}">
                  <a16:creationId xmlns:a16="http://schemas.microsoft.com/office/drawing/2014/main" id="{C9ABF255-D184-284A-A4CF-23B3B1EA76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75" y="2697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79" name="Rectangle 43">
              <a:extLst>
                <a:ext uri="{FF2B5EF4-FFF2-40B4-BE49-F238E27FC236}">
                  <a16:creationId xmlns:a16="http://schemas.microsoft.com/office/drawing/2014/main" id="{5CD539C5-F6FF-8B4D-AAE9-284503A65D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0" y="2697"/>
              <a:ext cx="143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Arial" panose="020B0604020202020204" pitchFamily="34" charset="0"/>
                </a:rPr>
                <a:t>M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0" name="Rectangle 44">
              <a:extLst>
                <a:ext uri="{FF2B5EF4-FFF2-40B4-BE49-F238E27FC236}">
                  <a16:creationId xmlns:a16="http://schemas.microsoft.com/office/drawing/2014/main" id="{94DAB143-4C7B-8745-8ED0-C067792C5B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96" y="2697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)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1" name="Line 45">
              <a:extLst>
                <a:ext uri="{FF2B5EF4-FFF2-40B4-BE49-F238E27FC236}">
                  <a16:creationId xmlns:a16="http://schemas.microsoft.com/office/drawing/2014/main" id="{5B304144-E68D-4D41-B868-C7F1C264B8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4" y="2073"/>
              <a:ext cx="1" cy="20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82" name="Freeform 46">
              <a:extLst>
                <a:ext uri="{FF2B5EF4-FFF2-40B4-BE49-F238E27FC236}">
                  <a16:creationId xmlns:a16="http://schemas.microsoft.com/office/drawing/2014/main" id="{98A07C0B-9E89-E24A-AE0A-0D4BE12E52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2" y="2036"/>
              <a:ext cx="42" cy="42"/>
            </a:xfrm>
            <a:custGeom>
              <a:avLst/>
              <a:gdLst>
                <a:gd name="T0" fmla="*/ 0 w 42"/>
                <a:gd name="T1" fmla="*/ 42 h 42"/>
                <a:gd name="T2" fmla="*/ 22 w 42"/>
                <a:gd name="T3" fmla="*/ 0 h 42"/>
                <a:gd name="T4" fmla="*/ 42 w 42"/>
                <a:gd name="T5" fmla="*/ 42 h 42"/>
                <a:gd name="T6" fmla="*/ 0 w 42"/>
                <a:gd name="T7" fmla="*/ 42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2"/>
                <a:gd name="T14" fmla="*/ 42 w 42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2">
                  <a:moveTo>
                    <a:pt x="0" y="42"/>
                  </a:moveTo>
                  <a:lnTo>
                    <a:pt x="22" y="0"/>
                  </a:lnTo>
                  <a:lnTo>
                    <a:pt x="4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83" name="Rectangle 47">
              <a:extLst>
                <a:ext uri="{FF2B5EF4-FFF2-40B4-BE49-F238E27FC236}">
                  <a16:creationId xmlns:a16="http://schemas.microsoft.com/office/drawing/2014/main" id="{78BB2E4E-359B-AF4B-9687-05E85B7ADA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90" y="2275"/>
              <a:ext cx="586" cy="5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4" name="Rectangle 48">
              <a:extLst>
                <a:ext uri="{FF2B5EF4-FFF2-40B4-BE49-F238E27FC236}">
                  <a16:creationId xmlns:a16="http://schemas.microsoft.com/office/drawing/2014/main" id="{F1F5CBA1-523D-7943-8098-63F80A2855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" y="2310"/>
              <a:ext cx="289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Jump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5" name="Rectangle 49">
              <a:extLst>
                <a:ext uri="{FF2B5EF4-FFF2-40B4-BE49-F238E27FC236}">
                  <a16:creationId xmlns:a16="http://schemas.microsoft.com/office/drawing/2014/main" id="{3693FE01-54BF-5C48-994F-7C9CE6B88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0" y="2439"/>
              <a:ext cx="2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Code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6" name="Rectangle 50">
              <a:extLst>
                <a:ext uri="{FF2B5EF4-FFF2-40B4-BE49-F238E27FC236}">
                  <a16:creationId xmlns:a16="http://schemas.microsoft.com/office/drawing/2014/main" id="{5529F731-81B2-9249-900F-E730EECB30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8" y="2697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(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7" name="Rectangle 51">
              <a:extLst>
                <a:ext uri="{FF2B5EF4-FFF2-40B4-BE49-F238E27FC236}">
                  <a16:creationId xmlns:a16="http://schemas.microsoft.com/office/drawing/2014/main" id="{F2A4ED0F-835C-404F-B338-10489DBC48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3" y="2697"/>
              <a:ext cx="448" cy="1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Arial" panose="020B0604020202020204" pitchFamily="34" charset="0"/>
                </a:rPr>
                <a:t>no jump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8" name="Rectangle 52">
              <a:extLst>
                <a:ext uri="{FF2B5EF4-FFF2-40B4-BE49-F238E27FC236}">
                  <a16:creationId xmlns:a16="http://schemas.microsoft.com/office/drawing/2014/main" id="{384624A7-8A8E-3D41-AB54-DBBB43BCFF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2" y="2697"/>
              <a:ext cx="8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)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89" name="Line 53">
              <a:extLst>
                <a:ext uri="{FF2B5EF4-FFF2-40B4-BE49-F238E27FC236}">
                  <a16:creationId xmlns:a16="http://schemas.microsoft.com/office/drawing/2014/main" id="{8C04655C-6E51-C940-803C-A637E6FC7C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82" y="2073"/>
              <a:ext cx="1" cy="202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90" name="Freeform 54">
              <a:extLst>
                <a:ext uri="{FF2B5EF4-FFF2-40B4-BE49-F238E27FC236}">
                  <a16:creationId xmlns:a16="http://schemas.microsoft.com/office/drawing/2014/main" id="{8E9B161C-AD1E-B343-B749-530435FC9D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" y="2036"/>
              <a:ext cx="42" cy="42"/>
            </a:xfrm>
            <a:custGeom>
              <a:avLst/>
              <a:gdLst>
                <a:gd name="T0" fmla="*/ 0 w 42"/>
                <a:gd name="T1" fmla="*/ 42 h 42"/>
                <a:gd name="T2" fmla="*/ 20 w 42"/>
                <a:gd name="T3" fmla="*/ 0 h 42"/>
                <a:gd name="T4" fmla="*/ 42 w 42"/>
                <a:gd name="T5" fmla="*/ 42 h 42"/>
                <a:gd name="T6" fmla="*/ 0 w 42"/>
                <a:gd name="T7" fmla="*/ 42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2"/>
                <a:gd name="T13" fmla="*/ 0 h 42"/>
                <a:gd name="T14" fmla="*/ 42 w 42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2" h="42">
                  <a:moveTo>
                    <a:pt x="0" y="42"/>
                  </a:moveTo>
                  <a:lnTo>
                    <a:pt x="20" y="0"/>
                  </a:lnTo>
                  <a:lnTo>
                    <a:pt x="42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91" name="Rectangle 55">
              <a:extLst>
                <a:ext uri="{FF2B5EF4-FFF2-40B4-BE49-F238E27FC236}">
                  <a16:creationId xmlns:a16="http://schemas.microsoft.com/office/drawing/2014/main" id="{969E1B80-97DC-094F-ADA8-7B6A29A62A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2" y="535"/>
              <a:ext cx="3603" cy="17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92" name="Rectangle 56">
              <a:extLst>
                <a:ext uri="{FF2B5EF4-FFF2-40B4-BE49-F238E27FC236}">
                  <a16:creationId xmlns:a16="http://schemas.microsoft.com/office/drawing/2014/main" id="{85E90AA2-7480-1649-A5C9-E7D1589505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3" y="557"/>
              <a:ext cx="312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600">
                  <a:solidFill>
                    <a:srgbClr val="000099"/>
                  </a:solidFill>
                  <a:latin typeface="Arial" panose="020B0604020202020204" pitchFamily="34" charset="0"/>
                </a:rPr>
                <a:t>Code semantics</a:t>
              </a:r>
              <a:r>
                <a:rPr lang="en-US" altLang="zh-TW" sz="1300">
                  <a:solidFill>
                    <a:srgbClr val="000000"/>
                  </a:solidFill>
                  <a:latin typeface="Arial" panose="020B0604020202020204" pitchFamily="34" charset="0"/>
                </a:rPr>
                <a:t>, as interpreted by the Hack hardware platform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93" name="Rectangle 57">
              <a:extLst>
                <a:ext uri="{FF2B5EF4-FFF2-40B4-BE49-F238E27FC236}">
                  <a16:creationId xmlns:a16="http://schemas.microsoft.com/office/drawing/2014/main" id="{7DB60B3E-04BB-6444-A130-0C3F7863FB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30" y="2275"/>
              <a:ext cx="935" cy="41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94" name="Rectangle 58">
              <a:extLst>
                <a:ext uri="{FF2B5EF4-FFF2-40B4-BE49-F238E27FC236}">
                  <a16:creationId xmlns:a16="http://schemas.microsoft.com/office/drawing/2014/main" id="{F0389FA6-6B7E-7442-AAB5-5E6EB8A4E7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" y="2305"/>
              <a:ext cx="768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Instruction code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95" name="Rectangle 59">
              <a:extLst>
                <a:ext uri="{FF2B5EF4-FFF2-40B4-BE49-F238E27FC236}">
                  <a16:creationId xmlns:a16="http://schemas.microsoft.com/office/drawing/2014/main" id="{08480E70-B96F-A349-B634-1BD4146874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1" y="2433"/>
              <a:ext cx="859" cy="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Times New Roman" panose="02020603050405020304" pitchFamily="18" charset="0"/>
                </a:rPr>
                <a:t>(1=“compute”  inst.)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596" name="Line 60">
              <a:extLst>
                <a:ext uri="{FF2B5EF4-FFF2-40B4-BE49-F238E27FC236}">
                  <a16:creationId xmlns:a16="http://schemas.microsoft.com/office/drawing/2014/main" id="{29359586-77B0-7244-A707-AB5E0D0896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29" y="2073"/>
              <a:ext cx="1" cy="184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97" name="Freeform 61">
              <a:extLst>
                <a:ext uri="{FF2B5EF4-FFF2-40B4-BE49-F238E27FC236}">
                  <a16:creationId xmlns:a16="http://schemas.microsoft.com/office/drawing/2014/main" id="{9CD9E7F8-FB2D-B547-B8A2-CC6000320E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8" y="2036"/>
              <a:ext cx="43" cy="42"/>
            </a:xfrm>
            <a:custGeom>
              <a:avLst/>
              <a:gdLst>
                <a:gd name="T0" fmla="*/ 0 w 43"/>
                <a:gd name="T1" fmla="*/ 42 h 42"/>
                <a:gd name="T2" fmla="*/ 21 w 43"/>
                <a:gd name="T3" fmla="*/ 0 h 42"/>
                <a:gd name="T4" fmla="*/ 43 w 43"/>
                <a:gd name="T5" fmla="*/ 42 h 42"/>
                <a:gd name="T6" fmla="*/ 0 w 43"/>
                <a:gd name="T7" fmla="*/ 42 h 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2"/>
                <a:gd name="T14" fmla="*/ 43 w 43"/>
                <a:gd name="T15" fmla="*/ 42 h 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2">
                  <a:moveTo>
                    <a:pt x="0" y="42"/>
                  </a:moveTo>
                  <a:lnTo>
                    <a:pt x="21" y="0"/>
                  </a:lnTo>
                  <a:lnTo>
                    <a:pt x="43" y="42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98" name="Line 62">
              <a:extLst>
                <a:ext uri="{FF2B5EF4-FFF2-40B4-BE49-F238E27FC236}">
                  <a16:creationId xmlns:a16="http://schemas.microsoft.com/office/drawing/2014/main" id="{46D0B2F1-B19E-AB4D-ACBF-02BD684C8E5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47" y="817"/>
              <a:ext cx="684" cy="676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65599" name="Rectangle 63">
              <a:extLst>
                <a:ext uri="{FF2B5EF4-FFF2-40B4-BE49-F238E27FC236}">
                  <a16:creationId xmlns:a16="http://schemas.microsoft.com/office/drawing/2014/main" id="{9255E74A-E2EC-6D4D-A4EB-2515A7E773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5" y="1489"/>
              <a:ext cx="1172" cy="461"/>
            </a:xfrm>
            <a:prstGeom prst="rect">
              <a:avLst/>
            </a:prstGeom>
            <a:solidFill>
              <a:srgbClr val="EFEFEF"/>
            </a:solidFill>
            <a:ln w="317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600" name="Rectangle 64">
              <a:extLst>
                <a:ext uri="{FF2B5EF4-FFF2-40B4-BE49-F238E27FC236}">
                  <a16:creationId xmlns:a16="http://schemas.microsoft.com/office/drawing/2014/main" id="{8C4D2FCD-CE04-AF47-81F5-8D547AADE7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" y="1572"/>
              <a:ext cx="115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0000000000000000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601" name="Rectangle 65">
              <a:extLst>
                <a:ext uri="{FF2B5EF4-FFF2-40B4-BE49-F238E27FC236}">
                  <a16:creationId xmlns:a16="http://schemas.microsoft.com/office/drawing/2014/main" id="{1580A819-F1D1-8F4D-9961-282745F5D3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6" y="1747"/>
              <a:ext cx="1156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1111110111001000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602" name="Rectangle 66">
              <a:extLst>
                <a:ext uri="{FF2B5EF4-FFF2-40B4-BE49-F238E27FC236}">
                  <a16:creationId xmlns:a16="http://schemas.microsoft.com/office/drawing/2014/main" id="{B9CA1AF6-CCD5-C149-B76A-821A20E037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1" y="1515"/>
              <a:ext cx="392" cy="4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603" name="Rectangle 67">
              <a:extLst>
                <a:ext uri="{FF2B5EF4-FFF2-40B4-BE49-F238E27FC236}">
                  <a16:creationId xmlns:a16="http://schemas.microsoft.com/office/drawing/2014/main" id="{A890C2A6-AD7C-4143-BDC0-936F35D4E3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3" y="1598"/>
              <a:ext cx="204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@0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  <p:sp>
          <p:nvSpPr>
            <p:cNvPr id="65604" name="Rectangle 68">
              <a:extLst>
                <a:ext uri="{FF2B5EF4-FFF2-40B4-BE49-F238E27FC236}">
                  <a16:creationId xmlns:a16="http://schemas.microsoft.com/office/drawing/2014/main" id="{EF334FCA-15EA-7B45-B482-88C0E01C54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3" y="1772"/>
              <a:ext cx="408" cy="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300">
                  <a:solidFill>
                    <a:srgbClr val="000000"/>
                  </a:solidFill>
                  <a:latin typeface="Courier New" panose="02070309020205020404" pitchFamily="49" charset="0"/>
                </a:rPr>
                <a:t>M=M-1</a:t>
              </a:r>
              <a:endParaRPr lang="en-US" altLang="zh-TW" sz="1800">
                <a:latin typeface="Arial" panose="020B0604020202020204" pitchFamily="34" charset="0"/>
              </a:endParaRPr>
            </a:p>
          </p:txBody>
        </p:sp>
      </p:grpSp>
      <p:sp>
        <p:nvSpPr>
          <p:cNvPr id="72" name="Rectangle 69">
            <a:extLst>
              <a:ext uri="{FF2B5EF4-FFF2-40B4-BE49-F238E27FC236}">
                <a16:creationId xmlns:a16="http://schemas.microsoft.com/office/drawing/2014/main" id="{DE54C4E3-8B3F-6948-9B2C-CD59FAA336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149850"/>
            <a:ext cx="76962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kern="0">
                <a:latin typeface="+mn-lt"/>
                <a:ea typeface="+mn-ea"/>
              </a:rPr>
              <a:t>We need a hardware architecture that realizes this semantics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kern="0">
                <a:latin typeface="+mn-lt"/>
                <a:ea typeface="+mn-ea"/>
              </a:rPr>
              <a:t>The hardware platform should be designed to: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kern="0">
                <a:latin typeface="+mn-lt"/>
                <a:ea typeface="+mn-ea"/>
              </a:rPr>
              <a:t>Parse instructions, and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Courier New" pitchFamily="49" charset="0"/>
              <a:buChar char="o"/>
              <a:defRPr/>
            </a:pPr>
            <a:r>
              <a:rPr lang="en-US" kern="0">
                <a:latin typeface="+mn-lt"/>
                <a:ea typeface="+mn-ea"/>
              </a:rPr>
              <a:t>Execute them.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endParaRPr lang="en-US" kern="0">
              <a:latin typeface="+mn-lt"/>
              <a:ea typeface="+mn-ea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標題 1">
            <a:extLst>
              <a:ext uri="{FF2B5EF4-FFF2-40B4-BE49-F238E27FC236}">
                <a16:creationId xmlns:a16="http://schemas.microsoft.com/office/drawing/2014/main" id="{5A30553A-8C10-744A-A362-DDEB02C1B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Computer architecture (Hack)</a:t>
            </a:r>
            <a:endParaRPr lang="zh-TW" altLang="en-US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F6F710A-DAB2-D84D-BE20-5D8BD57DE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1913" y="5876925"/>
            <a:ext cx="6119812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  <a:defRPr/>
            </a:pPr>
            <a:r>
              <a:rPr lang="en-US" sz="2800" kern="0" dirty="0">
                <a:latin typeface="+mn-lt"/>
                <a:ea typeface="+mn-ea"/>
              </a:rPr>
              <a:t>A typical Von Neumann machine</a:t>
            </a:r>
          </a:p>
        </p:txBody>
      </p:sp>
      <p:graphicFrame>
        <p:nvGraphicFramePr>
          <p:cNvPr id="66563" name="Object 4">
            <a:extLst>
              <a:ext uri="{FF2B5EF4-FFF2-40B4-BE49-F238E27FC236}">
                <a16:creationId xmlns:a16="http://schemas.microsoft.com/office/drawing/2014/main" id="{357A755E-7D54-9643-AD68-FDD23D206AE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5800" y="1052513"/>
          <a:ext cx="7848600" cy="488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579" r:id="rId3" imgW="30365700" imgH="21666200" progId="Visio.Drawing.6">
                  <p:embed/>
                </p:oleObj>
              </mc:Choice>
              <mc:Fallback>
                <p:oleObj r:id="rId3" imgW="30365700" imgH="21666200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679" t="32237" r="6009" b="685"/>
                      <a:stretch>
                        <a:fillRect/>
                      </a:stretch>
                    </p:blipFill>
                    <p:spPr bwMode="auto">
                      <a:xfrm>
                        <a:off x="685800" y="1052513"/>
                        <a:ext cx="7848600" cy="488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標題 1">
            <a:extLst>
              <a:ext uri="{FF2B5EF4-FFF2-40B4-BE49-F238E27FC236}">
                <a16:creationId xmlns:a16="http://schemas.microsoft.com/office/drawing/2014/main" id="{342C1036-3B4B-8B4D-A951-7B3C33168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big picture</a:t>
            </a:r>
            <a:endParaRPr lang="zh-TW" altLang="en-US"/>
          </a:p>
        </p:txBody>
      </p:sp>
      <p:sp>
        <p:nvSpPr>
          <p:cNvPr id="67586" name="內容版面配置區 4">
            <a:extLst>
              <a:ext uri="{FF2B5EF4-FFF2-40B4-BE49-F238E27FC236}">
                <a16:creationId xmlns:a16="http://schemas.microsoft.com/office/drawing/2014/main" id="{2FA7DF02-516E-644E-A1A5-A23A8E43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67587" name="Group 3">
            <a:extLst>
              <a:ext uri="{FF2B5EF4-FFF2-40B4-BE49-F238E27FC236}">
                <a16:creationId xmlns:a16="http://schemas.microsoft.com/office/drawing/2014/main" id="{E50CF2DE-67AC-C94B-A3E9-2A542BF949BB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441450"/>
            <a:ext cx="8809038" cy="4867275"/>
            <a:chOff x="163" y="634"/>
            <a:chExt cx="5549" cy="3066"/>
          </a:xfrm>
        </p:grpSpPr>
        <p:grpSp>
          <p:nvGrpSpPr>
            <p:cNvPr id="67589" name="Group 4">
              <a:extLst>
                <a:ext uri="{FF2B5EF4-FFF2-40B4-BE49-F238E27FC236}">
                  <a16:creationId xmlns:a16="http://schemas.microsoft.com/office/drawing/2014/main" id="{20FAB8B3-2F80-C846-954D-093C50ACD8C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955"/>
              <a:ext cx="4051" cy="445"/>
              <a:chOff x="833" y="1955"/>
              <a:chExt cx="4051" cy="445"/>
            </a:xfrm>
          </p:grpSpPr>
          <p:sp>
            <p:nvSpPr>
              <p:cNvPr id="67687" name="Rectangle 5">
                <a:extLst>
                  <a:ext uri="{FF2B5EF4-FFF2-40B4-BE49-F238E27FC236}">
                    <a16:creationId xmlns:a16="http://schemas.microsoft.com/office/drawing/2014/main" id="{397C1483-E177-7141-AF99-906E425C63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2073"/>
                <a:ext cx="454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88" name="Rectangle 6">
                <a:extLst>
                  <a:ext uri="{FF2B5EF4-FFF2-40B4-BE49-F238E27FC236}">
                    <a16:creationId xmlns:a16="http://schemas.microsoft.com/office/drawing/2014/main" id="{9CE7E27C-0688-BF4C-8350-8B0D47C59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065"/>
                <a:ext cx="37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Assembler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89" name="Freeform 7">
                <a:extLst>
                  <a:ext uri="{FF2B5EF4-FFF2-40B4-BE49-F238E27FC236}">
                    <a16:creationId xmlns:a16="http://schemas.microsoft.com/office/drawing/2014/main" id="{861E8D86-093A-C046-9449-F12BCE4DD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239"/>
                <a:ext cx="483" cy="140"/>
              </a:xfrm>
              <a:custGeom>
                <a:avLst/>
                <a:gdLst>
                  <a:gd name="T0" fmla="*/ 0 w 483"/>
                  <a:gd name="T1" fmla="*/ 71 h 140"/>
                  <a:gd name="T2" fmla="*/ 3 w 483"/>
                  <a:gd name="T3" fmla="*/ 59 h 140"/>
                  <a:gd name="T4" fmla="*/ 13 w 483"/>
                  <a:gd name="T5" fmla="*/ 48 h 140"/>
                  <a:gd name="T6" fmla="*/ 26 w 483"/>
                  <a:gd name="T7" fmla="*/ 38 h 140"/>
                  <a:gd name="T8" fmla="*/ 47 w 483"/>
                  <a:gd name="T9" fmla="*/ 28 h 140"/>
                  <a:gd name="T10" fmla="*/ 72 w 483"/>
                  <a:gd name="T11" fmla="*/ 20 h 140"/>
                  <a:gd name="T12" fmla="*/ 99 w 483"/>
                  <a:gd name="T13" fmla="*/ 13 h 140"/>
                  <a:gd name="T14" fmla="*/ 132 w 483"/>
                  <a:gd name="T15" fmla="*/ 9 h 140"/>
                  <a:gd name="T16" fmla="*/ 166 w 483"/>
                  <a:gd name="T17" fmla="*/ 4 h 140"/>
                  <a:gd name="T18" fmla="*/ 204 w 483"/>
                  <a:gd name="T19" fmla="*/ 0 h 140"/>
                  <a:gd name="T20" fmla="*/ 241 w 483"/>
                  <a:gd name="T21" fmla="*/ 0 h 140"/>
                  <a:gd name="T22" fmla="*/ 279 w 483"/>
                  <a:gd name="T23" fmla="*/ 0 h 140"/>
                  <a:gd name="T24" fmla="*/ 317 w 483"/>
                  <a:gd name="T25" fmla="*/ 4 h 140"/>
                  <a:gd name="T26" fmla="*/ 351 w 483"/>
                  <a:gd name="T27" fmla="*/ 9 h 140"/>
                  <a:gd name="T28" fmla="*/ 383 w 483"/>
                  <a:gd name="T29" fmla="*/ 13 h 140"/>
                  <a:gd name="T30" fmla="*/ 411 w 483"/>
                  <a:gd name="T31" fmla="*/ 20 h 140"/>
                  <a:gd name="T32" fmla="*/ 436 w 483"/>
                  <a:gd name="T33" fmla="*/ 28 h 140"/>
                  <a:gd name="T34" fmla="*/ 457 w 483"/>
                  <a:gd name="T35" fmla="*/ 38 h 140"/>
                  <a:gd name="T36" fmla="*/ 470 w 483"/>
                  <a:gd name="T37" fmla="*/ 48 h 140"/>
                  <a:gd name="T38" fmla="*/ 480 w 483"/>
                  <a:gd name="T39" fmla="*/ 59 h 140"/>
                  <a:gd name="T40" fmla="*/ 483 w 483"/>
                  <a:gd name="T41" fmla="*/ 71 h 140"/>
                  <a:gd name="T42" fmla="*/ 480 w 483"/>
                  <a:gd name="T43" fmla="*/ 81 h 140"/>
                  <a:gd name="T44" fmla="*/ 470 w 483"/>
                  <a:gd name="T45" fmla="*/ 92 h 140"/>
                  <a:gd name="T46" fmla="*/ 457 w 483"/>
                  <a:gd name="T47" fmla="*/ 102 h 140"/>
                  <a:gd name="T48" fmla="*/ 436 w 483"/>
                  <a:gd name="T49" fmla="*/ 112 h 140"/>
                  <a:gd name="T50" fmla="*/ 411 w 483"/>
                  <a:gd name="T51" fmla="*/ 120 h 140"/>
                  <a:gd name="T52" fmla="*/ 383 w 483"/>
                  <a:gd name="T53" fmla="*/ 127 h 140"/>
                  <a:gd name="T54" fmla="*/ 351 w 483"/>
                  <a:gd name="T55" fmla="*/ 133 h 140"/>
                  <a:gd name="T56" fmla="*/ 317 w 483"/>
                  <a:gd name="T57" fmla="*/ 137 h 140"/>
                  <a:gd name="T58" fmla="*/ 279 w 483"/>
                  <a:gd name="T59" fmla="*/ 140 h 140"/>
                  <a:gd name="T60" fmla="*/ 241 w 483"/>
                  <a:gd name="T61" fmla="*/ 140 h 140"/>
                  <a:gd name="T62" fmla="*/ 204 w 483"/>
                  <a:gd name="T63" fmla="*/ 140 h 140"/>
                  <a:gd name="T64" fmla="*/ 166 w 483"/>
                  <a:gd name="T65" fmla="*/ 137 h 140"/>
                  <a:gd name="T66" fmla="*/ 132 w 483"/>
                  <a:gd name="T67" fmla="*/ 133 h 140"/>
                  <a:gd name="T68" fmla="*/ 99 w 483"/>
                  <a:gd name="T69" fmla="*/ 127 h 140"/>
                  <a:gd name="T70" fmla="*/ 72 w 483"/>
                  <a:gd name="T71" fmla="*/ 120 h 140"/>
                  <a:gd name="T72" fmla="*/ 47 w 483"/>
                  <a:gd name="T73" fmla="*/ 112 h 140"/>
                  <a:gd name="T74" fmla="*/ 26 w 483"/>
                  <a:gd name="T75" fmla="*/ 102 h 140"/>
                  <a:gd name="T76" fmla="*/ 13 w 483"/>
                  <a:gd name="T77" fmla="*/ 92 h 140"/>
                  <a:gd name="T78" fmla="*/ 3 w 483"/>
                  <a:gd name="T79" fmla="*/ 81 h 140"/>
                  <a:gd name="T80" fmla="*/ 0 w 483"/>
                  <a:gd name="T81" fmla="*/ 71 h 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83"/>
                  <a:gd name="T124" fmla="*/ 0 h 140"/>
                  <a:gd name="T125" fmla="*/ 483 w 483"/>
                  <a:gd name="T126" fmla="*/ 140 h 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83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48"/>
                    </a:lnTo>
                    <a:lnTo>
                      <a:pt x="26" y="38"/>
                    </a:lnTo>
                    <a:lnTo>
                      <a:pt x="47" y="28"/>
                    </a:lnTo>
                    <a:lnTo>
                      <a:pt x="72" y="20"/>
                    </a:lnTo>
                    <a:lnTo>
                      <a:pt x="99" y="13"/>
                    </a:lnTo>
                    <a:lnTo>
                      <a:pt x="132" y="9"/>
                    </a:lnTo>
                    <a:lnTo>
                      <a:pt x="166" y="4"/>
                    </a:lnTo>
                    <a:lnTo>
                      <a:pt x="204" y="0"/>
                    </a:lnTo>
                    <a:lnTo>
                      <a:pt x="241" y="0"/>
                    </a:lnTo>
                    <a:lnTo>
                      <a:pt x="279" y="0"/>
                    </a:lnTo>
                    <a:lnTo>
                      <a:pt x="317" y="4"/>
                    </a:lnTo>
                    <a:lnTo>
                      <a:pt x="351" y="9"/>
                    </a:lnTo>
                    <a:lnTo>
                      <a:pt x="383" y="13"/>
                    </a:lnTo>
                    <a:lnTo>
                      <a:pt x="411" y="20"/>
                    </a:lnTo>
                    <a:lnTo>
                      <a:pt x="436" y="28"/>
                    </a:lnTo>
                    <a:lnTo>
                      <a:pt x="457" y="38"/>
                    </a:lnTo>
                    <a:lnTo>
                      <a:pt x="470" y="48"/>
                    </a:lnTo>
                    <a:lnTo>
                      <a:pt x="480" y="59"/>
                    </a:lnTo>
                    <a:lnTo>
                      <a:pt x="483" y="71"/>
                    </a:lnTo>
                    <a:lnTo>
                      <a:pt x="480" y="81"/>
                    </a:lnTo>
                    <a:lnTo>
                      <a:pt x="470" y="92"/>
                    </a:lnTo>
                    <a:lnTo>
                      <a:pt x="457" y="102"/>
                    </a:lnTo>
                    <a:lnTo>
                      <a:pt x="436" y="112"/>
                    </a:lnTo>
                    <a:lnTo>
                      <a:pt x="411" y="120"/>
                    </a:lnTo>
                    <a:lnTo>
                      <a:pt x="383" y="127"/>
                    </a:lnTo>
                    <a:lnTo>
                      <a:pt x="351" y="133"/>
                    </a:lnTo>
                    <a:lnTo>
                      <a:pt x="317" y="137"/>
                    </a:lnTo>
                    <a:lnTo>
                      <a:pt x="279" y="140"/>
                    </a:lnTo>
                    <a:lnTo>
                      <a:pt x="241" y="140"/>
                    </a:lnTo>
                    <a:lnTo>
                      <a:pt x="204" y="140"/>
                    </a:lnTo>
                    <a:lnTo>
                      <a:pt x="166" y="137"/>
                    </a:lnTo>
                    <a:lnTo>
                      <a:pt x="132" y="133"/>
                    </a:lnTo>
                    <a:lnTo>
                      <a:pt x="99" y="127"/>
                    </a:lnTo>
                    <a:lnTo>
                      <a:pt x="72" y="120"/>
                    </a:lnTo>
                    <a:lnTo>
                      <a:pt x="47" y="112"/>
                    </a:lnTo>
                    <a:lnTo>
                      <a:pt x="26" y="102"/>
                    </a:lnTo>
                    <a:lnTo>
                      <a:pt x="13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90" name="Rectangle 8">
                <a:extLst>
                  <a:ext uri="{FF2B5EF4-FFF2-40B4-BE49-F238E27FC236}">
                    <a16:creationId xmlns:a16="http://schemas.microsoft.com/office/drawing/2014/main" id="{AD43F228-6059-9944-8C44-C3F264993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6" y="2268"/>
                <a:ext cx="31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 6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91" name="Freeform 9">
                <a:extLst>
                  <a:ext uri="{FF2B5EF4-FFF2-40B4-BE49-F238E27FC236}">
                    <a16:creationId xmlns:a16="http://schemas.microsoft.com/office/drawing/2014/main" id="{078AA202-D8AC-244C-A0F5-0C1E01463A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1955"/>
                <a:ext cx="4028" cy="404"/>
              </a:xfrm>
              <a:custGeom>
                <a:avLst/>
                <a:gdLst>
                  <a:gd name="T0" fmla="*/ 0 w 4028"/>
                  <a:gd name="T1" fmla="*/ 404 h 404"/>
                  <a:gd name="T2" fmla="*/ 0 w 4028"/>
                  <a:gd name="T3" fmla="*/ 232 h 404"/>
                  <a:gd name="T4" fmla="*/ 4028 w 4028"/>
                  <a:gd name="T5" fmla="*/ 232 h 404"/>
                  <a:gd name="T6" fmla="*/ 4028 w 4028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28"/>
                  <a:gd name="T13" fmla="*/ 0 h 404"/>
                  <a:gd name="T14" fmla="*/ 4028 w 4028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28" h="404">
                    <a:moveTo>
                      <a:pt x="0" y="404"/>
                    </a:moveTo>
                    <a:lnTo>
                      <a:pt x="0" y="232"/>
                    </a:lnTo>
                    <a:lnTo>
                      <a:pt x="4028" y="232"/>
                    </a:lnTo>
                    <a:lnTo>
                      <a:pt x="402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92" name="Freeform 10">
                <a:extLst>
                  <a:ext uri="{FF2B5EF4-FFF2-40B4-BE49-F238E27FC236}">
                    <a16:creationId xmlns:a16="http://schemas.microsoft.com/office/drawing/2014/main" id="{1C55C54B-EA7D-1C47-A686-B8A1E49F0B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2353"/>
                <a:ext cx="47" cy="47"/>
              </a:xfrm>
              <a:custGeom>
                <a:avLst/>
                <a:gdLst>
                  <a:gd name="T0" fmla="*/ 47 w 47"/>
                  <a:gd name="T1" fmla="*/ 0 h 47"/>
                  <a:gd name="T2" fmla="*/ 23 w 47"/>
                  <a:gd name="T3" fmla="*/ 47 h 47"/>
                  <a:gd name="T4" fmla="*/ 0 w 47"/>
                  <a:gd name="T5" fmla="*/ 0 h 47"/>
                  <a:gd name="T6" fmla="*/ 47 w 4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7"/>
                  <a:gd name="T14" fmla="*/ 47 w 4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7">
                    <a:moveTo>
                      <a:pt x="47" y="0"/>
                    </a:moveTo>
                    <a:lnTo>
                      <a:pt x="23" y="47"/>
                    </a:lnTo>
                    <a:lnTo>
                      <a:pt x="0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7590" name="Group 11">
              <a:extLst>
                <a:ext uri="{FF2B5EF4-FFF2-40B4-BE49-F238E27FC236}">
                  <a16:creationId xmlns:a16="http://schemas.microsoft.com/office/drawing/2014/main" id="{5AF6A295-DF7A-4C45-8465-FAC28C2ED4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" y="778"/>
              <a:ext cx="753" cy="641"/>
              <a:chOff x="1752" y="778"/>
              <a:chExt cx="753" cy="641"/>
            </a:xfrm>
          </p:grpSpPr>
          <p:sp>
            <p:nvSpPr>
              <p:cNvPr id="67681" name="Rectangle 12">
                <a:extLst>
                  <a:ext uri="{FF2B5EF4-FFF2-40B4-BE49-F238E27FC236}">
                    <a16:creationId xmlns:a16="http://schemas.microsoft.com/office/drawing/2014/main" id="{BD746F68-5BE8-914D-AD2F-F4A22C284E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933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82" name="Rectangle 13">
                <a:extLst>
                  <a:ext uri="{FF2B5EF4-FFF2-40B4-BE49-F238E27FC236}">
                    <a16:creationId xmlns:a16="http://schemas.microsoft.com/office/drawing/2014/main" id="{D6E848E1-4A2C-3647-B9B0-A5C71A5A78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984"/>
                <a:ext cx="6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H.L. 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83" name="Rectangle 14">
                <a:extLst>
                  <a:ext uri="{FF2B5EF4-FFF2-40B4-BE49-F238E27FC236}">
                    <a16:creationId xmlns:a16="http://schemas.microsoft.com/office/drawing/2014/main" id="{DD133DCF-6833-D040-9099-9DF3C9D2E5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1115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84" name="Rectangle 15">
                <a:extLst>
                  <a:ext uri="{FF2B5EF4-FFF2-40B4-BE49-F238E27FC236}">
                    <a16:creationId xmlns:a16="http://schemas.microsoft.com/office/drawing/2014/main" id="{31D0A428-FC5D-9142-9ACB-E114CD1F9AD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1247"/>
                <a:ext cx="67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Operating Sys.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85" name="Rectangle 16">
                <a:extLst>
                  <a:ext uri="{FF2B5EF4-FFF2-40B4-BE49-F238E27FC236}">
                    <a16:creationId xmlns:a16="http://schemas.microsoft.com/office/drawing/2014/main" id="{0035430D-7380-DC4A-847D-EA05357B6B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778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86" name="Rectangle 17">
                <a:extLst>
                  <a:ext uri="{FF2B5EF4-FFF2-40B4-BE49-F238E27FC236}">
                    <a16:creationId xmlns:a16="http://schemas.microsoft.com/office/drawing/2014/main" id="{66ED3EC1-AB5D-E14C-AFD6-96F3A60CDD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804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591" name="Group 18">
              <a:extLst>
                <a:ext uri="{FF2B5EF4-FFF2-40B4-BE49-F238E27FC236}">
                  <a16:creationId xmlns:a16="http://schemas.microsoft.com/office/drawing/2014/main" id="{5DB9D3D6-6BEE-894B-A9DF-3C1040EE2F9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3" y="960"/>
              <a:ext cx="655" cy="336"/>
              <a:chOff x="2332" y="1488"/>
              <a:chExt cx="655" cy="336"/>
            </a:xfrm>
          </p:grpSpPr>
          <p:sp>
            <p:nvSpPr>
              <p:cNvPr id="67676" name="Rectangle 19">
                <a:extLst>
                  <a:ext uri="{FF2B5EF4-FFF2-40B4-BE49-F238E27FC236}">
                    <a16:creationId xmlns:a16="http://schemas.microsoft.com/office/drawing/2014/main" id="{96CA60D7-0830-3E4A-AF13-8E216CDFF35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1550"/>
                <a:ext cx="466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77" name="Rectangle 20">
                <a:extLst>
                  <a:ext uri="{FF2B5EF4-FFF2-40B4-BE49-F238E27FC236}">
                    <a16:creationId xmlns:a16="http://schemas.microsoft.com/office/drawing/2014/main" id="{A459A0CA-2CDC-4E4A-8C13-7176D69099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1" y="1488"/>
                <a:ext cx="4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Compiler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78" name="Rectangle 21">
                <a:extLst>
                  <a:ext uri="{FF2B5EF4-FFF2-40B4-BE49-F238E27FC236}">
                    <a16:creationId xmlns:a16="http://schemas.microsoft.com/office/drawing/2014/main" id="{4C9FE595-0ABF-8D47-9D92-ED8B06C2CB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1738"/>
                <a:ext cx="53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10 - 11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79" name="Line 22">
                <a:extLst>
                  <a:ext uri="{FF2B5EF4-FFF2-40B4-BE49-F238E27FC236}">
                    <a16:creationId xmlns:a16="http://schemas.microsoft.com/office/drawing/2014/main" id="{22865A1C-B75D-E34B-875D-BDC17DB3DDC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1669"/>
                <a:ext cx="61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80" name="Freeform 23">
                <a:extLst>
                  <a:ext uri="{FF2B5EF4-FFF2-40B4-BE49-F238E27FC236}">
                    <a16:creationId xmlns:a16="http://schemas.microsoft.com/office/drawing/2014/main" id="{FD46129A-67E9-8049-AE2A-05CED7EC1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164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7592" name="Group 24">
              <a:extLst>
                <a:ext uri="{FF2B5EF4-FFF2-40B4-BE49-F238E27FC236}">
                  <a16:creationId xmlns:a16="http://schemas.microsoft.com/office/drawing/2014/main" id="{1A3B066C-552B-A440-83CF-ADD30E5522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" y="1337"/>
              <a:ext cx="810" cy="339"/>
              <a:chOff x="3913" y="1337"/>
              <a:chExt cx="810" cy="339"/>
            </a:xfrm>
          </p:grpSpPr>
          <p:sp>
            <p:nvSpPr>
              <p:cNvPr id="67670" name="Rectangle 25">
                <a:extLst>
                  <a:ext uri="{FF2B5EF4-FFF2-40B4-BE49-F238E27FC236}">
                    <a16:creationId xmlns:a16="http://schemas.microsoft.com/office/drawing/2014/main" id="{259547D2-921D-D349-B8F5-D333AD6C348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1352"/>
                <a:ext cx="733" cy="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71" name="Rectangle 26">
                <a:extLst>
                  <a:ext uri="{FF2B5EF4-FFF2-40B4-BE49-F238E27FC236}">
                    <a16:creationId xmlns:a16="http://schemas.microsoft.com/office/drawing/2014/main" id="{7AF65FD7-CB20-4F49-B6E1-2D5BE33929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1337"/>
                <a:ext cx="64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VM Translator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72" name="Freeform 27">
                <a:extLst>
                  <a:ext uri="{FF2B5EF4-FFF2-40B4-BE49-F238E27FC236}">
                    <a16:creationId xmlns:a16="http://schemas.microsoft.com/office/drawing/2014/main" id="{ECAE04EB-6AA2-F543-A1BA-FACBBBE66F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534"/>
                <a:ext cx="558" cy="142"/>
              </a:xfrm>
              <a:custGeom>
                <a:avLst/>
                <a:gdLst>
                  <a:gd name="T0" fmla="*/ 0 w 558"/>
                  <a:gd name="T1" fmla="*/ 71 h 142"/>
                  <a:gd name="T2" fmla="*/ 3 w 558"/>
                  <a:gd name="T3" fmla="*/ 61 h 142"/>
                  <a:gd name="T4" fmla="*/ 11 w 558"/>
                  <a:gd name="T5" fmla="*/ 50 h 142"/>
                  <a:gd name="T6" fmla="*/ 28 w 558"/>
                  <a:gd name="T7" fmla="*/ 40 h 142"/>
                  <a:gd name="T8" fmla="*/ 47 w 558"/>
                  <a:gd name="T9" fmla="*/ 31 h 142"/>
                  <a:gd name="T10" fmla="*/ 73 w 558"/>
                  <a:gd name="T11" fmla="*/ 23 h 142"/>
                  <a:gd name="T12" fmla="*/ 104 w 558"/>
                  <a:gd name="T13" fmla="*/ 17 h 142"/>
                  <a:gd name="T14" fmla="*/ 139 w 558"/>
                  <a:gd name="T15" fmla="*/ 10 h 142"/>
                  <a:gd name="T16" fmla="*/ 176 w 558"/>
                  <a:gd name="T17" fmla="*/ 5 h 142"/>
                  <a:gd name="T18" fmla="*/ 217 w 558"/>
                  <a:gd name="T19" fmla="*/ 2 h 142"/>
                  <a:gd name="T20" fmla="*/ 258 w 558"/>
                  <a:gd name="T21" fmla="*/ 0 h 142"/>
                  <a:gd name="T22" fmla="*/ 300 w 558"/>
                  <a:gd name="T23" fmla="*/ 0 h 142"/>
                  <a:gd name="T24" fmla="*/ 341 w 558"/>
                  <a:gd name="T25" fmla="*/ 2 h 142"/>
                  <a:gd name="T26" fmla="*/ 382 w 558"/>
                  <a:gd name="T27" fmla="*/ 5 h 142"/>
                  <a:gd name="T28" fmla="*/ 420 w 558"/>
                  <a:gd name="T29" fmla="*/ 10 h 142"/>
                  <a:gd name="T30" fmla="*/ 454 w 558"/>
                  <a:gd name="T31" fmla="*/ 17 h 142"/>
                  <a:gd name="T32" fmla="*/ 485 w 558"/>
                  <a:gd name="T33" fmla="*/ 23 h 142"/>
                  <a:gd name="T34" fmla="*/ 511 w 558"/>
                  <a:gd name="T35" fmla="*/ 31 h 142"/>
                  <a:gd name="T36" fmla="*/ 531 w 558"/>
                  <a:gd name="T37" fmla="*/ 40 h 142"/>
                  <a:gd name="T38" fmla="*/ 547 w 558"/>
                  <a:gd name="T39" fmla="*/ 50 h 142"/>
                  <a:gd name="T40" fmla="*/ 555 w 558"/>
                  <a:gd name="T41" fmla="*/ 61 h 142"/>
                  <a:gd name="T42" fmla="*/ 558 w 558"/>
                  <a:gd name="T43" fmla="*/ 71 h 142"/>
                  <a:gd name="T44" fmla="*/ 555 w 558"/>
                  <a:gd name="T45" fmla="*/ 81 h 142"/>
                  <a:gd name="T46" fmla="*/ 547 w 558"/>
                  <a:gd name="T47" fmla="*/ 92 h 142"/>
                  <a:gd name="T48" fmla="*/ 531 w 558"/>
                  <a:gd name="T49" fmla="*/ 102 h 142"/>
                  <a:gd name="T50" fmla="*/ 511 w 558"/>
                  <a:gd name="T51" fmla="*/ 110 h 142"/>
                  <a:gd name="T52" fmla="*/ 485 w 558"/>
                  <a:gd name="T53" fmla="*/ 119 h 142"/>
                  <a:gd name="T54" fmla="*/ 454 w 558"/>
                  <a:gd name="T55" fmla="*/ 125 h 142"/>
                  <a:gd name="T56" fmla="*/ 420 w 558"/>
                  <a:gd name="T57" fmla="*/ 132 h 142"/>
                  <a:gd name="T58" fmla="*/ 382 w 558"/>
                  <a:gd name="T59" fmla="*/ 137 h 142"/>
                  <a:gd name="T60" fmla="*/ 341 w 558"/>
                  <a:gd name="T61" fmla="*/ 140 h 142"/>
                  <a:gd name="T62" fmla="*/ 300 w 558"/>
                  <a:gd name="T63" fmla="*/ 142 h 142"/>
                  <a:gd name="T64" fmla="*/ 258 w 558"/>
                  <a:gd name="T65" fmla="*/ 142 h 142"/>
                  <a:gd name="T66" fmla="*/ 217 w 558"/>
                  <a:gd name="T67" fmla="*/ 140 h 142"/>
                  <a:gd name="T68" fmla="*/ 176 w 558"/>
                  <a:gd name="T69" fmla="*/ 137 h 142"/>
                  <a:gd name="T70" fmla="*/ 139 w 558"/>
                  <a:gd name="T71" fmla="*/ 132 h 142"/>
                  <a:gd name="T72" fmla="*/ 104 w 558"/>
                  <a:gd name="T73" fmla="*/ 125 h 142"/>
                  <a:gd name="T74" fmla="*/ 73 w 558"/>
                  <a:gd name="T75" fmla="*/ 119 h 142"/>
                  <a:gd name="T76" fmla="*/ 47 w 558"/>
                  <a:gd name="T77" fmla="*/ 110 h 142"/>
                  <a:gd name="T78" fmla="*/ 28 w 558"/>
                  <a:gd name="T79" fmla="*/ 102 h 142"/>
                  <a:gd name="T80" fmla="*/ 11 w 558"/>
                  <a:gd name="T81" fmla="*/ 92 h 142"/>
                  <a:gd name="T82" fmla="*/ 3 w 558"/>
                  <a:gd name="T83" fmla="*/ 81 h 142"/>
                  <a:gd name="T84" fmla="*/ 0 w 558"/>
                  <a:gd name="T85" fmla="*/ 71 h 1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58"/>
                  <a:gd name="T130" fmla="*/ 0 h 142"/>
                  <a:gd name="T131" fmla="*/ 558 w 558"/>
                  <a:gd name="T132" fmla="*/ 142 h 1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58" h="142">
                    <a:moveTo>
                      <a:pt x="0" y="71"/>
                    </a:moveTo>
                    <a:lnTo>
                      <a:pt x="3" y="61"/>
                    </a:lnTo>
                    <a:lnTo>
                      <a:pt x="11" y="50"/>
                    </a:lnTo>
                    <a:lnTo>
                      <a:pt x="28" y="40"/>
                    </a:lnTo>
                    <a:lnTo>
                      <a:pt x="47" y="31"/>
                    </a:lnTo>
                    <a:lnTo>
                      <a:pt x="73" y="23"/>
                    </a:lnTo>
                    <a:lnTo>
                      <a:pt x="104" y="17"/>
                    </a:lnTo>
                    <a:lnTo>
                      <a:pt x="139" y="10"/>
                    </a:lnTo>
                    <a:lnTo>
                      <a:pt x="176" y="5"/>
                    </a:lnTo>
                    <a:lnTo>
                      <a:pt x="217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1" y="2"/>
                    </a:lnTo>
                    <a:lnTo>
                      <a:pt x="382" y="5"/>
                    </a:lnTo>
                    <a:lnTo>
                      <a:pt x="420" y="10"/>
                    </a:lnTo>
                    <a:lnTo>
                      <a:pt x="454" y="17"/>
                    </a:lnTo>
                    <a:lnTo>
                      <a:pt x="485" y="23"/>
                    </a:lnTo>
                    <a:lnTo>
                      <a:pt x="511" y="31"/>
                    </a:lnTo>
                    <a:lnTo>
                      <a:pt x="531" y="40"/>
                    </a:lnTo>
                    <a:lnTo>
                      <a:pt x="547" y="50"/>
                    </a:lnTo>
                    <a:lnTo>
                      <a:pt x="555" y="61"/>
                    </a:lnTo>
                    <a:lnTo>
                      <a:pt x="558" y="71"/>
                    </a:lnTo>
                    <a:lnTo>
                      <a:pt x="555" y="81"/>
                    </a:lnTo>
                    <a:lnTo>
                      <a:pt x="547" y="92"/>
                    </a:lnTo>
                    <a:lnTo>
                      <a:pt x="531" y="102"/>
                    </a:lnTo>
                    <a:lnTo>
                      <a:pt x="511" y="110"/>
                    </a:lnTo>
                    <a:lnTo>
                      <a:pt x="485" y="119"/>
                    </a:lnTo>
                    <a:lnTo>
                      <a:pt x="454" y="125"/>
                    </a:lnTo>
                    <a:lnTo>
                      <a:pt x="420" y="132"/>
                    </a:lnTo>
                    <a:lnTo>
                      <a:pt x="382" y="137"/>
                    </a:lnTo>
                    <a:lnTo>
                      <a:pt x="341" y="140"/>
                    </a:lnTo>
                    <a:lnTo>
                      <a:pt x="300" y="142"/>
                    </a:lnTo>
                    <a:lnTo>
                      <a:pt x="258" y="142"/>
                    </a:lnTo>
                    <a:lnTo>
                      <a:pt x="217" y="140"/>
                    </a:lnTo>
                    <a:lnTo>
                      <a:pt x="176" y="137"/>
                    </a:lnTo>
                    <a:lnTo>
                      <a:pt x="139" y="132"/>
                    </a:lnTo>
                    <a:lnTo>
                      <a:pt x="104" y="125"/>
                    </a:lnTo>
                    <a:lnTo>
                      <a:pt x="73" y="119"/>
                    </a:lnTo>
                    <a:lnTo>
                      <a:pt x="47" y="110"/>
                    </a:lnTo>
                    <a:lnTo>
                      <a:pt x="28" y="102"/>
                    </a:lnTo>
                    <a:lnTo>
                      <a:pt x="11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73" name="Rectangle 28">
                <a:extLst>
                  <a:ext uri="{FF2B5EF4-FFF2-40B4-BE49-F238E27FC236}">
                    <a16:creationId xmlns:a16="http://schemas.microsoft.com/office/drawing/2014/main" id="{83D020AA-B330-EF42-81AE-878A5685EC7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563"/>
                <a:ext cx="4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7 - 8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74" name="Line 29">
                <a:extLst>
                  <a:ext uri="{FF2B5EF4-FFF2-40B4-BE49-F238E27FC236}">
                    <a16:creationId xmlns:a16="http://schemas.microsoft.com/office/drawing/2014/main" id="{70E9E3E1-CA51-2E49-8CCF-CACFB91C6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" y="1498"/>
                <a:ext cx="76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75" name="Freeform 30">
                <a:extLst>
                  <a:ext uri="{FF2B5EF4-FFF2-40B4-BE49-F238E27FC236}">
                    <a16:creationId xmlns:a16="http://schemas.microsoft.com/office/drawing/2014/main" id="{66707DDF-133A-E340-BBBE-303F7AE15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147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48 w 48"/>
                  <a:gd name="T3" fmla="*/ 23 h 48"/>
                  <a:gd name="T4" fmla="*/ 0 w 48"/>
                  <a:gd name="T5" fmla="*/ 48 h 48"/>
                  <a:gd name="T6" fmla="*/ 0 w 48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8"/>
                  <a:gd name="T14" fmla="*/ 48 w 48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8">
                    <a:moveTo>
                      <a:pt x="0" y="0"/>
                    </a:moveTo>
                    <a:lnTo>
                      <a:pt x="48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7593" name="Group 31">
              <a:extLst>
                <a:ext uri="{FF2B5EF4-FFF2-40B4-BE49-F238E27FC236}">
                  <a16:creationId xmlns:a16="http://schemas.microsoft.com/office/drawing/2014/main" id="{B22F9E6E-80D3-4F4F-A2D8-47E2884BCF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2522"/>
              <a:ext cx="751" cy="470"/>
              <a:chOff x="1233" y="2522"/>
              <a:chExt cx="751" cy="470"/>
            </a:xfrm>
          </p:grpSpPr>
          <p:sp>
            <p:nvSpPr>
              <p:cNvPr id="67663" name="Rectangle 32">
                <a:extLst>
                  <a:ext uri="{FF2B5EF4-FFF2-40B4-BE49-F238E27FC236}">
                    <a16:creationId xmlns:a16="http://schemas.microsoft.com/office/drawing/2014/main" id="{40CE8BDE-CE2D-0F4D-8EC6-AA30CB87C2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2522"/>
                <a:ext cx="650" cy="2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64" name="Rectangle 33">
                <a:extLst>
                  <a:ext uri="{FF2B5EF4-FFF2-40B4-BE49-F238E27FC236}">
                    <a16:creationId xmlns:a16="http://schemas.microsoft.com/office/drawing/2014/main" id="{C7D62155-0771-8748-926C-A99A18B9F5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527"/>
                <a:ext cx="4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Computer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65" name="Rectangle 34">
                <a:extLst>
                  <a:ext uri="{FF2B5EF4-FFF2-40B4-BE49-F238E27FC236}">
                    <a16:creationId xmlns:a16="http://schemas.microsoft.com/office/drawing/2014/main" id="{2BEE3E47-F97C-5E46-ADD7-AD35B8C6AB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642"/>
                <a:ext cx="5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Architecture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66" name="Freeform 35">
                <a:extLst>
                  <a:ext uri="{FF2B5EF4-FFF2-40B4-BE49-F238E27FC236}">
                    <a16:creationId xmlns:a16="http://schemas.microsoft.com/office/drawing/2014/main" id="{8CB3300A-84BB-7241-8F78-FB64E52BC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2852"/>
                <a:ext cx="580" cy="140"/>
              </a:xfrm>
              <a:custGeom>
                <a:avLst/>
                <a:gdLst>
                  <a:gd name="T0" fmla="*/ 0 w 580"/>
                  <a:gd name="T1" fmla="*/ 71 h 140"/>
                  <a:gd name="T2" fmla="*/ 3 w 580"/>
                  <a:gd name="T3" fmla="*/ 59 h 140"/>
                  <a:gd name="T4" fmla="*/ 13 w 580"/>
                  <a:gd name="T5" fmla="*/ 50 h 140"/>
                  <a:gd name="T6" fmla="*/ 29 w 580"/>
                  <a:gd name="T7" fmla="*/ 40 h 140"/>
                  <a:gd name="T8" fmla="*/ 51 w 580"/>
                  <a:gd name="T9" fmla="*/ 32 h 140"/>
                  <a:gd name="T10" fmla="*/ 77 w 580"/>
                  <a:gd name="T11" fmla="*/ 23 h 140"/>
                  <a:gd name="T12" fmla="*/ 109 w 580"/>
                  <a:gd name="T13" fmla="*/ 15 h 140"/>
                  <a:gd name="T14" fmla="*/ 145 w 580"/>
                  <a:gd name="T15" fmla="*/ 10 h 140"/>
                  <a:gd name="T16" fmla="*/ 184 w 580"/>
                  <a:gd name="T17" fmla="*/ 5 h 140"/>
                  <a:gd name="T18" fmla="*/ 225 w 580"/>
                  <a:gd name="T19" fmla="*/ 2 h 140"/>
                  <a:gd name="T20" fmla="*/ 268 w 580"/>
                  <a:gd name="T21" fmla="*/ 0 h 140"/>
                  <a:gd name="T22" fmla="*/ 312 w 580"/>
                  <a:gd name="T23" fmla="*/ 0 h 140"/>
                  <a:gd name="T24" fmla="*/ 354 w 580"/>
                  <a:gd name="T25" fmla="*/ 2 h 140"/>
                  <a:gd name="T26" fmla="*/ 395 w 580"/>
                  <a:gd name="T27" fmla="*/ 5 h 140"/>
                  <a:gd name="T28" fmla="*/ 434 w 580"/>
                  <a:gd name="T29" fmla="*/ 10 h 140"/>
                  <a:gd name="T30" fmla="*/ 470 w 580"/>
                  <a:gd name="T31" fmla="*/ 15 h 140"/>
                  <a:gd name="T32" fmla="*/ 501 w 580"/>
                  <a:gd name="T33" fmla="*/ 23 h 140"/>
                  <a:gd name="T34" fmla="*/ 529 w 580"/>
                  <a:gd name="T35" fmla="*/ 32 h 140"/>
                  <a:gd name="T36" fmla="*/ 550 w 580"/>
                  <a:gd name="T37" fmla="*/ 40 h 140"/>
                  <a:gd name="T38" fmla="*/ 567 w 580"/>
                  <a:gd name="T39" fmla="*/ 50 h 140"/>
                  <a:gd name="T40" fmla="*/ 576 w 580"/>
                  <a:gd name="T41" fmla="*/ 59 h 140"/>
                  <a:gd name="T42" fmla="*/ 580 w 580"/>
                  <a:gd name="T43" fmla="*/ 71 h 140"/>
                  <a:gd name="T44" fmla="*/ 576 w 580"/>
                  <a:gd name="T45" fmla="*/ 81 h 140"/>
                  <a:gd name="T46" fmla="*/ 567 w 580"/>
                  <a:gd name="T47" fmla="*/ 91 h 140"/>
                  <a:gd name="T48" fmla="*/ 550 w 580"/>
                  <a:gd name="T49" fmla="*/ 101 h 140"/>
                  <a:gd name="T50" fmla="*/ 529 w 580"/>
                  <a:gd name="T51" fmla="*/ 110 h 140"/>
                  <a:gd name="T52" fmla="*/ 501 w 580"/>
                  <a:gd name="T53" fmla="*/ 119 h 140"/>
                  <a:gd name="T54" fmla="*/ 470 w 580"/>
                  <a:gd name="T55" fmla="*/ 125 h 140"/>
                  <a:gd name="T56" fmla="*/ 434 w 580"/>
                  <a:gd name="T57" fmla="*/ 132 h 140"/>
                  <a:gd name="T58" fmla="*/ 395 w 580"/>
                  <a:gd name="T59" fmla="*/ 137 h 140"/>
                  <a:gd name="T60" fmla="*/ 354 w 580"/>
                  <a:gd name="T61" fmla="*/ 140 h 140"/>
                  <a:gd name="T62" fmla="*/ 312 w 580"/>
                  <a:gd name="T63" fmla="*/ 140 h 140"/>
                  <a:gd name="T64" fmla="*/ 268 w 580"/>
                  <a:gd name="T65" fmla="*/ 140 h 140"/>
                  <a:gd name="T66" fmla="*/ 225 w 580"/>
                  <a:gd name="T67" fmla="*/ 140 h 140"/>
                  <a:gd name="T68" fmla="*/ 184 w 580"/>
                  <a:gd name="T69" fmla="*/ 137 h 140"/>
                  <a:gd name="T70" fmla="*/ 145 w 580"/>
                  <a:gd name="T71" fmla="*/ 132 h 140"/>
                  <a:gd name="T72" fmla="*/ 109 w 580"/>
                  <a:gd name="T73" fmla="*/ 125 h 140"/>
                  <a:gd name="T74" fmla="*/ 77 w 580"/>
                  <a:gd name="T75" fmla="*/ 119 h 140"/>
                  <a:gd name="T76" fmla="*/ 51 w 580"/>
                  <a:gd name="T77" fmla="*/ 110 h 140"/>
                  <a:gd name="T78" fmla="*/ 29 w 580"/>
                  <a:gd name="T79" fmla="*/ 101 h 140"/>
                  <a:gd name="T80" fmla="*/ 13 w 580"/>
                  <a:gd name="T81" fmla="*/ 91 h 140"/>
                  <a:gd name="T82" fmla="*/ 3 w 580"/>
                  <a:gd name="T83" fmla="*/ 81 h 140"/>
                  <a:gd name="T84" fmla="*/ 0 w 580"/>
                  <a:gd name="T85" fmla="*/ 71 h 1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80"/>
                  <a:gd name="T130" fmla="*/ 0 h 140"/>
                  <a:gd name="T131" fmla="*/ 580 w 580"/>
                  <a:gd name="T132" fmla="*/ 140 h 1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80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50"/>
                    </a:lnTo>
                    <a:lnTo>
                      <a:pt x="29" y="40"/>
                    </a:lnTo>
                    <a:lnTo>
                      <a:pt x="51" y="32"/>
                    </a:lnTo>
                    <a:lnTo>
                      <a:pt x="77" y="23"/>
                    </a:lnTo>
                    <a:lnTo>
                      <a:pt x="109" y="15"/>
                    </a:lnTo>
                    <a:lnTo>
                      <a:pt x="145" y="10"/>
                    </a:lnTo>
                    <a:lnTo>
                      <a:pt x="184" y="5"/>
                    </a:lnTo>
                    <a:lnTo>
                      <a:pt x="225" y="2"/>
                    </a:lnTo>
                    <a:lnTo>
                      <a:pt x="268" y="0"/>
                    </a:lnTo>
                    <a:lnTo>
                      <a:pt x="312" y="0"/>
                    </a:lnTo>
                    <a:lnTo>
                      <a:pt x="354" y="2"/>
                    </a:lnTo>
                    <a:lnTo>
                      <a:pt x="395" y="5"/>
                    </a:lnTo>
                    <a:lnTo>
                      <a:pt x="434" y="10"/>
                    </a:lnTo>
                    <a:lnTo>
                      <a:pt x="470" y="15"/>
                    </a:lnTo>
                    <a:lnTo>
                      <a:pt x="501" y="23"/>
                    </a:lnTo>
                    <a:lnTo>
                      <a:pt x="529" y="32"/>
                    </a:lnTo>
                    <a:lnTo>
                      <a:pt x="550" y="40"/>
                    </a:lnTo>
                    <a:lnTo>
                      <a:pt x="567" y="50"/>
                    </a:lnTo>
                    <a:lnTo>
                      <a:pt x="576" y="59"/>
                    </a:lnTo>
                    <a:lnTo>
                      <a:pt x="580" y="71"/>
                    </a:lnTo>
                    <a:lnTo>
                      <a:pt x="576" y="81"/>
                    </a:lnTo>
                    <a:lnTo>
                      <a:pt x="567" y="91"/>
                    </a:lnTo>
                    <a:lnTo>
                      <a:pt x="550" y="101"/>
                    </a:lnTo>
                    <a:lnTo>
                      <a:pt x="529" y="110"/>
                    </a:lnTo>
                    <a:lnTo>
                      <a:pt x="501" y="119"/>
                    </a:lnTo>
                    <a:lnTo>
                      <a:pt x="470" y="125"/>
                    </a:lnTo>
                    <a:lnTo>
                      <a:pt x="434" y="132"/>
                    </a:lnTo>
                    <a:lnTo>
                      <a:pt x="395" y="137"/>
                    </a:lnTo>
                    <a:lnTo>
                      <a:pt x="354" y="140"/>
                    </a:lnTo>
                    <a:lnTo>
                      <a:pt x="312" y="140"/>
                    </a:lnTo>
                    <a:lnTo>
                      <a:pt x="268" y="140"/>
                    </a:lnTo>
                    <a:lnTo>
                      <a:pt x="225" y="140"/>
                    </a:lnTo>
                    <a:lnTo>
                      <a:pt x="184" y="137"/>
                    </a:lnTo>
                    <a:lnTo>
                      <a:pt x="145" y="132"/>
                    </a:lnTo>
                    <a:lnTo>
                      <a:pt x="109" y="125"/>
                    </a:lnTo>
                    <a:lnTo>
                      <a:pt x="77" y="119"/>
                    </a:lnTo>
                    <a:lnTo>
                      <a:pt x="51" y="110"/>
                    </a:lnTo>
                    <a:lnTo>
                      <a:pt x="29" y="101"/>
                    </a:lnTo>
                    <a:lnTo>
                      <a:pt x="13" y="91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67" name="Rectangle 36">
                <a:extLst>
                  <a:ext uri="{FF2B5EF4-FFF2-40B4-BE49-F238E27FC236}">
                    <a16:creationId xmlns:a16="http://schemas.microsoft.com/office/drawing/2014/main" id="{38807A4C-07E5-214C-BF2C-38273F5A19F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2881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4 - 5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68" name="Line 37">
                <a:extLst>
                  <a:ext uri="{FF2B5EF4-FFF2-40B4-BE49-F238E27FC236}">
                    <a16:creationId xmlns:a16="http://schemas.microsoft.com/office/drawing/2014/main" id="{7165CDB8-C1EE-1848-B568-58C060A3720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3" y="2798"/>
                <a:ext cx="70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69" name="Freeform 38">
                <a:extLst>
                  <a:ext uri="{FF2B5EF4-FFF2-40B4-BE49-F238E27FC236}">
                    <a16:creationId xmlns:a16="http://schemas.microsoft.com/office/drawing/2014/main" id="{DB0861AF-8918-424D-8186-6409DB388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775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7594" name="Group 39">
              <a:extLst>
                <a:ext uri="{FF2B5EF4-FFF2-40B4-BE49-F238E27FC236}">
                  <a16:creationId xmlns:a16="http://schemas.microsoft.com/office/drawing/2014/main" id="{D776F8C3-C1BA-FC47-AAF3-B04EA29854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2938"/>
              <a:ext cx="745" cy="323"/>
              <a:chOff x="2735" y="2938"/>
              <a:chExt cx="745" cy="323"/>
            </a:xfrm>
          </p:grpSpPr>
          <p:sp>
            <p:nvSpPr>
              <p:cNvPr id="67657" name="Rectangle 40">
                <a:extLst>
                  <a:ext uri="{FF2B5EF4-FFF2-40B4-BE49-F238E27FC236}">
                    <a16:creationId xmlns:a16="http://schemas.microsoft.com/office/drawing/2014/main" id="{D69C572B-FAC8-084E-B599-17A379E65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938"/>
                <a:ext cx="566" cy="1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58" name="Rectangle 41">
                <a:extLst>
                  <a:ext uri="{FF2B5EF4-FFF2-40B4-BE49-F238E27FC236}">
                    <a16:creationId xmlns:a16="http://schemas.microsoft.com/office/drawing/2014/main" id="{90202C12-C12F-0441-A24B-A427154C01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946"/>
                <a:ext cx="49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Gate Logic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59" name="Freeform 42">
                <a:extLst>
                  <a:ext uri="{FF2B5EF4-FFF2-40B4-BE49-F238E27FC236}">
                    <a16:creationId xmlns:a16="http://schemas.microsoft.com/office/drawing/2014/main" id="{2BFC24F7-B496-AA48-825D-B6B9587734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76"/>
                <a:ext cx="602" cy="82"/>
              </a:xfrm>
              <a:custGeom>
                <a:avLst/>
                <a:gdLst>
                  <a:gd name="T0" fmla="*/ 0 w 602"/>
                  <a:gd name="T1" fmla="*/ 41 h 82"/>
                  <a:gd name="T2" fmla="*/ 3 w 602"/>
                  <a:gd name="T3" fmla="*/ 35 h 82"/>
                  <a:gd name="T4" fmla="*/ 11 w 602"/>
                  <a:gd name="T5" fmla="*/ 30 h 82"/>
                  <a:gd name="T6" fmla="*/ 26 w 602"/>
                  <a:gd name="T7" fmla="*/ 25 h 82"/>
                  <a:gd name="T8" fmla="*/ 47 w 602"/>
                  <a:gd name="T9" fmla="*/ 18 h 82"/>
                  <a:gd name="T10" fmla="*/ 73 w 602"/>
                  <a:gd name="T11" fmla="*/ 13 h 82"/>
                  <a:gd name="T12" fmla="*/ 103 w 602"/>
                  <a:gd name="T13" fmla="*/ 10 h 82"/>
                  <a:gd name="T14" fmla="*/ 137 w 602"/>
                  <a:gd name="T15" fmla="*/ 7 h 82"/>
                  <a:gd name="T16" fmla="*/ 176 w 602"/>
                  <a:gd name="T17" fmla="*/ 3 h 82"/>
                  <a:gd name="T18" fmla="*/ 215 w 602"/>
                  <a:gd name="T19" fmla="*/ 2 h 82"/>
                  <a:gd name="T20" fmla="*/ 258 w 602"/>
                  <a:gd name="T21" fmla="*/ 0 h 82"/>
                  <a:gd name="T22" fmla="*/ 300 w 602"/>
                  <a:gd name="T23" fmla="*/ 0 h 82"/>
                  <a:gd name="T24" fmla="*/ 344 w 602"/>
                  <a:gd name="T25" fmla="*/ 0 h 82"/>
                  <a:gd name="T26" fmla="*/ 385 w 602"/>
                  <a:gd name="T27" fmla="*/ 2 h 82"/>
                  <a:gd name="T28" fmla="*/ 426 w 602"/>
                  <a:gd name="T29" fmla="*/ 3 h 82"/>
                  <a:gd name="T30" fmla="*/ 464 w 602"/>
                  <a:gd name="T31" fmla="*/ 7 h 82"/>
                  <a:gd name="T32" fmla="*/ 498 w 602"/>
                  <a:gd name="T33" fmla="*/ 10 h 82"/>
                  <a:gd name="T34" fmla="*/ 529 w 602"/>
                  <a:gd name="T35" fmla="*/ 13 h 82"/>
                  <a:gd name="T36" fmla="*/ 555 w 602"/>
                  <a:gd name="T37" fmla="*/ 18 h 82"/>
                  <a:gd name="T38" fmla="*/ 575 w 602"/>
                  <a:gd name="T39" fmla="*/ 25 h 82"/>
                  <a:gd name="T40" fmla="*/ 589 w 602"/>
                  <a:gd name="T41" fmla="*/ 30 h 82"/>
                  <a:gd name="T42" fmla="*/ 599 w 602"/>
                  <a:gd name="T43" fmla="*/ 35 h 82"/>
                  <a:gd name="T44" fmla="*/ 602 w 602"/>
                  <a:gd name="T45" fmla="*/ 41 h 82"/>
                  <a:gd name="T46" fmla="*/ 599 w 602"/>
                  <a:gd name="T47" fmla="*/ 48 h 82"/>
                  <a:gd name="T48" fmla="*/ 589 w 602"/>
                  <a:gd name="T49" fmla="*/ 53 h 82"/>
                  <a:gd name="T50" fmla="*/ 575 w 602"/>
                  <a:gd name="T51" fmla="*/ 58 h 82"/>
                  <a:gd name="T52" fmla="*/ 555 w 602"/>
                  <a:gd name="T53" fmla="*/ 64 h 82"/>
                  <a:gd name="T54" fmla="*/ 529 w 602"/>
                  <a:gd name="T55" fmla="*/ 67 h 82"/>
                  <a:gd name="T56" fmla="*/ 498 w 602"/>
                  <a:gd name="T57" fmla="*/ 72 h 82"/>
                  <a:gd name="T58" fmla="*/ 464 w 602"/>
                  <a:gd name="T59" fmla="*/ 76 h 82"/>
                  <a:gd name="T60" fmla="*/ 426 w 602"/>
                  <a:gd name="T61" fmla="*/ 79 h 82"/>
                  <a:gd name="T62" fmla="*/ 385 w 602"/>
                  <a:gd name="T63" fmla="*/ 81 h 82"/>
                  <a:gd name="T64" fmla="*/ 344 w 602"/>
                  <a:gd name="T65" fmla="*/ 82 h 82"/>
                  <a:gd name="T66" fmla="*/ 300 w 602"/>
                  <a:gd name="T67" fmla="*/ 82 h 82"/>
                  <a:gd name="T68" fmla="*/ 258 w 602"/>
                  <a:gd name="T69" fmla="*/ 82 h 82"/>
                  <a:gd name="T70" fmla="*/ 215 w 602"/>
                  <a:gd name="T71" fmla="*/ 81 h 82"/>
                  <a:gd name="T72" fmla="*/ 176 w 602"/>
                  <a:gd name="T73" fmla="*/ 79 h 82"/>
                  <a:gd name="T74" fmla="*/ 137 w 602"/>
                  <a:gd name="T75" fmla="*/ 76 h 82"/>
                  <a:gd name="T76" fmla="*/ 103 w 602"/>
                  <a:gd name="T77" fmla="*/ 72 h 82"/>
                  <a:gd name="T78" fmla="*/ 73 w 602"/>
                  <a:gd name="T79" fmla="*/ 67 h 82"/>
                  <a:gd name="T80" fmla="*/ 47 w 602"/>
                  <a:gd name="T81" fmla="*/ 64 h 82"/>
                  <a:gd name="T82" fmla="*/ 26 w 602"/>
                  <a:gd name="T83" fmla="*/ 58 h 82"/>
                  <a:gd name="T84" fmla="*/ 11 w 602"/>
                  <a:gd name="T85" fmla="*/ 53 h 82"/>
                  <a:gd name="T86" fmla="*/ 3 w 602"/>
                  <a:gd name="T87" fmla="*/ 48 h 82"/>
                  <a:gd name="T88" fmla="*/ 0 w 602"/>
                  <a:gd name="T89" fmla="*/ 41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2"/>
                  <a:gd name="T136" fmla="*/ 0 h 82"/>
                  <a:gd name="T137" fmla="*/ 602 w 602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2" h="82">
                    <a:moveTo>
                      <a:pt x="0" y="41"/>
                    </a:moveTo>
                    <a:lnTo>
                      <a:pt x="3" y="35"/>
                    </a:lnTo>
                    <a:lnTo>
                      <a:pt x="11" y="30"/>
                    </a:lnTo>
                    <a:lnTo>
                      <a:pt x="26" y="25"/>
                    </a:lnTo>
                    <a:lnTo>
                      <a:pt x="47" y="18"/>
                    </a:lnTo>
                    <a:lnTo>
                      <a:pt x="73" y="13"/>
                    </a:lnTo>
                    <a:lnTo>
                      <a:pt x="103" y="10"/>
                    </a:lnTo>
                    <a:lnTo>
                      <a:pt x="137" y="7"/>
                    </a:lnTo>
                    <a:lnTo>
                      <a:pt x="176" y="3"/>
                    </a:lnTo>
                    <a:lnTo>
                      <a:pt x="215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4" y="0"/>
                    </a:lnTo>
                    <a:lnTo>
                      <a:pt x="385" y="2"/>
                    </a:lnTo>
                    <a:lnTo>
                      <a:pt x="426" y="3"/>
                    </a:lnTo>
                    <a:lnTo>
                      <a:pt x="464" y="7"/>
                    </a:lnTo>
                    <a:lnTo>
                      <a:pt x="498" y="10"/>
                    </a:lnTo>
                    <a:lnTo>
                      <a:pt x="529" y="13"/>
                    </a:lnTo>
                    <a:lnTo>
                      <a:pt x="555" y="18"/>
                    </a:lnTo>
                    <a:lnTo>
                      <a:pt x="575" y="25"/>
                    </a:lnTo>
                    <a:lnTo>
                      <a:pt x="589" y="30"/>
                    </a:lnTo>
                    <a:lnTo>
                      <a:pt x="599" y="35"/>
                    </a:lnTo>
                    <a:lnTo>
                      <a:pt x="602" y="41"/>
                    </a:lnTo>
                    <a:lnTo>
                      <a:pt x="599" y="48"/>
                    </a:lnTo>
                    <a:lnTo>
                      <a:pt x="589" y="53"/>
                    </a:lnTo>
                    <a:lnTo>
                      <a:pt x="575" y="58"/>
                    </a:lnTo>
                    <a:lnTo>
                      <a:pt x="555" y="64"/>
                    </a:lnTo>
                    <a:lnTo>
                      <a:pt x="529" y="67"/>
                    </a:lnTo>
                    <a:lnTo>
                      <a:pt x="498" y="72"/>
                    </a:lnTo>
                    <a:lnTo>
                      <a:pt x="464" y="76"/>
                    </a:lnTo>
                    <a:lnTo>
                      <a:pt x="426" y="79"/>
                    </a:lnTo>
                    <a:lnTo>
                      <a:pt x="385" y="81"/>
                    </a:lnTo>
                    <a:lnTo>
                      <a:pt x="344" y="82"/>
                    </a:lnTo>
                    <a:lnTo>
                      <a:pt x="300" y="82"/>
                    </a:lnTo>
                    <a:lnTo>
                      <a:pt x="258" y="82"/>
                    </a:lnTo>
                    <a:lnTo>
                      <a:pt x="215" y="81"/>
                    </a:lnTo>
                    <a:lnTo>
                      <a:pt x="176" y="79"/>
                    </a:lnTo>
                    <a:lnTo>
                      <a:pt x="137" y="76"/>
                    </a:lnTo>
                    <a:lnTo>
                      <a:pt x="103" y="72"/>
                    </a:lnTo>
                    <a:lnTo>
                      <a:pt x="73" y="67"/>
                    </a:lnTo>
                    <a:lnTo>
                      <a:pt x="47" y="64"/>
                    </a:lnTo>
                    <a:lnTo>
                      <a:pt x="26" y="58"/>
                    </a:lnTo>
                    <a:lnTo>
                      <a:pt x="11" y="53"/>
                    </a:lnTo>
                    <a:lnTo>
                      <a:pt x="3" y="4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60" name="Rectangle 43">
                <a:extLst>
                  <a:ext uri="{FF2B5EF4-FFF2-40B4-BE49-F238E27FC236}">
                    <a16:creationId xmlns:a16="http://schemas.microsoft.com/office/drawing/2014/main" id="{075DD8AA-B291-DA45-933E-6DF6425D23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3175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1 - 3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61" name="Line 44">
                <a:extLst>
                  <a:ext uri="{FF2B5EF4-FFF2-40B4-BE49-F238E27FC236}">
                    <a16:creationId xmlns:a16="http://schemas.microsoft.com/office/drawing/2014/main" id="{A5543C08-53C8-BD45-97D0-D4211C2016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3119"/>
                <a:ext cx="70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62" name="Freeform 45">
                <a:extLst>
                  <a:ext uri="{FF2B5EF4-FFF2-40B4-BE49-F238E27FC236}">
                    <a16:creationId xmlns:a16="http://schemas.microsoft.com/office/drawing/2014/main" id="{2FC7D937-4C21-2B43-BCBA-A629AB5BF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" y="309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7595" name="Group 46">
              <a:extLst>
                <a:ext uri="{FF2B5EF4-FFF2-40B4-BE49-F238E27FC236}">
                  <a16:creationId xmlns:a16="http://schemas.microsoft.com/office/drawing/2014/main" id="{D0F26CCF-7E34-704F-ACA7-572D5D1932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3175"/>
              <a:ext cx="1479" cy="525"/>
              <a:chOff x="4233" y="3175"/>
              <a:chExt cx="1479" cy="525"/>
            </a:xfrm>
          </p:grpSpPr>
          <p:sp>
            <p:nvSpPr>
              <p:cNvPr id="67648" name="Rectangle 47">
                <a:extLst>
                  <a:ext uri="{FF2B5EF4-FFF2-40B4-BE49-F238E27FC236}">
                    <a16:creationId xmlns:a16="http://schemas.microsoft.com/office/drawing/2014/main" id="{4FCD59CF-CC80-B84B-822F-8F64918C6A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3179"/>
                <a:ext cx="610" cy="2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49" name="Rectangle 48">
                <a:extLst>
                  <a:ext uri="{FF2B5EF4-FFF2-40B4-BE49-F238E27FC236}">
                    <a16:creationId xmlns:a16="http://schemas.microsoft.com/office/drawing/2014/main" id="{C3667093-199C-F846-A4CA-61EA20A88B8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75"/>
                <a:ext cx="42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Electrical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50" name="Rectangle 49">
                <a:extLst>
                  <a:ext uri="{FF2B5EF4-FFF2-40B4-BE49-F238E27FC236}">
                    <a16:creationId xmlns:a16="http://schemas.microsoft.com/office/drawing/2014/main" id="{2289C1C3-3304-6F4A-9811-14D3F5F37B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90"/>
                <a:ext cx="55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Engineering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51" name="Freeform 50">
                <a:extLst>
                  <a:ext uri="{FF2B5EF4-FFF2-40B4-BE49-F238E27FC236}">
                    <a16:creationId xmlns:a16="http://schemas.microsoft.com/office/drawing/2014/main" id="{20CCC382-7AF7-7B42-B1AE-1B6D8B87D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52" name="Freeform 51">
                <a:extLst>
                  <a:ext uri="{FF2B5EF4-FFF2-40B4-BE49-F238E27FC236}">
                    <a16:creationId xmlns:a16="http://schemas.microsoft.com/office/drawing/2014/main" id="{C3753E98-C6D8-8340-BACF-76258B0F54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53" name="Freeform 52">
                <a:extLst>
                  <a:ext uri="{FF2B5EF4-FFF2-40B4-BE49-F238E27FC236}">
                    <a16:creationId xmlns:a16="http://schemas.microsoft.com/office/drawing/2014/main" id="{18F2414A-8A4C-DD43-96DC-6DF657D21F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8" y="3264"/>
                <a:ext cx="697" cy="378"/>
              </a:xfrm>
              <a:custGeom>
                <a:avLst/>
                <a:gdLst>
                  <a:gd name="T0" fmla="*/ 62 w 697"/>
                  <a:gd name="T1" fmla="*/ 163 h 378"/>
                  <a:gd name="T2" fmla="*/ 5 w 697"/>
                  <a:gd name="T3" fmla="*/ 178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1 h 378"/>
                  <a:gd name="T12" fmla="*/ 142 w 697"/>
                  <a:gd name="T13" fmla="*/ 319 h 378"/>
                  <a:gd name="T14" fmla="*/ 155 w 697"/>
                  <a:gd name="T15" fmla="*/ 370 h 378"/>
                  <a:gd name="T16" fmla="*/ 235 w 697"/>
                  <a:gd name="T17" fmla="*/ 352 h 378"/>
                  <a:gd name="T18" fmla="*/ 294 w 697"/>
                  <a:gd name="T19" fmla="*/ 378 h 378"/>
                  <a:gd name="T20" fmla="*/ 340 w 697"/>
                  <a:gd name="T21" fmla="*/ 352 h 378"/>
                  <a:gd name="T22" fmla="*/ 385 w 697"/>
                  <a:gd name="T23" fmla="*/ 378 h 378"/>
                  <a:gd name="T24" fmla="*/ 426 w 697"/>
                  <a:gd name="T25" fmla="*/ 347 h 378"/>
                  <a:gd name="T26" fmla="*/ 487 w 697"/>
                  <a:gd name="T27" fmla="*/ 368 h 378"/>
                  <a:gd name="T28" fmla="*/ 542 w 697"/>
                  <a:gd name="T29" fmla="*/ 327 h 378"/>
                  <a:gd name="T30" fmla="*/ 643 w 697"/>
                  <a:gd name="T31" fmla="*/ 340 h 378"/>
                  <a:gd name="T32" fmla="*/ 617 w 697"/>
                  <a:gd name="T33" fmla="*/ 293 h 378"/>
                  <a:gd name="T34" fmla="*/ 686 w 697"/>
                  <a:gd name="T35" fmla="*/ 288 h 378"/>
                  <a:gd name="T36" fmla="*/ 638 w 697"/>
                  <a:gd name="T37" fmla="*/ 234 h 378"/>
                  <a:gd name="T38" fmla="*/ 697 w 697"/>
                  <a:gd name="T39" fmla="*/ 202 h 378"/>
                  <a:gd name="T40" fmla="*/ 622 w 697"/>
                  <a:gd name="T41" fmla="*/ 170 h 378"/>
                  <a:gd name="T42" fmla="*/ 665 w 697"/>
                  <a:gd name="T43" fmla="*/ 122 h 378"/>
                  <a:gd name="T44" fmla="*/ 586 w 697"/>
                  <a:gd name="T45" fmla="*/ 120 h 378"/>
                  <a:gd name="T46" fmla="*/ 617 w 697"/>
                  <a:gd name="T47" fmla="*/ 64 h 378"/>
                  <a:gd name="T48" fmla="*/ 518 w 697"/>
                  <a:gd name="T49" fmla="*/ 73 h 378"/>
                  <a:gd name="T50" fmla="*/ 511 w 697"/>
                  <a:gd name="T51" fmla="*/ 17 h 378"/>
                  <a:gd name="T52" fmla="*/ 411 w 697"/>
                  <a:gd name="T53" fmla="*/ 41 h 378"/>
                  <a:gd name="T54" fmla="*/ 374 w 697"/>
                  <a:gd name="T55" fmla="*/ 0 h 378"/>
                  <a:gd name="T56" fmla="*/ 310 w 697"/>
                  <a:gd name="T57" fmla="*/ 36 h 378"/>
                  <a:gd name="T58" fmla="*/ 248 w 697"/>
                  <a:gd name="T59" fmla="*/ 0 h 378"/>
                  <a:gd name="T60" fmla="*/ 209 w 697"/>
                  <a:gd name="T61" fmla="*/ 56 h 378"/>
                  <a:gd name="T62" fmla="*/ 142 w 697"/>
                  <a:gd name="T63" fmla="*/ 27 h 378"/>
                  <a:gd name="T64" fmla="*/ 144 w 697"/>
                  <a:gd name="T65" fmla="*/ 76 h 378"/>
                  <a:gd name="T66" fmla="*/ 57 w 697"/>
                  <a:gd name="T67" fmla="*/ 61 h 378"/>
                  <a:gd name="T68" fmla="*/ 78 w 697"/>
                  <a:gd name="T69" fmla="*/ 112 h 378"/>
                  <a:gd name="T70" fmla="*/ 0 w 697"/>
                  <a:gd name="T71" fmla="*/ 110 h 378"/>
                  <a:gd name="T72" fmla="*/ 62 w 697"/>
                  <a:gd name="T73" fmla="*/ 163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2" y="163"/>
                    </a:moveTo>
                    <a:lnTo>
                      <a:pt x="5" y="178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1"/>
                    </a:lnTo>
                    <a:lnTo>
                      <a:pt x="142" y="319"/>
                    </a:lnTo>
                    <a:lnTo>
                      <a:pt x="155" y="370"/>
                    </a:lnTo>
                    <a:lnTo>
                      <a:pt x="235" y="352"/>
                    </a:lnTo>
                    <a:lnTo>
                      <a:pt x="294" y="378"/>
                    </a:lnTo>
                    <a:lnTo>
                      <a:pt x="340" y="352"/>
                    </a:lnTo>
                    <a:lnTo>
                      <a:pt x="385" y="378"/>
                    </a:lnTo>
                    <a:lnTo>
                      <a:pt x="426" y="347"/>
                    </a:lnTo>
                    <a:lnTo>
                      <a:pt x="487" y="368"/>
                    </a:lnTo>
                    <a:lnTo>
                      <a:pt x="542" y="327"/>
                    </a:lnTo>
                    <a:lnTo>
                      <a:pt x="643" y="340"/>
                    </a:lnTo>
                    <a:lnTo>
                      <a:pt x="617" y="293"/>
                    </a:lnTo>
                    <a:lnTo>
                      <a:pt x="686" y="288"/>
                    </a:lnTo>
                    <a:lnTo>
                      <a:pt x="638" y="234"/>
                    </a:lnTo>
                    <a:lnTo>
                      <a:pt x="697" y="202"/>
                    </a:lnTo>
                    <a:lnTo>
                      <a:pt x="622" y="170"/>
                    </a:lnTo>
                    <a:lnTo>
                      <a:pt x="665" y="122"/>
                    </a:lnTo>
                    <a:lnTo>
                      <a:pt x="586" y="120"/>
                    </a:lnTo>
                    <a:lnTo>
                      <a:pt x="617" y="64"/>
                    </a:lnTo>
                    <a:lnTo>
                      <a:pt x="518" y="73"/>
                    </a:lnTo>
                    <a:lnTo>
                      <a:pt x="511" y="17"/>
                    </a:lnTo>
                    <a:lnTo>
                      <a:pt x="411" y="41"/>
                    </a:lnTo>
                    <a:lnTo>
                      <a:pt x="374" y="0"/>
                    </a:lnTo>
                    <a:lnTo>
                      <a:pt x="310" y="36"/>
                    </a:lnTo>
                    <a:lnTo>
                      <a:pt x="248" y="0"/>
                    </a:lnTo>
                    <a:lnTo>
                      <a:pt x="209" y="56"/>
                    </a:lnTo>
                    <a:lnTo>
                      <a:pt x="142" y="27"/>
                    </a:lnTo>
                    <a:lnTo>
                      <a:pt x="144" y="76"/>
                    </a:lnTo>
                    <a:lnTo>
                      <a:pt x="57" y="61"/>
                    </a:lnTo>
                    <a:lnTo>
                      <a:pt x="78" y="112"/>
                    </a:lnTo>
                    <a:lnTo>
                      <a:pt x="0" y="110"/>
                    </a:lnTo>
                    <a:lnTo>
                      <a:pt x="62" y="163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54" name="Rectangle 53">
                <a:extLst>
                  <a:ext uri="{FF2B5EF4-FFF2-40B4-BE49-F238E27FC236}">
                    <a16:creationId xmlns:a16="http://schemas.microsoft.com/office/drawing/2014/main" id="{1DA56E05-B0D3-3541-B4B9-9097C72009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3394"/>
                <a:ext cx="36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Physics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55" name="Line 54">
                <a:extLst>
                  <a:ext uri="{FF2B5EF4-FFF2-40B4-BE49-F238E27FC236}">
                    <a16:creationId xmlns:a16="http://schemas.microsoft.com/office/drawing/2014/main" id="{F9501183-20AE-4048-A88F-58F293CE97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3439"/>
                <a:ext cx="67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56" name="Freeform 55">
                <a:extLst>
                  <a:ext uri="{FF2B5EF4-FFF2-40B4-BE49-F238E27FC236}">
                    <a16:creationId xmlns:a16="http://schemas.microsoft.com/office/drawing/2014/main" id="{8AE43BA4-3354-7B42-A838-CE8FB3B808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3416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67596" name="Group 56">
              <a:extLst>
                <a:ext uri="{FF2B5EF4-FFF2-40B4-BE49-F238E27FC236}">
                  <a16:creationId xmlns:a16="http://schemas.microsoft.com/office/drawing/2014/main" id="{365534F1-11B6-B346-8C5F-27E999CD4E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0" y="1100"/>
              <a:ext cx="753" cy="641"/>
              <a:chOff x="3160" y="1100"/>
              <a:chExt cx="753" cy="641"/>
            </a:xfrm>
          </p:grpSpPr>
          <p:sp>
            <p:nvSpPr>
              <p:cNvPr id="67643" name="Rectangle 57">
                <a:extLst>
                  <a:ext uri="{FF2B5EF4-FFF2-40B4-BE49-F238E27FC236}">
                    <a16:creationId xmlns:a16="http://schemas.microsoft.com/office/drawing/2014/main" id="{B388B166-B6F2-B845-8EDA-DAE803214CC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255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44" name="Rectangle 58">
                <a:extLst>
                  <a:ext uri="{FF2B5EF4-FFF2-40B4-BE49-F238E27FC236}">
                    <a16:creationId xmlns:a16="http://schemas.microsoft.com/office/drawing/2014/main" id="{5EFE3F88-527E-514F-B2A9-E9F4475AD46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" y="1372"/>
                <a:ext cx="29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Virtual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45" name="Rectangle 59">
                <a:extLst>
                  <a:ext uri="{FF2B5EF4-FFF2-40B4-BE49-F238E27FC236}">
                    <a16:creationId xmlns:a16="http://schemas.microsoft.com/office/drawing/2014/main" id="{FBD6A314-FB4F-9444-A2E5-88F08C07E6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503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Machine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46" name="Rectangle 60">
                <a:extLst>
                  <a:ext uri="{FF2B5EF4-FFF2-40B4-BE49-F238E27FC236}">
                    <a16:creationId xmlns:a16="http://schemas.microsoft.com/office/drawing/2014/main" id="{B8FEA133-9866-1540-91A1-F5EB1C0784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100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47" name="Rectangle 61">
                <a:extLst>
                  <a:ext uri="{FF2B5EF4-FFF2-40B4-BE49-F238E27FC236}">
                    <a16:creationId xmlns:a16="http://schemas.microsoft.com/office/drawing/2014/main" id="{B8BEA741-1D12-3A47-91FA-EEB36E1BCA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1126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597" name="Group 62">
              <a:extLst>
                <a:ext uri="{FF2B5EF4-FFF2-40B4-BE49-F238E27FC236}">
                  <a16:creationId xmlns:a16="http://schemas.microsoft.com/office/drawing/2014/main" id="{489E4638-8553-2D42-A439-32CBC2BA43D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93" y="660"/>
              <a:ext cx="1582" cy="1402"/>
              <a:chOff x="3893" y="660"/>
              <a:chExt cx="1582" cy="1402"/>
            </a:xfrm>
          </p:grpSpPr>
          <p:grpSp>
            <p:nvGrpSpPr>
              <p:cNvPr id="67633" name="Group 63">
                <a:extLst>
                  <a:ext uri="{FF2B5EF4-FFF2-40B4-BE49-F238E27FC236}">
                    <a16:creationId xmlns:a16="http://schemas.microsoft.com/office/drawing/2014/main" id="{08107EF1-5A58-1B44-A2FC-781684A6BEF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893" y="660"/>
                <a:ext cx="810" cy="401"/>
                <a:chOff x="3893" y="660"/>
                <a:chExt cx="810" cy="401"/>
              </a:xfrm>
            </p:grpSpPr>
            <p:sp>
              <p:nvSpPr>
                <p:cNvPr id="67640" name="Rectangle 64">
                  <a:extLst>
                    <a:ext uri="{FF2B5EF4-FFF2-40B4-BE49-F238E27FC236}">
                      <a16:creationId xmlns:a16="http://schemas.microsoft.com/office/drawing/2014/main" id="{828C5A07-E13F-3547-9CCF-0865B29493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93" y="660"/>
                  <a:ext cx="810" cy="4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41" name="Rectangle 65">
                  <a:extLst>
                    <a:ext uri="{FF2B5EF4-FFF2-40B4-BE49-F238E27FC236}">
                      <a16:creationId xmlns:a16="http://schemas.microsoft.com/office/drawing/2014/main" id="{DCCD8A27-523F-6F4C-9731-ECA083EC66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6" y="713"/>
                  <a:ext cx="50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Software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42" name="Rectangle 66">
                  <a:extLst>
                    <a:ext uri="{FF2B5EF4-FFF2-40B4-BE49-F238E27FC236}">
                      <a16:creationId xmlns:a16="http://schemas.microsoft.com/office/drawing/2014/main" id="{023C5338-A75A-6C4A-894E-B703F04384E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5" y="861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7634" name="Group 67">
                <a:extLst>
                  <a:ext uri="{FF2B5EF4-FFF2-40B4-BE49-F238E27FC236}">
                    <a16:creationId xmlns:a16="http://schemas.microsoft.com/office/drawing/2014/main" id="{B6EFA75F-51DC-2F46-B747-1C3CA40178E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3" y="1421"/>
                <a:ext cx="752" cy="641"/>
                <a:chOff x="4723" y="1421"/>
                <a:chExt cx="752" cy="641"/>
              </a:xfrm>
            </p:grpSpPr>
            <p:sp>
              <p:nvSpPr>
                <p:cNvPr id="67635" name="Rectangle 68">
                  <a:extLst>
                    <a:ext uri="{FF2B5EF4-FFF2-40B4-BE49-F238E27FC236}">
                      <a16:creationId xmlns:a16="http://schemas.microsoft.com/office/drawing/2014/main" id="{A033FE49-4BA7-E84F-B76C-ECCD51E824F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575"/>
                  <a:ext cx="752" cy="487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36" name="Rectangle 69">
                  <a:extLst>
                    <a:ext uri="{FF2B5EF4-FFF2-40B4-BE49-F238E27FC236}">
                      <a16:creationId xmlns:a16="http://schemas.microsoft.com/office/drawing/2014/main" id="{63515C61-006B-D147-A782-45A7FEB0FE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" y="1692"/>
                  <a:ext cx="45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Assembly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37" name="Rectangle 70">
                  <a:extLst>
                    <a:ext uri="{FF2B5EF4-FFF2-40B4-BE49-F238E27FC236}">
                      <a16:creationId xmlns:a16="http://schemas.microsoft.com/office/drawing/2014/main" id="{31EF90BB-E35D-DF4E-8938-A3054C3210B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8" y="1824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38" name="Rectangle 71">
                  <a:extLst>
                    <a:ext uri="{FF2B5EF4-FFF2-40B4-BE49-F238E27FC236}">
                      <a16:creationId xmlns:a16="http://schemas.microsoft.com/office/drawing/2014/main" id="{E47EE908-E1A9-6442-9254-42F7576C92F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421"/>
                  <a:ext cx="752" cy="154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39" name="Rectangle 72">
                  <a:extLst>
                    <a:ext uri="{FF2B5EF4-FFF2-40B4-BE49-F238E27FC236}">
                      <a16:creationId xmlns:a16="http://schemas.microsoft.com/office/drawing/2014/main" id="{2B205F22-99F1-CE45-AA01-BB84D1D154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3" y="1447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7598" name="Group 73">
              <a:extLst>
                <a:ext uri="{FF2B5EF4-FFF2-40B4-BE49-F238E27FC236}">
                  <a16:creationId xmlns:a16="http://schemas.microsoft.com/office/drawing/2014/main" id="{8AFEF09F-7CB3-9840-899F-6498F578DC1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2400"/>
              <a:ext cx="1272" cy="1271"/>
              <a:chOff x="480" y="2400"/>
              <a:chExt cx="1272" cy="1271"/>
            </a:xfrm>
          </p:grpSpPr>
          <p:grpSp>
            <p:nvGrpSpPr>
              <p:cNvPr id="67623" name="Group 74">
                <a:extLst>
                  <a:ext uri="{FF2B5EF4-FFF2-40B4-BE49-F238E27FC236}">
                    <a16:creationId xmlns:a16="http://schemas.microsoft.com/office/drawing/2014/main" id="{DDBC595C-187D-3F4C-8B2C-9DAC1C1E8FE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" y="3294"/>
                <a:ext cx="810" cy="377"/>
                <a:chOff x="942" y="3294"/>
                <a:chExt cx="810" cy="377"/>
              </a:xfrm>
            </p:grpSpPr>
            <p:sp>
              <p:nvSpPr>
                <p:cNvPr id="67630" name="Rectangle 75">
                  <a:extLst>
                    <a:ext uri="{FF2B5EF4-FFF2-40B4-BE49-F238E27FC236}">
                      <a16:creationId xmlns:a16="http://schemas.microsoft.com/office/drawing/2014/main" id="{6A2A45B1-70D9-FB4A-8AF4-28FE917A5A5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" y="3294"/>
                  <a:ext cx="810" cy="3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31" name="Rectangle 76">
                  <a:extLst>
                    <a:ext uri="{FF2B5EF4-FFF2-40B4-BE49-F238E27FC236}">
                      <a16:creationId xmlns:a16="http://schemas.microsoft.com/office/drawing/2014/main" id="{AA936646-13BB-3E49-A900-23E042BA1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3" y="3336"/>
                  <a:ext cx="548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Hardware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32" name="Rectangle 77">
                  <a:extLst>
                    <a:ext uri="{FF2B5EF4-FFF2-40B4-BE49-F238E27FC236}">
                      <a16:creationId xmlns:a16="http://schemas.microsoft.com/office/drawing/2014/main" id="{2A8522E4-8049-944E-8EA5-20233F1780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3484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67624" name="Group 78">
                <a:extLst>
                  <a:ext uri="{FF2B5EF4-FFF2-40B4-BE49-F238E27FC236}">
                    <a16:creationId xmlns:a16="http://schemas.microsoft.com/office/drawing/2014/main" id="{7E11F33F-DB5F-634B-97FA-403E62BB1A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400"/>
                <a:ext cx="753" cy="641"/>
                <a:chOff x="480" y="2400"/>
                <a:chExt cx="753" cy="641"/>
              </a:xfrm>
            </p:grpSpPr>
            <p:sp>
              <p:nvSpPr>
                <p:cNvPr id="67625" name="Rectangle 79">
                  <a:extLst>
                    <a:ext uri="{FF2B5EF4-FFF2-40B4-BE49-F238E27FC236}">
                      <a16:creationId xmlns:a16="http://schemas.microsoft.com/office/drawing/2014/main" id="{F6BC93FF-4BEC-9F4D-AAC6-F9BD3517597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556"/>
                  <a:ext cx="753" cy="485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26" name="Rectangle 80">
                  <a:extLst>
                    <a:ext uri="{FF2B5EF4-FFF2-40B4-BE49-F238E27FC236}">
                      <a16:creationId xmlns:a16="http://schemas.microsoft.com/office/drawing/2014/main" id="{1ED717A7-2F40-494E-B459-661FCB55BEF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" y="267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Machine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27" name="Rectangle 81">
                  <a:extLst>
                    <a:ext uri="{FF2B5EF4-FFF2-40B4-BE49-F238E27FC236}">
                      <a16:creationId xmlns:a16="http://schemas.microsoft.com/office/drawing/2014/main" id="{6AAB777F-1D63-E343-A594-DC4817C732A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2803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28" name="Rectangle 82">
                  <a:extLst>
                    <a:ext uri="{FF2B5EF4-FFF2-40B4-BE49-F238E27FC236}">
                      <a16:creationId xmlns:a16="http://schemas.microsoft.com/office/drawing/2014/main" id="{33321A7E-ABF0-E249-8AF8-C4237D2A7C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400"/>
                  <a:ext cx="753" cy="1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67629" name="Rectangle 83">
                  <a:extLst>
                    <a:ext uri="{FF2B5EF4-FFF2-40B4-BE49-F238E27FC236}">
                      <a16:creationId xmlns:a16="http://schemas.microsoft.com/office/drawing/2014/main" id="{93A43A47-591E-7543-BD07-23ED376EB92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" y="2428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67599" name="Group 84">
              <a:extLst>
                <a:ext uri="{FF2B5EF4-FFF2-40B4-BE49-F238E27FC236}">
                  <a16:creationId xmlns:a16="http://schemas.microsoft.com/office/drawing/2014/main" id="{088A7891-CEE7-8D4D-A5D6-6BAA35DC05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2721"/>
              <a:ext cx="751" cy="641"/>
              <a:chOff x="1984" y="2721"/>
              <a:chExt cx="751" cy="641"/>
            </a:xfrm>
          </p:grpSpPr>
          <p:sp>
            <p:nvSpPr>
              <p:cNvPr id="67618" name="Rectangle 85">
                <a:extLst>
                  <a:ext uri="{FF2B5EF4-FFF2-40B4-BE49-F238E27FC236}">
                    <a16:creationId xmlns:a16="http://schemas.microsoft.com/office/drawing/2014/main" id="{C0E10B56-CC3D-4641-95D9-0D75BC8015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877"/>
                <a:ext cx="751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19" name="Rectangle 86">
                <a:extLst>
                  <a:ext uri="{FF2B5EF4-FFF2-40B4-BE49-F238E27FC236}">
                    <a16:creationId xmlns:a16="http://schemas.microsoft.com/office/drawing/2014/main" id="{7B913C25-C77C-5A49-A1B9-8D4327516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992"/>
                <a:ext cx="43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Hardware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20" name="Rectangle 87">
                <a:extLst>
                  <a:ext uri="{FF2B5EF4-FFF2-40B4-BE49-F238E27FC236}">
                    <a16:creationId xmlns:a16="http://schemas.microsoft.com/office/drawing/2014/main" id="{EF1D3395-A709-184C-AFC9-0E671C64DD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9" y="3124"/>
                <a:ext cx="3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Platform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21" name="Rectangle 88">
                <a:extLst>
                  <a:ext uri="{FF2B5EF4-FFF2-40B4-BE49-F238E27FC236}">
                    <a16:creationId xmlns:a16="http://schemas.microsoft.com/office/drawing/2014/main" id="{B0A1DA4D-091E-5149-A513-73E1A1F968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721"/>
                <a:ext cx="751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22" name="Rectangle 89">
                <a:extLst>
                  <a:ext uri="{FF2B5EF4-FFF2-40B4-BE49-F238E27FC236}">
                    <a16:creationId xmlns:a16="http://schemas.microsoft.com/office/drawing/2014/main" id="{EF69A662-A327-BA4C-A043-ACAA253CCE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7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600" name="Group 90">
              <a:extLst>
                <a:ext uri="{FF2B5EF4-FFF2-40B4-BE49-F238E27FC236}">
                  <a16:creationId xmlns:a16="http://schemas.microsoft.com/office/drawing/2014/main" id="{0537ECB1-6A85-714B-9DA3-D416AC5368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" y="3041"/>
              <a:ext cx="753" cy="641"/>
              <a:chOff x="3480" y="3041"/>
              <a:chExt cx="753" cy="641"/>
            </a:xfrm>
          </p:grpSpPr>
          <p:sp>
            <p:nvSpPr>
              <p:cNvPr id="67613" name="Rectangle 91">
                <a:extLst>
                  <a:ext uri="{FF2B5EF4-FFF2-40B4-BE49-F238E27FC236}">
                    <a16:creationId xmlns:a16="http://schemas.microsoft.com/office/drawing/2014/main" id="{5AD596DD-47ED-AB4B-A200-D83F50CBE3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197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14" name="Rectangle 92">
                <a:extLst>
                  <a:ext uri="{FF2B5EF4-FFF2-40B4-BE49-F238E27FC236}">
                    <a16:creationId xmlns:a16="http://schemas.microsoft.com/office/drawing/2014/main" id="{0F651B64-1E22-EB49-B497-68D18D8FC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313"/>
                <a:ext cx="3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Chips 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15" name="Rectangle 93">
                <a:extLst>
                  <a:ext uri="{FF2B5EF4-FFF2-40B4-BE49-F238E27FC236}">
                    <a16:creationId xmlns:a16="http://schemas.microsoft.com/office/drawing/2014/main" id="{A759E10C-C194-0B4D-B7FF-6F38ECC5A51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3444"/>
                <a:ext cx="55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Logic Gates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16" name="Rectangle 94">
                <a:extLst>
                  <a:ext uri="{FF2B5EF4-FFF2-40B4-BE49-F238E27FC236}">
                    <a16:creationId xmlns:a16="http://schemas.microsoft.com/office/drawing/2014/main" id="{60A1F88F-B8E8-4240-97BB-67CB7160BA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041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17" name="Rectangle 95">
                <a:extLst>
                  <a:ext uri="{FF2B5EF4-FFF2-40B4-BE49-F238E27FC236}">
                    <a16:creationId xmlns:a16="http://schemas.microsoft.com/office/drawing/2014/main" id="{61BCAB98-ABFC-B846-B265-BBEF76019A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06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67601" name="Group 96">
              <a:extLst>
                <a:ext uri="{FF2B5EF4-FFF2-40B4-BE49-F238E27FC236}">
                  <a16:creationId xmlns:a16="http://schemas.microsoft.com/office/drawing/2014/main" id="{6DA42A6F-4C6F-B540-8B83-805E25B4E6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" y="634"/>
              <a:ext cx="1589" cy="503"/>
              <a:chOff x="163" y="634"/>
              <a:chExt cx="1589" cy="503"/>
            </a:xfrm>
          </p:grpSpPr>
          <p:sp>
            <p:nvSpPr>
              <p:cNvPr id="67602" name="Freeform 97">
                <a:extLst>
                  <a:ext uri="{FF2B5EF4-FFF2-40B4-BE49-F238E27FC236}">
                    <a16:creationId xmlns:a16="http://schemas.microsoft.com/office/drawing/2014/main" id="{EC6A0A0F-AAEE-7D47-B7A0-FC4492449C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03" name="Freeform 98">
                <a:extLst>
                  <a:ext uri="{FF2B5EF4-FFF2-40B4-BE49-F238E27FC236}">
                    <a16:creationId xmlns:a16="http://schemas.microsoft.com/office/drawing/2014/main" id="{EF08EE83-C229-B948-ABE3-89E7A1F43D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04" name="Freeform 99">
                <a:extLst>
                  <a:ext uri="{FF2B5EF4-FFF2-40B4-BE49-F238E27FC236}">
                    <a16:creationId xmlns:a16="http://schemas.microsoft.com/office/drawing/2014/main" id="{5598090F-488B-6142-BF64-D6EFD8C937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634"/>
                <a:ext cx="748" cy="445"/>
              </a:xfrm>
              <a:custGeom>
                <a:avLst/>
                <a:gdLst>
                  <a:gd name="T0" fmla="*/ 67 w 748"/>
                  <a:gd name="T1" fmla="*/ 192 h 445"/>
                  <a:gd name="T2" fmla="*/ 5 w 748"/>
                  <a:gd name="T3" fmla="*/ 210 h 445"/>
                  <a:gd name="T4" fmla="*/ 77 w 748"/>
                  <a:gd name="T5" fmla="*/ 235 h 445"/>
                  <a:gd name="T6" fmla="*/ 18 w 748"/>
                  <a:gd name="T7" fmla="*/ 289 h 445"/>
                  <a:gd name="T8" fmla="*/ 97 w 748"/>
                  <a:gd name="T9" fmla="*/ 314 h 445"/>
                  <a:gd name="T10" fmla="*/ 53 w 748"/>
                  <a:gd name="T11" fmla="*/ 366 h 445"/>
                  <a:gd name="T12" fmla="*/ 152 w 748"/>
                  <a:gd name="T13" fmla="*/ 376 h 445"/>
                  <a:gd name="T14" fmla="*/ 167 w 748"/>
                  <a:gd name="T15" fmla="*/ 437 h 445"/>
                  <a:gd name="T16" fmla="*/ 252 w 748"/>
                  <a:gd name="T17" fmla="*/ 414 h 445"/>
                  <a:gd name="T18" fmla="*/ 316 w 748"/>
                  <a:gd name="T19" fmla="*/ 445 h 445"/>
                  <a:gd name="T20" fmla="*/ 363 w 748"/>
                  <a:gd name="T21" fmla="*/ 415 h 445"/>
                  <a:gd name="T22" fmla="*/ 413 w 748"/>
                  <a:gd name="T23" fmla="*/ 445 h 445"/>
                  <a:gd name="T24" fmla="*/ 458 w 748"/>
                  <a:gd name="T25" fmla="*/ 409 h 445"/>
                  <a:gd name="T26" fmla="*/ 523 w 748"/>
                  <a:gd name="T27" fmla="*/ 434 h 445"/>
                  <a:gd name="T28" fmla="*/ 582 w 748"/>
                  <a:gd name="T29" fmla="*/ 386 h 445"/>
                  <a:gd name="T30" fmla="*/ 689 w 748"/>
                  <a:gd name="T31" fmla="*/ 401 h 445"/>
                  <a:gd name="T32" fmla="*/ 662 w 748"/>
                  <a:gd name="T33" fmla="*/ 345 h 445"/>
                  <a:gd name="T34" fmla="*/ 735 w 748"/>
                  <a:gd name="T35" fmla="*/ 338 h 445"/>
                  <a:gd name="T36" fmla="*/ 685 w 748"/>
                  <a:gd name="T37" fmla="*/ 274 h 445"/>
                  <a:gd name="T38" fmla="*/ 748 w 748"/>
                  <a:gd name="T39" fmla="*/ 240 h 445"/>
                  <a:gd name="T40" fmla="*/ 667 w 748"/>
                  <a:gd name="T41" fmla="*/ 200 h 445"/>
                  <a:gd name="T42" fmla="*/ 712 w 748"/>
                  <a:gd name="T43" fmla="*/ 144 h 445"/>
                  <a:gd name="T44" fmla="*/ 627 w 748"/>
                  <a:gd name="T45" fmla="*/ 141 h 445"/>
                  <a:gd name="T46" fmla="*/ 662 w 748"/>
                  <a:gd name="T47" fmla="*/ 77 h 445"/>
                  <a:gd name="T48" fmla="*/ 556 w 748"/>
                  <a:gd name="T49" fmla="*/ 85 h 445"/>
                  <a:gd name="T50" fmla="*/ 549 w 748"/>
                  <a:gd name="T51" fmla="*/ 19 h 445"/>
                  <a:gd name="T52" fmla="*/ 441 w 748"/>
                  <a:gd name="T53" fmla="*/ 49 h 445"/>
                  <a:gd name="T54" fmla="*/ 402 w 748"/>
                  <a:gd name="T55" fmla="*/ 0 h 445"/>
                  <a:gd name="T56" fmla="*/ 333 w 748"/>
                  <a:gd name="T57" fmla="*/ 44 h 445"/>
                  <a:gd name="T58" fmla="*/ 267 w 748"/>
                  <a:gd name="T59" fmla="*/ 0 h 445"/>
                  <a:gd name="T60" fmla="*/ 226 w 748"/>
                  <a:gd name="T61" fmla="*/ 67 h 445"/>
                  <a:gd name="T62" fmla="*/ 152 w 748"/>
                  <a:gd name="T63" fmla="*/ 31 h 445"/>
                  <a:gd name="T64" fmla="*/ 155 w 748"/>
                  <a:gd name="T65" fmla="*/ 90 h 445"/>
                  <a:gd name="T66" fmla="*/ 62 w 748"/>
                  <a:gd name="T67" fmla="*/ 72 h 445"/>
                  <a:gd name="T68" fmla="*/ 85 w 748"/>
                  <a:gd name="T69" fmla="*/ 133 h 445"/>
                  <a:gd name="T70" fmla="*/ 0 w 748"/>
                  <a:gd name="T71" fmla="*/ 129 h 445"/>
                  <a:gd name="T72" fmla="*/ 67 w 748"/>
                  <a:gd name="T73" fmla="*/ 192 h 4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5"/>
                  <a:gd name="T113" fmla="*/ 748 w 748"/>
                  <a:gd name="T114" fmla="*/ 445 h 4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5">
                    <a:moveTo>
                      <a:pt x="67" y="192"/>
                    </a:moveTo>
                    <a:lnTo>
                      <a:pt x="5" y="210"/>
                    </a:lnTo>
                    <a:lnTo>
                      <a:pt x="77" y="235"/>
                    </a:lnTo>
                    <a:lnTo>
                      <a:pt x="18" y="289"/>
                    </a:lnTo>
                    <a:lnTo>
                      <a:pt x="97" y="314"/>
                    </a:lnTo>
                    <a:lnTo>
                      <a:pt x="53" y="366"/>
                    </a:lnTo>
                    <a:lnTo>
                      <a:pt x="152" y="376"/>
                    </a:lnTo>
                    <a:lnTo>
                      <a:pt x="167" y="437"/>
                    </a:lnTo>
                    <a:lnTo>
                      <a:pt x="252" y="414"/>
                    </a:lnTo>
                    <a:lnTo>
                      <a:pt x="316" y="445"/>
                    </a:lnTo>
                    <a:lnTo>
                      <a:pt x="363" y="415"/>
                    </a:lnTo>
                    <a:lnTo>
                      <a:pt x="413" y="445"/>
                    </a:lnTo>
                    <a:lnTo>
                      <a:pt x="458" y="409"/>
                    </a:lnTo>
                    <a:lnTo>
                      <a:pt x="523" y="434"/>
                    </a:lnTo>
                    <a:lnTo>
                      <a:pt x="582" y="386"/>
                    </a:lnTo>
                    <a:lnTo>
                      <a:pt x="689" y="401"/>
                    </a:lnTo>
                    <a:lnTo>
                      <a:pt x="662" y="345"/>
                    </a:lnTo>
                    <a:lnTo>
                      <a:pt x="735" y="338"/>
                    </a:lnTo>
                    <a:lnTo>
                      <a:pt x="685" y="274"/>
                    </a:lnTo>
                    <a:lnTo>
                      <a:pt x="748" y="240"/>
                    </a:lnTo>
                    <a:lnTo>
                      <a:pt x="667" y="200"/>
                    </a:lnTo>
                    <a:lnTo>
                      <a:pt x="712" y="144"/>
                    </a:lnTo>
                    <a:lnTo>
                      <a:pt x="627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9"/>
                    </a:lnTo>
                    <a:lnTo>
                      <a:pt x="441" y="49"/>
                    </a:lnTo>
                    <a:lnTo>
                      <a:pt x="402" y="0"/>
                    </a:lnTo>
                    <a:lnTo>
                      <a:pt x="333" y="44"/>
                    </a:lnTo>
                    <a:lnTo>
                      <a:pt x="267" y="0"/>
                    </a:lnTo>
                    <a:lnTo>
                      <a:pt x="226" y="67"/>
                    </a:lnTo>
                    <a:lnTo>
                      <a:pt x="152" y="31"/>
                    </a:lnTo>
                    <a:lnTo>
                      <a:pt x="155" y="90"/>
                    </a:lnTo>
                    <a:lnTo>
                      <a:pt x="62" y="72"/>
                    </a:lnTo>
                    <a:lnTo>
                      <a:pt x="85" y="133"/>
                    </a:lnTo>
                    <a:lnTo>
                      <a:pt x="0" y="129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05" name="Rectangle 100">
                <a:extLst>
                  <a:ext uri="{FF2B5EF4-FFF2-40B4-BE49-F238E27FC236}">
                    <a16:creationId xmlns:a16="http://schemas.microsoft.com/office/drawing/2014/main" id="{EF612818-5627-DC44-B85A-1A62047E97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" y="741"/>
                <a:ext cx="3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Human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06" name="Rectangle 101">
                <a:extLst>
                  <a:ext uri="{FF2B5EF4-FFF2-40B4-BE49-F238E27FC236}">
                    <a16:creationId xmlns:a16="http://schemas.microsoft.com/office/drawing/2014/main" id="{62AC1D1F-F715-C146-9833-11EBED328F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" y="856"/>
                <a:ext cx="38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Thought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07" name="Rectangle 102">
                <a:extLst>
                  <a:ext uri="{FF2B5EF4-FFF2-40B4-BE49-F238E27FC236}">
                    <a16:creationId xmlns:a16="http://schemas.microsoft.com/office/drawing/2014/main" id="{8C8AEAA8-9735-F445-A18A-0DA509CA2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" y="673"/>
                <a:ext cx="771" cy="1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08" name="Rectangle 103">
                <a:extLst>
                  <a:ext uri="{FF2B5EF4-FFF2-40B4-BE49-F238E27FC236}">
                    <a16:creationId xmlns:a16="http://schemas.microsoft.com/office/drawing/2014/main" id="{DF37419E-00D0-EF48-BBF3-224827D1DD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0" y="696"/>
                <a:ext cx="7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design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09" name="Freeform 104">
                <a:extLst>
                  <a:ext uri="{FF2B5EF4-FFF2-40B4-BE49-F238E27FC236}">
                    <a16:creationId xmlns:a16="http://schemas.microsoft.com/office/drawing/2014/main" id="{A3033922-4AB1-E54A-B6F4-363643E69D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936"/>
                <a:ext cx="578" cy="95"/>
              </a:xfrm>
              <a:custGeom>
                <a:avLst/>
                <a:gdLst>
                  <a:gd name="T0" fmla="*/ 0 w 578"/>
                  <a:gd name="T1" fmla="*/ 48 h 95"/>
                  <a:gd name="T2" fmla="*/ 4 w 578"/>
                  <a:gd name="T3" fmla="*/ 41 h 95"/>
                  <a:gd name="T4" fmla="*/ 13 w 578"/>
                  <a:gd name="T5" fmla="*/ 33 h 95"/>
                  <a:gd name="T6" fmla="*/ 28 w 578"/>
                  <a:gd name="T7" fmla="*/ 26 h 95"/>
                  <a:gd name="T8" fmla="*/ 51 w 578"/>
                  <a:gd name="T9" fmla="*/ 20 h 95"/>
                  <a:gd name="T10" fmla="*/ 77 w 578"/>
                  <a:gd name="T11" fmla="*/ 15 h 95"/>
                  <a:gd name="T12" fmla="*/ 108 w 578"/>
                  <a:gd name="T13" fmla="*/ 10 h 95"/>
                  <a:gd name="T14" fmla="*/ 144 w 578"/>
                  <a:gd name="T15" fmla="*/ 5 h 95"/>
                  <a:gd name="T16" fmla="*/ 183 w 578"/>
                  <a:gd name="T17" fmla="*/ 2 h 95"/>
                  <a:gd name="T18" fmla="*/ 226 w 578"/>
                  <a:gd name="T19" fmla="*/ 0 h 95"/>
                  <a:gd name="T20" fmla="*/ 268 w 578"/>
                  <a:gd name="T21" fmla="*/ 0 h 95"/>
                  <a:gd name="T22" fmla="*/ 311 w 578"/>
                  <a:gd name="T23" fmla="*/ 0 h 95"/>
                  <a:gd name="T24" fmla="*/ 353 w 578"/>
                  <a:gd name="T25" fmla="*/ 0 h 95"/>
                  <a:gd name="T26" fmla="*/ 395 w 578"/>
                  <a:gd name="T27" fmla="*/ 2 h 95"/>
                  <a:gd name="T28" fmla="*/ 435 w 578"/>
                  <a:gd name="T29" fmla="*/ 5 h 95"/>
                  <a:gd name="T30" fmla="*/ 469 w 578"/>
                  <a:gd name="T31" fmla="*/ 10 h 95"/>
                  <a:gd name="T32" fmla="*/ 502 w 578"/>
                  <a:gd name="T33" fmla="*/ 15 h 95"/>
                  <a:gd name="T34" fmla="*/ 528 w 578"/>
                  <a:gd name="T35" fmla="*/ 20 h 95"/>
                  <a:gd name="T36" fmla="*/ 551 w 578"/>
                  <a:gd name="T37" fmla="*/ 26 h 95"/>
                  <a:gd name="T38" fmla="*/ 565 w 578"/>
                  <a:gd name="T39" fmla="*/ 33 h 95"/>
                  <a:gd name="T40" fmla="*/ 575 w 578"/>
                  <a:gd name="T41" fmla="*/ 41 h 95"/>
                  <a:gd name="T42" fmla="*/ 578 w 578"/>
                  <a:gd name="T43" fmla="*/ 48 h 95"/>
                  <a:gd name="T44" fmla="*/ 575 w 578"/>
                  <a:gd name="T45" fmla="*/ 54 h 95"/>
                  <a:gd name="T46" fmla="*/ 565 w 578"/>
                  <a:gd name="T47" fmla="*/ 62 h 95"/>
                  <a:gd name="T48" fmla="*/ 551 w 578"/>
                  <a:gd name="T49" fmla="*/ 69 h 95"/>
                  <a:gd name="T50" fmla="*/ 528 w 578"/>
                  <a:gd name="T51" fmla="*/ 76 h 95"/>
                  <a:gd name="T52" fmla="*/ 502 w 578"/>
                  <a:gd name="T53" fmla="*/ 81 h 95"/>
                  <a:gd name="T54" fmla="*/ 469 w 578"/>
                  <a:gd name="T55" fmla="*/ 85 h 95"/>
                  <a:gd name="T56" fmla="*/ 435 w 578"/>
                  <a:gd name="T57" fmla="*/ 90 h 95"/>
                  <a:gd name="T58" fmla="*/ 395 w 578"/>
                  <a:gd name="T59" fmla="*/ 92 h 95"/>
                  <a:gd name="T60" fmla="*/ 353 w 578"/>
                  <a:gd name="T61" fmla="*/ 95 h 95"/>
                  <a:gd name="T62" fmla="*/ 311 w 578"/>
                  <a:gd name="T63" fmla="*/ 95 h 95"/>
                  <a:gd name="T64" fmla="*/ 268 w 578"/>
                  <a:gd name="T65" fmla="*/ 95 h 95"/>
                  <a:gd name="T66" fmla="*/ 226 w 578"/>
                  <a:gd name="T67" fmla="*/ 95 h 95"/>
                  <a:gd name="T68" fmla="*/ 183 w 578"/>
                  <a:gd name="T69" fmla="*/ 92 h 95"/>
                  <a:gd name="T70" fmla="*/ 144 w 578"/>
                  <a:gd name="T71" fmla="*/ 90 h 95"/>
                  <a:gd name="T72" fmla="*/ 108 w 578"/>
                  <a:gd name="T73" fmla="*/ 85 h 95"/>
                  <a:gd name="T74" fmla="*/ 77 w 578"/>
                  <a:gd name="T75" fmla="*/ 81 h 95"/>
                  <a:gd name="T76" fmla="*/ 51 w 578"/>
                  <a:gd name="T77" fmla="*/ 76 h 95"/>
                  <a:gd name="T78" fmla="*/ 28 w 578"/>
                  <a:gd name="T79" fmla="*/ 69 h 95"/>
                  <a:gd name="T80" fmla="*/ 13 w 578"/>
                  <a:gd name="T81" fmla="*/ 62 h 95"/>
                  <a:gd name="T82" fmla="*/ 4 w 578"/>
                  <a:gd name="T83" fmla="*/ 54 h 95"/>
                  <a:gd name="T84" fmla="*/ 0 w 578"/>
                  <a:gd name="T85" fmla="*/ 48 h 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8"/>
                  <a:gd name="T130" fmla="*/ 0 h 95"/>
                  <a:gd name="T131" fmla="*/ 578 w 578"/>
                  <a:gd name="T132" fmla="*/ 95 h 9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8" h="95">
                    <a:moveTo>
                      <a:pt x="0" y="48"/>
                    </a:moveTo>
                    <a:lnTo>
                      <a:pt x="4" y="41"/>
                    </a:lnTo>
                    <a:lnTo>
                      <a:pt x="13" y="33"/>
                    </a:lnTo>
                    <a:lnTo>
                      <a:pt x="28" y="26"/>
                    </a:lnTo>
                    <a:lnTo>
                      <a:pt x="51" y="20"/>
                    </a:lnTo>
                    <a:lnTo>
                      <a:pt x="77" y="15"/>
                    </a:lnTo>
                    <a:lnTo>
                      <a:pt x="108" y="10"/>
                    </a:lnTo>
                    <a:lnTo>
                      <a:pt x="144" y="5"/>
                    </a:lnTo>
                    <a:lnTo>
                      <a:pt x="183" y="2"/>
                    </a:lnTo>
                    <a:lnTo>
                      <a:pt x="226" y="0"/>
                    </a:lnTo>
                    <a:lnTo>
                      <a:pt x="268" y="0"/>
                    </a:lnTo>
                    <a:lnTo>
                      <a:pt x="311" y="0"/>
                    </a:lnTo>
                    <a:lnTo>
                      <a:pt x="353" y="0"/>
                    </a:lnTo>
                    <a:lnTo>
                      <a:pt x="395" y="2"/>
                    </a:lnTo>
                    <a:lnTo>
                      <a:pt x="435" y="5"/>
                    </a:lnTo>
                    <a:lnTo>
                      <a:pt x="469" y="10"/>
                    </a:lnTo>
                    <a:lnTo>
                      <a:pt x="502" y="15"/>
                    </a:lnTo>
                    <a:lnTo>
                      <a:pt x="528" y="20"/>
                    </a:lnTo>
                    <a:lnTo>
                      <a:pt x="551" y="26"/>
                    </a:lnTo>
                    <a:lnTo>
                      <a:pt x="565" y="33"/>
                    </a:lnTo>
                    <a:lnTo>
                      <a:pt x="575" y="41"/>
                    </a:lnTo>
                    <a:lnTo>
                      <a:pt x="578" y="48"/>
                    </a:lnTo>
                    <a:lnTo>
                      <a:pt x="575" y="54"/>
                    </a:lnTo>
                    <a:lnTo>
                      <a:pt x="565" y="62"/>
                    </a:lnTo>
                    <a:lnTo>
                      <a:pt x="551" y="69"/>
                    </a:lnTo>
                    <a:lnTo>
                      <a:pt x="528" y="76"/>
                    </a:lnTo>
                    <a:lnTo>
                      <a:pt x="502" y="81"/>
                    </a:lnTo>
                    <a:lnTo>
                      <a:pt x="469" y="85"/>
                    </a:lnTo>
                    <a:lnTo>
                      <a:pt x="435" y="90"/>
                    </a:lnTo>
                    <a:lnTo>
                      <a:pt x="395" y="92"/>
                    </a:lnTo>
                    <a:lnTo>
                      <a:pt x="353" y="95"/>
                    </a:lnTo>
                    <a:lnTo>
                      <a:pt x="311" y="95"/>
                    </a:lnTo>
                    <a:lnTo>
                      <a:pt x="268" y="95"/>
                    </a:lnTo>
                    <a:lnTo>
                      <a:pt x="226" y="95"/>
                    </a:lnTo>
                    <a:lnTo>
                      <a:pt x="183" y="92"/>
                    </a:lnTo>
                    <a:lnTo>
                      <a:pt x="144" y="90"/>
                    </a:lnTo>
                    <a:lnTo>
                      <a:pt x="108" y="85"/>
                    </a:lnTo>
                    <a:lnTo>
                      <a:pt x="77" y="81"/>
                    </a:lnTo>
                    <a:lnTo>
                      <a:pt x="51" y="76"/>
                    </a:lnTo>
                    <a:lnTo>
                      <a:pt x="28" y="69"/>
                    </a:lnTo>
                    <a:lnTo>
                      <a:pt x="13" y="62"/>
                    </a:lnTo>
                    <a:lnTo>
                      <a:pt x="4" y="5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10" name="Rectangle 105">
                <a:extLst>
                  <a:ext uri="{FF2B5EF4-FFF2-40B4-BE49-F238E27FC236}">
                    <a16:creationId xmlns:a16="http://schemas.microsoft.com/office/drawing/2014/main" id="{90513BAC-5BA5-A244-9853-722B722AA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941"/>
                <a:ext cx="4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9, 12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67611" name="Line 106">
                <a:extLst>
                  <a:ext uri="{FF2B5EF4-FFF2-40B4-BE49-F238E27FC236}">
                    <a16:creationId xmlns:a16="http://schemas.microsoft.com/office/drawing/2014/main" id="{87FC926D-8A7F-D941-B835-5810F5A7C9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0" y="855"/>
                <a:ext cx="7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67612" name="Freeform 107">
                <a:extLst>
                  <a:ext uri="{FF2B5EF4-FFF2-40B4-BE49-F238E27FC236}">
                    <a16:creationId xmlns:a16="http://schemas.microsoft.com/office/drawing/2014/main" id="{D5005BEE-4BF3-E440-B476-984A13FA5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832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67588" name="AutoShape 108">
            <a:extLst>
              <a:ext uri="{FF2B5EF4-FFF2-40B4-BE49-F238E27FC236}">
                <a16:creationId xmlns:a16="http://schemas.microsoft.com/office/drawing/2014/main" id="{224C0669-45E0-9F44-9016-DEBD0F5130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465638"/>
            <a:ext cx="457200" cy="533400"/>
          </a:xfrm>
          <a:prstGeom prst="downArrow">
            <a:avLst>
              <a:gd name="adj1" fmla="val 50000"/>
              <a:gd name="adj2" fmla="val 29167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BAA2D558-56A8-D640-A797-5E66F2641A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Grading (subject to change)</a:t>
            </a:r>
            <a:r>
              <a:rPr lang="en-US" altLang="zh-TW">
                <a:latin typeface="新細明體" panose="02020500000000000000" pitchFamily="18" charset="-120"/>
              </a:rPr>
              <a:t> 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069DB7DF-14F5-9A46-86F4-6322C21777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/>
              <a:t>Assignments (5 projects+1 homework, 50%) from the accompanying website</a:t>
            </a:r>
          </a:p>
          <a:p>
            <a:pPr eaLnBrk="1" hangingPunct="1"/>
            <a:r>
              <a:rPr lang="en-US" altLang="zh-TW" dirty="0"/>
              <a:t>Class participation (5%) </a:t>
            </a:r>
          </a:p>
          <a:p>
            <a:pPr eaLnBrk="1" hangingPunct="1"/>
            <a:r>
              <a:rPr lang="en-US" altLang="zh-TW" dirty="0"/>
              <a:t>Midterm quiz (20%)</a:t>
            </a:r>
          </a:p>
          <a:p>
            <a:pPr eaLnBrk="1" hangingPunct="1"/>
            <a:r>
              <a:rPr lang="en-US" altLang="zh-TW" dirty="0"/>
              <a:t>Final project (25%)</a:t>
            </a:r>
          </a:p>
          <a:p>
            <a:pPr eaLnBrk="1" hangingPunct="1"/>
            <a:endParaRPr lang="en-US" altLang="zh-TW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標題 1">
            <a:extLst>
              <a:ext uri="{FF2B5EF4-FFF2-40B4-BE49-F238E27FC236}">
                <a16:creationId xmlns:a16="http://schemas.microsoft.com/office/drawing/2014/main" id="{BBCABBAD-31C2-BA4D-BB20-02A3D24BF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Logic design</a:t>
            </a:r>
            <a:endParaRPr lang="zh-TW" altLang="en-US"/>
          </a:p>
        </p:txBody>
      </p:sp>
      <p:sp>
        <p:nvSpPr>
          <p:cNvPr id="68610" name="內容版面配置區 2">
            <a:extLst>
              <a:ext uri="{FF2B5EF4-FFF2-40B4-BE49-F238E27FC236}">
                <a16:creationId xmlns:a16="http://schemas.microsoft.com/office/drawing/2014/main" id="{38A8A5D2-C644-2E4B-BBB7-02BE83144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/>
              <a:t>Combinational logic (leading to an ALU)</a:t>
            </a:r>
          </a:p>
          <a:p>
            <a:r>
              <a:rPr lang="en-US" altLang="zh-TW"/>
              <a:t>Sequential logic (leading to a RAM)</a:t>
            </a:r>
          </a:p>
          <a:p>
            <a:r>
              <a:rPr lang="en-US" altLang="zh-TW"/>
              <a:t>Putting the whole thing together (leading to a computer)</a:t>
            </a:r>
          </a:p>
          <a:p>
            <a:pPr>
              <a:buFontTx/>
              <a:buNone/>
            </a:pPr>
            <a:endParaRPr lang="en-US" altLang="zh-TW"/>
          </a:p>
          <a:p>
            <a:pPr>
              <a:buFontTx/>
              <a:buNone/>
            </a:pPr>
            <a:r>
              <a:rPr lang="en-US" altLang="zh-TW"/>
              <a:t>   Using … gate logic</a:t>
            </a:r>
            <a:endParaRPr lang="zh-TW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標題 1">
            <a:extLst>
              <a:ext uri="{FF2B5EF4-FFF2-40B4-BE49-F238E27FC236}">
                <a16:creationId xmlns:a16="http://schemas.microsoft.com/office/drawing/2014/main" id="{7CBAC549-D40E-9F46-85DF-6C4E60C7E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Gate logic</a:t>
            </a:r>
            <a:endParaRPr lang="zh-TW" altLang="en-US"/>
          </a:p>
        </p:txBody>
      </p:sp>
      <p:graphicFrame>
        <p:nvGraphicFramePr>
          <p:cNvPr id="69634" name="Object 3">
            <a:extLst>
              <a:ext uri="{FF2B5EF4-FFF2-40B4-BE49-F238E27FC236}">
                <a16:creationId xmlns:a16="http://schemas.microsoft.com/office/drawing/2014/main" id="{A0228FD3-196B-1348-8375-BEB6EF1C126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2738" y="3846513"/>
          <a:ext cx="2735262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70" r:id="rId3" imgW="2794000" imgH="2806700" progId="Visio.Drawing.6">
                  <p:embed/>
                </p:oleObj>
              </mc:Choice>
              <mc:Fallback>
                <p:oleObj r:id="rId3" imgW="2794000" imgH="280670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3846513"/>
                        <a:ext cx="2735262" cy="289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7D3C20BD-963C-4343-A2CC-8A78D4CA39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5" y="3236913"/>
            <a:ext cx="136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0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kern="0">
                <a:solidFill>
                  <a:srgbClr val="990033"/>
                </a:solidFill>
                <a:latin typeface="+mn-lt"/>
                <a:ea typeface="+mn-ea"/>
                <a:cs typeface="Arial" charset="0"/>
              </a:rPr>
              <a:t>Interface</a:t>
            </a:r>
          </a:p>
        </p:txBody>
      </p:sp>
      <p:grpSp>
        <p:nvGrpSpPr>
          <p:cNvPr id="69636" name="Group 5">
            <a:extLst>
              <a:ext uri="{FF2B5EF4-FFF2-40B4-BE49-F238E27FC236}">
                <a16:creationId xmlns:a16="http://schemas.microsoft.com/office/drawing/2014/main" id="{AEED95A8-A3D8-974D-9968-35DF83E64CF1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160713"/>
            <a:ext cx="5486400" cy="3505200"/>
            <a:chOff x="2112" y="576"/>
            <a:chExt cx="3456" cy="2208"/>
          </a:xfrm>
        </p:grpSpPr>
        <p:graphicFrame>
          <p:nvGraphicFramePr>
            <p:cNvPr id="69638" name="Object 6">
              <a:extLst>
                <a:ext uri="{FF2B5EF4-FFF2-40B4-BE49-F238E27FC236}">
                  <a16:creationId xmlns:a16="http://schemas.microsoft.com/office/drawing/2014/main" id="{489AF8D0-B4AD-3F4D-904B-8A5C3329EE7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112" y="978"/>
            <a:ext cx="3456" cy="18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671" r:id="rId5" imgW="27114500" imgH="10985500" progId="Visio.Drawing.6">
                    <p:embed/>
                  </p:oleObj>
                </mc:Choice>
                <mc:Fallback>
                  <p:oleObj r:id="rId5" imgW="27114500" imgH="10985500" progId="Visio.Drawing.6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4460" r="17877"/>
                        <a:stretch>
                          <a:fillRect/>
                        </a:stretch>
                      </p:blipFill>
                      <p:spPr bwMode="auto">
                        <a:xfrm>
                          <a:off x="2112" y="978"/>
                          <a:ext cx="3456" cy="18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9639" name="Rectangle 7">
              <a:extLst>
                <a:ext uri="{FF2B5EF4-FFF2-40B4-BE49-F238E27FC236}">
                  <a16:creationId xmlns:a16="http://schemas.microsoft.com/office/drawing/2014/main" id="{407514B3-B3E0-204D-9777-F6D19D757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6" y="576"/>
              <a:ext cx="16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/>
            <a:lstStyle>
              <a:lvl1pPr marL="342900" indent="-342900"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lnSpc>
                  <a:spcPct val="200000"/>
                </a:lnSpc>
                <a:spcBef>
                  <a:spcPct val="30000"/>
                </a:spcBef>
                <a:buClr>
                  <a:srgbClr val="006600"/>
                </a:buClr>
                <a:buFont typeface="Wingdings" pitchFamily="2" charset="2"/>
                <a:buNone/>
              </a:pPr>
              <a:r>
                <a:rPr lang="en-US" altLang="zh-TW" sz="1800">
                  <a:solidFill>
                    <a:srgbClr val="990033"/>
                  </a:solidFill>
                  <a:latin typeface="Comic Sans MS" panose="030F0902030302020204" pitchFamily="66" charset="0"/>
                </a:rPr>
                <a:t>Implementation</a:t>
              </a:r>
            </a:p>
          </p:txBody>
        </p:sp>
      </p:grpSp>
      <p:sp>
        <p:nvSpPr>
          <p:cNvPr id="69637" name="Rectangle 8">
            <a:extLst>
              <a:ext uri="{FF2B5EF4-FFF2-40B4-BE49-F238E27FC236}">
                <a16:creationId xmlns:a16="http://schemas.microsoft.com/office/drawing/2014/main" id="{F292FBF3-DA36-0E4B-9C8C-15E104211D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950913"/>
            <a:ext cx="8610600" cy="2382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en-US" altLang="zh-TW" sz="1800">
                <a:latin typeface="Comic Sans MS" panose="030F0902030302020204" pitchFamily="66" charset="0"/>
              </a:rPr>
              <a:t>Hardware platform = inter-connected set of chips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en-US" altLang="zh-TW" sz="1800">
                <a:latin typeface="Comic Sans MS" panose="030F0902030302020204" pitchFamily="66" charset="0"/>
              </a:rPr>
              <a:t>Chips are made of simpler chips, all the way down to elemantary logic gates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en-US" altLang="zh-TW" sz="1800">
                <a:latin typeface="Comic Sans MS" panose="030F0902030302020204" pitchFamily="66" charset="0"/>
              </a:rPr>
              <a:t>Logic gate = hardware element that implements a certain Boolean function</a:t>
            </a:r>
          </a:p>
          <a:p>
            <a:pPr eaLnBrk="1" hangingPunct="1">
              <a:lnSpc>
                <a:spcPct val="1200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n"/>
            </a:pPr>
            <a:r>
              <a:rPr lang="en-US" altLang="zh-TW" sz="1800">
                <a:latin typeface="Comic Sans MS" panose="030F0902030302020204" pitchFamily="66" charset="0"/>
              </a:rPr>
              <a:t>Every chip and gate has an </a:t>
            </a:r>
            <a:r>
              <a:rPr lang="en-US" altLang="zh-TW" sz="1800" i="1">
                <a:latin typeface="Comic Sans MS" panose="030F0902030302020204" pitchFamily="66" charset="0"/>
              </a:rPr>
              <a:t>interface</a:t>
            </a:r>
            <a:r>
              <a:rPr lang="en-US" altLang="zh-TW" sz="1800">
                <a:latin typeface="Comic Sans MS" panose="030F0902030302020204" pitchFamily="66" charset="0"/>
              </a:rPr>
              <a:t>, specifying WHAT it is doing, and an </a:t>
            </a:r>
            <a:r>
              <a:rPr lang="en-US" altLang="zh-TW" sz="1800" i="1">
                <a:latin typeface="Comic Sans MS" panose="030F0902030302020204" pitchFamily="66" charset="0"/>
              </a:rPr>
              <a:t>implementation</a:t>
            </a:r>
            <a:r>
              <a:rPr lang="en-US" altLang="zh-TW" sz="1800">
                <a:latin typeface="Comic Sans MS" panose="030F0902030302020204" pitchFamily="66" charset="0"/>
              </a:rPr>
              <a:t>, specifying HOW it is doing it.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  <a:buClr>
                <a:srgbClr val="006600"/>
              </a:buClr>
              <a:buFont typeface="Wingdings" pitchFamily="2" charset="2"/>
              <a:buChar char="n"/>
            </a:pPr>
            <a:endParaRPr lang="en-US" altLang="zh-TW" sz="1800">
              <a:latin typeface="Comic Sans MS" panose="030F0902030302020204" pitchFamily="66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標題 1">
            <a:extLst>
              <a:ext uri="{FF2B5EF4-FFF2-40B4-BE49-F238E27FC236}">
                <a16:creationId xmlns:a16="http://schemas.microsoft.com/office/drawing/2014/main" id="{FF5FFB3D-A866-DA46-B27C-8473D7B9A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Hardware description language (HDL)</a:t>
            </a:r>
            <a:endParaRPr lang="zh-TW" altLang="en-US"/>
          </a:p>
        </p:txBody>
      </p:sp>
      <p:graphicFrame>
        <p:nvGraphicFramePr>
          <p:cNvPr id="70658" name="Object 3">
            <a:extLst>
              <a:ext uri="{FF2B5EF4-FFF2-40B4-BE49-F238E27FC236}">
                <a16:creationId xmlns:a16="http://schemas.microsoft.com/office/drawing/2014/main" id="{1CB08739-3997-D64D-8DFC-F561CBEE4C5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28600" y="1052513"/>
          <a:ext cx="5715000" cy="277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0" r:id="rId3" imgW="27114500" imgH="10985500" progId="Visio.Drawing.6">
                  <p:embed/>
                </p:oleObj>
              </mc:Choice>
              <mc:Fallback>
                <p:oleObj r:id="rId3" imgW="27114500" imgH="1098550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618" t="6976" r="17877" b="2658"/>
                      <a:stretch>
                        <a:fillRect/>
                      </a:stretch>
                    </p:blipFill>
                    <p:spPr bwMode="auto">
                      <a:xfrm>
                        <a:off x="228600" y="1052513"/>
                        <a:ext cx="5715000" cy="27765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659" name="Object 4">
            <a:extLst>
              <a:ext uri="{FF2B5EF4-FFF2-40B4-BE49-F238E27FC236}">
                <a16:creationId xmlns:a16="http://schemas.microsoft.com/office/drawing/2014/main" id="{2322549D-5A3E-F94E-A8D4-9190A60018B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91000" y="2881313"/>
          <a:ext cx="4418013" cy="404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691" name="VISIO" r:id="rId5" imgW="27127200" imgH="21666200" progId="Visio.Drawing.6">
                  <p:embed/>
                </p:oleObj>
              </mc:Choice>
              <mc:Fallback>
                <p:oleObj name="VISIO" r:id="rId5" imgW="27127200" imgH="21666200" progId="Visio.Drawing.6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96" t="48402" r="62236" b="11899"/>
                      <a:stretch>
                        <a:fillRect/>
                      </a:stretch>
                    </p:blipFill>
                    <p:spPr bwMode="auto">
                      <a:xfrm>
                        <a:off x="4191000" y="2881313"/>
                        <a:ext cx="4418013" cy="4040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標題 1">
            <a:extLst>
              <a:ext uri="{FF2B5EF4-FFF2-40B4-BE49-F238E27FC236}">
                <a16:creationId xmlns:a16="http://schemas.microsoft.com/office/drawing/2014/main" id="{EF85D958-6952-7B48-8968-81A2694AF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tour ends:</a:t>
            </a:r>
            <a:endParaRPr lang="zh-TW" altLang="en-US"/>
          </a:p>
        </p:txBody>
      </p:sp>
      <p:graphicFrame>
        <p:nvGraphicFramePr>
          <p:cNvPr id="71682" name="Object 3">
            <a:extLst>
              <a:ext uri="{FF2B5EF4-FFF2-40B4-BE49-F238E27FC236}">
                <a16:creationId xmlns:a16="http://schemas.microsoft.com/office/drawing/2014/main" id="{4CC58D1E-8DCA-B243-A978-C1B64A9177B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19200" y="1981200"/>
          <a:ext cx="2436813" cy="236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2" name="VISIO" r:id="rId3" imgW="17475200" imgH="17551400" progId="Visio.Drawing.6">
                  <p:embed/>
                </p:oleObj>
              </mc:Choice>
              <mc:Fallback>
                <p:oleObj name="VISIO" r:id="rId3" imgW="17475200" imgH="17551400" progId="Visio.Drawing.6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8387" r="10808"/>
                      <a:stretch>
                        <a:fillRect/>
                      </a:stretch>
                    </p:blipFill>
                    <p:spPr bwMode="auto">
                      <a:xfrm>
                        <a:off x="1219200" y="1981200"/>
                        <a:ext cx="2436813" cy="236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4">
            <a:extLst>
              <a:ext uri="{FF2B5EF4-FFF2-40B4-BE49-F238E27FC236}">
                <a16:creationId xmlns:a16="http://schemas.microsoft.com/office/drawing/2014/main" id="{E1D859D5-0144-F34C-A1C9-5D59091B4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990600"/>
            <a:ext cx="1362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200000"/>
              </a:lnSpc>
              <a:spcBef>
                <a:spcPct val="30000"/>
              </a:spcBef>
              <a:buFont typeface="Wingdings" pitchFamily="2" charset="2"/>
              <a:buNone/>
              <a:defRPr/>
            </a:pPr>
            <a:r>
              <a:rPr lang="en-US" kern="0">
                <a:solidFill>
                  <a:srgbClr val="990033"/>
                </a:solidFill>
                <a:latin typeface="+mn-lt"/>
                <a:ea typeface="+mn-ea"/>
                <a:cs typeface="Arial" charset="0"/>
              </a:rPr>
              <a:t>Interface</a:t>
            </a:r>
          </a:p>
        </p:txBody>
      </p:sp>
      <p:sp>
        <p:nvSpPr>
          <p:cNvPr id="71686" name="Rectangle 7">
            <a:extLst>
              <a:ext uri="{FF2B5EF4-FFF2-40B4-BE49-F238E27FC236}">
                <a16:creationId xmlns:a16="http://schemas.microsoft.com/office/drawing/2014/main" id="{6496A5C7-E859-9D40-A35A-C21EA9F58E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3800" y="981075"/>
            <a:ext cx="41402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200000"/>
              </a:lnSpc>
              <a:spcBef>
                <a:spcPct val="30000"/>
              </a:spcBef>
              <a:buClr>
                <a:srgbClr val="006600"/>
              </a:buClr>
              <a:buFont typeface="Wingdings" pitchFamily="2" charset="2"/>
              <a:buNone/>
            </a:pPr>
            <a:r>
              <a:rPr lang="en-US" altLang="zh-TW" sz="1800">
                <a:solidFill>
                  <a:srgbClr val="990033"/>
                </a:solidFill>
                <a:latin typeface="Comic Sans MS" panose="030F0902030302020204" pitchFamily="66" charset="0"/>
              </a:rPr>
              <a:t>One implementation option (CMOS)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DDA882DE-C7D5-8C40-8742-124A6CE0E6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7888" y="1855683"/>
            <a:ext cx="3759200" cy="49784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21">
            <a:extLst>
              <a:ext uri="{FF2B5EF4-FFF2-40B4-BE49-F238E27FC236}">
                <a16:creationId xmlns:a16="http://schemas.microsoft.com/office/drawing/2014/main" id="{C614FBD5-A19F-D242-A826-E2C7C6A33D5A}"/>
              </a:ext>
            </a:extLst>
          </p:cNvPr>
          <p:cNvGrpSpPr>
            <a:grpSpLocks/>
          </p:cNvGrpSpPr>
          <p:nvPr/>
        </p:nvGrpSpPr>
        <p:grpSpPr bwMode="auto">
          <a:xfrm>
            <a:off x="6732588" y="4581525"/>
            <a:ext cx="2339975" cy="1843088"/>
            <a:chOff x="6732240" y="4581128"/>
            <a:chExt cx="2340508" cy="1843423"/>
          </a:xfrm>
        </p:grpSpPr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335212FB-B70B-5F42-98A3-9FD2F42D2B3A}"/>
                </a:ext>
              </a:extLst>
            </p:cNvPr>
            <p:cNvSpPr/>
            <p:nvPr/>
          </p:nvSpPr>
          <p:spPr>
            <a:xfrm>
              <a:off x="6732240" y="4581128"/>
              <a:ext cx="2340508" cy="18434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dirty="0"/>
            </a:p>
          </p:txBody>
        </p:sp>
        <p:sp>
          <p:nvSpPr>
            <p:cNvPr id="72824" name="文字方塊 109">
              <a:extLst>
                <a:ext uri="{FF2B5EF4-FFF2-40B4-BE49-F238E27FC236}">
                  <a16:creationId xmlns:a16="http://schemas.microsoft.com/office/drawing/2014/main" id="{C31229F8-C609-C84F-90D5-54FD4B1E00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32240" y="6021288"/>
              <a:ext cx="131318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2060"/>
                  </a:solidFill>
                  <a:latin typeface="Arial" panose="020B0604020202020204" pitchFamily="34" charset="0"/>
                </a:rPr>
                <a:t>Electronics</a:t>
              </a:r>
              <a:endParaRPr lang="zh-TW" altLang="en-US" sz="180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" name="群組 120">
            <a:extLst>
              <a:ext uri="{FF2B5EF4-FFF2-40B4-BE49-F238E27FC236}">
                <a16:creationId xmlns:a16="http://schemas.microsoft.com/office/drawing/2014/main" id="{06FFE076-F8C6-694B-9B5E-63980B745967}"/>
              </a:ext>
            </a:extLst>
          </p:cNvPr>
          <p:cNvGrpSpPr>
            <a:grpSpLocks/>
          </p:cNvGrpSpPr>
          <p:nvPr/>
        </p:nvGrpSpPr>
        <p:grpSpPr bwMode="auto">
          <a:xfrm>
            <a:off x="3132138" y="4437063"/>
            <a:ext cx="3565525" cy="1843087"/>
            <a:chOff x="3131839" y="4437112"/>
            <a:chExt cx="3565843" cy="1843423"/>
          </a:xfrm>
        </p:grpSpPr>
        <p:sp>
          <p:nvSpPr>
            <p:cNvPr id="112" name="矩形 111">
              <a:extLst>
                <a:ext uri="{FF2B5EF4-FFF2-40B4-BE49-F238E27FC236}">
                  <a16:creationId xmlns:a16="http://schemas.microsoft.com/office/drawing/2014/main" id="{680D00CF-79DE-0F40-868C-E258EC3492B8}"/>
                </a:ext>
              </a:extLst>
            </p:cNvPr>
            <p:cNvSpPr/>
            <p:nvPr/>
          </p:nvSpPr>
          <p:spPr>
            <a:xfrm>
              <a:off x="3131839" y="4437112"/>
              <a:ext cx="3565843" cy="1843423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dirty="0"/>
            </a:p>
          </p:txBody>
        </p:sp>
        <p:sp>
          <p:nvSpPr>
            <p:cNvPr id="72822" name="文字方塊 112">
              <a:extLst>
                <a:ext uri="{FF2B5EF4-FFF2-40B4-BE49-F238E27FC236}">
                  <a16:creationId xmlns:a16="http://schemas.microsoft.com/office/drawing/2014/main" id="{BD4FF66F-843F-A443-A2AD-B54525D743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1840" y="5877272"/>
              <a:ext cx="244169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2060"/>
                  </a:solidFill>
                  <a:latin typeface="Arial" panose="020B0604020202020204" pitchFamily="34" charset="0"/>
                </a:rPr>
                <a:t>Digital System Design</a:t>
              </a:r>
              <a:endParaRPr lang="zh-TW" altLang="en-US" sz="180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4" name="群組 119">
            <a:extLst>
              <a:ext uri="{FF2B5EF4-FFF2-40B4-BE49-F238E27FC236}">
                <a16:creationId xmlns:a16="http://schemas.microsoft.com/office/drawing/2014/main" id="{976EE18A-55E1-B149-800D-9F828DA37EB4}"/>
              </a:ext>
            </a:extLst>
          </p:cNvPr>
          <p:cNvGrpSpPr>
            <a:grpSpLocks/>
          </p:cNvGrpSpPr>
          <p:nvPr/>
        </p:nvGrpSpPr>
        <p:grpSpPr bwMode="auto">
          <a:xfrm>
            <a:off x="611188" y="3789363"/>
            <a:ext cx="2500312" cy="1593850"/>
            <a:chOff x="611560" y="3789041"/>
            <a:chExt cx="2499775" cy="1593467"/>
          </a:xfrm>
        </p:grpSpPr>
        <p:sp>
          <p:nvSpPr>
            <p:cNvPr id="114" name="矩形 113">
              <a:extLst>
                <a:ext uri="{FF2B5EF4-FFF2-40B4-BE49-F238E27FC236}">
                  <a16:creationId xmlns:a16="http://schemas.microsoft.com/office/drawing/2014/main" id="{04A7DBBF-541B-F145-A9BA-BD50FF06C37E}"/>
                </a:ext>
              </a:extLst>
            </p:cNvPr>
            <p:cNvSpPr/>
            <p:nvPr/>
          </p:nvSpPr>
          <p:spPr>
            <a:xfrm>
              <a:off x="611560" y="3789041"/>
              <a:ext cx="2499775" cy="1555376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dirty="0"/>
            </a:p>
          </p:txBody>
        </p:sp>
        <p:sp>
          <p:nvSpPr>
            <p:cNvPr id="72820" name="文字方塊 114">
              <a:extLst>
                <a:ext uri="{FF2B5EF4-FFF2-40B4-BE49-F238E27FC236}">
                  <a16:creationId xmlns:a16="http://schemas.microsoft.com/office/drawing/2014/main" id="{F13E957F-9DF3-EC4D-B2FC-B2547FC054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11560" y="5013176"/>
              <a:ext cx="248023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2060"/>
                  </a:solidFill>
                  <a:latin typeface="Arial" panose="020B0604020202020204" pitchFamily="34" charset="0"/>
                </a:rPr>
                <a:t>Computer Architecture</a:t>
              </a:r>
              <a:endParaRPr lang="zh-TW" altLang="en-US" sz="1800">
                <a:solidFill>
                  <a:srgbClr val="00206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5" name="群組 118">
            <a:extLst>
              <a:ext uri="{FF2B5EF4-FFF2-40B4-BE49-F238E27FC236}">
                <a16:creationId xmlns:a16="http://schemas.microsoft.com/office/drawing/2014/main" id="{C3BD3570-09EF-AD44-947D-1280B7DF131F}"/>
              </a:ext>
            </a:extLst>
          </p:cNvPr>
          <p:cNvGrpSpPr>
            <a:grpSpLocks/>
          </p:cNvGrpSpPr>
          <p:nvPr/>
        </p:nvGrpSpPr>
        <p:grpSpPr bwMode="auto">
          <a:xfrm>
            <a:off x="2627313" y="1268413"/>
            <a:ext cx="3600450" cy="1873250"/>
            <a:chOff x="2627784" y="1268760"/>
            <a:chExt cx="3600400" cy="1872208"/>
          </a:xfrm>
        </p:grpSpPr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C6F3AAA3-4F8E-5843-AC36-17979788A47D}"/>
                </a:ext>
              </a:extLst>
            </p:cNvPr>
            <p:cNvSpPr/>
            <p:nvPr/>
          </p:nvSpPr>
          <p:spPr>
            <a:xfrm>
              <a:off x="2699220" y="1268760"/>
              <a:ext cx="3528964" cy="187220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dirty="0"/>
            </a:p>
          </p:txBody>
        </p:sp>
        <p:sp>
          <p:nvSpPr>
            <p:cNvPr id="72817" name="文字方塊 116">
              <a:extLst>
                <a:ext uri="{FF2B5EF4-FFF2-40B4-BE49-F238E27FC236}">
                  <a16:creationId xmlns:a16="http://schemas.microsoft.com/office/drawing/2014/main" id="{3ED79C69-0BAE-E14B-B891-17735F8093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27784" y="2636912"/>
              <a:ext cx="203132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2060"/>
                  </a:solidFill>
                  <a:latin typeface="Arial" panose="020B0604020202020204" pitchFamily="34" charset="0"/>
                </a:rPr>
                <a:t>Operating System</a:t>
              </a:r>
            </a:p>
          </p:txBody>
        </p:sp>
        <p:sp>
          <p:nvSpPr>
            <p:cNvPr id="72818" name="文字方塊 117">
              <a:extLst>
                <a:ext uri="{FF2B5EF4-FFF2-40B4-BE49-F238E27FC236}">
                  <a16:creationId xmlns:a16="http://schemas.microsoft.com/office/drawing/2014/main" id="{B9598393-6D35-904B-8F1F-5A69F70BF7B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76056" y="1340768"/>
              <a:ext cx="110799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kumimoji="1" sz="28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1pPr>
              <a:lvl2pPr marL="742950" indent="-285750">
                <a:spcBef>
                  <a:spcPct val="20000"/>
                </a:spcBef>
                <a:buChar char="–"/>
                <a:defRPr kumimoji="1" sz="24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kumimoji="1" sz="20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kumimoji="1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4pPr>
              <a:lvl5pPr marL="2057400" indent="-228600">
                <a:spcBef>
                  <a:spcPct val="20000"/>
                </a:spcBef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kumimoji="1" sz="1600">
                  <a:solidFill>
                    <a:schemeClr val="tx1"/>
                  </a:solidFill>
                  <a:latin typeface="Trebuchet MS" panose="020B0703020202090204" pitchFamily="34" charset="0"/>
                  <a:ea typeface="新細明體" panose="02020500000000000000" pitchFamily="18" charset="-12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TW" sz="1800">
                  <a:solidFill>
                    <a:srgbClr val="002060"/>
                  </a:solidFill>
                  <a:latin typeface="Arial" panose="020B0604020202020204" pitchFamily="34" charset="0"/>
                </a:rPr>
                <a:t>Compiler</a:t>
              </a:r>
            </a:p>
          </p:txBody>
        </p:sp>
      </p:grpSp>
      <p:sp>
        <p:nvSpPr>
          <p:cNvPr id="72709" name="標題 1">
            <a:extLst>
              <a:ext uri="{FF2B5EF4-FFF2-40B4-BE49-F238E27FC236}">
                <a16:creationId xmlns:a16="http://schemas.microsoft.com/office/drawing/2014/main" id="{71F5EBB4-3CA3-8B4A-9313-04FA4EB94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/>
              <a:t>The tour map, revisited</a:t>
            </a:r>
            <a:endParaRPr lang="zh-TW" altLang="en-US"/>
          </a:p>
        </p:txBody>
      </p:sp>
      <p:grpSp>
        <p:nvGrpSpPr>
          <p:cNvPr id="72710" name="Group 3">
            <a:extLst>
              <a:ext uri="{FF2B5EF4-FFF2-40B4-BE49-F238E27FC236}">
                <a16:creationId xmlns:a16="http://schemas.microsoft.com/office/drawing/2014/main" id="{C70EC4CB-01F5-BF43-A22F-D95D5D5F7886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1196975"/>
            <a:ext cx="8809038" cy="4867275"/>
            <a:chOff x="163" y="634"/>
            <a:chExt cx="5549" cy="3066"/>
          </a:xfrm>
        </p:grpSpPr>
        <p:grpSp>
          <p:nvGrpSpPr>
            <p:cNvPr id="72712" name="Group 4">
              <a:extLst>
                <a:ext uri="{FF2B5EF4-FFF2-40B4-BE49-F238E27FC236}">
                  <a16:creationId xmlns:a16="http://schemas.microsoft.com/office/drawing/2014/main" id="{735322E1-0910-DC46-A739-0ACD40E097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3" y="1955"/>
              <a:ext cx="4051" cy="445"/>
              <a:chOff x="833" y="1955"/>
              <a:chExt cx="4051" cy="445"/>
            </a:xfrm>
          </p:grpSpPr>
          <p:sp>
            <p:nvSpPr>
              <p:cNvPr id="72810" name="Rectangle 5">
                <a:extLst>
                  <a:ext uri="{FF2B5EF4-FFF2-40B4-BE49-F238E27FC236}">
                    <a16:creationId xmlns:a16="http://schemas.microsoft.com/office/drawing/2014/main" id="{7E31CA06-B4CE-0044-86AC-8510D12677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62" y="2073"/>
                <a:ext cx="454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11" name="Rectangle 6">
                <a:extLst>
                  <a:ext uri="{FF2B5EF4-FFF2-40B4-BE49-F238E27FC236}">
                    <a16:creationId xmlns:a16="http://schemas.microsoft.com/office/drawing/2014/main" id="{7E03A5D0-8859-D546-97E9-8D3E7F41D1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90" y="2065"/>
                <a:ext cx="377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Assembler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12" name="Freeform 7">
                <a:extLst>
                  <a:ext uri="{FF2B5EF4-FFF2-40B4-BE49-F238E27FC236}">
                    <a16:creationId xmlns:a16="http://schemas.microsoft.com/office/drawing/2014/main" id="{4DDF8AFD-E968-C94D-8956-5D8289472C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3" y="2239"/>
                <a:ext cx="483" cy="140"/>
              </a:xfrm>
              <a:custGeom>
                <a:avLst/>
                <a:gdLst>
                  <a:gd name="T0" fmla="*/ 0 w 483"/>
                  <a:gd name="T1" fmla="*/ 71 h 140"/>
                  <a:gd name="T2" fmla="*/ 3 w 483"/>
                  <a:gd name="T3" fmla="*/ 59 h 140"/>
                  <a:gd name="T4" fmla="*/ 13 w 483"/>
                  <a:gd name="T5" fmla="*/ 48 h 140"/>
                  <a:gd name="T6" fmla="*/ 26 w 483"/>
                  <a:gd name="T7" fmla="*/ 38 h 140"/>
                  <a:gd name="T8" fmla="*/ 47 w 483"/>
                  <a:gd name="T9" fmla="*/ 28 h 140"/>
                  <a:gd name="T10" fmla="*/ 72 w 483"/>
                  <a:gd name="T11" fmla="*/ 20 h 140"/>
                  <a:gd name="T12" fmla="*/ 99 w 483"/>
                  <a:gd name="T13" fmla="*/ 13 h 140"/>
                  <a:gd name="T14" fmla="*/ 132 w 483"/>
                  <a:gd name="T15" fmla="*/ 9 h 140"/>
                  <a:gd name="T16" fmla="*/ 166 w 483"/>
                  <a:gd name="T17" fmla="*/ 4 h 140"/>
                  <a:gd name="T18" fmla="*/ 204 w 483"/>
                  <a:gd name="T19" fmla="*/ 0 h 140"/>
                  <a:gd name="T20" fmla="*/ 241 w 483"/>
                  <a:gd name="T21" fmla="*/ 0 h 140"/>
                  <a:gd name="T22" fmla="*/ 279 w 483"/>
                  <a:gd name="T23" fmla="*/ 0 h 140"/>
                  <a:gd name="T24" fmla="*/ 317 w 483"/>
                  <a:gd name="T25" fmla="*/ 4 h 140"/>
                  <a:gd name="T26" fmla="*/ 351 w 483"/>
                  <a:gd name="T27" fmla="*/ 9 h 140"/>
                  <a:gd name="T28" fmla="*/ 383 w 483"/>
                  <a:gd name="T29" fmla="*/ 13 h 140"/>
                  <a:gd name="T30" fmla="*/ 411 w 483"/>
                  <a:gd name="T31" fmla="*/ 20 h 140"/>
                  <a:gd name="T32" fmla="*/ 436 w 483"/>
                  <a:gd name="T33" fmla="*/ 28 h 140"/>
                  <a:gd name="T34" fmla="*/ 457 w 483"/>
                  <a:gd name="T35" fmla="*/ 38 h 140"/>
                  <a:gd name="T36" fmla="*/ 470 w 483"/>
                  <a:gd name="T37" fmla="*/ 48 h 140"/>
                  <a:gd name="T38" fmla="*/ 480 w 483"/>
                  <a:gd name="T39" fmla="*/ 59 h 140"/>
                  <a:gd name="T40" fmla="*/ 483 w 483"/>
                  <a:gd name="T41" fmla="*/ 71 h 140"/>
                  <a:gd name="T42" fmla="*/ 480 w 483"/>
                  <a:gd name="T43" fmla="*/ 81 h 140"/>
                  <a:gd name="T44" fmla="*/ 470 w 483"/>
                  <a:gd name="T45" fmla="*/ 92 h 140"/>
                  <a:gd name="T46" fmla="*/ 457 w 483"/>
                  <a:gd name="T47" fmla="*/ 102 h 140"/>
                  <a:gd name="T48" fmla="*/ 436 w 483"/>
                  <a:gd name="T49" fmla="*/ 112 h 140"/>
                  <a:gd name="T50" fmla="*/ 411 w 483"/>
                  <a:gd name="T51" fmla="*/ 120 h 140"/>
                  <a:gd name="T52" fmla="*/ 383 w 483"/>
                  <a:gd name="T53" fmla="*/ 127 h 140"/>
                  <a:gd name="T54" fmla="*/ 351 w 483"/>
                  <a:gd name="T55" fmla="*/ 133 h 140"/>
                  <a:gd name="T56" fmla="*/ 317 w 483"/>
                  <a:gd name="T57" fmla="*/ 137 h 140"/>
                  <a:gd name="T58" fmla="*/ 279 w 483"/>
                  <a:gd name="T59" fmla="*/ 140 h 140"/>
                  <a:gd name="T60" fmla="*/ 241 w 483"/>
                  <a:gd name="T61" fmla="*/ 140 h 140"/>
                  <a:gd name="T62" fmla="*/ 204 w 483"/>
                  <a:gd name="T63" fmla="*/ 140 h 140"/>
                  <a:gd name="T64" fmla="*/ 166 w 483"/>
                  <a:gd name="T65" fmla="*/ 137 h 140"/>
                  <a:gd name="T66" fmla="*/ 132 w 483"/>
                  <a:gd name="T67" fmla="*/ 133 h 140"/>
                  <a:gd name="T68" fmla="*/ 99 w 483"/>
                  <a:gd name="T69" fmla="*/ 127 h 140"/>
                  <a:gd name="T70" fmla="*/ 72 w 483"/>
                  <a:gd name="T71" fmla="*/ 120 h 140"/>
                  <a:gd name="T72" fmla="*/ 47 w 483"/>
                  <a:gd name="T73" fmla="*/ 112 h 140"/>
                  <a:gd name="T74" fmla="*/ 26 w 483"/>
                  <a:gd name="T75" fmla="*/ 102 h 140"/>
                  <a:gd name="T76" fmla="*/ 13 w 483"/>
                  <a:gd name="T77" fmla="*/ 92 h 140"/>
                  <a:gd name="T78" fmla="*/ 3 w 483"/>
                  <a:gd name="T79" fmla="*/ 81 h 140"/>
                  <a:gd name="T80" fmla="*/ 0 w 483"/>
                  <a:gd name="T81" fmla="*/ 71 h 140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483"/>
                  <a:gd name="T124" fmla="*/ 0 h 140"/>
                  <a:gd name="T125" fmla="*/ 483 w 483"/>
                  <a:gd name="T126" fmla="*/ 140 h 140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483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48"/>
                    </a:lnTo>
                    <a:lnTo>
                      <a:pt x="26" y="38"/>
                    </a:lnTo>
                    <a:lnTo>
                      <a:pt x="47" y="28"/>
                    </a:lnTo>
                    <a:lnTo>
                      <a:pt x="72" y="20"/>
                    </a:lnTo>
                    <a:lnTo>
                      <a:pt x="99" y="13"/>
                    </a:lnTo>
                    <a:lnTo>
                      <a:pt x="132" y="9"/>
                    </a:lnTo>
                    <a:lnTo>
                      <a:pt x="166" y="4"/>
                    </a:lnTo>
                    <a:lnTo>
                      <a:pt x="204" y="0"/>
                    </a:lnTo>
                    <a:lnTo>
                      <a:pt x="241" y="0"/>
                    </a:lnTo>
                    <a:lnTo>
                      <a:pt x="279" y="0"/>
                    </a:lnTo>
                    <a:lnTo>
                      <a:pt x="317" y="4"/>
                    </a:lnTo>
                    <a:lnTo>
                      <a:pt x="351" y="9"/>
                    </a:lnTo>
                    <a:lnTo>
                      <a:pt x="383" y="13"/>
                    </a:lnTo>
                    <a:lnTo>
                      <a:pt x="411" y="20"/>
                    </a:lnTo>
                    <a:lnTo>
                      <a:pt x="436" y="28"/>
                    </a:lnTo>
                    <a:lnTo>
                      <a:pt x="457" y="38"/>
                    </a:lnTo>
                    <a:lnTo>
                      <a:pt x="470" y="48"/>
                    </a:lnTo>
                    <a:lnTo>
                      <a:pt x="480" y="59"/>
                    </a:lnTo>
                    <a:lnTo>
                      <a:pt x="483" y="71"/>
                    </a:lnTo>
                    <a:lnTo>
                      <a:pt x="480" y="81"/>
                    </a:lnTo>
                    <a:lnTo>
                      <a:pt x="470" y="92"/>
                    </a:lnTo>
                    <a:lnTo>
                      <a:pt x="457" y="102"/>
                    </a:lnTo>
                    <a:lnTo>
                      <a:pt x="436" y="112"/>
                    </a:lnTo>
                    <a:lnTo>
                      <a:pt x="411" y="120"/>
                    </a:lnTo>
                    <a:lnTo>
                      <a:pt x="383" y="127"/>
                    </a:lnTo>
                    <a:lnTo>
                      <a:pt x="351" y="133"/>
                    </a:lnTo>
                    <a:lnTo>
                      <a:pt x="317" y="137"/>
                    </a:lnTo>
                    <a:lnTo>
                      <a:pt x="279" y="140"/>
                    </a:lnTo>
                    <a:lnTo>
                      <a:pt x="241" y="140"/>
                    </a:lnTo>
                    <a:lnTo>
                      <a:pt x="204" y="140"/>
                    </a:lnTo>
                    <a:lnTo>
                      <a:pt x="166" y="137"/>
                    </a:lnTo>
                    <a:lnTo>
                      <a:pt x="132" y="133"/>
                    </a:lnTo>
                    <a:lnTo>
                      <a:pt x="99" y="127"/>
                    </a:lnTo>
                    <a:lnTo>
                      <a:pt x="72" y="120"/>
                    </a:lnTo>
                    <a:lnTo>
                      <a:pt x="47" y="112"/>
                    </a:lnTo>
                    <a:lnTo>
                      <a:pt x="26" y="102"/>
                    </a:lnTo>
                    <a:lnTo>
                      <a:pt x="13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813" name="Rectangle 8">
                <a:extLst>
                  <a:ext uri="{FF2B5EF4-FFF2-40B4-BE49-F238E27FC236}">
                    <a16:creationId xmlns:a16="http://schemas.microsoft.com/office/drawing/2014/main" id="{556B8E73-89C4-B04B-93CE-B2CD33366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26" y="2268"/>
                <a:ext cx="31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 6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14" name="Freeform 9">
                <a:extLst>
                  <a:ext uri="{FF2B5EF4-FFF2-40B4-BE49-F238E27FC236}">
                    <a16:creationId xmlns:a16="http://schemas.microsoft.com/office/drawing/2014/main" id="{0F8F5464-23C3-B64C-86AE-EE2A461B30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6" y="1955"/>
                <a:ext cx="4028" cy="404"/>
              </a:xfrm>
              <a:custGeom>
                <a:avLst/>
                <a:gdLst>
                  <a:gd name="T0" fmla="*/ 0 w 4028"/>
                  <a:gd name="T1" fmla="*/ 404 h 404"/>
                  <a:gd name="T2" fmla="*/ 0 w 4028"/>
                  <a:gd name="T3" fmla="*/ 232 h 404"/>
                  <a:gd name="T4" fmla="*/ 4028 w 4028"/>
                  <a:gd name="T5" fmla="*/ 232 h 404"/>
                  <a:gd name="T6" fmla="*/ 4028 w 4028"/>
                  <a:gd name="T7" fmla="*/ 0 h 40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28"/>
                  <a:gd name="T13" fmla="*/ 0 h 404"/>
                  <a:gd name="T14" fmla="*/ 4028 w 4028"/>
                  <a:gd name="T15" fmla="*/ 404 h 40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28" h="404">
                    <a:moveTo>
                      <a:pt x="0" y="404"/>
                    </a:moveTo>
                    <a:lnTo>
                      <a:pt x="0" y="232"/>
                    </a:lnTo>
                    <a:lnTo>
                      <a:pt x="4028" y="232"/>
                    </a:lnTo>
                    <a:lnTo>
                      <a:pt x="4028" y="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815" name="Freeform 10">
                <a:extLst>
                  <a:ext uri="{FF2B5EF4-FFF2-40B4-BE49-F238E27FC236}">
                    <a16:creationId xmlns:a16="http://schemas.microsoft.com/office/drawing/2014/main" id="{B31DBC2E-BBA3-994F-88BA-4A95AB914A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3" y="2353"/>
                <a:ext cx="47" cy="47"/>
              </a:xfrm>
              <a:custGeom>
                <a:avLst/>
                <a:gdLst>
                  <a:gd name="T0" fmla="*/ 47 w 47"/>
                  <a:gd name="T1" fmla="*/ 0 h 47"/>
                  <a:gd name="T2" fmla="*/ 23 w 47"/>
                  <a:gd name="T3" fmla="*/ 47 h 47"/>
                  <a:gd name="T4" fmla="*/ 0 w 47"/>
                  <a:gd name="T5" fmla="*/ 0 h 47"/>
                  <a:gd name="T6" fmla="*/ 47 w 47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7"/>
                  <a:gd name="T14" fmla="*/ 47 w 47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7">
                    <a:moveTo>
                      <a:pt x="47" y="0"/>
                    </a:moveTo>
                    <a:lnTo>
                      <a:pt x="23" y="47"/>
                    </a:lnTo>
                    <a:lnTo>
                      <a:pt x="0" y="0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2713" name="Group 11">
              <a:extLst>
                <a:ext uri="{FF2B5EF4-FFF2-40B4-BE49-F238E27FC236}">
                  <a16:creationId xmlns:a16="http://schemas.microsoft.com/office/drawing/2014/main" id="{8F5442DB-FB91-6045-814E-03DEAED3A8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52" y="778"/>
              <a:ext cx="753" cy="641"/>
              <a:chOff x="1752" y="778"/>
              <a:chExt cx="753" cy="641"/>
            </a:xfrm>
          </p:grpSpPr>
          <p:sp>
            <p:nvSpPr>
              <p:cNvPr id="72804" name="Rectangle 12">
                <a:extLst>
                  <a:ext uri="{FF2B5EF4-FFF2-40B4-BE49-F238E27FC236}">
                    <a16:creationId xmlns:a16="http://schemas.microsoft.com/office/drawing/2014/main" id="{46BC5854-F750-9C43-A2CD-928C83F302E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933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5" name="Rectangle 13">
                <a:extLst>
                  <a:ext uri="{FF2B5EF4-FFF2-40B4-BE49-F238E27FC236}">
                    <a16:creationId xmlns:a16="http://schemas.microsoft.com/office/drawing/2014/main" id="{5B3D0FFE-C863-F746-945C-E9DE6DFEBC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04" y="984"/>
                <a:ext cx="6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H.L. Language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6" name="Rectangle 14">
                <a:extLst>
                  <a:ext uri="{FF2B5EF4-FFF2-40B4-BE49-F238E27FC236}">
                    <a16:creationId xmlns:a16="http://schemas.microsoft.com/office/drawing/2014/main" id="{7C3B6115-53C0-1141-88AC-FF5A100352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93" y="1115"/>
                <a:ext cx="6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7" name="Rectangle 15">
                <a:extLst>
                  <a:ext uri="{FF2B5EF4-FFF2-40B4-BE49-F238E27FC236}">
                    <a16:creationId xmlns:a16="http://schemas.microsoft.com/office/drawing/2014/main" id="{50B87E0A-F5D3-FC4C-84D3-06B453BFC3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98" y="1247"/>
                <a:ext cx="678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Operating Sys.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8" name="Rectangle 16">
                <a:extLst>
                  <a:ext uri="{FF2B5EF4-FFF2-40B4-BE49-F238E27FC236}">
                    <a16:creationId xmlns:a16="http://schemas.microsoft.com/office/drawing/2014/main" id="{EBFFDA97-DC9C-D741-8FBB-925AF66839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2" y="778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9" name="Rectangle 17">
                <a:extLst>
                  <a:ext uri="{FF2B5EF4-FFF2-40B4-BE49-F238E27FC236}">
                    <a16:creationId xmlns:a16="http://schemas.microsoft.com/office/drawing/2014/main" id="{CCD4EE54-F9CD-BE44-88B9-43F60BD060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813" y="804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2714" name="Group 18">
              <a:extLst>
                <a:ext uri="{FF2B5EF4-FFF2-40B4-BE49-F238E27FC236}">
                  <a16:creationId xmlns:a16="http://schemas.microsoft.com/office/drawing/2014/main" id="{C4A14BDF-27FA-E647-976F-1796CA68B26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3" y="997"/>
              <a:ext cx="655" cy="299"/>
              <a:chOff x="2332" y="1525"/>
              <a:chExt cx="655" cy="299"/>
            </a:xfrm>
          </p:grpSpPr>
          <p:sp>
            <p:nvSpPr>
              <p:cNvPr id="72799" name="Rectangle 19">
                <a:extLst>
                  <a:ext uri="{FF2B5EF4-FFF2-40B4-BE49-F238E27FC236}">
                    <a16:creationId xmlns:a16="http://schemas.microsoft.com/office/drawing/2014/main" id="{A65B405A-EE58-8C4D-A675-F8C83CD3EE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33" y="1550"/>
                <a:ext cx="466" cy="8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0" name="Rectangle 20">
                <a:extLst>
                  <a:ext uri="{FF2B5EF4-FFF2-40B4-BE49-F238E27FC236}">
                    <a16:creationId xmlns:a16="http://schemas.microsoft.com/office/drawing/2014/main" id="{5C3090A7-F12D-9243-AEEF-3B6E1494AC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1" y="1525"/>
                <a:ext cx="41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Compiler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1" name="Rectangle 21">
                <a:extLst>
                  <a:ext uri="{FF2B5EF4-FFF2-40B4-BE49-F238E27FC236}">
                    <a16:creationId xmlns:a16="http://schemas.microsoft.com/office/drawing/2014/main" id="{F48E5C96-EC99-B04A-8947-6742B92CE8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92" y="1738"/>
                <a:ext cx="53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10 - 11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802" name="Line 22">
                <a:extLst>
                  <a:ext uri="{FF2B5EF4-FFF2-40B4-BE49-F238E27FC236}">
                    <a16:creationId xmlns:a16="http://schemas.microsoft.com/office/drawing/2014/main" id="{F1288043-94CA-C249-B054-2E15DE420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2" y="1669"/>
                <a:ext cx="61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803" name="Freeform 23">
                <a:extLst>
                  <a:ext uri="{FF2B5EF4-FFF2-40B4-BE49-F238E27FC236}">
                    <a16:creationId xmlns:a16="http://schemas.microsoft.com/office/drawing/2014/main" id="{BCF39D16-FC63-DC40-8CC8-20351D742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9" y="164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2715" name="Group 24">
              <a:extLst>
                <a:ext uri="{FF2B5EF4-FFF2-40B4-BE49-F238E27FC236}">
                  <a16:creationId xmlns:a16="http://schemas.microsoft.com/office/drawing/2014/main" id="{99759E6D-76AE-AB4A-98BB-C2BE46093C2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13" y="1337"/>
              <a:ext cx="810" cy="339"/>
              <a:chOff x="3913" y="1337"/>
              <a:chExt cx="810" cy="339"/>
            </a:xfrm>
          </p:grpSpPr>
          <p:sp>
            <p:nvSpPr>
              <p:cNvPr id="72793" name="Rectangle 25">
                <a:extLst>
                  <a:ext uri="{FF2B5EF4-FFF2-40B4-BE49-F238E27FC236}">
                    <a16:creationId xmlns:a16="http://schemas.microsoft.com/office/drawing/2014/main" id="{40081247-FF9B-734E-9F31-1813BF5DD2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70" y="1352"/>
                <a:ext cx="733" cy="8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94" name="Rectangle 26">
                <a:extLst>
                  <a:ext uri="{FF2B5EF4-FFF2-40B4-BE49-F238E27FC236}">
                    <a16:creationId xmlns:a16="http://schemas.microsoft.com/office/drawing/2014/main" id="{1386677E-168C-A64E-AE9E-845A1D089D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97" y="1337"/>
                <a:ext cx="64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VM Translator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95" name="Freeform 27">
                <a:extLst>
                  <a:ext uri="{FF2B5EF4-FFF2-40B4-BE49-F238E27FC236}">
                    <a16:creationId xmlns:a16="http://schemas.microsoft.com/office/drawing/2014/main" id="{F3745256-C2D3-4846-B052-61B0D7BF13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534"/>
                <a:ext cx="558" cy="142"/>
              </a:xfrm>
              <a:custGeom>
                <a:avLst/>
                <a:gdLst>
                  <a:gd name="T0" fmla="*/ 0 w 558"/>
                  <a:gd name="T1" fmla="*/ 71 h 142"/>
                  <a:gd name="T2" fmla="*/ 3 w 558"/>
                  <a:gd name="T3" fmla="*/ 61 h 142"/>
                  <a:gd name="T4" fmla="*/ 11 w 558"/>
                  <a:gd name="T5" fmla="*/ 50 h 142"/>
                  <a:gd name="T6" fmla="*/ 28 w 558"/>
                  <a:gd name="T7" fmla="*/ 40 h 142"/>
                  <a:gd name="T8" fmla="*/ 47 w 558"/>
                  <a:gd name="T9" fmla="*/ 31 h 142"/>
                  <a:gd name="T10" fmla="*/ 73 w 558"/>
                  <a:gd name="T11" fmla="*/ 23 h 142"/>
                  <a:gd name="T12" fmla="*/ 104 w 558"/>
                  <a:gd name="T13" fmla="*/ 17 h 142"/>
                  <a:gd name="T14" fmla="*/ 139 w 558"/>
                  <a:gd name="T15" fmla="*/ 10 h 142"/>
                  <a:gd name="T16" fmla="*/ 176 w 558"/>
                  <a:gd name="T17" fmla="*/ 5 h 142"/>
                  <a:gd name="T18" fmla="*/ 217 w 558"/>
                  <a:gd name="T19" fmla="*/ 2 h 142"/>
                  <a:gd name="T20" fmla="*/ 258 w 558"/>
                  <a:gd name="T21" fmla="*/ 0 h 142"/>
                  <a:gd name="T22" fmla="*/ 300 w 558"/>
                  <a:gd name="T23" fmla="*/ 0 h 142"/>
                  <a:gd name="T24" fmla="*/ 341 w 558"/>
                  <a:gd name="T25" fmla="*/ 2 h 142"/>
                  <a:gd name="T26" fmla="*/ 382 w 558"/>
                  <a:gd name="T27" fmla="*/ 5 h 142"/>
                  <a:gd name="T28" fmla="*/ 420 w 558"/>
                  <a:gd name="T29" fmla="*/ 10 h 142"/>
                  <a:gd name="T30" fmla="*/ 454 w 558"/>
                  <a:gd name="T31" fmla="*/ 17 h 142"/>
                  <a:gd name="T32" fmla="*/ 485 w 558"/>
                  <a:gd name="T33" fmla="*/ 23 h 142"/>
                  <a:gd name="T34" fmla="*/ 511 w 558"/>
                  <a:gd name="T35" fmla="*/ 31 h 142"/>
                  <a:gd name="T36" fmla="*/ 531 w 558"/>
                  <a:gd name="T37" fmla="*/ 40 h 142"/>
                  <a:gd name="T38" fmla="*/ 547 w 558"/>
                  <a:gd name="T39" fmla="*/ 50 h 142"/>
                  <a:gd name="T40" fmla="*/ 555 w 558"/>
                  <a:gd name="T41" fmla="*/ 61 h 142"/>
                  <a:gd name="T42" fmla="*/ 558 w 558"/>
                  <a:gd name="T43" fmla="*/ 71 h 142"/>
                  <a:gd name="T44" fmla="*/ 555 w 558"/>
                  <a:gd name="T45" fmla="*/ 81 h 142"/>
                  <a:gd name="T46" fmla="*/ 547 w 558"/>
                  <a:gd name="T47" fmla="*/ 92 h 142"/>
                  <a:gd name="T48" fmla="*/ 531 w 558"/>
                  <a:gd name="T49" fmla="*/ 102 h 142"/>
                  <a:gd name="T50" fmla="*/ 511 w 558"/>
                  <a:gd name="T51" fmla="*/ 110 h 142"/>
                  <a:gd name="T52" fmla="*/ 485 w 558"/>
                  <a:gd name="T53" fmla="*/ 119 h 142"/>
                  <a:gd name="T54" fmla="*/ 454 w 558"/>
                  <a:gd name="T55" fmla="*/ 125 h 142"/>
                  <a:gd name="T56" fmla="*/ 420 w 558"/>
                  <a:gd name="T57" fmla="*/ 132 h 142"/>
                  <a:gd name="T58" fmla="*/ 382 w 558"/>
                  <a:gd name="T59" fmla="*/ 137 h 142"/>
                  <a:gd name="T60" fmla="*/ 341 w 558"/>
                  <a:gd name="T61" fmla="*/ 140 h 142"/>
                  <a:gd name="T62" fmla="*/ 300 w 558"/>
                  <a:gd name="T63" fmla="*/ 142 h 142"/>
                  <a:gd name="T64" fmla="*/ 258 w 558"/>
                  <a:gd name="T65" fmla="*/ 142 h 142"/>
                  <a:gd name="T66" fmla="*/ 217 w 558"/>
                  <a:gd name="T67" fmla="*/ 140 h 142"/>
                  <a:gd name="T68" fmla="*/ 176 w 558"/>
                  <a:gd name="T69" fmla="*/ 137 h 142"/>
                  <a:gd name="T70" fmla="*/ 139 w 558"/>
                  <a:gd name="T71" fmla="*/ 132 h 142"/>
                  <a:gd name="T72" fmla="*/ 104 w 558"/>
                  <a:gd name="T73" fmla="*/ 125 h 142"/>
                  <a:gd name="T74" fmla="*/ 73 w 558"/>
                  <a:gd name="T75" fmla="*/ 119 h 142"/>
                  <a:gd name="T76" fmla="*/ 47 w 558"/>
                  <a:gd name="T77" fmla="*/ 110 h 142"/>
                  <a:gd name="T78" fmla="*/ 28 w 558"/>
                  <a:gd name="T79" fmla="*/ 102 h 142"/>
                  <a:gd name="T80" fmla="*/ 11 w 558"/>
                  <a:gd name="T81" fmla="*/ 92 h 142"/>
                  <a:gd name="T82" fmla="*/ 3 w 558"/>
                  <a:gd name="T83" fmla="*/ 81 h 142"/>
                  <a:gd name="T84" fmla="*/ 0 w 558"/>
                  <a:gd name="T85" fmla="*/ 71 h 14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58"/>
                  <a:gd name="T130" fmla="*/ 0 h 142"/>
                  <a:gd name="T131" fmla="*/ 558 w 558"/>
                  <a:gd name="T132" fmla="*/ 142 h 142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58" h="142">
                    <a:moveTo>
                      <a:pt x="0" y="71"/>
                    </a:moveTo>
                    <a:lnTo>
                      <a:pt x="3" y="61"/>
                    </a:lnTo>
                    <a:lnTo>
                      <a:pt x="11" y="50"/>
                    </a:lnTo>
                    <a:lnTo>
                      <a:pt x="28" y="40"/>
                    </a:lnTo>
                    <a:lnTo>
                      <a:pt x="47" y="31"/>
                    </a:lnTo>
                    <a:lnTo>
                      <a:pt x="73" y="23"/>
                    </a:lnTo>
                    <a:lnTo>
                      <a:pt x="104" y="17"/>
                    </a:lnTo>
                    <a:lnTo>
                      <a:pt x="139" y="10"/>
                    </a:lnTo>
                    <a:lnTo>
                      <a:pt x="176" y="5"/>
                    </a:lnTo>
                    <a:lnTo>
                      <a:pt x="217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1" y="2"/>
                    </a:lnTo>
                    <a:lnTo>
                      <a:pt x="382" y="5"/>
                    </a:lnTo>
                    <a:lnTo>
                      <a:pt x="420" y="10"/>
                    </a:lnTo>
                    <a:lnTo>
                      <a:pt x="454" y="17"/>
                    </a:lnTo>
                    <a:lnTo>
                      <a:pt x="485" y="23"/>
                    </a:lnTo>
                    <a:lnTo>
                      <a:pt x="511" y="31"/>
                    </a:lnTo>
                    <a:lnTo>
                      <a:pt x="531" y="40"/>
                    </a:lnTo>
                    <a:lnTo>
                      <a:pt x="547" y="50"/>
                    </a:lnTo>
                    <a:lnTo>
                      <a:pt x="555" y="61"/>
                    </a:lnTo>
                    <a:lnTo>
                      <a:pt x="558" y="71"/>
                    </a:lnTo>
                    <a:lnTo>
                      <a:pt x="555" y="81"/>
                    </a:lnTo>
                    <a:lnTo>
                      <a:pt x="547" y="92"/>
                    </a:lnTo>
                    <a:lnTo>
                      <a:pt x="531" y="102"/>
                    </a:lnTo>
                    <a:lnTo>
                      <a:pt x="511" y="110"/>
                    </a:lnTo>
                    <a:lnTo>
                      <a:pt x="485" y="119"/>
                    </a:lnTo>
                    <a:lnTo>
                      <a:pt x="454" y="125"/>
                    </a:lnTo>
                    <a:lnTo>
                      <a:pt x="420" y="132"/>
                    </a:lnTo>
                    <a:lnTo>
                      <a:pt x="382" y="137"/>
                    </a:lnTo>
                    <a:lnTo>
                      <a:pt x="341" y="140"/>
                    </a:lnTo>
                    <a:lnTo>
                      <a:pt x="300" y="142"/>
                    </a:lnTo>
                    <a:lnTo>
                      <a:pt x="258" y="142"/>
                    </a:lnTo>
                    <a:lnTo>
                      <a:pt x="217" y="140"/>
                    </a:lnTo>
                    <a:lnTo>
                      <a:pt x="176" y="137"/>
                    </a:lnTo>
                    <a:lnTo>
                      <a:pt x="139" y="132"/>
                    </a:lnTo>
                    <a:lnTo>
                      <a:pt x="104" y="125"/>
                    </a:lnTo>
                    <a:lnTo>
                      <a:pt x="73" y="119"/>
                    </a:lnTo>
                    <a:lnTo>
                      <a:pt x="47" y="110"/>
                    </a:lnTo>
                    <a:lnTo>
                      <a:pt x="28" y="102"/>
                    </a:lnTo>
                    <a:lnTo>
                      <a:pt x="11" y="92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96" name="Rectangle 28">
                <a:extLst>
                  <a:ext uri="{FF2B5EF4-FFF2-40B4-BE49-F238E27FC236}">
                    <a16:creationId xmlns:a16="http://schemas.microsoft.com/office/drawing/2014/main" id="{23D6763E-3004-E348-8FCD-E6BD69276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04" y="1563"/>
                <a:ext cx="45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7 - 8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97" name="Line 29">
                <a:extLst>
                  <a:ext uri="{FF2B5EF4-FFF2-40B4-BE49-F238E27FC236}">
                    <a16:creationId xmlns:a16="http://schemas.microsoft.com/office/drawing/2014/main" id="{2F2FC610-8B77-044D-AB8E-C37A07F70FF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13" y="1498"/>
                <a:ext cx="76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98" name="Freeform 30">
                <a:extLst>
                  <a:ext uri="{FF2B5EF4-FFF2-40B4-BE49-F238E27FC236}">
                    <a16:creationId xmlns:a16="http://schemas.microsoft.com/office/drawing/2014/main" id="{24A73CEF-F248-A34D-BDC5-3B460E0302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75" y="1475"/>
                <a:ext cx="48" cy="48"/>
              </a:xfrm>
              <a:custGeom>
                <a:avLst/>
                <a:gdLst>
                  <a:gd name="T0" fmla="*/ 0 w 48"/>
                  <a:gd name="T1" fmla="*/ 0 h 48"/>
                  <a:gd name="T2" fmla="*/ 48 w 48"/>
                  <a:gd name="T3" fmla="*/ 23 h 48"/>
                  <a:gd name="T4" fmla="*/ 0 w 48"/>
                  <a:gd name="T5" fmla="*/ 48 h 48"/>
                  <a:gd name="T6" fmla="*/ 0 w 48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8"/>
                  <a:gd name="T14" fmla="*/ 48 w 48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8">
                    <a:moveTo>
                      <a:pt x="0" y="0"/>
                    </a:moveTo>
                    <a:lnTo>
                      <a:pt x="48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2716" name="Group 31">
              <a:extLst>
                <a:ext uri="{FF2B5EF4-FFF2-40B4-BE49-F238E27FC236}">
                  <a16:creationId xmlns:a16="http://schemas.microsoft.com/office/drawing/2014/main" id="{39694963-3A6F-DB4B-9025-3CAA869B6A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33" y="2522"/>
              <a:ext cx="751" cy="470"/>
              <a:chOff x="1233" y="2522"/>
              <a:chExt cx="751" cy="470"/>
            </a:xfrm>
          </p:grpSpPr>
          <p:sp>
            <p:nvSpPr>
              <p:cNvPr id="72786" name="Rectangle 32">
                <a:extLst>
                  <a:ext uri="{FF2B5EF4-FFF2-40B4-BE49-F238E27FC236}">
                    <a16:creationId xmlns:a16="http://schemas.microsoft.com/office/drawing/2014/main" id="{86739589-48B0-A440-8A9C-8F996528A9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28" y="2522"/>
                <a:ext cx="618" cy="24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87" name="Rectangle 33">
                <a:extLst>
                  <a:ext uri="{FF2B5EF4-FFF2-40B4-BE49-F238E27FC236}">
                    <a16:creationId xmlns:a16="http://schemas.microsoft.com/office/drawing/2014/main" id="{1F7F5F76-14A7-C448-A065-AE2105EC9C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527"/>
                <a:ext cx="45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Computer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88" name="Rectangle 34">
                <a:extLst>
                  <a:ext uri="{FF2B5EF4-FFF2-40B4-BE49-F238E27FC236}">
                    <a16:creationId xmlns:a16="http://schemas.microsoft.com/office/drawing/2014/main" id="{D8FFE403-D90E-FD4B-90D0-5730C98ACB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5" y="2642"/>
                <a:ext cx="56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Architecture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89" name="Freeform 35">
                <a:extLst>
                  <a:ext uri="{FF2B5EF4-FFF2-40B4-BE49-F238E27FC236}">
                    <a16:creationId xmlns:a16="http://schemas.microsoft.com/office/drawing/2014/main" id="{1A7D4E00-F4FE-E043-9400-31781E9ED4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5" y="2852"/>
                <a:ext cx="580" cy="140"/>
              </a:xfrm>
              <a:custGeom>
                <a:avLst/>
                <a:gdLst>
                  <a:gd name="T0" fmla="*/ 0 w 580"/>
                  <a:gd name="T1" fmla="*/ 71 h 140"/>
                  <a:gd name="T2" fmla="*/ 3 w 580"/>
                  <a:gd name="T3" fmla="*/ 59 h 140"/>
                  <a:gd name="T4" fmla="*/ 13 w 580"/>
                  <a:gd name="T5" fmla="*/ 50 h 140"/>
                  <a:gd name="T6" fmla="*/ 29 w 580"/>
                  <a:gd name="T7" fmla="*/ 40 h 140"/>
                  <a:gd name="T8" fmla="*/ 51 w 580"/>
                  <a:gd name="T9" fmla="*/ 32 h 140"/>
                  <a:gd name="T10" fmla="*/ 77 w 580"/>
                  <a:gd name="T11" fmla="*/ 23 h 140"/>
                  <a:gd name="T12" fmla="*/ 109 w 580"/>
                  <a:gd name="T13" fmla="*/ 15 h 140"/>
                  <a:gd name="T14" fmla="*/ 145 w 580"/>
                  <a:gd name="T15" fmla="*/ 10 h 140"/>
                  <a:gd name="T16" fmla="*/ 184 w 580"/>
                  <a:gd name="T17" fmla="*/ 5 h 140"/>
                  <a:gd name="T18" fmla="*/ 225 w 580"/>
                  <a:gd name="T19" fmla="*/ 2 h 140"/>
                  <a:gd name="T20" fmla="*/ 268 w 580"/>
                  <a:gd name="T21" fmla="*/ 0 h 140"/>
                  <a:gd name="T22" fmla="*/ 312 w 580"/>
                  <a:gd name="T23" fmla="*/ 0 h 140"/>
                  <a:gd name="T24" fmla="*/ 354 w 580"/>
                  <a:gd name="T25" fmla="*/ 2 h 140"/>
                  <a:gd name="T26" fmla="*/ 395 w 580"/>
                  <a:gd name="T27" fmla="*/ 5 h 140"/>
                  <a:gd name="T28" fmla="*/ 434 w 580"/>
                  <a:gd name="T29" fmla="*/ 10 h 140"/>
                  <a:gd name="T30" fmla="*/ 470 w 580"/>
                  <a:gd name="T31" fmla="*/ 15 h 140"/>
                  <a:gd name="T32" fmla="*/ 501 w 580"/>
                  <a:gd name="T33" fmla="*/ 23 h 140"/>
                  <a:gd name="T34" fmla="*/ 529 w 580"/>
                  <a:gd name="T35" fmla="*/ 32 h 140"/>
                  <a:gd name="T36" fmla="*/ 550 w 580"/>
                  <a:gd name="T37" fmla="*/ 40 h 140"/>
                  <a:gd name="T38" fmla="*/ 567 w 580"/>
                  <a:gd name="T39" fmla="*/ 50 h 140"/>
                  <a:gd name="T40" fmla="*/ 576 w 580"/>
                  <a:gd name="T41" fmla="*/ 59 h 140"/>
                  <a:gd name="T42" fmla="*/ 580 w 580"/>
                  <a:gd name="T43" fmla="*/ 71 h 140"/>
                  <a:gd name="T44" fmla="*/ 576 w 580"/>
                  <a:gd name="T45" fmla="*/ 81 h 140"/>
                  <a:gd name="T46" fmla="*/ 567 w 580"/>
                  <a:gd name="T47" fmla="*/ 91 h 140"/>
                  <a:gd name="T48" fmla="*/ 550 w 580"/>
                  <a:gd name="T49" fmla="*/ 101 h 140"/>
                  <a:gd name="T50" fmla="*/ 529 w 580"/>
                  <a:gd name="T51" fmla="*/ 110 h 140"/>
                  <a:gd name="T52" fmla="*/ 501 w 580"/>
                  <a:gd name="T53" fmla="*/ 119 h 140"/>
                  <a:gd name="T54" fmla="*/ 470 w 580"/>
                  <a:gd name="T55" fmla="*/ 125 h 140"/>
                  <a:gd name="T56" fmla="*/ 434 w 580"/>
                  <a:gd name="T57" fmla="*/ 132 h 140"/>
                  <a:gd name="T58" fmla="*/ 395 w 580"/>
                  <a:gd name="T59" fmla="*/ 137 h 140"/>
                  <a:gd name="T60" fmla="*/ 354 w 580"/>
                  <a:gd name="T61" fmla="*/ 140 h 140"/>
                  <a:gd name="T62" fmla="*/ 312 w 580"/>
                  <a:gd name="T63" fmla="*/ 140 h 140"/>
                  <a:gd name="T64" fmla="*/ 268 w 580"/>
                  <a:gd name="T65" fmla="*/ 140 h 140"/>
                  <a:gd name="T66" fmla="*/ 225 w 580"/>
                  <a:gd name="T67" fmla="*/ 140 h 140"/>
                  <a:gd name="T68" fmla="*/ 184 w 580"/>
                  <a:gd name="T69" fmla="*/ 137 h 140"/>
                  <a:gd name="T70" fmla="*/ 145 w 580"/>
                  <a:gd name="T71" fmla="*/ 132 h 140"/>
                  <a:gd name="T72" fmla="*/ 109 w 580"/>
                  <a:gd name="T73" fmla="*/ 125 h 140"/>
                  <a:gd name="T74" fmla="*/ 77 w 580"/>
                  <a:gd name="T75" fmla="*/ 119 h 140"/>
                  <a:gd name="T76" fmla="*/ 51 w 580"/>
                  <a:gd name="T77" fmla="*/ 110 h 140"/>
                  <a:gd name="T78" fmla="*/ 29 w 580"/>
                  <a:gd name="T79" fmla="*/ 101 h 140"/>
                  <a:gd name="T80" fmla="*/ 13 w 580"/>
                  <a:gd name="T81" fmla="*/ 91 h 140"/>
                  <a:gd name="T82" fmla="*/ 3 w 580"/>
                  <a:gd name="T83" fmla="*/ 81 h 140"/>
                  <a:gd name="T84" fmla="*/ 0 w 580"/>
                  <a:gd name="T85" fmla="*/ 71 h 14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80"/>
                  <a:gd name="T130" fmla="*/ 0 h 140"/>
                  <a:gd name="T131" fmla="*/ 580 w 580"/>
                  <a:gd name="T132" fmla="*/ 140 h 140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80" h="140">
                    <a:moveTo>
                      <a:pt x="0" y="71"/>
                    </a:moveTo>
                    <a:lnTo>
                      <a:pt x="3" y="59"/>
                    </a:lnTo>
                    <a:lnTo>
                      <a:pt x="13" y="50"/>
                    </a:lnTo>
                    <a:lnTo>
                      <a:pt x="29" y="40"/>
                    </a:lnTo>
                    <a:lnTo>
                      <a:pt x="51" y="32"/>
                    </a:lnTo>
                    <a:lnTo>
                      <a:pt x="77" y="23"/>
                    </a:lnTo>
                    <a:lnTo>
                      <a:pt x="109" y="15"/>
                    </a:lnTo>
                    <a:lnTo>
                      <a:pt x="145" y="10"/>
                    </a:lnTo>
                    <a:lnTo>
                      <a:pt x="184" y="5"/>
                    </a:lnTo>
                    <a:lnTo>
                      <a:pt x="225" y="2"/>
                    </a:lnTo>
                    <a:lnTo>
                      <a:pt x="268" y="0"/>
                    </a:lnTo>
                    <a:lnTo>
                      <a:pt x="312" y="0"/>
                    </a:lnTo>
                    <a:lnTo>
                      <a:pt x="354" y="2"/>
                    </a:lnTo>
                    <a:lnTo>
                      <a:pt x="395" y="5"/>
                    </a:lnTo>
                    <a:lnTo>
                      <a:pt x="434" y="10"/>
                    </a:lnTo>
                    <a:lnTo>
                      <a:pt x="470" y="15"/>
                    </a:lnTo>
                    <a:lnTo>
                      <a:pt x="501" y="23"/>
                    </a:lnTo>
                    <a:lnTo>
                      <a:pt x="529" y="32"/>
                    </a:lnTo>
                    <a:lnTo>
                      <a:pt x="550" y="40"/>
                    </a:lnTo>
                    <a:lnTo>
                      <a:pt x="567" y="50"/>
                    </a:lnTo>
                    <a:lnTo>
                      <a:pt x="576" y="59"/>
                    </a:lnTo>
                    <a:lnTo>
                      <a:pt x="580" y="71"/>
                    </a:lnTo>
                    <a:lnTo>
                      <a:pt x="576" y="81"/>
                    </a:lnTo>
                    <a:lnTo>
                      <a:pt x="567" y="91"/>
                    </a:lnTo>
                    <a:lnTo>
                      <a:pt x="550" y="101"/>
                    </a:lnTo>
                    <a:lnTo>
                      <a:pt x="529" y="110"/>
                    </a:lnTo>
                    <a:lnTo>
                      <a:pt x="501" y="119"/>
                    </a:lnTo>
                    <a:lnTo>
                      <a:pt x="470" y="125"/>
                    </a:lnTo>
                    <a:lnTo>
                      <a:pt x="434" y="132"/>
                    </a:lnTo>
                    <a:lnTo>
                      <a:pt x="395" y="137"/>
                    </a:lnTo>
                    <a:lnTo>
                      <a:pt x="354" y="140"/>
                    </a:lnTo>
                    <a:lnTo>
                      <a:pt x="312" y="140"/>
                    </a:lnTo>
                    <a:lnTo>
                      <a:pt x="268" y="140"/>
                    </a:lnTo>
                    <a:lnTo>
                      <a:pt x="225" y="140"/>
                    </a:lnTo>
                    <a:lnTo>
                      <a:pt x="184" y="137"/>
                    </a:lnTo>
                    <a:lnTo>
                      <a:pt x="145" y="132"/>
                    </a:lnTo>
                    <a:lnTo>
                      <a:pt x="109" y="125"/>
                    </a:lnTo>
                    <a:lnTo>
                      <a:pt x="77" y="119"/>
                    </a:lnTo>
                    <a:lnTo>
                      <a:pt x="51" y="110"/>
                    </a:lnTo>
                    <a:lnTo>
                      <a:pt x="29" y="101"/>
                    </a:lnTo>
                    <a:lnTo>
                      <a:pt x="13" y="91"/>
                    </a:lnTo>
                    <a:lnTo>
                      <a:pt x="3" y="81"/>
                    </a:lnTo>
                    <a:lnTo>
                      <a:pt x="0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90" name="Rectangle 36">
                <a:extLst>
                  <a:ext uri="{FF2B5EF4-FFF2-40B4-BE49-F238E27FC236}">
                    <a16:creationId xmlns:a16="http://schemas.microsoft.com/office/drawing/2014/main" id="{BD750507-349B-2D48-9B44-51EC9E50AF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59" y="2881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4 - 5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91" name="Line 37">
                <a:extLst>
                  <a:ext uri="{FF2B5EF4-FFF2-40B4-BE49-F238E27FC236}">
                    <a16:creationId xmlns:a16="http://schemas.microsoft.com/office/drawing/2014/main" id="{6987E3E0-5C3B-5E43-AF48-AAA149677D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3" y="2798"/>
                <a:ext cx="709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92" name="Freeform 38">
                <a:extLst>
                  <a:ext uri="{FF2B5EF4-FFF2-40B4-BE49-F238E27FC236}">
                    <a16:creationId xmlns:a16="http://schemas.microsoft.com/office/drawing/2014/main" id="{897C4239-9613-7F4B-AB3A-C04709ED9A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37" y="2775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2717" name="Group 39">
              <a:extLst>
                <a:ext uri="{FF2B5EF4-FFF2-40B4-BE49-F238E27FC236}">
                  <a16:creationId xmlns:a16="http://schemas.microsoft.com/office/drawing/2014/main" id="{BABE57DE-5209-BC45-8BA1-1DA0014831D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35" y="2938"/>
              <a:ext cx="745" cy="323"/>
              <a:chOff x="2735" y="2938"/>
              <a:chExt cx="745" cy="323"/>
            </a:xfrm>
          </p:grpSpPr>
          <p:sp>
            <p:nvSpPr>
              <p:cNvPr id="72780" name="Rectangle 40">
                <a:extLst>
                  <a:ext uri="{FF2B5EF4-FFF2-40B4-BE49-F238E27FC236}">
                    <a16:creationId xmlns:a16="http://schemas.microsoft.com/office/drawing/2014/main" id="{371EA7B0-6C83-3D4B-9963-EAA7339848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4" y="2938"/>
                <a:ext cx="566" cy="13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81" name="Rectangle 41">
                <a:extLst>
                  <a:ext uri="{FF2B5EF4-FFF2-40B4-BE49-F238E27FC236}">
                    <a16:creationId xmlns:a16="http://schemas.microsoft.com/office/drawing/2014/main" id="{990C72B0-887B-A24A-8500-E42B5FE2DF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41" y="2946"/>
                <a:ext cx="497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Gate Logic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82" name="Freeform 42">
                <a:extLst>
                  <a:ext uri="{FF2B5EF4-FFF2-40B4-BE49-F238E27FC236}">
                    <a16:creationId xmlns:a16="http://schemas.microsoft.com/office/drawing/2014/main" id="{6018D86F-A5DF-EC42-B05D-B17067495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86" y="3176"/>
                <a:ext cx="602" cy="82"/>
              </a:xfrm>
              <a:custGeom>
                <a:avLst/>
                <a:gdLst>
                  <a:gd name="T0" fmla="*/ 0 w 602"/>
                  <a:gd name="T1" fmla="*/ 41 h 82"/>
                  <a:gd name="T2" fmla="*/ 3 w 602"/>
                  <a:gd name="T3" fmla="*/ 35 h 82"/>
                  <a:gd name="T4" fmla="*/ 11 w 602"/>
                  <a:gd name="T5" fmla="*/ 30 h 82"/>
                  <a:gd name="T6" fmla="*/ 26 w 602"/>
                  <a:gd name="T7" fmla="*/ 25 h 82"/>
                  <a:gd name="T8" fmla="*/ 47 w 602"/>
                  <a:gd name="T9" fmla="*/ 18 h 82"/>
                  <a:gd name="T10" fmla="*/ 73 w 602"/>
                  <a:gd name="T11" fmla="*/ 13 h 82"/>
                  <a:gd name="T12" fmla="*/ 103 w 602"/>
                  <a:gd name="T13" fmla="*/ 10 h 82"/>
                  <a:gd name="T14" fmla="*/ 137 w 602"/>
                  <a:gd name="T15" fmla="*/ 7 h 82"/>
                  <a:gd name="T16" fmla="*/ 176 w 602"/>
                  <a:gd name="T17" fmla="*/ 3 h 82"/>
                  <a:gd name="T18" fmla="*/ 215 w 602"/>
                  <a:gd name="T19" fmla="*/ 2 h 82"/>
                  <a:gd name="T20" fmla="*/ 258 w 602"/>
                  <a:gd name="T21" fmla="*/ 0 h 82"/>
                  <a:gd name="T22" fmla="*/ 300 w 602"/>
                  <a:gd name="T23" fmla="*/ 0 h 82"/>
                  <a:gd name="T24" fmla="*/ 344 w 602"/>
                  <a:gd name="T25" fmla="*/ 0 h 82"/>
                  <a:gd name="T26" fmla="*/ 385 w 602"/>
                  <a:gd name="T27" fmla="*/ 2 h 82"/>
                  <a:gd name="T28" fmla="*/ 426 w 602"/>
                  <a:gd name="T29" fmla="*/ 3 h 82"/>
                  <a:gd name="T30" fmla="*/ 464 w 602"/>
                  <a:gd name="T31" fmla="*/ 7 h 82"/>
                  <a:gd name="T32" fmla="*/ 498 w 602"/>
                  <a:gd name="T33" fmla="*/ 10 h 82"/>
                  <a:gd name="T34" fmla="*/ 529 w 602"/>
                  <a:gd name="T35" fmla="*/ 13 h 82"/>
                  <a:gd name="T36" fmla="*/ 555 w 602"/>
                  <a:gd name="T37" fmla="*/ 18 h 82"/>
                  <a:gd name="T38" fmla="*/ 575 w 602"/>
                  <a:gd name="T39" fmla="*/ 25 h 82"/>
                  <a:gd name="T40" fmla="*/ 589 w 602"/>
                  <a:gd name="T41" fmla="*/ 30 h 82"/>
                  <a:gd name="T42" fmla="*/ 599 w 602"/>
                  <a:gd name="T43" fmla="*/ 35 h 82"/>
                  <a:gd name="T44" fmla="*/ 602 w 602"/>
                  <a:gd name="T45" fmla="*/ 41 h 82"/>
                  <a:gd name="T46" fmla="*/ 599 w 602"/>
                  <a:gd name="T47" fmla="*/ 48 h 82"/>
                  <a:gd name="T48" fmla="*/ 589 w 602"/>
                  <a:gd name="T49" fmla="*/ 53 h 82"/>
                  <a:gd name="T50" fmla="*/ 575 w 602"/>
                  <a:gd name="T51" fmla="*/ 58 h 82"/>
                  <a:gd name="T52" fmla="*/ 555 w 602"/>
                  <a:gd name="T53" fmla="*/ 64 h 82"/>
                  <a:gd name="T54" fmla="*/ 529 w 602"/>
                  <a:gd name="T55" fmla="*/ 67 h 82"/>
                  <a:gd name="T56" fmla="*/ 498 w 602"/>
                  <a:gd name="T57" fmla="*/ 72 h 82"/>
                  <a:gd name="T58" fmla="*/ 464 w 602"/>
                  <a:gd name="T59" fmla="*/ 76 h 82"/>
                  <a:gd name="T60" fmla="*/ 426 w 602"/>
                  <a:gd name="T61" fmla="*/ 79 h 82"/>
                  <a:gd name="T62" fmla="*/ 385 w 602"/>
                  <a:gd name="T63" fmla="*/ 81 h 82"/>
                  <a:gd name="T64" fmla="*/ 344 w 602"/>
                  <a:gd name="T65" fmla="*/ 82 h 82"/>
                  <a:gd name="T66" fmla="*/ 300 w 602"/>
                  <a:gd name="T67" fmla="*/ 82 h 82"/>
                  <a:gd name="T68" fmla="*/ 258 w 602"/>
                  <a:gd name="T69" fmla="*/ 82 h 82"/>
                  <a:gd name="T70" fmla="*/ 215 w 602"/>
                  <a:gd name="T71" fmla="*/ 81 h 82"/>
                  <a:gd name="T72" fmla="*/ 176 w 602"/>
                  <a:gd name="T73" fmla="*/ 79 h 82"/>
                  <a:gd name="T74" fmla="*/ 137 w 602"/>
                  <a:gd name="T75" fmla="*/ 76 h 82"/>
                  <a:gd name="T76" fmla="*/ 103 w 602"/>
                  <a:gd name="T77" fmla="*/ 72 h 82"/>
                  <a:gd name="T78" fmla="*/ 73 w 602"/>
                  <a:gd name="T79" fmla="*/ 67 h 82"/>
                  <a:gd name="T80" fmla="*/ 47 w 602"/>
                  <a:gd name="T81" fmla="*/ 64 h 82"/>
                  <a:gd name="T82" fmla="*/ 26 w 602"/>
                  <a:gd name="T83" fmla="*/ 58 h 82"/>
                  <a:gd name="T84" fmla="*/ 11 w 602"/>
                  <a:gd name="T85" fmla="*/ 53 h 82"/>
                  <a:gd name="T86" fmla="*/ 3 w 602"/>
                  <a:gd name="T87" fmla="*/ 48 h 82"/>
                  <a:gd name="T88" fmla="*/ 0 w 602"/>
                  <a:gd name="T89" fmla="*/ 41 h 82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w 602"/>
                  <a:gd name="T136" fmla="*/ 0 h 82"/>
                  <a:gd name="T137" fmla="*/ 602 w 602"/>
                  <a:gd name="T138" fmla="*/ 82 h 82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T135" t="T136" r="T137" b="T138"/>
                <a:pathLst>
                  <a:path w="602" h="82">
                    <a:moveTo>
                      <a:pt x="0" y="41"/>
                    </a:moveTo>
                    <a:lnTo>
                      <a:pt x="3" y="35"/>
                    </a:lnTo>
                    <a:lnTo>
                      <a:pt x="11" y="30"/>
                    </a:lnTo>
                    <a:lnTo>
                      <a:pt x="26" y="25"/>
                    </a:lnTo>
                    <a:lnTo>
                      <a:pt x="47" y="18"/>
                    </a:lnTo>
                    <a:lnTo>
                      <a:pt x="73" y="13"/>
                    </a:lnTo>
                    <a:lnTo>
                      <a:pt x="103" y="10"/>
                    </a:lnTo>
                    <a:lnTo>
                      <a:pt x="137" y="7"/>
                    </a:lnTo>
                    <a:lnTo>
                      <a:pt x="176" y="3"/>
                    </a:lnTo>
                    <a:lnTo>
                      <a:pt x="215" y="2"/>
                    </a:lnTo>
                    <a:lnTo>
                      <a:pt x="258" y="0"/>
                    </a:lnTo>
                    <a:lnTo>
                      <a:pt x="300" y="0"/>
                    </a:lnTo>
                    <a:lnTo>
                      <a:pt x="344" y="0"/>
                    </a:lnTo>
                    <a:lnTo>
                      <a:pt x="385" y="2"/>
                    </a:lnTo>
                    <a:lnTo>
                      <a:pt x="426" y="3"/>
                    </a:lnTo>
                    <a:lnTo>
                      <a:pt x="464" y="7"/>
                    </a:lnTo>
                    <a:lnTo>
                      <a:pt x="498" y="10"/>
                    </a:lnTo>
                    <a:lnTo>
                      <a:pt x="529" y="13"/>
                    </a:lnTo>
                    <a:lnTo>
                      <a:pt x="555" y="18"/>
                    </a:lnTo>
                    <a:lnTo>
                      <a:pt x="575" y="25"/>
                    </a:lnTo>
                    <a:lnTo>
                      <a:pt x="589" y="30"/>
                    </a:lnTo>
                    <a:lnTo>
                      <a:pt x="599" y="35"/>
                    </a:lnTo>
                    <a:lnTo>
                      <a:pt x="602" y="41"/>
                    </a:lnTo>
                    <a:lnTo>
                      <a:pt x="599" y="48"/>
                    </a:lnTo>
                    <a:lnTo>
                      <a:pt x="589" y="53"/>
                    </a:lnTo>
                    <a:lnTo>
                      <a:pt x="575" y="58"/>
                    </a:lnTo>
                    <a:lnTo>
                      <a:pt x="555" y="64"/>
                    </a:lnTo>
                    <a:lnTo>
                      <a:pt x="529" y="67"/>
                    </a:lnTo>
                    <a:lnTo>
                      <a:pt x="498" y="72"/>
                    </a:lnTo>
                    <a:lnTo>
                      <a:pt x="464" y="76"/>
                    </a:lnTo>
                    <a:lnTo>
                      <a:pt x="426" y="79"/>
                    </a:lnTo>
                    <a:lnTo>
                      <a:pt x="385" y="81"/>
                    </a:lnTo>
                    <a:lnTo>
                      <a:pt x="344" y="82"/>
                    </a:lnTo>
                    <a:lnTo>
                      <a:pt x="300" y="82"/>
                    </a:lnTo>
                    <a:lnTo>
                      <a:pt x="258" y="82"/>
                    </a:lnTo>
                    <a:lnTo>
                      <a:pt x="215" y="81"/>
                    </a:lnTo>
                    <a:lnTo>
                      <a:pt x="176" y="79"/>
                    </a:lnTo>
                    <a:lnTo>
                      <a:pt x="137" y="76"/>
                    </a:lnTo>
                    <a:lnTo>
                      <a:pt x="103" y="72"/>
                    </a:lnTo>
                    <a:lnTo>
                      <a:pt x="73" y="67"/>
                    </a:lnTo>
                    <a:lnTo>
                      <a:pt x="47" y="64"/>
                    </a:lnTo>
                    <a:lnTo>
                      <a:pt x="26" y="58"/>
                    </a:lnTo>
                    <a:lnTo>
                      <a:pt x="11" y="53"/>
                    </a:lnTo>
                    <a:lnTo>
                      <a:pt x="3" y="48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83" name="Rectangle 43">
                <a:extLst>
                  <a:ext uri="{FF2B5EF4-FFF2-40B4-BE49-F238E27FC236}">
                    <a16:creationId xmlns:a16="http://schemas.microsoft.com/office/drawing/2014/main" id="{BED0EDA3-2FB1-3646-8B13-F6F11A9F35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51" y="3175"/>
                <a:ext cx="476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 1 - 3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84" name="Line 44">
                <a:extLst>
                  <a:ext uri="{FF2B5EF4-FFF2-40B4-BE49-F238E27FC236}">
                    <a16:creationId xmlns:a16="http://schemas.microsoft.com/office/drawing/2014/main" id="{0AA8C77B-A93D-A241-9167-E816233EBD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35" y="3119"/>
                <a:ext cx="70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85" name="Freeform 45">
                <a:extLst>
                  <a:ext uri="{FF2B5EF4-FFF2-40B4-BE49-F238E27FC236}">
                    <a16:creationId xmlns:a16="http://schemas.microsoft.com/office/drawing/2014/main" id="{B1ACD220-9802-7145-8187-4EC376F64D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2" y="3096"/>
                <a:ext cx="48" cy="47"/>
              </a:xfrm>
              <a:custGeom>
                <a:avLst/>
                <a:gdLst>
                  <a:gd name="T0" fmla="*/ 0 w 48"/>
                  <a:gd name="T1" fmla="*/ 0 h 47"/>
                  <a:gd name="T2" fmla="*/ 48 w 48"/>
                  <a:gd name="T3" fmla="*/ 23 h 47"/>
                  <a:gd name="T4" fmla="*/ 0 w 48"/>
                  <a:gd name="T5" fmla="*/ 47 h 47"/>
                  <a:gd name="T6" fmla="*/ 0 w 48"/>
                  <a:gd name="T7" fmla="*/ 0 h 4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8"/>
                  <a:gd name="T13" fmla="*/ 0 h 47"/>
                  <a:gd name="T14" fmla="*/ 48 w 48"/>
                  <a:gd name="T15" fmla="*/ 47 h 4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8" h="47">
                    <a:moveTo>
                      <a:pt x="0" y="0"/>
                    </a:moveTo>
                    <a:lnTo>
                      <a:pt x="48" y="23"/>
                    </a:lnTo>
                    <a:lnTo>
                      <a:pt x="0" y="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2718" name="Group 46">
              <a:extLst>
                <a:ext uri="{FF2B5EF4-FFF2-40B4-BE49-F238E27FC236}">
                  <a16:creationId xmlns:a16="http://schemas.microsoft.com/office/drawing/2014/main" id="{E12D0759-9FD6-B84B-B238-A3BBF7B6B4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33" y="3175"/>
              <a:ext cx="1479" cy="525"/>
              <a:chOff x="4233" y="3175"/>
              <a:chExt cx="1479" cy="525"/>
            </a:xfrm>
          </p:grpSpPr>
          <p:sp>
            <p:nvSpPr>
              <p:cNvPr id="72771" name="Rectangle 47">
                <a:extLst>
                  <a:ext uri="{FF2B5EF4-FFF2-40B4-BE49-F238E27FC236}">
                    <a16:creationId xmlns:a16="http://schemas.microsoft.com/office/drawing/2014/main" id="{F54C44E1-D4FA-6D48-819F-1C3534787A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18" y="3179"/>
                <a:ext cx="610" cy="22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72" name="Rectangle 48">
                <a:extLst>
                  <a:ext uri="{FF2B5EF4-FFF2-40B4-BE49-F238E27FC236}">
                    <a16:creationId xmlns:a16="http://schemas.microsoft.com/office/drawing/2014/main" id="{6FD00358-94F6-B04F-8786-5D61AC9A10A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175"/>
                <a:ext cx="42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Electrical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73" name="Rectangle 49">
                <a:extLst>
                  <a:ext uri="{FF2B5EF4-FFF2-40B4-BE49-F238E27FC236}">
                    <a16:creationId xmlns:a16="http://schemas.microsoft.com/office/drawing/2014/main" id="{927951D7-0BAB-644A-84B1-3BB878392F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45" y="3290"/>
                <a:ext cx="55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Engineering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74" name="Freeform 50">
                <a:extLst>
                  <a:ext uri="{FF2B5EF4-FFF2-40B4-BE49-F238E27FC236}">
                    <a16:creationId xmlns:a16="http://schemas.microsoft.com/office/drawing/2014/main" id="{8A940A0D-E6DD-2F4D-97EB-A644CADA3A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75" name="Freeform 51">
                <a:extLst>
                  <a:ext uri="{FF2B5EF4-FFF2-40B4-BE49-F238E27FC236}">
                    <a16:creationId xmlns:a16="http://schemas.microsoft.com/office/drawing/2014/main" id="{AE61BD03-C84D-4C49-B321-5A57D1C7E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15" y="3322"/>
                <a:ext cx="697" cy="378"/>
              </a:xfrm>
              <a:custGeom>
                <a:avLst/>
                <a:gdLst>
                  <a:gd name="T0" fmla="*/ 64 w 697"/>
                  <a:gd name="T1" fmla="*/ 162 h 378"/>
                  <a:gd name="T2" fmla="*/ 5 w 697"/>
                  <a:gd name="T3" fmla="*/ 179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2 h 378"/>
                  <a:gd name="T12" fmla="*/ 142 w 697"/>
                  <a:gd name="T13" fmla="*/ 319 h 378"/>
                  <a:gd name="T14" fmla="*/ 157 w 697"/>
                  <a:gd name="T15" fmla="*/ 371 h 378"/>
                  <a:gd name="T16" fmla="*/ 237 w 697"/>
                  <a:gd name="T17" fmla="*/ 351 h 378"/>
                  <a:gd name="T18" fmla="*/ 294 w 697"/>
                  <a:gd name="T19" fmla="*/ 378 h 378"/>
                  <a:gd name="T20" fmla="*/ 340 w 697"/>
                  <a:gd name="T21" fmla="*/ 353 h 378"/>
                  <a:gd name="T22" fmla="*/ 387 w 697"/>
                  <a:gd name="T23" fmla="*/ 378 h 378"/>
                  <a:gd name="T24" fmla="*/ 426 w 697"/>
                  <a:gd name="T25" fmla="*/ 348 h 378"/>
                  <a:gd name="T26" fmla="*/ 488 w 697"/>
                  <a:gd name="T27" fmla="*/ 368 h 378"/>
                  <a:gd name="T28" fmla="*/ 542 w 697"/>
                  <a:gd name="T29" fmla="*/ 328 h 378"/>
                  <a:gd name="T30" fmla="*/ 644 w 697"/>
                  <a:gd name="T31" fmla="*/ 340 h 378"/>
                  <a:gd name="T32" fmla="*/ 617 w 697"/>
                  <a:gd name="T33" fmla="*/ 292 h 378"/>
                  <a:gd name="T34" fmla="*/ 688 w 697"/>
                  <a:gd name="T35" fmla="*/ 287 h 378"/>
                  <a:gd name="T36" fmla="*/ 640 w 697"/>
                  <a:gd name="T37" fmla="*/ 233 h 378"/>
                  <a:gd name="T38" fmla="*/ 697 w 697"/>
                  <a:gd name="T39" fmla="*/ 204 h 378"/>
                  <a:gd name="T40" fmla="*/ 624 w 697"/>
                  <a:gd name="T41" fmla="*/ 169 h 378"/>
                  <a:gd name="T42" fmla="*/ 665 w 697"/>
                  <a:gd name="T43" fmla="*/ 121 h 378"/>
                  <a:gd name="T44" fmla="*/ 586 w 697"/>
                  <a:gd name="T45" fmla="*/ 120 h 378"/>
                  <a:gd name="T46" fmla="*/ 617 w 697"/>
                  <a:gd name="T47" fmla="*/ 66 h 378"/>
                  <a:gd name="T48" fmla="*/ 518 w 697"/>
                  <a:gd name="T49" fmla="*/ 72 h 378"/>
                  <a:gd name="T50" fmla="*/ 513 w 697"/>
                  <a:gd name="T51" fmla="*/ 16 h 378"/>
                  <a:gd name="T52" fmla="*/ 412 w 697"/>
                  <a:gd name="T53" fmla="*/ 41 h 378"/>
                  <a:gd name="T54" fmla="*/ 376 w 697"/>
                  <a:gd name="T55" fmla="*/ 0 h 378"/>
                  <a:gd name="T56" fmla="*/ 310 w 697"/>
                  <a:gd name="T57" fmla="*/ 38 h 378"/>
                  <a:gd name="T58" fmla="*/ 248 w 697"/>
                  <a:gd name="T59" fmla="*/ 0 h 378"/>
                  <a:gd name="T60" fmla="*/ 211 w 697"/>
                  <a:gd name="T61" fmla="*/ 56 h 378"/>
                  <a:gd name="T62" fmla="*/ 142 w 697"/>
                  <a:gd name="T63" fmla="*/ 26 h 378"/>
                  <a:gd name="T64" fmla="*/ 145 w 697"/>
                  <a:gd name="T65" fmla="*/ 75 h 378"/>
                  <a:gd name="T66" fmla="*/ 57 w 697"/>
                  <a:gd name="T67" fmla="*/ 62 h 378"/>
                  <a:gd name="T68" fmla="*/ 80 w 697"/>
                  <a:gd name="T69" fmla="*/ 112 h 378"/>
                  <a:gd name="T70" fmla="*/ 0 w 697"/>
                  <a:gd name="T71" fmla="*/ 110 h 378"/>
                  <a:gd name="T72" fmla="*/ 64 w 697"/>
                  <a:gd name="T73" fmla="*/ 162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4" y="162"/>
                    </a:moveTo>
                    <a:lnTo>
                      <a:pt x="5" y="179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2"/>
                    </a:lnTo>
                    <a:lnTo>
                      <a:pt x="142" y="319"/>
                    </a:lnTo>
                    <a:lnTo>
                      <a:pt x="157" y="371"/>
                    </a:lnTo>
                    <a:lnTo>
                      <a:pt x="237" y="351"/>
                    </a:lnTo>
                    <a:lnTo>
                      <a:pt x="294" y="378"/>
                    </a:lnTo>
                    <a:lnTo>
                      <a:pt x="340" y="353"/>
                    </a:lnTo>
                    <a:lnTo>
                      <a:pt x="387" y="378"/>
                    </a:lnTo>
                    <a:lnTo>
                      <a:pt x="426" y="348"/>
                    </a:lnTo>
                    <a:lnTo>
                      <a:pt x="488" y="368"/>
                    </a:lnTo>
                    <a:lnTo>
                      <a:pt x="542" y="328"/>
                    </a:lnTo>
                    <a:lnTo>
                      <a:pt x="644" y="340"/>
                    </a:lnTo>
                    <a:lnTo>
                      <a:pt x="617" y="292"/>
                    </a:lnTo>
                    <a:lnTo>
                      <a:pt x="688" y="287"/>
                    </a:lnTo>
                    <a:lnTo>
                      <a:pt x="640" y="233"/>
                    </a:lnTo>
                    <a:lnTo>
                      <a:pt x="697" y="204"/>
                    </a:lnTo>
                    <a:lnTo>
                      <a:pt x="624" y="169"/>
                    </a:lnTo>
                    <a:lnTo>
                      <a:pt x="665" y="121"/>
                    </a:lnTo>
                    <a:lnTo>
                      <a:pt x="586" y="120"/>
                    </a:lnTo>
                    <a:lnTo>
                      <a:pt x="617" y="66"/>
                    </a:lnTo>
                    <a:lnTo>
                      <a:pt x="518" y="72"/>
                    </a:lnTo>
                    <a:lnTo>
                      <a:pt x="513" y="16"/>
                    </a:lnTo>
                    <a:lnTo>
                      <a:pt x="412" y="41"/>
                    </a:lnTo>
                    <a:lnTo>
                      <a:pt x="376" y="0"/>
                    </a:lnTo>
                    <a:lnTo>
                      <a:pt x="310" y="38"/>
                    </a:lnTo>
                    <a:lnTo>
                      <a:pt x="248" y="0"/>
                    </a:lnTo>
                    <a:lnTo>
                      <a:pt x="211" y="56"/>
                    </a:lnTo>
                    <a:lnTo>
                      <a:pt x="142" y="26"/>
                    </a:lnTo>
                    <a:lnTo>
                      <a:pt x="145" y="75"/>
                    </a:lnTo>
                    <a:lnTo>
                      <a:pt x="57" y="62"/>
                    </a:lnTo>
                    <a:lnTo>
                      <a:pt x="80" y="112"/>
                    </a:lnTo>
                    <a:lnTo>
                      <a:pt x="0" y="110"/>
                    </a:lnTo>
                    <a:lnTo>
                      <a:pt x="64" y="162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76" name="Freeform 52">
                <a:extLst>
                  <a:ext uri="{FF2B5EF4-FFF2-40B4-BE49-F238E27FC236}">
                    <a16:creationId xmlns:a16="http://schemas.microsoft.com/office/drawing/2014/main" id="{69BD5282-54E9-5347-B705-725C6BFA4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58" y="3264"/>
                <a:ext cx="697" cy="378"/>
              </a:xfrm>
              <a:custGeom>
                <a:avLst/>
                <a:gdLst>
                  <a:gd name="T0" fmla="*/ 62 w 697"/>
                  <a:gd name="T1" fmla="*/ 163 h 378"/>
                  <a:gd name="T2" fmla="*/ 5 w 697"/>
                  <a:gd name="T3" fmla="*/ 178 h 378"/>
                  <a:gd name="T4" fmla="*/ 72 w 697"/>
                  <a:gd name="T5" fmla="*/ 199 h 378"/>
                  <a:gd name="T6" fmla="*/ 18 w 697"/>
                  <a:gd name="T7" fmla="*/ 245 h 378"/>
                  <a:gd name="T8" fmla="*/ 90 w 697"/>
                  <a:gd name="T9" fmla="*/ 266 h 378"/>
                  <a:gd name="T10" fmla="*/ 49 w 697"/>
                  <a:gd name="T11" fmla="*/ 311 h 378"/>
                  <a:gd name="T12" fmla="*/ 142 w 697"/>
                  <a:gd name="T13" fmla="*/ 319 h 378"/>
                  <a:gd name="T14" fmla="*/ 155 w 697"/>
                  <a:gd name="T15" fmla="*/ 370 h 378"/>
                  <a:gd name="T16" fmla="*/ 235 w 697"/>
                  <a:gd name="T17" fmla="*/ 352 h 378"/>
                  <a:gd name="T18" fmla="*/ 294 w 697"/>
                  <a:gd name="T19" fmla="*/ 378 h 378"/>
                  <a:gd name="T20" fmla="*/ 340 w 697"/>
                  <a:gd name="T21" fmla="*/ 352 h 378"/>
                  <a:gd name="T22" fmla="*/ 385 w 697"/>
                  <a:gd name="T23" fmla="*/ 378 h 378"/>
                  <a:gd name="T24" fmla="*/ 426 w 697"/>
                  <a:gd name="T25" fmla="*/ 347 h 378"/>
                  <a:gd name="T26" fmla="*/ 487 w 697"/>
                  <a:gd name="T27" fmla="*/ 368 h 378"/>
                  <a:gd name="T28" fmla="*/ 542 w 697"/>
                  <a:gd name="T29" fmla="*/ 327 h 378"/>
                  <a:gd name="T30" fmla="*/ 643 w 697"/>
                  <a:gd name="T31" fmla="*/ 340 h 378"/>
                  <a:gd name="T32" fmla="*/ 617 w 697"/>
                  <a:gd name="T33" fmla="*/ 293 h 378"/>
                  <a:gd name="T34" fmla="*/ 686 w 697"/>
                  <a:gd name="T35" fmla="*/ 288 h 378"/>
                  <a:gd name="T36" fmla="*/ 638 w 697"/>
                  <a:gd name="T37" fmla="*/ 234 h 378"/>
                  <a:gd name="T38" fmla="*/ 697 w 697"/>
                  <a:gd name="T39" fmla="*/ 202 h 378"/>
                  <a:gd name="T40" fmla="*/ 622 w 697"/>
                  <a:gd name="T41" fmla="*/ 170 h 378"/>
                  <a:gd name="T42" fmla="*/ 665 w 697"/>
                  <a:gd name="T43" fmla="*/ 122 h 378"/>
                  <a:gd name="T44" fmla="*/ 586 w 697"/>
                  <a:gd name="T45" fmla="*/ 120 h 378"/>
                  <a:gd name="T46" fmla="*/ 617 w 697"/>
                  <a:gd name="T47" fmla="*/ 64 h 378"/>
                  <a:gd name="T48" fmla="*/ 518 w 697"/>
                  <a:gd name="T49" fmla="*/ 73 h 378"/>
                  <a:gd name="T50" fmla="*/ 511 w 697"/>
                  <a:gd name="T51" fmla="*/ 17 h 378"/>
                  <a:gd name="T52" fmla="*/ 411 w 697"/>
                  <a:gd name="T53" fmla="*/ 41 h 378"/>
                  <a:gd name="T54" fmla="*/ 374 w 697"/>
                  <a:gd name="T55" fmla="*/ 0 h 378"/>
                  <a:gd name="T56" fmla="*/ 310 w 697"/>
                  <a:gd name="T57" fmla="*/ 36 h 378"/>
                  <a:gd name="T58" fmla="*/ 248 w 697"/>
                  <a:gd name="T59" fmla="*/ 0 h 378"/>
                  <a:gd name="T60" fmla="*/ 209 w 697"/>
                  <a:gd name="T61" fmla="*/ 56 h 378"/>
                  <a:gd name="T62" fmla="*/ 142 w 697"/>
                  <a:gd name="T63" fmla="*/ 27 h 378"/>
                  <a:gd name="T64" fmla="*/ 144 w 697"/>
                  <a:gd name="T65" fmla="*/ 76 h 378"/>
                  <a:gd name="T66" fmla="*/ 57 w 697"/>
                  <a:gd name="T67" fmla="*/ 61 h 378"/>
                  <a:gd name="T68" fmla="*/ 78 w 697"/>
                  <a:gd name="T69" fmla="*/ 112 h 378"/>
                  <a:gd name="T70" fmla="*/ 0 w 697"/>
                  <a:gd name="T71" fmla="*/ 110 h 378"/>
                  <a:gd name="T72" fmla="*/ 62 w 697"/>
                  <a:gd name="T73" fmla="*/ 163 h 37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697"/>
                  <a:gd name="T112" fmla="*/ 0 h 378"/>
                  <a:gd name="T113" fmla="*/ 697 w 697"/>
                  <a:gd name="T114" fmla="*/ 378 h 378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697" h="378">
                    <a:moveTo>
                      <a:pt x="62" y="163"/>
                    </a:moveTo>
                    <a:lnTo>
                      <a:pt x="5" y="178"/>
                    </a:lnTo>
                    <a:lnTo>
                      <a:pt x="72" y="199"/>
                    </a:lnTo>
                    <a:lnTo>
                      <a:pt x="18" y="245"/>
                    </a:lnTo>
                    <a:lnTo>
                      <a:pt x="90" y="266"/>
                    </a:lnTo>
                    <a:lnTo>
                      <a:pt x="49" y="311"/>
                    </a:lnTo>
                    <a:lnTo>
                      <a:pt x="142" y="319"/>
                    </a:lnTo>
                    <a:lnTo>
                      <a:pt x="155" y="370"/>
                    </a:lnTo>
                    <a:lnTo>
                      <a:pt x="235" y="352"/>
                    </a:lnTo>
                    <a:lnTo>
                      <a:pt x="294" y="378"/>
                    </a:lnTo>
                    <a:lnTo>
                      <a:pt x="340" y="352"/>
                    </a:lnTo>
                    <a:lnTo>
                      <a:pt x="385" y="378"/>
                    </a:lnTo>
                    <a:lnTo>
                      <a:pt x="426" y="347"/>
                    </a:lnTo>
                    <a:lnTo>
                      <a:pt x="487" y="368"/>
                    </a:lnTo>
                    <a:lnTo>
                      <a:pt x="542" y="327"/>
                    </a:lnTo>
                    <a:lnTo>
                      <a:pt x="643" y="340"/>
                    </a:lnTo>
                    <a:lnTo>
                      <a:pt x="617" y="293"/>
                    </a:lnTo>
                    <a:lnTo>
                      <a:pt x="686" y="288"/>
                    </a:lnTo>
                    <a:lnTo>
                      <a:pt x="638" y="234"/>
                    </a:lnTo>
                    <a:lnTo>
                      <a:pt x="697" y="202"/>
                    </a:lnTo>
                    <a:lnTo>
                      <a:pt x="622" y="170"/>
                    </a:lnTo>
                    <a:lnTo>
                      <a:pt x="665" y="122"/>
                    </a:lnTo>
                    <a:lnTo>
                      <a:pt x="586" y="120"/>
                    </a:lnTo>
                    <a:lnTo>
                      <a:pt x="617" y="64"/>
                    </a:lnTo>
                    <a:lnTo>
                      <a:pt x="518" y="73"/>
                    </a:lnTo>
                    <a:lnTo>
                      <a:pt x="511" y="17"/>
                    </a:lnTo>
                    <a:lnTo>
                      <a:pt x="411" y="41"/>
                    </a:lnTo>
                    <a:lnTo>
                      <a:pt x="374" y="0"/>
                    </a:lnTo>
                    <a:lnTo>
                      <a:pt x="310" y="36"/>
                    </a:lnTo>
                    <a:lnTo>
                      <a:pt x="248" y="0"/>
                    </a:lnTo>
                    <a:lnTo>
                      <a:pt x="209" y="56"/>
                    </a:lnTo>
                    <a:lnTo>
                      <a:pt x="142" y="27"/>
                    </a:lnTo>
                    <a:lnTo>
                      <a:pt x="144" y="76"/>
                    </a:lnTo>
                    <a:lnTo>
                      <a:pt x="57" y="61"/>
                    </a:lnTo>
                    <a:lnTo>
                      <a:pt x="78" y="112"/>
                    </a:lnTo>
                    <a:lnTo>
                      <a:pt x="0" y="110"/>
                    </a:lnTo>
                    <a:lnTo>
                      <a:pt x="62" y="163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77" name="Rectangle 53">
                <a:extLst>
                  <a:ext uri="{FF2B5EF4-FFF2-40B4-BE49-F238E27FC236}">
                    <a16:creationId xmlns:a16="http://schemas.microsoft.com/office/drawing/2014/main" id="{90119CA7-D5A3-CD40-9C9D-289FA36F5F1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41" y="3394"/>
                <a:ext cx="362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Physics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78" name="Line 54">
                <a:extLst>
                  <a:ext uri="{FF2B5EF4-FFF2-40B4-BE49-F238E27FC236}">
                    <a16:creationId xmlns:a16="http://schemas.microsoft.com/office/drawing/2014/main" id="{347CE03D-F1E9-3346-AAED-CFBB7DCE05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233" y="3439"/>
                <a:ext cx="674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79" name="Freeform 55">
                <a:extLst>
                  <a:ext uri="{FF2B5EF4-FFF2-40B4-BE49-F238E27FC236}">
                    <a16:creationId xmlns:a16="http://schemas.microsoft.com/office/drawing/2014/main" id="{0A51B63A-FBD0-EB40-84EC-871A29C81A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3416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  <p:grpSp>
          <p:nvGrpSpPr>
            <p:cNvPr id="72719" name="Group 56">
              <a:extLst>
                <a:ext uri="{FF2B5EF4-FFF2-40B4-BE49-F238E27FC236}">
                  <a16:creationId xmlns:a16="http://schemas.microsoft.com/office/drawing/2014/main" id="{64EA0282-6E0B-8642-B0BB-D2AF6DC6AF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60" y="1100"/>
              <a:ext cx="753" cy="641"/>
              <a:chOff x="3160" y="1100"/>
              <a:chExt cx="753" cy="641"/>
            </a:xfrm>
          </p:grpSpPr>
          <p:sp>
            <p:nvSpPr>
              <p:cNvPr id="72766" name="Rectangle 57">
                <a:extLst>
                  <a:ext uri="{FF2B5EF4-FFF2-40B4-BE49-F238E27FC236}">
                    <a16:creationId xmlns:a16="http://schemas.microsoft.com/office/drawing/2014/main" id="{835A764B-5073-034C-979A-04FEF5C395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255"/>
                <a:ext cx="753" cy="486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67" name="Rectangle 58">
                <a:extLst>
                  <a:ext uri="{FF2B5EF4-FFF2-40B4-BE49-F238E27FC236}">
                    <a16:creationId xmlns:a16="http://schemas.microsoft.com/office/drawing/2014/main" id="{548DB2FF-22D2-B549-9ADC-4AB6AC2ECF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90" y="1372"/>
                <a:ext cx="29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Virtual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68" name="Rectangle 59">
                <a:extLst>
                  <a:ext uri="{FF2B5EF4-FFF2-40B4-BE49-F238E27FC236}">
                    <a16:creationId xmlns:a16="http://schemas.microsoft.com/office/drawing/2014/main" id="{43921A24-253C-DB4D-A0EC-9F05988221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48" y="1503"/>
                <a:ext cx="384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Machine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69" name="Rectangle 60">
                <a:extLst>
                  <a:ext uri="{FF2B5EF4-FFF2-40B4-BE49-F238E27FC236}">
                    <a16:creationId xmlns:a16="http://schemas.microsoft.com/office/drawing/2014/main" id="{9FBFDB84-F53E-944A-BBF9-F5CB867AF08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60" y="1100"/>
                <a:ext cx="753" cy="155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70" name="Rectangle 61">
                <a:extLst>
                  <a:ext uri="{FF2B5EF4-FFF2-40B4-BE49-F238E27FC236}">
                    <a16:creationId xmlns:a16="http://schemas.microsoft.com/office/drawing/2014/main" id="{EF33EE21-3F61-3043-A3EE-69DD0FE608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20" y="1126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2720" name="Group 62">
              <a:extLst>
                <a:ext uri="{FF2B5EF4-FFF2-40B4-BE49-F238E27FC236}">
                  <a16:creationId xmlns:a16="http://schemas.microsoft.com/office/drawing/2014/main" id="{A9B5E9BB-EE7A-3340-BDE6-6F3F2A09AE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994" y="660"/>
              <a:ext cx="1481" cy="1402"/>
              <a:chOff x="3994" y="660"/>
              <a:chExt cx="1481" cy="1402"/>
            </a:xfrm>
          </p:grpSpPr>
          <p:grpSp>
            <p:nvGrpSpPr>
              <p:cNvPr id="72756" name="Group 63">
                <a:extLst>
                  <a:ext uri="{FF2B5EF4-FFF2-40B4-BE49-F238E27FC236}">
                    <a16:creationId xmlns:a16="http://schemas.microsoft.com/office/drawing/2014/main" id="{7F63F4A9-CC38-2247-B5D3-4683E3CD179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994" y="660"/>
                <a:ext cx="810" cy="401"/>
                <a:chOff x="3994" y="660"/>
                <a:chExt cx="810" cy="401"/>
              </a:xfrm>
            </p:grpSpPr>
            <p:sp>
              <p:nvSpPr>
                <p:cNvPr id="72763" name="Rectangle 64">
                  <a:extLst>
                    <a:ext uri="{FF2B5EF4-FFF2-40B4-BE49-F238E27FC236}">
                      <a16:creationId xmlns:a16="http://schemas.microsoft.com/office/drawing/2014/main" id="{B3FC5943-F4D9-0042-9E2D-8B48FD4808A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994" y="660"/>
                  <a:ext cx="810" cy="40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64" name="Rectangle 65">
                  <a:extLst>
                    <a:ext uri="{FF2B5EF4-FFF2-40B4-BE49-F238E27FC236}">
                      <a16:creationId xmlns:a16="http://schemas.microsoft.com/office/drawing/2014/main" id="{28CA19FE-5510-F44A-966E-A01ADF2E144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56" y="713"/>
                  <a:ext cx="507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Software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65" name="Rectangle 66">
                  <a:extLst>
                    <a:ext uri="{FF2B5EF4-FFF2-40B4-BE49-F238E27FC236}">
                      <a16:creationId xmlns:a16="http://schemas.microsoft.com/office/drawing/2014/main" id="{B41B5253-1D92-7543-AADC-05E5B640CE3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045" y="861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72757" name="Group 67">
                <a:extLst>
                  <a:ext uri="{FF2B5EF4-FFF2-40B4-BE49-F238E27FC236}">
                    <a16:creationId xmlns:a16="http://schemas.microsoft.com/office/drawing/2014/main" id="{7D28FD85-FB5C-544C-8E8E-E93C7CB0EBF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723" y="1421"/>
                <a:ext cx="752" cy="641"/>
                <a:chOff x="4723" y="1421"/>
                <a:chExt cx="752" cy="641"/>
              </a:xfrm>
            </p:grpSpPr>
            <p:sp>
              <p:nvSpPr>
                <p:cNvPr id="72758" name="Rectangle 68">
                  <a:extLst>
                    <a:ext uri="{FF2B5EF4-FFF2-40B4-BE49-F238E27FC236}">
                      <a16:creationId xmlns:a16="http://schemas.microsoft.com/office/drawing/2014/main" id="{26B8AA7A-6729-FB43-AC71-20A3745CB5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575"/>
                  <a:ext cx="752" cy="487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59" name="Rectangle 69">
                  <a:extLst>
                    <a:ext uri="{FF2B5EF4-FFF2-40B4-BE49-F238E27FC236}">
                      <a16:creationId xmlns:a16="http://schemas.microsoft.com/office/drawing/2014/main" id="{868E1985-4031-0149-AE2E-1443FF71D3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9" y="1692"/>
                  <a:ext cx="452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Assembly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60" name="Rectangle 70">
                  <a:extLst>
                    <a:ext uri="{FF2B5EF4-FFF2-40B4-BE49-F238E27FC236}">
                      <a16:creationId xmlns:a16="http://schemas.microsoft.com/office/drawing/2014/main" id="{7A9A3684-DEEC-C849-ACE7-E7760DC7F75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78" y="1824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61" name="Rectangle 71">
                  <a:extLst>
                    <a:ext uri="{FF2B5EF4-FFF2-40B4-BE49-F238E27FC236}">
                      <a16:creationId xmlns:a16="http://schemas.microsoft.com/office/drawing/2014/main" id="{D664A64F-B6AA-BD41-BE85-7FB6BC3B4ED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23" y="1421"/>
                  <a:ext cx="752" cy="154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62" name="Rectangle 72">
                  <a:extLst>
                    <a:ext uri="{FF2B5EF4-FFF2-40B4-BE49-F238E27FC236}">
                      <a16:creationId xmlns:a16="http://schemas.microsoft.com/office/drawing/2014/main" id="{20A1C9CD-B290-DA4E-893A-76DEAEAB4FE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783" y="1447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721" name="Group 73">
              <a:extLst>
                <a:ext uri="{FF2B5EF4-FFF2-40B4-BE49-F238E27FC236}">
                  <a16:creationId xmlns:a16="http://schemas.microsoft.com/office/drawing/2014/main" id="{D0C0694D-1B91-984C-9A2F-B95CF6D0F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" y="2400"/>
              <a:ext cx="1272" cy="1271"/>
              <a:chOff x="480" y="2400"/>
              <a:chExt cx="1272" cy="1271"/>
            </a:xfrm>
          </p:grpSpPr>
          <p:grpSp>
            <p:nvGrpSpPr>
              <p:cNvPr id="72746" name="Group 74">
                <a:extLst>
                  <a:ext uri="{FF2B5EF4-FFF2-40B4-BE49-F238E27FC236}">
                    <a16:creationId xmlns:a16="http://schemas.microsoft.com/office/drawing/2014/main" id="{0247580D-B0EA-C440-8D3E-93DC3018F5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2" y="3294"/>
                <a:ext cx="810" cy="377"/>
                <a:chOff x="942" y="3294"/>
                <a:chExt cx="810" cy="377"/>
              </a:xfrm>
            </p:grpSpPr>
            <p:sp>
              <p:nvSpPr>
                <p:cNvPr id="72753" name="Rectangle 75">
                  <a:extLst>
                    <a:ext uri="{FF2B5EF4-FFF2-40B4-BE49-F238E27FC236}">
                      <a16:creationId xmlns:a16="http://schemas.microsoft.com/office/drawing/2014/main" id="{B5AF845D-A58E-B043-AC9A-B4ACEBAD682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42" y="3294"/>
                  <a:ext cx="810" cy="377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54" name="Rectangle 76">
                  <a:extLst>
                    <a:ext uri="{FF2B5EF4-FFF2-40B4-BE49-F238E27FC236}">
                      <a16:creationId xmlns:a16="http://schemas.microsoft.com/office/drawing/2014/main" id="{1211E021-1420-9941-A3EF-A88A8CD517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83" y="3336"/>
                  <a:ext cx="548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Hardware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55" name="Rectangle 77">
                  <a:extLst>
                    <a:ext uri="{FF2B5EF4-FFF2-40B4-BE49-F238E27FC236}">
                      <a16:creationId xmlns:a16="http://schemas.microsoft.com/office/drawing/2014/main" id="{2BA0DD4B-1E19-D244-B562-65FBE177F0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094" y="3484"/>
                  <a:ext cx="541" cy="14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500">
                      <a:solidFill>
                        <a:srgbClr val="990000"/>
                      </a:solidFill>
                      <a:latin typeface="Arial" panose="020B0604020202020204" pitchFamily="34" charset="0"/>
                    </a:rPr>
                    <a:t>hierarchy</a:t>
                  </a:r>
                  <a:endParaRPr lang="en-US" altLang="zh-TW" sz="1800">
                    <a:solidFill>
                      <a:srgbClr val="99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  <p:grpSp>
            <p:nvGrpSpPr>
              <p:cNvPr id="72747" name="Group 78">
                <a:extLst>
                  <a:ext uri="{FF2B5EF4-FFF2-40B4-BE49-F238E27FC236}">
                    <a16:creationId xmlns:a16="http://schemas.microsoft.com/office/drawing/2014/main" id="{24CB4EF8-F786-CF41-9628-6B6A7D2403A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2400"/>
                <a:ext cx="753" cy="641"/>
                <a:chOff x="480" y="2400"/>
                <a:chExt cx="753" cy="641"/>
              </a:xfrm>
            </p:grpSpPr>
            <p:sp>
              <p:nvSpPr>
                <p:cNvPr id="72748" name="Rectangle 79">
                  <a:extLst>
                    <a:ext uri="{FF2B5EF4-FFF2-40B4-BE49-F238E27FC236}">
                      <a16:creationId xmlns:a16="http://schemas.microsoft.com/office/drawing/2014/main" id="{84DEE348-879D-B545-8529-189EF3AEFFF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556"/>
                  <a:ext cx="753" cy="485"/>
                </a:xfrm>
                <a:prstGeom prst="rect">
                  <a:avLst/>
                </a:prstGeom>
                <a:solidFill>
                  <a:srgbClr val="EFEFE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49" name="Rectangle 80">
                  <a:extLst>
                    <a:ext uri="{FF2B5EF4-FFF2-40B4-BE49-F238E27FC236}">
                      <a16:creationId xmlns:a16="http://schemas.microsoft.com/office/drawing/2014/main" id="{DE47DF75-6E85-C447-B6A5-EDFB34EFCD5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68" y="2672"/>
                  <a:ext cx="38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Machine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50" name="Rectangle 81">
                  <a:extLst>
                    <a:ext uri="{FF2B5EF4-FFF2-40B4-BE49-F238E27FC236}">
                      <a16:creationId xmlns:a16="http://schemas.microsoft.com/office/drawing/2014/main" id="{99775EB6-4533-DA49-8776-237E126C52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5" y="2803"/>
                  <a:ext cx="454" cy="1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200">
                      <a:solidFill>
                        <a:srgbClr val="0000A0"/>
                      </a:solidFill>
                      <a:latin typeface="Arial" panose="020B0604020202020204" pitchFamily="34" charset="0"/>
                    </a:rPr>
                    <a:t>Language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51" name="Rectangle 82">
                  <a:extLst>
                    <a:ext uri="{FF2B5EF4-FFF2-40B4-BE49-F238E27FC236}">
                      <a16:creationId xmlns:a16="http://schemas.microsoft.com/office/drawing/2014/main" id="{B229C9FB-37F2-C34A-97A4-2758EA0349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80" y="2400"/>
                  <a:ext cx="753" cy="156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72752" name="Rectangle 83">
                  <a:extLst>
                    <a:ext uri="{FF2B5EF4-FFF2-40B4-BE49-F238E27FC236}">
                      <a16:creationId xmlns:a16="http://schemas.microsoft.com/office/drawing/2014/main" id="{51D5BEF4-A521-604C-AEB7-2E1603E5EC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541" y="2428"/>
                  <a:ext cx="610" cy="9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kumimoji="1" sz="28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kumimoji="1" sz="24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kumimoji="1" sz="20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kumimoji="1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kumimoji="1" sz="1600">
                      <a:solidFill>
                        <a:schemeClr val="tx1"/>
                      </a:solidFill>
                      <a:latin typeface="Trebuchet MS" panose="020B0703020202090204" pitchFamily="34" charset="0"/>
                      <a:ea typeface="新細明體" panose="02020500000000000000" pitchFamily="18" charset="-12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zh-TW" sz="1000">
                      <a:solidFill>
                        <a:srgbClr val="000000"/>
                      </a:solidFill>
                      <a:latin typeface="Arial" panose="020B0604020202020204" pitchFamily="34" charset="0"/>
                    </a:rPr>
                    <a:t>abstract interface</a:t>
                  </a:r>
                  <a:endParaRPr lang="en-US" altLang="zh-TW" sz="1800">
                    <a:latin typeface="Arial" panose="020B0604020202020204" pitchFamily="34" charset="0"/>
                  </a:endParaRPr>
                </a:p>
              </p:txBody>
            </p:sp>
          </p:grpSp>
        </p:grpSp>
        <p:grpSp>
          <p:nvGrpSpPr>
            <p:cNvPr id="72722" name="Group 84">
              <a:extLst>
                <a:ext uri="{FF2B5EF4-FFF2-40B4-BE49-F238E27FC236}">
                  <a16:creationId xmlns:a16="http://schemas.microsoft.com/office/drawing/2014/main" id="{AFAE5DD7-5B33-A141-8E36-1B0A4B17238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4" y="2721"/>
              <a:ext cx="751" cy="641"/>
              <a:chOff x="1984" y="2721"/>
              <a:chExt cx="751" cy="641"/>
            </a:xfrm>
          </p:grpSpPr>
          <p:sp>
            <p:nvSpPr>
              <p:cNvPr id="72741" name="Rectangle 85">
                <a:extLst>
                  <a:ext uri="{FF2B5EF4-FFF2-40B4-BE49-F238E27FC236}">
                    <a16:creationId xmlns:a16="http://schemas.microsoft.com/office/drawing/2014/main" id="{07840D74-08A2-DE46-891A-AB0830A6A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877"/>
                <a:ext cx="751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42" name="Rectangle 86">
                <a:extLst>
                  <a:ext uri="{FF2B5EF4-FFF2-40B4-BE49-F238E27FC236}">
                    <a16:creationId xmlns:a16="http://schemas.microsoft.com/office/drawing/2014/main" id="{533628CC-3DCF-B34B-8AB7-9764598E08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4" y="2992"/>
                <a:ext cx="43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Hardware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43" name="Rectangle 87">
                <a:extLst>
                  <a:ext uri="{FF2B5EF4-FFF2-40B4-BE49-F238E27FC236}">
                    <a16:creationId xmlns:a16="http://schemas.microsoft.com/office/drawing/2014/main" id="{70E8AB09-E09D-2740-A963-A693ACE43A2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69" y="3124"/>
                <a:ext cx="389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Platform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44" name="Rectangle 88">
                <a:extLst>
                  <a:ext uri="{FF2B5EF4-FFF2-40B4-BE49-F238E27FC236}">
                    <a16:creationId xmlns:a16="http://schemas.microsoft.com/office/drawing/2014/main" id="{8E30C205-CD4E-8547-A35D-53B5308B83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84" y="2721"/>
                <a:ext cx="751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45" name="Rectangle 89">
                <a:extLst>
                  <a:ext uri="{FF2B5EF4-FFF2-40B4-BE49-F238E27FC236}">
                    <a16:creationId xmlns:a16="http://schemas.microsoft.com/office/drawing/2014/main" id="{F627CE59-62A9-D74C-A886-B557C0E94B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44" y="274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2723" name="Group 90">
              <a:extLst>
                <a:ext uri="{FF2B5EF4-FFF2-40B4-BE49-F238E27FC236}">
                  <a16:creationId xmlns:a16="http://schemas.microsoft.com/office/drawing/2014/main" id="{375A88A9-2288-DF4F-9FB2-958E4E6CF6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80" y="3041"/>
              <a:ext cx="753" cy="641"/>
              <a:chOff x="3480" y="3041"/>
              <a:chExt cx="753" cy="641"/>
            </a:xfrm>
          </p:grpSpPr>
          <p:sp>
            <p:nvSpPr>
              <p:cNvPr id="72736" name="Rectangle 91">
                <a:extLst>
                  <a:ext uri="{FF2B5EF4-FFF2-40B4-BE49-F238E27FC236}">
                    <a16:creationId xmlns:a16="http://schemas.microsoft.com/office/drawing/2014/main" id="{09E682F0-021C-2545-8994-9631D759E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197"/>
                <a:ext cx="753" cy="485"/>
              </a:xfrm>
              <a:prstGeom prst="rect">
                <a:avLst/>
              </a:prstGeom>
              <a:solidFill>
                <a:srgbClr val="EFEFE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37" name="Rectangle 92">
                <a:extLst>
                  <a:ext uri="{FF2B5EF4-FFF2-40B4-BE49-F238E27FC236}">
                    <a16:creationId xmlns:a16="http://schemas.microsoft.com/office/drawing/2014/main" id="{584D4647-FFE2-EE41-B192-CCA98543629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7" y="3313"/>
                <a:ext cx="363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Chips &amp;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38" name="Rectangle 93">
                <a:extLst>
                  <a:ext uri="{FF2B5EF4-FFF2-40B4-BE49-F238E27FC236}">
                    <a16:creationId xmlns:a16="http://schemas.microsoft.com/office/drawing/2014/main" id="{69B0B175-C96E-3848-9B3A-7E6CDB7750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88" y="3444"/>
                <a:ext cx="550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A0"/>
                    </a:solidFill>
                    <a:latin typeface="Arial" panose="020B0604020202020204" pitchFamily="34" charset="0"/>
                  </a:rPr>
                  <a:t>Logic Gates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39" name="Rectangle 94">
                <a:extLst>
                  <a:ext uri="{FF2B5EF4-FFF2-40B4-BE49-F238E27FC236}">
                    <a16:creationId xmlns:a16="http://schemas.microsoft.com/office/drawing/2014/main" id="{4962A16A-EC75-544F-847E-E2C34426C7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3041"/>
                <a:ext cx="753" cy="156"/>
              </a:xfrm>
              <a:prstGeom prst="rect">
                <a:avLst/>
              </a:prstGeom>
              <a:solidFill>
                <a:srgbClr val="FFFFFF"/>
              </a:solidFill>
              <a:ln w="31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40" name="Rectangle 95">
                <a:extLst>
                  <a:ext uri="{FF2B5EF4-FFF2-40B4-BE49-F238E27FC236}">
                    <a16:creationId xmlns:a16="http://schemas.microsoft.com/office/drawing/2014/main" id="{3C3B832A-360A-F94F-939F-DCF471C04C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40" y="3067"/>
                <a:ext cx="610" cy="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interface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</p:grpSp>
        <p:grpSp>
          <p:nvGrpSpPr>
            <p:cNvPr id="72724" name="Group 96">
              <a:extLst>
                <a:ext uri="{FF2B5EF4-FFF2-40B4-BE49-F238E27FC236}">
                  <a16:creationId xmlns:a16="http://schemas.microsoft.com/office/drawing/2014/main" id="{58D798EE-C8DA-F64E-A091-08931454BA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" y="634"/>
              <a:ext cx="1589" cy="503"/>
              <a:chOff x="163" y="634"/>
              <a:chExt cx="1589" cy="503"/>
            </a:xfrm>
          </p:grpSpPr>
          <p:sp>
            <p:nvSpPr>
              <p:cNvPr id="72725" name="Freeform 97">
                <a:extLst>
                  <a:ext uri="{FF2B5EF4-FFF2-40B4-BE49-F238E27FC236}">
                    <a16:creationId xmlns:a16="http://schemas.microsoft.com/office/drawing/2014/main" id="{F178FD9F-0B10-C243-B849-06C0AAA78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26" name="Freeform 98">
                <a:extLst>
                  <a:ext uri="{FF2B5EF4-FFF2-40B4-BE49-F238E27FC236}">
                    <a16:creationId xmlns:a16="http://schemas.microsoft.com/office/drawing/2014/main" id="{1B30DCAD-555C-7B4F-B07C-8A8DAD05EA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" y="693"/>
                <a:ext cx="748" cy="444"/>
              </a:xfrm>
              <a:custGeom>
                <a:avLst/>
                <a:gdLst>
                  <a:gd name="T0" fmla="*/ 67 w 748"/>
                  <a:gd name="T1" fmla="*/ 190 h 444"/>
                  <a:gd name="T2" fmla="*/ 7 w 748"/>
                  <a:gd name="T3" fmla="*/ 209 h 444"/>
                  <a:gd name="T4" fmla="*/ 79 w 748"/>
                  <a:gd name="T5" fmla="*/ 233 h 444"/>
                  <a:gd name="T6" fmla="*/ 20 w 748"/>
                  <a:gd name="T7" fmla="*/ 287 h 444"/>
                  <a:gd name="T8" fmla="*/ 97 w 748"/>
                  <a:gd name="T9" fmla="*/ 312 h 444"/>
                  <a:gd name="T10" fmla="*/ 53 w 748"/>
                  <a:gd name="T11" fmla="*/ 366 h 444"/>
                  <a:gd name="T12" fmla="*/ 152 w 748"/>
                  <a:gd name="T13" fmla="*/ 375 h 444"/>
                  <a:gd name="T14" fmla="*/ 167 w 748"/>
                  <a:gd name="T15" fmla="*/ 435 h 444"/>
                  <a:gd name="T16" fmla="*/ 254 w 748"/>
                  <a:gd name="T17" fmla="*/ 412 h 444"/>
                  <a:gd name="T18" fmla="*/ 316 w 748"/>
                  <a:gd name="T19" fmla="*/ 444 h 444"/>
                  <a:gd name="T20" fmla="*/ 365 w 748"/>
                  <a:gd name="T21" fmla="*/ 414 h 444"/>
                  <a:gd name="T22" fmla="*/ 415 w 748"/>
                  <a:gd name="T23" fmla="*/ 444 h 444"/>
                  <a:gd name="T24" fmla="*/ 458 w 748"/>
                  <a:gd name="T25" fmla="*/ 409 h 444"/>
                  <a:gd name="T26" fmla="*/ 523 w 748"/>
                  <a:gd name="T27" fmla="*/ 432 h 444"/>
                  <a:gd name="T28" fmla="*/ 582 w 748"/>
                  <a:gd name="T29" fmla="*/ 384 h 444"/>
                  <a:gd name="T30" fmla="*/ 690 w 748"/>
                  <a:gd name="T31" fmla="*/ 399 h 444"/>
                  <a:gd name="T32" fmla="*/ 662 w 748"/>
                  <a:gd name="T33" fmla="*/ 343 h 444"/>
                  <a:gd name="T34" fmla="*/ 737 w 748"/>
                  <a:gd name="T35" fmla="*/ 338 h 444"/>
                  <a:gd name="T36" fmla="*/ 686 w 748"/>
                  <a:gd name="T37" fmla="*/ 274 h 444"/>
                  <a:gd name="T38" fmla="*/ 748 w 748"/>
                  <a:gd name="T39" fmla="*/ 238 h 444"/>
                  <a:gd name="T40" fmla="*/ 668 w 748"/>
                  <a:gd name="T41" fmla="*/ 199 h 444"/>
                  <a:gd name="T42" fmla="*/ 714 w 748"/>
                  <a:gd name="T43" fmla="*/ 143 h 444"/>
                  <a:gd name="T44" fmla="*/ 629 w 748"/>
                  <a:gd name="T45" fmla="*/ 141 h 444"/>
                  <a:gd name="T46" fmla="*/ 662 w 748"/>
                  <a:gd name="T47" fmla="*/ 77 h 444"/>
                  <a:gd name="T48" fmla="*/ 556 w 748"/>
                  <a:gd name="T49" fmla="*/ 85 h 444"/>
                  <a:gd name="T50" fmla="*/ 549 w 748"/>
                  <a:gd name="T51" fmla="*/ 18 h 444"/>
                  <a:gd name="T52" fmla="*/ 441 w 748"/>
                  <a:gd name="T53" fmla="*/ 47 h 444"/>
                  <a:gd name="T54" fmla="*/ 402 w 748"/>
                  <a:gd name="T55" fmla="*/ 0 h 444"/>
                  <a:gd name="T56" fmla="*/ 334 w 748"/>
                  <a:gd name="T57" fmla="*/ 44 h 444"/>
                  <a:gd name="T58" fmla="*/ 267 w 748"/>
                  <a:gd name="T59" fmla="*/ 0 h 444"/>
                  <a:gd name="T60" fmla="*/ 226 w 748"/>
                  <a:gd name="T61" fmla="*/ 66 h 444"/>
                  <a:gd name="T62" fmla="*/ 154 w 748"/>
                  <a:gd name="T63" fmla="*/ 31 h 444"/>
                  <a:gd name="T64" fmla="*/ 156 w 748"/>
                  <a:gd name="T65" fmla="*/ 89 h 444"/>
                  <a:gd name="T66" fmla="*/ 63 w 748"/>
                  <a:gd name="T67" fmla="*/ 72 h 444"/>
                  <a:gd name="T68" fmla="*/ 85 w 748"/>
                  <a:gd name="T69" fmla="*/ 131 h 444"/>
                  <a:gd name="T70" fmla="*/ 0 w 748"/>
                  <a:gd name="T71" fmla="*/ 130 h 444"/>
                  <a:gd name="T72" fmla="*/ 67 w 748"/>
                  <a:gd name="T73" fmla="*/ 190 h 444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4"/>
                  <a:gd name="T113" fmla="*/ 748 w 748"/>
                  <a:gd name="T114" fmla="*/ 444 h 444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4">
                    <a:moveTo>
                      <a:pt x="67" y="190"/>
                    </a:moveTo>
                    <a:lnTo>
                      <a:pt x="7" y="209"/>
                    </a:lnTo>
                    <a:lnTo>
                      <a:pt x="79" y="233"/>
                    </a:lnTo>
                    <a:lnTo>
                      <a:pt x="20" y="287"/>
                    </a:lnTo>
                    <a:lnTo>
                      <a:pt x="97" y="312"/>
                    </a:lnTo>
                    <a:lnTo>
                      <a:pt x="53" y="366"/>
                    </a:lnTo>
                    <a:lnTo>
                      <a:pt x="152" y="375"/>
                    </a:lnTo>
                    <a:lnTo>
                      <a:pt x="167" y="435"/>
                    </a:lnTo>
                    <a:lnTo>
                      <a:pt x="254" y="412"/>
                    </a:lnTo>
                    <a:lnTo>
                      <a:pt x="316" y="444"/>
                    </a:lnTo>
                    <a:lnTo>
                      <a:pt x="365" y="414"/>
                    </a:lnTo>
                    <a:lnTo>
                      <a:pt x="415" y="444"/>
                    </a:lnTo>
                    <a:lnTo>
                      <a:pt x="458" y="409"/>
                    </a:lnTo>
                    <a:lnTo>
                      <a:pt x="523" y="432"/>
                    </a:lnTo>
                    <a:lnTo>
                      <a:pt x="582" y="384"/>
                    </a:lnTo>
                    <a:lnTo>
                      <a:pt x="690" y="399"/>
                    </a:lnTo>
                    <a:lnTo>
                      <a:pt x="662" y="343"/>
                    </a:lnTo>
                    <a:lnTo>
                      <a:pt x="737" y="338"/>
                    </a:lnTo>
                    <a:lnTo>
                      <a:pt x="686" y="274"/>
                    </a:lnTo>
                    <a:lnTo>
                      <a:pt x="748" y="238"/>
                    </a:lnTo>
                    <a:lnTo>
                      <a:pt x="668" y="199"/>
                    </a:lnTo>
                    <a:lnTo>
                      <a:pt x="714" y="143"/>
                    </a:lnTo>
                    <a:lnTo>
                      <a:pt x="629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8"/>
                    </a:lnTo>
                    <a:lnTo>
                      <a:pt x="441" y="47"/>
                    </a:lnTo>
                    <a:lnTo>
                      <a:pt x="402" y="0"/>
                    </a:lnTo>
                    <a:lnTo>
                      <a:pt x="334" y="44"/>
                    </a:lnTo>
                    <a:lnTo>
                      <a:pt x="267" y="0"/>
                    </a:lnTo>
                    <a:lnTo>
                      <a:pt x="226" y="66"/>
                    </a:lnTo>
                    <a:lnTo>
                      <a:pt x="154" y="31"/>
                    </a:lnTo>
                    <a:lnTo>
                      <a:pt x="156" y="89"/>
                    </a:lnTo>
                    <a:lnTo>
                      <a:pt x="63" y="72"/>
                    </a:lnTo>
                    <a:lnTo>
                      <a:pt x="85" y="131"/>
                    </a:lnTo>
                    <a:lnTo>
                      <a:pt x="0" y="130"/>
                    </a:lnTo>
                    <a:lnTo>
                      <a:pt x="67" y="190"/>
                    </a:lnTo>
                  </a:path>
                </a:pathLst>
              </a:cu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27" name="Freeform 99">
                <a:extLst>
                  <a:ext uri="{FF2B5EF4-FFF2-40B4-BE49-F238E27FC236}">
                    <a16:creationId xmlns:a16="http://schemas.microsoft.com/office/drawing/2014/main" id="{7841F62E-2B16-AB4E-9D24-87E86671E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3" y="634"/>
                <a:ext cx="748" cy="445"/>
              </a:xfrm>
              <a:custGeom>
                <a:avLst/>
                <a:gdLst>
                  <a:gd name="T0" fmla="*/ 67 w 748"/>
                  <a:gd name="T1" fmla="*/ 192 h 445"/>
                  <a:gd name="T2" fmla="*/ 5 w 748"/>
                  <a:gd name="T3" fmla="*/ 210 h 445"/>
                  <a:gd name="T4" fmla="*/ 77 w 748"/>
                  <a:gd name="T5" fmla="*/ 235 h 445"/>
                  <a:gd name="T6" fmla="*/ 18 w 748"/>
                  <a:gd name="T7" fmla="*/ 289 h 445"/>
                  <a:gd name="T8" fmla="*/ 97 w 748"/>
                  <a:gd name="T9" fmla="*/ 314 h 445"/>
                  <a:gd name="T10" fmla="*/ 53 w 748"/>
                  <a:gd name="T11" fmla="*/ 366 h 445"/>
                  <a:gd name="T12" fmla="*/ 152 w 748"/>
                  <a:gd name="T13" fmla="*/ 376 h 445"/>
                  <a:gd name="T14" fmla="*/ 167 w 748"/>
                  <a:gd name="T15" fmla="*/ 437 h 445"/>
                  <a:gd name="T16" fmla="*/ 252 w 748"/>
                  <a:gd name="T17" fmla="*/ 414 h 445"/>
                  <a:gd name="T18" fmla="*/ 316 w 748"/>
                  <a:gd name="T19" fmla="*/ 445 h 445"/>
                  <a:gd name="T20" fmla="*/ 363 w 748"/>
                  <a:gd name="T21" fmla="*/ 415 h 445"/>
                  <a:gd name="T22" fmla="*/ 413 w 748"/>
                  <a:gd name="T23" fmla="*/ 445 h 445"/>
                  <a:gd name="T24" fmla="*/ 458 w 748"/>
                  <a:gd name="T25" fmla="*/ 409 h 445"/>
                  <a:gd name="T26" fmla="*/ 523 w 748"/>
                  <a:gd name="T27" fmla="*/ 434 h 445"/>
                  <a:gd name="T28" fmla="*/ 582 w 748"/>
                  <a:gd name="T29" fmla="*/ 386 h 445"/>
                  <a:gd name="T30" fmla="*/ 689 w 748"/>
                  <a:gd name="T31" fmla="*/ 401 h 445"/>
                  <a:gd name="T32" fmla="*/ 662 w 748"/>
                  <a:gd name="T33" fmla="*/ 345 h 445"/>
                  <a:gd name="T34" fmla="*/ 735 w 748"/>
                  <a:gd name="T35" fmla="*/ 338 h 445"/>
                  <a:gd name="T36" fmla="*/ 685 w 748"/>
                  <a:gd name="T37" fmla="*/ 274 h 445"/>
                  <a:gd name="T38" fmla="*/ 748 w 748"/>
                  <a:gd name="T39" fmla="*/ 240 h 445"/>
                  <a:gd name="T40" fmla="*/ 667 w 748"/>
                  <a:gd name="T41" fmla="*/ 200 h 445"/>
                  <a:gd name="T42" fmla="*/ 712 w 748"/>
                  <a:gd name="T43" fmla="*/ 144 h 445"/>
                  <a:gd name="T44" fmla="*/ 627 w 748"/>
                  <a:gd name="T45" fmla="*/ 141 h 445"/>
                  <a:gd name="T46" fmla="*/ 662 w 748"/>
                  <a:gd name="T47" fmla="*/ 77 h 445"/>
                  <a:gd name="T48" fmla="*/ 556 w 748"/>
                  <a:gd name="T49" fmla="*/ 85 h 445"/>
                  <a:gd name="T50" fmla="*/ 549 w 748"/>
                  <a:gd name="T51" fmla="*/ 19 h 445"/>
                  <a:gd name="T52" fmla="*/ 441 w 748"/>
                  <a:gd name="T53" fmla="*/ 49 h 445"/>
                  <a:gd name="T54" fmla="*/ 402 w 748"/>
                  <a:gd name="T55" fmla="*/ 0 h 445"/>
                  <a:gd name="T56" fmla="*/ 333 w 748"/>
                  <a:gd name="T57" fmla="*/ 44 h 445"/>
                  <a:gd name="T58" fmla="*/ 267 w 748"/>
                  <a:gd name="T59" fmla="*/ 0 h 445"/>
                  <a:gd name="T60" fmla="*/ 226 w 748"/>
                  <a:gd name="T61" fmla="*/ 67 h 445"/>
                  <a:gd name="T62" fmla="*/ 152 w 748"/>
                  <a:gd name="T63" fmla="*/ 31 h 445"/>
                  <a:gd name="T64" fmla="*/ 155 w 748"/>
                  <a:gd name="T65" fmla="*/ 90 h 445"/>
                  <a:gd name="T66" fmla="*/ 62 w 748"/>
                  <a:gd name="T67" fmla="*/ 72 h 445"/>
                  <a:gd name="T68" fmla="*/ 85 w 748"/>
                  <a:gd name="T69" fmla="*/ 133 h 445"/>
                  <a:gd name="T70" fmla="*/ 0 w 748"/>
                  <a:gd name="T71" fmla="*/ 129 h 445"/>
                  <a:gd name="T72" fmla="*/ 67 w 748"/>
                  <a:gd name="T73" fmla="*/ 192 h 44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w 748"/>
                  <a:gd name="T112" fmla="*/ 0 h 445"/>
                  <a:gd name="T113" fmla="*/ 748 w 748"/>
                  <a:gd name="T114" fmla="*/ 445 h 445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T111" t="T112" r="T113" b="T114"/>
                <a:pathLst>
                  <a:path w="748" h="445">
                    <a:moveTo>
                      <a:pt x="67" y="192"/>
                    </a:moveTo>
                    <a:lnTo>
                      <a:pt x="5" y="210"/>
                    </a:lnTo>
                    <a:lnTo>
                      <a:pt x="77" y="235"/>
                    </a:lnTo>
                    <a:lnTo>
                      <a:pt x="18" y="289"/>
                    </a:lnTo>
                    <a:lnTo>
                      <a:pt x="97" y="314"/>
                    </a:lnTo>
                    <a:lnTo>
                      <a:pt x="53" y="366"/>
                    </a:lnTo>
                    <a:lnTo>
                      <a:pt x="152" y="376"/>
                    </a:lnTo>
                    <a:lnTo>
                      <a:pt x="167" y="437"/>
                    </a:lnTo>
                    <a:lnTo>
                      <a:pt x="252" y="414"/>
                    </a:lnTo>
                    <a:lnTo>
                      <a:pt x="316" y="445"/>
                    </a:lnTo>
                    <a:lnTo>
                      <a:pt x="363" y="415"/>
                    </a:lnTo>
                    <a:lnTo>
                      <a:pt x="413" y="445"/>
                    </a:lnTo>
                    <a:lnTo>
                      <a:pt x="458" y="409"/>
                    </a:lnTo>
                    <a:lnTo>
                      <a:pt x="523" y="434"/>
                    </a:lnTo>
                    <a:lnTo>
                      <a:pt x="582" y="386"/>
                    </a:lnTo>
                    <a:lnTo>
                      <a:pt x="689" y="401"/>
                    </a:lnTo>
                    <a:lnTo>
                      <a:pt x="662" y="345"/>
                    </a:lnTo>
                    <a:lnTo>
                      <a:pt x="735" y="338"/>
                    </a:lnTo>
                    <a:lnTo>
                      <a:pt x="685" y="274"/>
                    </a:lnTo>
                    <a:lnTo>
                      <a:pt x="748" y="240"/>
                    </a:lnTo>
                    <a:lnTo>
                      <a:pt x="667" y="200"/>
                    </a:lnTo>
                    <a:lnTo>
                      <a:pt x="712" y="144"/>
                    </a:lnTo>
                    <a:lnTo>
                      <a:pt x="627" y="141"/>
                    </a:lnTo>
                    <a:lnTo>
                      <a:pt x="662" y="77"/>
                    </a:lnTo>
                    <a:lnTo>
                      <a:pt x="556" y="85"/>
                    </a:lnTo>
                    <a:lnTo>
                      <a:pt x="549" y="19"/>
                    </a:lnTo>
                    <a:lnTo>
                      <a:pt x="441" y="49"/>
                    </a:lnTo>
                    <a:lnTo>
                      <a:pt x="402" y="0"/>
                    </a:lnTo>
                    <a:lnTo>
                      <a:pt x="333" y="44"/>
                    </a:lnTo>
                    <a:lnTo>
                      <a:pt x="267" y="0"/>
                    </a:lnTo>
                    <a:lnTo>
                      <a:pt x="226" y="67"/>
                    </a:lnTo>
                    <a:lnTo>
                      <a:pt x="152" y="31"/>
                    </a:lnTo>
                    <a:lnTo>
                      <a:pt x="155" y="90"/>
                    </a:lnTo>
                    <a:lnTo>
                      <a:pt x="62" y="72"/>
                    </a:lnTo>
                    <a:lnTo>
                      <a:pt x="85" y="133"/>
                    </a:lnTo>
                    <a:lnTo>
                      <a:pt x="0" y="129"/>
                    </a:lnTo>
                    <a:lnTo>
                      <a:pt x="67" y="192"/>
                    </a:lnTo>
                    <a:close/>
                  </a:path>
                </a:pathLst>
              </a:custGeom>
              <a:solidFill>
                <a:srgbClr val="FFFF0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28" name="Rectangle 100">
                <a:extLst>
                  <a:ext uri="{FF2B5EF4-FFF2-40B4-BE49-F238E27FC236}">
                    <a16:creationId xmlns:a16="http://schemas.microsoft.com/office/drawing/2014/main" id="{B14FE476-9834-8446-B6FE-3A9B6A6561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9" y="741"/>
                <a:ext cx="3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Human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29" name="Rectangle 101">
                <a:extLst>
                  <a:ext uri="{FF2B5EF4-FFF2-40B4-BE49-F238E27FC236}">
                    <a16:creationId xmlns:a16="http://schemas.microsoft.com/office/drawing/2014/main" id="{E8BB995E-23E3-0B45-B7D8-209A9D65EA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3" y="856"/>
                <a:ext cx="386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Thought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30" name="Rectangle 102">
                <a:extLst>
                  <a:ext uri="{FF2B5EF4-FFF2-40B4-BE49-F238E27FC236}">
                    <a16:creationId xmlns:a16="http://schemas.microsoft.com/office/drawing/2014/main" id="{7C2BB2FE-04AE-ED46-A9D5-F218B9ADB0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3" y="673"/>
                <a:ext cx="771" cy="163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31" name="Rectangle 103">
                <a:extLst>
                  <a:ext uri="{FF2B5EF4-FFF2-40B4-BE49-F238E27FC236}">
                    <a16:creationId xmlns:a16="http://schemas.microsoft.com/office/drawing/2014/main" id="{D2A6517C-2555-8442-81D6-29BE51E1E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" y="696"/>
                <a:ext cx="725" cy="1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Abstract design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32" name="Freeform 104">
                <a:extLst>
                  <a:ext uri="{FF2B5EF4-FFF2-40B4-BE49-F238E27FC236}">
                    <a16:creationId xmlns:a16="http://schemas.microsoft.com/office/drawing/2014/main" id="{6E286C1F-ED8E-F541-9DC0-8C214C77DF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42" y="936"/>
                <a:ext cx="578" cy="95"/>
              </a:xfrm>
              <a:custGeom>
                <a:avLst/>
                <a:gdLst>
                  <a:gd name="T0" fmla="*/ 0 w 578"/>
                  <a:gd name="T1" fmla="*/ 48 h 95"/>
                  <a:gd name="T2" fmla="*/ 4 w 578"/>
                  <a:gd name="T3" fmla="*/ 41 h 95"/>
                  <a:gd name="T4" fmla="*/ 13 w 578"/>
                  <a:gd name="T5" fmla="*/ 33 h 95"/>
                  <a:gd name="T6" fmla="*/ 28 w 578"/>
                  <a:gd name="T7" fmla="*/ 26 h 95"/>
                  <a:gd name="T8" fmla="*/ 51 w 578"/>
                  <a:gd name="T9" fmla="*/ 20 h 95"/>
                  <a:gd name="T10" fmla="*/ 77 w 578"/>
                  <a:gd name="T11" fmla="*/ 15 h 95"/>
                  <a:gd name="T12" fmla="*/ 108 w 578"/>
                  <a:gd name="T13" fmla="*/ 10 h 95"/>
                  <a:gd name="T14" fmla="*/ 144 w 578"/>
                  <a:gd name="T15" fmla="*/ 5 h 95"/>
                  <a:gd name="T16" fmla="*/ 183 w 578"/>
                  <a:gd name="T17" fmla="*/ 2 h 95"/>
                  <a:gd name="T18" fmla="*/ 226 w 578"/>
                  <a:gd name="T19" fmla="*/ 0 h 95"/>
                  <a:gd name="T20" fmla="*/ 268 w 578"/>
                  <a:gd name="T21" fmla="*/ 0 h 95"/>
                  <a:gd name="T22" fmla="*/ 311 w 578"/>
                  <a:gd name="T23" fmla="*/ 0 h 95"/>
                  <a:gd name="T24" fmla="*/ 353 w 578"/>
                  <a:gd name="T25" fmla="*/ 0 h 95"/>
                  <a:gd name="T26" fmla="*/ 395 w 578"/>
                  <a:gd name="T27" fmla="*/ 2 h 95"/>
                  <a:gd name="T28" fmla="*/ 435 w 578"/>
                  <a:gd name="T29" fmla="*/ 5 h 95"/>
                  <a:gd name="T30" fmla="*/ 469 w 578"/>
                  <a:gd name="T31" fmla="*/ 10 h 95"/>
                  <a:gd name="T32" fmla="*/ 502 w 578"/>
                  <a:gd name="T33" fmla="*/ 15 h 95"/>
                  <a:gd name="T34" fmla="*/ 528 w 578"/>
                  <a:gd name="T35" fmla="*/ 20 h 95"/>
                  <a:gd name="T36" fmla="*/ 551 w 578"/>
                  <a:gd name="T37" fmla="*/ 26 h 95"/>
                  <a:gd name="T38" fmla="*/ 565 w 578"/>
                  <a:gd name="T39" fmla="*/ 33 h 95"/>
                  <a:gd name="T40" fmla="*/ 575 w 578"/>
                  <a:gd name="T41" fmla="*/ 41 h 95"/>
                  <a:gd name="T42" fmla="*/ 578 w 578"/>
                  <a:gd name="T43" fmla="*/ 48 h 95"/>
                  <a:gd name="T44" fmla="*/ 575 w 578"/>
                  <a:gd name="T45" fmla="*/ 54 h 95"/>
                  <a:gd name="T46" fmla="*/ 565 w 578"/>
                  <a:gd name="T47" fmla="*/ 62 h 95"/>
                  <a:gd name="T48" fmla="*/ 551 w 578"/>
                  <a:gd name="T49" fmla="*/ 69 h 95"/>
                  <a:gd name="T50" fmla="*/ 528 w 578"/>
                  <a:gd name="T51" fmla="*/ 76 h 95"/>
                  <a:gd name="T52" fmla="*/ 502 w 578"/>
                  <a:gd name="T53" fmla="*/ 81 h 95"/>
                  <a:gd name="T54" fmla="*/ 469 w 578"/>
                  <a:gd name="T55" fmla="*/ 85 h 95"/>
                  <a:gd name="T56" fmla="*/ 435 w 578"/>
                  <a:gd name="T57" fmla="*/ 90 h 95"/>
                  <a:gd name="T58" fmla="*/ 395 w 578"/>
                  <a:gd name="T59" fmla="*/ 92 h 95"/>
                  <a:gd name="T60" fmla="*/ 353 w 578"/>
                  <a:gd name="T61" fmla="*/ 95 h 95"/>
                  <a:gd name="T62" fmla="*/ 311 w 578"/>
                  <a:gd name="T63" fmla="*/ 95 h 95"/>
                  <a:gd name="T64" fmla="*/ 268 w 578"/>
                  <a:gd name="T65" fmla="*/ 95 h 95"/>
                  <a:gd name="T66" fmla="*/ 226 w 578"/>
                  <a:gd name="T67" fmla="*/ 95 h 95"/>
                  <a:gd name="T68" fmla="*/ 183 w 578"/>
                  <a:gd name="T69" fmla="*/ 92 h 95"/>
                  <a:gd name="T70" fmla="*/ 144 w 578"/>
                  <a:gd name="T71" fmla="*/ 90 h 95"/>
                  <a:gd name="T72" fmla="*/ 108 w 578"/>
                  <a:gd name="T73" fmla="*/ 85 h 95"/>
                  <a:gd name="T74" fmla="*/ 77 w 578"/>
                  <a:gd name="T75" fmla="*/ 81 h 95"/>
                  <a:gd name="T76" fmla="*/ 51 w 578"/>
                  <a:gd name="T77" fmla="*/ 76 h 95"/>
                  <a:gd name="T78" fmla="*/ 28 w 578"/>
                  <a:gd name="T79" fmla="*/ 69 h 95"/>
                  <a:gd name="T80" fmla="*/ 13 w 578"/>
                  <a:gd name="T81" fmla="*/ 62 h 95"/>
                  <a:gd name="T82" fmla="*/ 4 w 578"/>
                  <a:gd name="T83" fmla="*/ 54 h 95"/>
                  <a:gd name="T84" fmla="*/ 0 w 578"/>
                  <a:gd name="T85" fmla="*/ 48 h 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w 578"/>
                  <a:gd name="T130" fmla="*/ 0 h 95"/>
                  <a:gd name="T131" fmla="*/ 578 w 578"/>
                  <a:gd name="T132" fmla="*/ 95 h 95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T129" t="T130" r="T131" b="T132"/>
                <a:pathLst>
                  <a:path w="578" h="95">
                    <a:moveTo>
                      <a:pt x="0" y="48"/>
                    </a:moveTo>
                    <a:lnTo>
                      <a:pt x="4" y="41"/>
                    </a:lnTo>
                    <a:lnTo>
                      <a:pt x="13" y="33"/>
                    </a:lnTo>
                    <a:lnTo>
                      <a:pt x="28" y="26"/>
                    </a:lnTo>
                    <a:lnTo>
                      <a:pt x="51" y="20"/>
                    </a:lnTo>
                    <a:lnTo>
                      <a:pt x="77" y="15"/>
                    </a:lnTo>
                    <a:lnTo>
                      <a:pt x="108" y="10"/>
                    </a:lnTo>
                    <a:lnTo>
                      <a:pt x="144" y="5"/>
                    </a:lnTo>
                    <a:lnTo>
                      <a:pt x="183" y="2"/>
                    </a:lnTo>
                    <a:lnTo>
                      <a:pt x="226" y="0"/>
                    </a:lnTo>
                    <a:lnTo>
                      <a:pt x="268" y="0"/>
                    </a:lnTo>
                    <a:lnTo>
                      <a:pt x="311" y="0"/>
                    </a:lnTo>
                    <a:lnTo>
                      <a:pt x="353" y="0"/>
                    </a:lnTo>
                    <a:lnTo>
                      <a:pt x="395" y="2"/>
                    </a:lnTo>
                    <a:lnTo>
                      <a:pt x="435" y="5"/>
                    </a:lnTo>
                    <a:lnTo>
                      <a:pt x="469" y="10"/>
                    </a:lnTo>
                    <a:lnTo>
                      <a:pt x="502" y="15"/>
                    </a:lnTo>
                    <a:lnTo>
                      <a:pt x="528" y="20"/>
                    </a:lnTo>
                    <a:lnTo>
                      <a:pt x="551" y="26"/>
                    </a:lnTo>
                    <a:lnTo>
                      <a:pt x="565" y="33"/>
                    </a:lnTo>
                    <a:lnTo>
                      <a:pt x="575" y="41"/>
                    </a:lnTo>
                    <a:lnTo>
                      <a:pt x="578" y="48"/>
                    </a:lnTo>
                    <a:lnTo>
                      <a:pt x="575" y="54"/>
                    </a:lnTo>
                    <a:lnTo>
                      <a:pt x="565" y="62"/>
                    </a:lnTo>
                    <a:lnTo>
                      <a:pt x="551" y="69"/>
                    </a:lnTo>
                    <a:lnTo>
                      <a:pt x="528" y="76"/>
                    </a:lnTo>
                    <a:lnTo>
                      <a:pt x="502" y="81"/>
                    </a:lnTo>
                    <a:lnTo>
                      <a:pt x="469" y="85"/>
                    </a:lnTo>
                    <a:lnTo>
                      <a:pt x="435" y="90"/>
                    </a:lnTo>
                    <a:lnTo>
                      <a:pt x="395" y="92"/>
                    </a:lnTo>
                    <a:lnTo>
                      <a:pt x="353" y="95"/>
                    </a:lnTo>
                    <a:lnTo>
                      <a:pt x="311" y="95"/>
                    </a:lnTo>
                    <a:lnTo>
                      <a:pt x="268" y="95"/>
                    </a:lnTo>
                    <a:lnTo>
                      <a:pt x="226" y="95"/>
                    </a:lnTo>
                    <a:lnTo>
                      <a:pt x="183" y="92"/>
                    </a:lnTo>
                    <a:lnTo>
                      <a:pt x="144" y="90"/>
                    </a:lnTo>
                    <a:lnTo>
                      <a:pt x="108" y="85"/>
                    </a:lnTo>
                    <a:lnTo>
                      <a:pt x="77" y="81"/>
                    </a:lnTo>
                    <a:lnTo>
                      <a:pt x="51" y="76"/>
                    </a:lnTo>
                    <a:lnTo>
                      <a:pt x="28" y="69"/>
                    </a:lnTo>
                    <a:lnTo>
                      <a:pt x="13" y="62"/>
                    </a:lnTo>
                    <a:lnTo>
                      <a:pt x="4" y="54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33" name="Rectangle 105">
                <a:extLst>
                  <a:ext uri="{FF2B5EF4-FFF2-40B4-BE49-F238E27FC236}">
                    <a16:creationId xmlns:a16="http://schemas.microsoft.com/office/drawing/2014/main" id="{047A3BA3-BC44-F843-8558-EA63ED52C5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9" y="941"/>
                <a:ext cx="472" cy="8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kumimoji="1" sz="28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kumimoji="1" sz="24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kumimoji="1" sz="20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kumimoji="1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kumimoji="1" sz="1600">
                    <a:solidFill>
                      <a:schemeClr val="tx1"/>
                    </a:solidFill>
                    <a:latin typeface="Trebuchet MS" panose="020B0703020202090204" pitchFamily="34" charset="0"/>
                    <a:ea typeface="新細明體" panose="02020500000000000000" pitchFamily="18" charset="-12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TW" sz="9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Chapters 9, 12</a:t>
                </a:r>
                <a:endParaRPr lang="en-US" altLang="zh-TW" sz="1800">
                  <a:latin typeface="Arial" panose="020B0604020202020204" pitchFamily="34" charset="0"/>
                </a:endParaRPr>
              </a:p>
            </p:txBody>
          </p:sp>
          <p:sp>
            <p:nvSpPr>
              <p:cNvPr id="72734" name="Line 106">
                <a:extLst>
                  <a:ext uri="{FF2B5EF4-FFF2-40B4-BE49-F238E27FC236}">
                    <a16:creationId xmlns:a16="http://schemas.microsoft.com/office/drawing/2014/main" id="{2EC85F39-6B87-9D48-ACAD-ED753FD739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0" y="855"/>
                <a:ext cx="731" cy="1"/>
              </a:xfrm>
              <a:prstGeom prst="line">
                <a:avLst/>
              </a:prstGeom>
              <a:noFill/>
              <a:ln w="317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  <p:sp>
            <p:nvSpPr>
              <p:cNvPr id="72735" name="Freeform 107">
                <a:extLst>
                  <a:ext uri="{FF2B5EF4-FFF2-40B4-BE49-F238E27FC236}">
                    <a16:creationId xmlns:a16="http://schemas.microsoft.com/office/drawing/2014/main" id="{A0FC0FE2-2EDB-D04A-917F-A84C155BBD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5" y="832"/>
                <a:ext cx="47" cy="48"/>
              </a:xfrm>
              <a:custGeom>
                <a:avLst/>
                <a:gdLst>
                  <a:gd name="T0" fmla="*/ 0 w 47"/>
                  <a:gd name="T1" fmla="*/ 0 h 48"/>
                  <a:gd name="T2" fmla="*/ 47 w 47"/>
                  <a:gd name="T3" fmla="*/ 23 h 48"/>
                  <a:gd name="T4" fmla="*/ 0 w 47"/>
                  <a:gd name="T5" fmla="*/ 48 h 48"/>
                  <a:gd name="T6" fmla="*/ 0 w 47"/>
                  <a:gd name="T7" fmla="*/ 0 h 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"/>
                  <a:gd name="T13" fmla="*/ 0 h 48"/>
                  <a:gd name="T14" fmla="*/ 47 w 47"/>
                  <a:gd name="T15" fmla="*/ 48 h 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" h="48">
                    <a:moveTo>
                      <a:pt x="0" y="0"/>
                    </a:moveTo>
                    <a:lnTo>
                      <a:pt x="47" y="23"/>
                    </a:lnTo>
                    <a:lnTo>
                      <a:pt x="0" y="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zh-TW" altLang="en-US"/>
              </a:p>
            </p:txBody>
          </p:sp>
        </p:grpSp>
      </p:grpSp>
      <p:sp>
        <p:nvSpPr>
          <p:cNvPr id="72711" name="Oval 108">
            <a:extLst>
              <a:ext uri="{FF2B5EF4-FFF2-40B4-BE49-F238E27FC236}">
                <a16:creationId xmlns:a16="http://schemas.microsoft.com/office/drawing/2014/main" id="{2A349AA6-9005-5B41-8295-4CC5979313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6825" y="3140075"/>
            <a:ext cx="2303463" cy="1009650"/>
          </a:xfrm>
          <a:prstGeom prst="ellipse">
            <a:avLst/>
          </a:prstGeom>
          <a:solidFill>
            <a:srgbClr val="99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kumimoji="1" sz="28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4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0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3pPr>
            <a:lvl4pPr marL="1600200" indent="-228600">
              <a:spcBef>
                <a:spcPct val="20000"/>
              </a:spcBef>
              <a:buChar char="–"/>
              <a:defRPr kumimoji="1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4pPr>
            <a:lvl5pPr marL="2057400" indent="-228600">
              <a:spcBef>
                <a:spcPct val="20000"/>
              </a:spcBef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1600">
                <a:solidFill>
                  <a:schemeClr val="tx1"/>
                </a:solidFill>
                <a:latin typeface="Trebuchet MS" panose="020B070302020209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400" u="sng">
                <a:solidFill>
                  <a:schemeClr val="bg1"/>
                </a:solidFill>
                <a:latin typeface="Arial" panose="020B0604020202020204" pitchFamily="34" charset="0"/>
              </a:rPr>
              <a:t>Course overview: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</a:rPr>
              <a:t>Building this world,</a:t>
            </a:r>
            <a:b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zh-TW" sz="1400">
                <a:solidFill>
                  <a:schemeClr val="bg1"/>
                </a:solidFill>
                <a:latin typeface="Arial" panose="020B0604020202020204" pitchFamily="34" charset="0"/>
              </a:rPr>
              <a:t>from the ground 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>
            <a:extLst>
              <a:ext uri="{FF2B5EF4-FFF2-40B4-BE49-F238E27FC236}">
                <a16:creationId xmlns:a16="http://schemas.microsoft.com/office/drawing/2014/main" id="{35BDEF43-4198-0844-BC3B-C1B6CC74B4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>
                <a:solidFill>
                  <a:schemeClr val="tx1"/>
                </a:solidFill>
              </a:rPr>
              <a:t>What you will learn</a:t>
            </a:r>
            <a:r>
              <a:rPr lang="en-US" altLang="zh-TW">
                <a:solidFill>
                  <a:schemeClr val="tx1"/>
                </a:solidFill>
                <a:latin typeface="新細明體" panose="02020500000000000000" pitchFamily="18" charset="-120"/>
              </a:rPr>
              <a:t> </a:t>
            </a:r>
          </a:p>
        </p:txBody>
      </p:sp>
      <p:sp>
        <p:nvSpPr>
          <p:cNvPr id="73730" name="Rectangle 3">
            <a:extLst>
              <a:ext uri="{FF2B5EF4-FFF2-40B4-BE49-F238E27FC236}">
                <a16:creationId xmlns:a16="http://schemas.microsoft.com/office/drawing/2014/main" id="{86EA7770-3EB6-654D-8FB2-267ADC2725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Number systems</a:t>
            </a:r>
          </a:p>
          <a:p>
            <a:pPr eaLnBrk="1" hangingPunct="1"/>
            <a:r>
              <a:rPr lang="en-US" altLang="zh-TW"/>
              <a:t>Combinational logic</a:t>
            </a:r>
          </a:p>
          <a:p>
            <a:pPr eaLnBrk="1" hangingPunct="1"/>
            <a:r>
              <a:rPr lang="en-US" altLang="zh-TW"/>
              <a:t>Sequential logic</a:t>
            </a:r>
          </a:p>
          <a:p>
            <a:pPr eaLnBrk="1" hangingPunct="1"/>
            <a:r>
              <a:rPr lang="en-US" altLang="zh-TW"/>
              <a:t>Basic principle of computer architecture</a:t>
            </a:r>
          </a:p>
          <a:p>
            <a:pPr eaLnBrk="1" hangingPunct="1"/>
            <a:r>
              <a:rPr lang="en-US" altLang="zh-TW"/>
              <a:t>Assembler</a:t>
            </a:r>
          </a:p>
          <a:p>
            <a:pPr eaLnBrk="1" hangingPunct="1"/>
            <a:r>
              <a:rPr lang="en-US" altLang="zh-TW"/>
              <a:t>Virtual machine</a:t>
            </a:r>
          </a:p>
          <a:p>
            <a:pPr eaLnBrk="1" hangingPunct="1"/>
            <a:r>
              <a:rPr lang="en-US" altLang="zh-TW"/>
              <a:t>High-level language</a:t>
            </a:r>
          </a:p>
          <a:p>
            <a:pPr eaLnBrk="1" hangingPunct="1"/>
            <a:r>
              <a:rPr lang="en-US" altLang="zh-TW"/>
              <a:t>Fundamentals of compilers </a:t>
            </a:r>
          </a:p>
          <a:p>
            <a:pPr eaLnBrk="1" hangingPunct="1"/>
            <a:r>
              <a:rPr lang="en-US" altLang="zh-TW"/>
              <a:t>Basic operating system</a:t>
            </a:r>
          </a:p>
          <a:p>
            <a:pPr eaLnBrk="1" hangingPunct="1"/>
            <a:r>
              <a:rPr lang="en-US" altLang="zh-TW"/>
              <a:t>Application programming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>
            <a:extLst>
              <a:ext uri="{FF2B5EF4-FFF2-40B4-BE49-F238E27FC236}">
                <a16:creationId xmlns:a16="http://schemas.microsoft.com/office/drawing/2014/main" id="{23D46CE6-21E9-3940-A945-C59A289779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 sz="2800"/>
              <a:t>In short</a:t>
            </a:r>
          </a:p>
        </p:txBody>
      </p:sp>
      <p:grpSp>
        <p:nvGrpSpPr>
          <p:cNvPr id="75778" name="群組 10">
            <a:extLst>
              <a:ext uri="{FF2B5EF4-FFF2-40B4-BE49-F238E27FC236}">
                <a16:creationId xmlns:a16="http://schemas.microsoft.com/office/drawing/2014/main" id="{6DA5A8DE-B91D-1F41-8B53-C736DA4A67F7}"/>
              </a:ext>
            </a:extLst>
          </p:cNvPr>
          <p:cNvGrpSpPr>
            <a:grpSpLocks/>
          </p:cNvGrpSpPr>
          <p:nvPr/>
        </p:nvGrpSpPr>
        <p:grpSpPr bwMode="auto">
          <a:xfrm>
            <a:off x="179388" y="2060575"/>
            <a:ext cx="8509000" cy="2881313"/>
            <a:chOff x="179512" y="2060848"/>
            <a:chExt cx="8508942" cy="2880320"/>
          </a:xfrm>
        </p:grpSpPr>
        <p:pic>
          <p:nvPicPr>
            <p:cNvPr id="75779" name="Picture 5">
              <a:extLst>
                <a:ext uri="{FF2B5EF4-FFF2-40B4-BE49-F238E27FC236}">
                  <a16:creationId xmlns:a16="http://schemas.microsoft.com/office/drawing/2014/main" id="{D14BA59F-44D8-9E44-AF05-7B491996C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2" y="2060848"/>
              <a:ext cx="8508942" cy="2880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CF90296-CB26-3D4B-936B-C69E6A76DB1A}"/>
                </a:ext>
              </a:extLst>
            </p:cNvPr>
            <p:cNvSpPr/>
            <p:nvPr/>
          </p:nvSpPr>
          <p:spPr>
            <a:xfrm>
              <a:off x="2351197" y="4185778"/>
              <a:ext cx="2466958" cy="431651"/>
            </a:xfrm>
            <a:prstGeom prst="rect">
              <a:avLst/>
            </a:prstGeom>
            <a:solidFill>
              <a:schemeClr val="bg1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7B2344E1-9F62-B34C-BD7B-EDA442602657}"/>
                </a:ext>
              </a:extLst>
            </p:cNvPr>
            <p:cNvSpPr/>
            <p:nvPr/>
          </p:nvSpPr>
          <p:spPr>
            <a:xfrm>
              <a:off x="4837205" y="4220691"/>
              <a:ext cx="409572" cy="301521"/>
            </a:xfrm>
            <a:prstGeom prst="rect">
              <a:avLst/>
            </a:prstGeom>
            <a:solidFill>
              <a:srgbClr val="F8F3C5"/>
            </a:solidFill>
            <a:ln w="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/>
            </a:p>
          </p:txBody>
        </p:sp>
        <p:cxnSp>
          <p:nvCxnSpPr>
            <p:cNvPr id="9" name="直線接點 8">
              <a:extLst>
                <a:ext uri="{FF2B5EF4-FFF2-40B4-BE49-F238E27FC236}">
                  <a16:creationId xmlns:a16="http://schemas.microsoft.com/office/drawing/2014/main" id="{35395FFE-AE6D-334D-B0F6-032969E87008}"/>
                </a:ext>
              </a:extLst>
            </p:cNvPr>
            <p:cNvCxnSpPr/>
            <p:nvPr/>
          </p:nvCxnSpPr>
          <p:spPr>
            <a:xfrm>
              <a:off x="4829267" y="4165148"/>
              <a:ext cx="6350" cy="46497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586823A4-104C-984C-A8EB-CA795C8659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Early computers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0445EFE9-6F92-B84A-9A40-291E414421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24579" name="Picture 4">
            <a:extLst>
              <a:ext uri="{FF2B5EF4-FFF2-40B4-BE49-F238E27FC236}">
                <a16:creationId xmlns:a16="http://schemas.microsoft.com/office/drawing/2014/main" id="{A421CF03-6798-7244-9A03-BC2A89ADF8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79600"/>
            <a:ext cx="8207375" cy="349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ED1718CB-41D0-7C45-8F27-13AA8C3E5B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Early programming tools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BCFCD4D2-25FF-4349-B3E5-35F9AB6C60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2952B2CA-C504-A444-94C6-ED567DE30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5327650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>
            <a:extLst>
              <a:ext uri="{FF2B5EF4-FFF2-40B4-BE49-F238E27FC236}">
                <a16:creationId xmlns:a16="http://schemas.microsoft.com/office/drawing/2014/main" id="{1668AAAC-0C19-2040-8D81-33B1F3D8B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463"/>
            <a:ext cx="4067175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5D26D782-D10F-8F4A-B3BD-4D78BC4398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First popular PCs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A076D035-7B34-CA47-BE35-0DF2531346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/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C1D8AEAF-6A43-124F-8E75-81E54A380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990725"/>
            <a:ext cx="5327650" cy="352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5">
            <a:extLst>
              <a:ext uri="{FF2B5EF4-FFF2-40B4-BE49-F238E27FC236}">
                <a16:creationId xmlns:a16="http://schemas.microsoft.com/office/drawing/2014/main" id="{F4EFB49C-26F1-E743-9892-58D24C68D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513" y="1989138"/>
            <a:ext cx="279717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BA6E9B4B-52EA-F744-88D3-53DEBA20D9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TW"/>
              <a:t>Early PCs</a:t>
            </a:r>
          </a:p>
        </p:txBody>
      </p:sp>
      <p:sp>
        <p:nvSpPr>
          <p:cNvPr id="27650" name="Rectangle 3">
            <a:extLst>
              <a:ext uri="{FF2B5EF4-FFF2-40B4-BE49-F238E27FC236}">
                <a16:creationId xmlns:a16="http://schemas.microsoft.com/office/drawing/2014/main" id="{2C2F4CBC-2126-0945-A5A1-4C36C8EA3B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292725" y="1052513"/>
            <a:ext cx="3394075" cy="5472112"/>
          </a:xfrm>
        </p:spPr>
        <p:txBody>
          <a:bodyPr/>
          <a:lstStyle/>
          <a:p>
            <a:pPr eaLnBrk="1" hangingPunct="1"/>
            <a:r>
              <a:rPr lang="en-US" altLang="zh-TW"/>
              <a:t>Intel 8086 processor</a:t>
            </a:r>
          </a:p>
          <a:p>
            <a:pPr eaLnBrk="1" hangingPunct="1"/>
            <a:r>
              <a:rPr lang="en-US" altLang="zh-TW"/>
              <a:t>768KB memory</a:t>
            </a:r>
          </a:p>
          <a:p>
            <a:pPr eaLnBrk="1" hangingPunct="1"/>
            <a:r>
              <a:rPr lang="en-US" altLang="zh-TW"/>
              <a:t>20MB disk</a:t>
            </a:r>
          </a:p>
          <a:p>
            <a:pPr eaLnBrk="1" hangingPunct="1"/>
            <a:r>
              <a:rPr lang="en-US" altLang="zh-TW"/>
              <a:t>Dot-Matrix printer (9-pin)</a:t>
            </a:r>
          </a:p>
        </p:txBody>
      </p:sp>
      <p:pic>
        <p:nvPicPr>
          <p:cNvPr id="27651" name="Picture 5">
            <a:extLst>
              <a:ext uri="{FF2B5EF4-FFF2-40B4-BE49-F238E27FC236}">
                <a16:creationId xmlns:a16="http://schemas.microsoft.com/office/drawing/2014/main" id="{4C6BCDC6-E0B2-C846-AD47-60493E54A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1628775"/>
            <a:ext cx="5124450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預設簡報設計">
      <a:majorFont>
        <a:latin typeface="Trebuchet MS"/>
        <a:ea typeface="新細明體"/>
        <a:cs typeface=""/>
      </a:majorFont>
      <a:minorFont>
        <a:latin typeface="Trebuchet MS"/>
        <a:ea typeface="新細明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預設簡報設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預設簡報設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預設簡報設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introcs">
  <a:themeElements>
    <a:clrScheme name="">
      <a:dk1>
        <a:srgbClr val="000000"/>
      </a:dk1>
      <a:lt1>
        <a:srgbClr val="FFFFFF"/>
      </a:lt1>
      <a:dk2>
        <a:srgbClr val="C0C0C0"/>
      </a:dk2>
      <a:lt2>
        <a:srgbClr val="010000"/>
      </a:lt2>
      <a:accent1>
        <a:srgbClr val="CC0000"/>
      </a:accent1>
      <a:accent2>
        <a:srgbClr val="777777"/>
      </a:accent2>
      <a:accent3>
        <a:srgbClr val="FFFFFF"/>
      </a:accent3>
      <a:accent4>
        <a:srgbClr val="000000"/>
      </a:accent4>
      <a:accent5>
        <a:srgbClr val="E2AAAA"/>
      </a:accent5>
      <a:accent6>
        <a:srgbClr val="6B6B6B"/>
      </a:accent6>
      <a:hlink>
        <a:srgbClr val="4D4D4D"/>
      </a:hlink>
      <a:folHlink>
        <a:srgbClr val="003399"/>
      </a:folHlink>
    </a:clrScheme>
    <a:fontScheme name="introc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sm" len="sm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sm" len="sm"/>
        </a:ln>
        <a:effectLst/>
      </a:spPr>
      <a:bodyPr vert="horz" wrap="square" lIns="92075" tIns="46038" rIns="92075" bIns="46038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introcs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cs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rocs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cs 4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6600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cs 5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6600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cs 6">
        <a:dk1>
          <a:srgbClr val="000000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B9"/>
        </a:accent6>
        <a:hlink>
          <a:srgbClr val="FF6600"/>
        </a:hlink>
        <a:folHlink>
          <a:srgbClr val="FFFF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rocs 7">
        <a:dk1>
          <a:srgbClr val="000000"/>
        </a:dk1>
        <a:lt1>
          <a:srgbClr val="FFFFFF"/>
        </a:lt1>
        <a:dk2>
          <a:srgbClr val="C0C0C0"/>
        </a:dk2>
        <a:lt2>
          <a:srgbClr val="010000"/>
        </a:lt2>
        <a:accent1>
          <a:srgbClr val="CC0000"/>
        </a:accent1>
        <a:accent2>
          <a:srgbClr val="777777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6B6B6B"/>
        </a:accent6>
        <a:hlink>
          <a:srgbClr val="4D4D4D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Profile</Template>
  <TotalTime>3037</TotalTime>
  <Words>2161</Words>
  <Application>Microsoft Macintosh PowerPoint</Application>
  <PresentationFormat>如螢幕大小 (4:3)</PresentationFormat>
  <Paragraphs>703</Paragraphs>
  <Slides>56</Slides>
  <Notes>6</Notes>
  <HiddenSlides>0</HiddenSlides>
  <MMClips>2</MMClips>
  <ScaleCrop>false</ScaleCrop>
  <HeadingPairs>
    <vt:vector size="8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2</vt:i4>
      </vt:variant>
      <vt:variant>
        <vt:lpstr>投影片標題</vt:lpstr>
      </vt:variant>
      <vt:variant>
        <vt:i4>56</vt:i4>
      </vt:variant>
    </vt:vector>
  </HeadingPairs>
  <TitlesOfParts>
    <vt:vector size="72" baseType="lpstr">
      <vt:lpstr>新細明體</vt:lpstr>
      <vt:lpstr>標楷體</vt:lpstr>
      <vt:lpstr>Arial Unicode MS</vt:lpstr>
      <vt:lpstr>Arial</vt:lpstr>
      <vt:lpstr>Comic Sans MS</vt:lpstr>
      <vt:lpstr>Consolas</vt:lpstr>
      <vt:lpstr>Courier New</vt:lpstr>
      <vt:lpstr>Garamond</vt:lpstr>
      <vt:lpstr>Monotype Sorts</vt:lpstr>
      <vt:lpstr>Times New Roman</vt:lpstr>
      <vt:lpstr>Trebuchet MS</vt:lpstr>
      <vt:lpstr>Wingdings</vt:lpstr>
      <vt:lpstr>預設簡報設計</vt:lpstr>
      <vt:lpstr>introcs</vt:lpstr>
      <vt:lpstr>VISIO</vt:lpstr>
      <vt:lpstr>Visio.Drawing.6</vt:lpstr>
      <vt:lpstr>Course overview </vt:lpstr>
      <vt:lpstr>Logistics </vt:lpstr>
      <vt:lpstr>Textbook</vt:lpstr>
      <vt:lpstr>References (TOY)</vt:lpstr>
      <vt:lpstr>Grading (subject to change) </vt:lpstr>
      <vt:lpstr>Early computers</vt:lpstr>
      <vt:lpstr>Early programming tools</vt:lpstr>
      <vt:lpstr>First popular PCs</vt:lpstr>
      <vt:lpstr>Early PCs</vt:lpstr>
      <vt:lpstr>GUI/IDE</vt:lpstr>
      <vt:lpstr>More advanced architectures</vt:lpstr>
      <vt:lpstr>More advanced software</vt:lpstr>
      <vt:lpstr>More “computers” around us</vt:lpstr>
      <vt:lpstr>My computers</vt:lpstr>
      <vt:lpstr>The downside</vt:lpstr>
      <vt:lpstr>How is it done?</vt:lpstr>
      <vt:lpstr>Main secret of computer science</vt:lpstr>
      <vt:lpstr>Main secret of computer science</vt:lpstr>
      <vt:lpstr>Goal of the course</vt:lpstr>
      <vt:lpstr>The course at a glance</vt:lpstr>
      <vt:lpstr>TOY machine</vt:lpstr>
      <vt:lpstr>TOY machine</vt:lpstr>
      <vt:lpstr>Logic gates</vt:lpstr>
      <vt:lpstr>Components</vt:lpstr>
      <vt:lpstr>Toy machine</vt:lpstr>
      <vt:lpstr>TOY machine</vt:lpstr>
      <vt:lpstr>TOY machine</vt:lpstr>
      <vt:lpstr>TOY machine</vt:lpstr>
      <vt:lpstr>From NAND to Tetris</vt:lpstr>
      <vt:lpstr>Pong on the Hack computer</vt:lpstr>
      <vt:lpstr>Sample projects</vt:lpstr>
      <vt:lpstr>Sample projects</vt:lpstr>
      <vt:lpstr>Theme and structure of the book</vt:lpstr>
      <vt:lpstr>Application level: Pong (an example)</vt:lpstr>
      <vt:lpstr>The big picture</vt:lpstr>
      <vt:lpstr>High-level programming (Jack language)</vt:lpstr>
      <vt:lpstr>Operating system level (Jack OS)</vt:lpstr>
      <vt:lpstr>The big picture</vt:lpstr>
      <vt:lpstr>A modern compilation model</vt:lpstr>
      <vt:lpstr>Compilation 101</vt:lpstr>
      <vt:lpstr>The virtual machine (VM modeled after JVM)</vt:lpstr>
      <vt:lpstr>The big picture</vt:lpstr>
      <vt:lpstr>Low-level programming (on Hack)</vt:lpstr>
      <vt:lpstr>Low-level programming (on Hack)</vt:lpstr>
      <vt:lpstr>Low-level programming (on Hack)</vt:lpstr>
      <vt:lpstr>The big picture</vt:lpstr>
      <vt:lpstr>Machine language semantics (Hack)</vt:lpstr>
      <vt:lpstr>Computer architecture (Hack)</vt:lpstr>
      <vt:lpstr>The big picture</vt:lpstr>
      <vt:lpstr>Logic design</vt:lpstr>
      <vt:lpstr>Gate logic</vt:lpstr>
      <vt:lpstr>Hardware description language (HDL)</vt:lpstr>
      <vt:lpstr>The tour ends:</vt:lpstr>
      <vt:lpstr>The tour map, revisited</vt:lpstr>
      <vt:lpstr>What you will learn </vt:lpstr>
      <vt:lpstr>In short</vt:lpstr>
    </vt:vector>
  </TitlesOfParts>
  <Company>NTU CSIE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cyy</dc:creator>
  <cp:lastModifiedBy>Microsoft Office User</cp:lastModifiedBy>
  <cp:revision>377</cp:revision>
  <cp:lastPrinted>2014-09-16T07:54:57Z</cp:lastPrinted>
  <dcterms:created xsi:type="dcterms:W3CDTF">2005-01-08T09:49:33Z</dcterms:created>
  <dcterms:modified xsi:type="dcterms:W3CDTF">2021-09-27T15:18:20Z</dcterms:modified>
</cp:coreProperties>
</file>