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56"/>
  </p:notesMasterIdLst>
  <p:handoutMasterIdLst>
    <p:handoutMasterId r:id="rId57"/>
  </p:handoutMasterIdLst>
  <p:sldIdLst>
    <p:sldId id="490" r:id="rId2"/>
    <p:sldId id="555" r:id="rId3"/>
    <p:sldId id="630" r:id="rId4"/>
    <p:sldId id="631" r:id="rId5"/>
    <p:sldId id="632" r:id="rId6"/>
    <p:sldId id="356" r:id="rId7"/>
    <p:sldId id="467" r:id="rId8"/>
    <p:sldId id="473" r:id="rId9"/>
    <p:sldId id="574" r:id="rId10"/>
    <p:sldId id="633" r:id="rId11"/>
    <p:sldId id="634" r:id="rId12"/>
    <p:sldId id="575" r:id="rId13"/>
    <p:sldId id="576" r:id="rId14"/>
    <p:sldId id="577" r:id="rId15"/>
    <p:sldId id="578" r:id="rId16"/>
    <p:sldId id="579" r:id="rId17"/>
    <p:sldId id="580" r:id="rId18"/>
    <p:sldId id="581" r:id="rId19"/>
    <p:sldId id="619" r:id="rId20"/>
    <p:sldId id="447" r:id="rId21"/>
    <p:sldId id="448" r:id="rId22"/>
    <p:sldId id="582" r:id="rId23"/>
    <p:sldId id="422" r:id="rId24"/>
    <p:sldId id="610" r:id="rId25"/>
    <p:sldId id="444" r:id="rId26"/>
    <p:sldId id="424" r:id="rId27"/>
    <p:sldId id="477" r:id="rId28"/>
    <p:sldId id="478" r:id="rId29"/>
    <p:sldId id="479" r:id="rId30"/>
    <p:sldId id="480" r:id="rId31"/>
    <p:sldId id="602" r:id="rId32"/>
    <p:sldId id="481" r:id="rId33"/>
    <p:sldId id="482" r:id="rId34"/>
    <p:sldId id="611" r:id="rId35"/>
    <p:sldId id="483" r:id="rId36"/>
    <p:sldId id="460" r:id="rId37"/>
    <p:sldId id="499" r:id="rId38"/>
    <p:sldId id="497" r:id="rId39"/>
    <p:sldId id="496" r:id="rId40"/>
    <p:sldId id="498" r:id="rId41"/>
    <p:sldId id="500" r:id="rId42"/>
    <p:sldId id="501" r:id="rId43"/>
    <p:sldId id="615" r:id="rId44"/>
    <p:sldId id="502" r:id="rId45"/>
    <p:sldId id="503" r:id="rId46"/>
    <p:sldId id="504" r:id="rId47"/>
    <p:sldId id="505" r:id="rId48"/>
    <p:sldId id="585" r:id="rId49"/>
    <p:sldId id="586" r:id="rId50"/>
    <p:sldId id="587" r:id="rId51"/>
    <p:sldId id="588" r:id="rId52"/>
    <p:sldId id="625" r:id="rId53"/>
    <p:sldId id="609" r:id="rId54"/>
    <p:sldId id="626" r:id="rId55"/>
  </p:sldIdLst>
  <p:sldSz cx="9144000" cy="6858000" type="screen4x3"/>
  <p:notesSz cx="9601200" cy="7315200"/>
  <p:custShowLst>
    <p:custShow name="handout" id="0">
      <p:sldLst>
        <p:sld r:id="rId2"/>
        <p:sld r:id="rId7"/>
        <p:sld r:id="rId8"/>
        <p:sld r:id="rId9"/>
        <p:sld r:id="rId21"/>
        <p:sld r:id="rId22"/>
        <p:sld r:id="rId24"/>
        <p:sld r:id="rId26"/>
        <p:sld r:id="rId27"/>
      </p:sldLst>
    </p:custShow>
  </p:custShowLst>
  <p:defaultTextStyle>
    <a:defPPr>
      <a:defRPr lang="en-US"/>
    </a:defPPr>
    <a:lvl1pPr algn="l" rtl="0" eaLnBrk="0" fontAlgn="base" hangingPunct="0">
      <a:spcBef>
        <a:spcPct val="0"/>
      </a:spcBef>
      <a:spcAft>
        <a:spcPct val="0"/>
      </a:spcAft>
      <a:defRPr kumimoji="1" sz="1600"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kumimoji="1" sz="1600"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kumimoji="1" sz="1600"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kumimoji="1" sz="1600"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kumimoji="1" sz="1600" kern="1200">
        <a:solidFill>
          <a:schemeClr val="tx1"/>
        </a:solidFill>
        <a:latin typeface="Comic Sans MS" panose="030F0702030302020204" pitchFamily="66" charset="0"/>
        <a:ea typeface="+mn-ea"/>
        <a:cs typeface="+mn-cs"/>
      </a:defRPr>
    </a:lvl5pPr>
    <a:lvl6pPr marL="2286000" algn="l" defTabSz="914400" rtl="0" eaLnBrk="1" latinLnBrk="0" hangingPunct="1">
      <a:defRPr kumimoji="1" sz="1600" kern="1200">
        <a:solidFill>
          <a:schemeClr val="tx1"/>
        </a:solidFill>
        <a:latin typeface="Comic Sans MS" panose="030F0702030302020204" pitchFamily="66" charset="0"/>
        <a:ea typeface="+mn-ea"/>
        <a:cs typeface="+mn-cs"/>
      </a:defRPr>
    </a:lvl6pPr>
    <a:lvl7pPr marL="2743200" algn="l" defTabSz="914400" rtl="0" eaLnBrk="1" latinLnBrk="0" hangingPunct="1">
      <a:defRPr kumimoji="1" sz="1600" kern="1200">
        <a:solidFill>
          <a:schemeClr val="tx1"/>
        </a:solidFill>
        <a:latin typeface="Comic Sans MS" panose="030F0702030302020204" pitchFamily="66" charset="0"/>
        <a:ea typeface="+mn-ea"/>
        <a:cs typeface="+mn-cs"/>
      </a:defRPr>
    </a:lvl7pPr>
    <a:lvl8pPr marL="3200400" algn="l" defTabSz="914400" rtl="0" eaLnBrk="1" latinLnBrk="0" hangingPunct="1">
      <a:defRPr kumimoji="1" sz="1600" kern="1200">
        <a:solidFill>
          <a:schemeClr val="tx1"/>
        </a:solidFill>
        <a:latin typeface="Comic Sans MS" panose="030F0702030302020204" pitchFamily="66" charset="0"/>
        <a:ea typeface="+mn-ea"/>
        <a:cs typeface="+mn-cs"/>
      </a:defRPr>
    </a:lvl8pPr>
    <a:lvl9pPr marL="3657600" algn="l" defTabSz="914400" rtl="0" eaLnBrk="1" latinLnBrk="0" hangingPunct="1">
      <a:defRPr kumimoji="1" sz="1600" kern="1200">
        <a:solidFill>
          <a:schemeClr val="tx1"/>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304">
          <p15:clr>
            <a:srgbClr val="A4A3A4"/>
          </p15:clr>
        </p15:guide>
        <p15:guide id="2" pos="302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00"/>
    <a:srgbClr val="990033"/>
    <a:srgbClr val="CC0000"/>
    <a:srgbClr val="003399"/>
    <a:srgbClr val="336699"/>
    <a:srgbClr val="008080"/>
    <a:srgbClr val="009999"/>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autoAdjust="0"/>
    <p:restoredTop sz="74727" autoAdjust="0"/>
  </p:normalViewPr>
  <p:slideViewPr>
    <p:cSldViewPr snapToGrid="0">
      <p:cViewPr varScale="1">
        <p:scale>
          <a:sx n="67" d="100"/>
          <a:sy n="67" d="100"/>
        </p:scale>
        <p:origin x="166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408"/>
    </p:cViewPr>
  </p:sorterViewPr>
  <p:notesViewPr>
    <p:cSldViewPr snapToGrid="0">
      <p:cViewPr varScale="1">
        <p:scale>
          <a:sx n="52" d="100"/>
          <a:sy n="52" d="100"/>
        </p:scale>
        <p:origin x="-1818" y="-90"/>
      </p:cViewPr>
      <p:guideLst>
        <p:guide orient="horz" pos="2304"/>
        <p:guide pos="302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F5A4C93F-09F2-4C3C-9FB7-05881F079ED6}"/>
              </a:ext>
            </a:extLst>
          </p:cNvPr>
          <p:cNvSpPr>
            <a:spLocks noGrp="1" noChangeArrowheads="1"/>
          </p:cNvSpPr>
          <p:nvPr>
            <p:ph type="hdr" sz="quarter"/>
          </p:nvPr>
        </p:nvSpPr>
        <p:spPr bwMode="auto">
          <a:xfrm>
            <a:off x="0" y="0"/>
            <a:ext cx="4160838" cy="365125"/>
          </a:xfrm>
          <a:prstGeom prst="rect">
            <a:avLst/>
          </a:prstGeom>
          <a:noFill/>
          <a:ln w="9525">
            <a:noFill/>
            <a:miter lim="800000"/>
            <a:headEnd/>
            <a:tailEnd/>
          </a:ln>
        </p:spPr>
        <p:txBody>
          <a:bodyPr vert="horz" wrap="square" lIns="96763" tIns="48381" rIns="96763" bIns="48381" numCol="1" anchor="t" anchorCtr="0" compatLnSpc="1">
            <a:prstTxWarp prst="textNoShape">
              <a:avLst/>
            </a:prstTxWarp>
          </a:bodyPr>
          <a:lstStyle>
            <a:lvl1pPr defTabSz="966788">
              <a:defRPr kumimoji="0" sz="1200">
                <a:latin typeface="Comic Sans MS" panose="030F0702030302020204" pitchFamily="66" charset="0"/>
              </a:defRPr>
            </a:lvl1pPr>
          </a:lstStyle>
          <a:p>
            <a:pPr>
              <a:defRPr/>
            </a:pPr>
            <a:endParaRPr lang="en-US" altLang="zh-TW"/>
          </a:p>
        </p:txBody>
      </p:sp>
      <p:sp>
        <p:nvSpPr>
          <p:cNvPr id="14339" name="Rectangle 3">
            <a:extLst>
              <a:ext uri="{FF2B5EF4-FFF2-40B4-BE49-F238E27FC236}">
                <a16:creationId xmlns:a16="http://schemas.microsoft.com/office/drawing/2014/main" id="{E122C6FE-E254-4EE1-9CD2-A19A89903067}"/>
              </a:ext>
            </a:extLst>
          </p:cNvPr>
          <p:cNvSpPr>
            <a:spLocks noGrp="1" noChangeArrowheads="1"/>
          </p:cNvSpPr>
          <p:nvPr>
            <p:ph type="dt" sz="quarter" idx="1"/>
          </p:nvPr>
        </p:nvSpPr>
        <p:spPr bwMode="auto">
          <a:xfrm>
            <a:off x="5440363" y="0"/>
            <a:ext cx="4160837" cy="365125"/>
          </a:xfrm>
          <a:prstGeom prst="rect">
            <a:avLst/>
          </a:prstGeom>
          <a:noFill/>
          <a:ln w="9525">
            <a:noFill/>
            <a:miter lim="800000"/>
            <a:headEnd/>
            <a:tailEnd/>
          </a:ln>
        </p:spPr>
        <p:txBody>
          <a:bodyPr vert="horz" wrap="square" lIns="96763" tIns="48381" rIns="96763" bIns="48381" numCol="1" anchor="t" anchorCtr="0" compatLnSpc="1">
            <a:prstTxWarp prst="textNoShape">
              <a:avLst/>
            </a:prstTxWarp>
          </a:bodyPr>
          <a:lstStyle>
            <a:lvl1pPr algn="r" defTabSz="966788">
              <a:defRPr kumimoji="0" sz="1200">
                <a:latin typeface="Comic Sans MS" panose="030F0702030302020204" pitchFamily="66" charset="0"/>
              </a:defRPr>
            </a:lvl1pPr>
          </a:lstStyle>
          <a:p>
            <a:pPr>
              <a:defRPr/>
            </a:pPr>
            <a:fld id="{6D197B3E-3BB4-4956-B357-A9D2153BDC2D}" type="datetime1">
              <a:rPr lang="zh-TW" altLang="en-US"/>
              <a:pPr>
                <a:defRPr/>
              </a:pPr>
              <a:t>2021/10/25</a:t>
            </a:fld>
            <a:endParaRPr lang="en-US" altLang="zh-TW"/>
          </a:p>
        </p:txBody>
      </p:sp>
      <p:sp>
        <p:nvSpPr>
          <p:cNvPr id="14340" name="Rectangle 4">
            <a:extLst>
              <a:ext uri="{FF2B5EF4-FFF2-40B4-BE49-F238E27FC236}">
                <a16:creationId xmlns:a16="http://schemas.microsoft.com/office/drawing/2014/main" id="{1E3C446B-EB26-4E78-87DC-AE7DBCEE71B0}"/>
              </a:ext>
            </a:extLst>
          </p:cNvPr>
          <p:cNvSpPr>
            <a:spLocks noGrp="1" noChangeArrowheads="1"/>
          </p:cNvSpPr>
          <p:nvPr>
            <p:ph type="ftr" sz="quarter" idx="2"/>
          </p:nvPr>
        </p:nvSpPr>
        <p:spPr bwMode="auto">
          <a:xfrm>
            <a:off x="0" y="6950075"/>
            <a:ext cx="4160838" cy="365125"/>
          </a:xfrm>
          <a:prstGeom prst="rect">
            <a:avLst/>
          </a:prstGeom>
          <a:noFill/>
          <a:ln w="9525">
            <a:noFill/>
            <a:miter lim="800000"/>
            <a:headEnd/>
            <a:tailEnd/>
          </a:ln>
        </p:spPr>
        <p:txBody>
          <a:bodyPr vert="horz" wrap="square" lIns="96763" tIns="48381" rIns="96763" bIns="48381" numCol="1" anchor="b" anchorCtr="0" compatLnSpc="1">
            <a:prstTxWarp prst="textNoShape">
              <a:avLst/>
            </a:prstTxWarp>
          </a:bodyPr>
          <a:lstStyle>
            <a:lvl1pPr defTabSz="966788">
              <a:defRPr kumimoji="0" sz="1200"/>
            </a:lvl1pPr>
          </a:lstStyle>
          <a:p>
            <a:r>
              <a:rPr lang="zh-TW" altLang="en-US"/>
              <a:t>Copyright 2000, Kevin Wayne</a:t>
            </a:r>
            <a:endParaRPr lang="en-US" altLang="zh-TW"/>
          </a:p>
        </p:txBody>
      </p:sp>
      <p:sp>
        <p:nvSpPr>
          <p:cNvPr id="14341" name="Rectangle 5">
            <a:extLst>
              <a:ext uri="{FF2B5EF4-FFF2-40B4-BE49-F238E27FC236}">
                <a16:creationId xmlns:a16="http://schemas.microsoft.com/office/drawing/2014/main" id="{6E11BEB9-827E-4C6B-B4F4-229120DEC296}"/>
              </a:ext>
            </a:extLst>
          </p:cNvPr>
          <p:cNvSpPr>
            <a:spLocks noGrp="1" noChangeArrowheads="1"/>
          </p:cNvSpPr>
          <p:nvPr>
            <p:ph type="sldNum" sz="quarter" idx="3"/>
          </p:nvPr>
        </p:nvSpPr>
        <p:spPr bwMode="auto">
          <a:xfrm>
            <a:off x="5440363" y="6950075"/>
            <a:ext cx="4160837" cy="365125"/>
          </a:xfrm>
          <a:prstGeom prst="rect">
            <a:avLst/>
          </a:prstGeom>
          <a:noFill/>
          <a:ln w="9525">
            <a:noFill/>
            <a:miter lim="800000"/>
            <a:headEnd/>
            <a:tailEnd/>
          </a:ln>
        </p:spPr>
        <p:txBody>
          <a:bodyPr vert="horz" wrap="square" lIns="96763" tIns="48381" rIns="96763" bIns="48381" numCol="1" anchor="b" anchorCtr="0" compatLnSpc="1">
            <a:prstTxWarp prst="textNoShape">
              <a:avLst/>
            </a:prstTxWarp>
          </a:bodyPr>
          <a:lstStyle>
            <a:lvl1pPr algn="r" defTabSz="966788">
              <a:defRPr kumimoji="0" sz="1200">
                <a:latin typeface="Comic Sans MS" panose="030F0702030302020204" pitchFamily="66" charset="0"/>
              </a:defRPr>
            </a:lvl1pPr>
          </a:lstStyle>
          <a:p>
            <a:pPr>
              <a:defRPr/>
            </a:pPr>
            <a:fld id="{0BD5734D-A515-49DF-B4D5-DFD27E635DE0}"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a:extLst>
              <a:ext uri="{FF2B5EF4-FFF2-40B4-BE49-F238E27FC236}">
                <a16:creationId xmlns:a16="http://schemas.microsoft.com/office/drawing/2014/main" id="{AA63A195-FD43-4419-9C4E-494E60DC0740}"/>
              </a:ext>
            </a:extLst>
          </p:cNvPr>
          <p:cNvSpPr>
            <a:spLocks noGrp="1" noChangeArrowheads="1"/>
          </p:cNvSpPr>
          <p:nvPr>
            <p:ph type="hdr" sz="quarter"/>
          </p:nvPr>
        </p:nvSpPr>
        <p:spPr bwMode="auto">
          <a:xfrm>
            <a:off x="0" y="0"/>
            <a:ext cx="4160838" cy="365125"/>
          </a:xfrm>
          <a:prstGeom prst="rect">
            <a:avLst/>
          </a:prstGeom>
          <a:noFill/>
          <a:ln w="9525">
            <a:noFill/>
            <a:miter lim="800000"/>
            <a:headEnd/>
            <a:tailEnd/>
          </a:ln>
        </p:spPr>
        <p:txBody>
          <a:bodyPr vert="horz" wrap="square" lIns="96763" tIns="48381" rIns="96763" bIns="48381" numCol="1" anchor="t" anchorCtr="0" compatLnSpc="1">
            <a:prstTxWarp prst="textNoShape">
              <a:avLst/>
            </a:prstTxWarp>
          </a:bodyPr>
          <a:lstStyle>
            <a:lvl1pPr defTabSz="966788">
              <a:defRPr kumimoji="0" sz="1200">
                <a:latin typeface="Comic Sans MS" panose="030F0702030302020204" pitchFamily="66" charset="0"/>
              </a:defRPr>
            </a:lvl1pPr>
          </a:lstStyle>
          <a:p>
            <a:pPr>
              <a:defRPr/>
            </a:pPr>
            <a:endParaRPr lang="en-US" altLang="zh-TW"/>
          </a:p>
        </p:txBody>
      </p:sp>
      <p:sp>
        <p:nvSpPr>
          <p:cNvPr id="13315" name="Rectangle 9">
            <a:extLst>
              <a:ext uri="{FF2B5EF4-FFF2-40B4-BE49-F238E27FC236}">
                <a16:creationId xmlns:a16="http://schemas.microsoft.com/office/drawing/2014/main" id="{C1635F70-7B69-4973-B21D-A2D0CB52CABF}"/>
              </a:ext>
            </a:extLst>
          </p:cNvPr>
          <p:cNvSpPr>
            <a:spLocks noGrp="1" noRot="1" noChangeAspect="1" noChangeArrowheads="1"/>
          </p:cNvSpPr>
          <p:nvPr>
            <p:ph type="sldImg" idx="2"/>
          </p:nvPr>
        </p:nvSpPr>
        <p:spPr bwMode="auto">
          <a:xfrm>
            <a:off x="2973388" y="549275"/>
            <a:ext cx="3656012" cy="27416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 name="Rectangle 10">
            <a:extLst>
              <a:ext uri="{FF2B5EF4-FFF2-40B4-BE49-F238E27FC236}">
                <a16:creationId xmlns:a16="http://schemas.microsoft.com/office/drawing/2014/main" id="{324EF056-B2DD-4023-ADBB-816ADF7FDBF0}"/>
              </a:ext>
            </a:extLst>
          </p:cNvPr>
          <p:cNvSpPr>
            <a:spLocks noGrp="1" noChangeArrowheads="1"/>
          </p:cNvSpPr>
          <p:nvPr>
            <p:ph type="body" sz="quarter" idx="3"/>
          </p:nvPr>
        </p:nvSpPr>
        <p:spPr bwMode="auto">
          <a:xfrm>
            <a:off x="1281113" y="3475038"/>
            <a:ext cx="7038975" cy="3290887"/>
          </a:xfrm>
          <a:prstGeom prst="rect">
            <a:avLst/>
          </a:prstGeom>
          <a:noFill/>
          <a:ln w="9525">
            <a:noFill/>
            <a:miter lim="800000"/>
            <a:headEnd/>
            <a:tailEnd/>
          </a:ln>
        </p:spPr>
        <p:txBody>
          <a:bodyPr vert="horz" wrap="square" lIns="96763" tIns="48381" rIns="96763" bIns="48381" numCol="1" anchor="t" anchorCtr="0" compatLnSpc="1">
            <a:prstTxWarp prst="textNoShape">
              <a:avLst/>
            </a:prstTxWarp>
          </a:bodyPr>
          <a:lstStyle/>
          <a:p>
            <a:pPr lvl="0"/>
            <a:r>
              <a:rPr lang="en-US" altLang="zh-TW" noProof="0"/>
              <a:t>Click to edit Master text styles</a:t>
            </a:r>
          </a:p>
          <a:p>
            <a:pPr lvl="1"/>
            <a:r>
              <a:rPr lang="en-US" altLang="zh-TW" noProof="0"/>
              <a:t>Second level</a:t>
            </a:r>
          </a:p>
          <a:p>
            <a:pPr lvl="2"/>
            <a:r>
              <a:rPr lang="en-US" altLang="zh-TW" noProof="0"/>
              <a:t>Third level</a:t>
            </a:r>
          </a:p>
          <a:p>
            <a:pPr lvl="3"/>
            <a:r>
              <a:rPr lang="en-US" altLang="zh-TW" noProof="0"/>
              <a:t>Fourth level</a:t>
            </a:r>
          </a:p>
          <a:p>
            <a:pPr lvl="4"/>
            <a:r>
              <a:rPr lang="en-US" altLang="zh-TW" noProof="0"/>
              <a:t>Fifth level</a:t>
            </a:r>
          </a:p>
        </p:txBody>
      </p:sp>
      <p:sp>
        <p:nvSpPr>
          <p:cNvPr id="2059" name="Rectangle 11">
            <a:extLst>
              <a:ext uri="{FF2B5EF4-FFF2-40B4-BE49-F238E27FC236}">
                <a16:creationId xmlns:a16="http://schemas.microsoft.com/office/drawing/2014/main" id="{895A9C7C-2A0E-45A6-94B7-3411563EE492}"/>
              </a:ext>
            </a:extLst>
          </p:cNvPr>
          <p:cNvSpPr>
            <a:spLocks noGrp="1" noChangeArrowheads="1"/>
          </p:cNvSpPr>
          <p:nvPr>
            <p:ph type="dt" idx="1"/>
          </p:nvPr>
        </p:nvSpPr>
        <p:spPr bwMode="auto">
          <a:xfrm>
            <a:off x="5440363" y="0"/>
            <a:ext cx="4160837" cy="365125"/>
          </a:xfrm>
          <a:prstGeom prst="rect">
            <a:avLst/>
          </a:prstGeom>
          <a:noFill/>
          <a:ln w="9525">
            <a:noFill/>
            <a:miter lim="800000"/>
            <a:headEnd/>
            <a:tailEnd/>
          </a:ln>
        </p:spPr>
        <p:txBody>
          <a:bodyPr vert="horz" wrap="square" lIns="96763" tIns="48381" rIns="96763" bIns="48381" numCol="1" anchor="t" anchorCtr="0" compatLnSpc="1">
            <a:prstTxWarp prst="textNoShape">
              <a:avLst/>
            </a:prstTxWarp>
          </a:bodyPr>
          <a:lstStyle>
            <a:lvl1pPr algn="r" defTabSz="966788">
              <a:defRPr kumimoji="0" sz="1200">
                <a:latin typeface="Comic Sans MS" panose="030F0702030302020204" pitchFamily="66" charset="0"/>
              </a:defRPr>
            </a:lvl1pPr>
          </a:lstStyle>
          <a:p>
            <a:pPr>
              <a:defRPr/>
            </a:pPr>
            <a:fld id="{32898323-AF22-4C14-9664-FAA249A01CC5}" type="datetime1">
              <a:rPr lang="zh-TW" altLang="en-US"/>
              <a:pPr>
                <a:defRPr/>
              </a:pPr>
              <a:t>2021/10/25</a:t>
            </a:fld>
            <a:endParaRPr lang="en-US" altLang="zh-TW"/>
          </a:p>
        </p:txBody>
      </p:sp>
      <p:sp>
        <p:nvSpPr>
          <p:cNvPr id="2060" name="Rectangle 12">
            <a:extLst>
              <a:ext uri="{FF2B5EF4-FFF2-40B4-BE49-F238E27FC236}">
                <a16:creationId xmlns:a16="http://schemas.microsoft.com/office/drawing/2014/main" id="{B788F027-1798-4B5D-BF2A-B317F7801E83}"/>
              </a:ext>
            </a:extLst>
          </p:cNvPr>
          <p:cNvSpPr>
            <a:spLocks noGrp="1" noChangeArrowheads="1"/>
          </p:cNvSpPr>
          <p:nvPr>
            <p:ph type="ftr" sz="quarter" idx="4"/>
          </p:nvPr>
        </p:nvSpPr>
        <p:spPr bwMode="auto">
          <a:xfrm>
            <a:off x="0" y="6950075"/>
            <a:ext cx="4160838" cy="365125"/>
          </a:xfrm>
          <a:prstGeom prst="rect">
            <a:avLst/>
          </a:prstGeom>
          <a:noFill/>
          <a:ln w="9525">
            <a:noFill/>
            <a:miter lim="800000"/>
            <a:headEnd/>
            <a:tailEnd/>
          </a:ln>
        </p:spPr>
        <p:txBody>
          <a:bodyPr vert="horz" wrap="square" lIns="96763" tIns="48381" rIns="96763" bIns="48381" numCol="1" anchor="b" anchorCtr="0" compatLnSpc="1">
            <a:prstTxWarp prst="textNoShape">
              <a:avLst/>
            </a:prstTxWarp>
          </a:bodyPr>
          <a:lstStyle>
            <a:lvl1pPr defTabSz="966788">
              <a:defRPr kumimoji="0" sz="1200"/>
            </a:lvl1pPr>
          </a:lstStyle>
          <a:p>
            <a:r>
              <a:rPr lang="zh-TW" altLang="en-US"/>
              <a:t>Copyright 2000, Kevin Wayne</a:t>
            </a:r>
            <a:endParaRPr lang="en-US" altLang="zh-TW"/>
          </a:p>
        </p:txBody>
      </p:sp>
      <p:sp>
        <p:nvSpPr>
          <p:cNvPr id="2061" name="Rectangle 13">
            <a:extLst>
              <a:ext uri="{FF2B5EF4-FFF2-40B4-BE49-F238E27FC236}">
                <a16:creationId xmlns:a16="http://schemas.microsoft.com/office/drawing/2014/main" id="{84FA3AEF-ECBA-4339-8713-44804399344D}"/>
              </a:ext>
            </a:extLst>
          </p:cNvPr>
          <p:cNvSpPr>
            <a:spLocks noGrp="1" noChangeArrowheads="1"/>
          </p:cNvSpPr>
          <p:nvPr>
            <p:ph type="sldNum" sz="quarter" idx="5"/>
          </p:nvPr>
        </p:nvSpPr>
        <p:spPr bwMode="auto">
          <a:xfrm>
            <a:off x="5440363" y="6950075"/>
            <a:ext cx="4160837" cy="365125"/>
          </a:xfrm>
          <a:prstGeom prst="rect">
            <a:avLst/>
          </a:prstGeom>
          <a:noFill/>
          <a:ln w="9525">
            <a:noFill/>
            <a:miter lim="800000"/>
            <a:headEnd/>
            <a:tailEnd/>
          </a:ln>
        </p:spPr>
        <p:txBody>
          <a:bodyPr vert="horz" wrap="square" lIns="96763" tIns="48381" rIns="96763" bIns="48381" numCol="1" anchor="b" anchorCtr="0" compatLnSpc="1">
            <a:prstTxWarp prst="textNoShape">
              <a:avLst/>
            </a:prstTxWarp>
          </a:bodyPr>
          <a:lstStyle>
            <a:lvl1pPr algn="r" defTabSz="966788">
              <a:defRPr kumimoji="0" sz="1200">
                <a:latin typeface="Comic Sans MS" panose="030F0702030302020204" pitchFamily="66" charset="0"/>
              </a:defRPr>
            </a:lvl1pPr>
          </a:lstStyle>
          <a:p>
            <a:pPr>
              <a:defRPr/>
            </a:pPr>
            <a:fld id="{445385B5-02CB-4833-87CF-C424300F4287}"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Comic Sans MS" pitchFamily="66" charset="0"/>
        <a:ea typeface="+mn-ea"/>
        <a:cs typeface="+mn-cs"/>
      </a:defRPr>
    </a:lvl1pPr>
    <a:lvl2pPr marL="457200" algn="l" rtl="0" eaLnBrk="0" fontAlgn="base" hangingPunct="0">
      <a:spcBef>
        <a:spcPct val="30000"/>
      </a:spcBef>
      <a:spcAft>
        <a:spcPct val="0"/>
      </a:spcAft>
      <a:defRPr kumimoji="1" sz="1200" kern="1200">
        <a:solidFill>
          <a:schemeClr val="tx1"/>
        </a:solidFill>
        <a:latin typeface="Comic Sans MS" pitchFamily="66" charset="0"/>
        <a:ea typeface="+mn-ea"/>
        <a:cs typeface="+mn-cs"/>
      </a:defRPr>
    </a:lvl2pPr>
    <a:lvl3pPr marL="914400" algn="l" rtl="0" eaLnBrk="0" fontAlgn="base" hangingPunct="0">
      <a:spcBef>
        <a:spcPct val="30000"/>
      </a:spcBef>
      <a:spcAft>
        <a:spcPct val="0"/>
      </a:spcAft>
      <a:defRPr kumimoji="1" sz="1200" kern="1200">
        <a:solidFill>
          <a:schemeClr val="tx1"/>
        </a:solidFill>
        <a:latin typeface="Comic Sans MS" pitchFamily="66"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Comic Sans MS" pitchFamily="66"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Comic Sans MS" pitchFamily="6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unland.gsfc.nasa.gov/info/guide/Finger.html"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1AE4E98F-7DEA-4449-9E5C-ECF376E510F0}"/>
              </a:ext>
            </a:extLst>
          </p:cNvPr>
          <p:cNvSpPr>
            <a:spLocks noGrp="1" noRot="1" noChangeAspect="1" noChangeArrowheads="1" noTextEdit="1"/>
          </p:cNvSpPr>
          <p:nvPr>
            <p:ph type="sldImg"/>
          </p:nvPr>
        </p:nvSpPr>
        <p:spPr>
          <a:solidFill>
            <a:srgbClr val="FFFFFF"/>
          </a:solidFill>
          <a:ln/>
        </p:spPr>
      </p:sp>
      <p:sp>
        <p:nvSpPr>
          <p:cNvPr id="16386" name="Rectangle 3">
            <a:extLst>
              <a:ext uri="{FF2B5EF4-FFF2-40B4-BE49-F238E27FC236}">
                <a16:creationId xmlns:a16="http://schemas.microsoft.com/office/drawing/2014/main" id="{2D801D4F-0133-4D46-85E8-11AAD2C1F22B}"/>
              </a:ext>
            </a:extLst>
          </p:cNvPr>
          <p:cNvSpPr>
            <a:spLocks noGrp="1" noChangeArrowheads="1"/>
          </p:cNvSpPr>
          <p:nvPr>
            <p:ph type="body" idx="1"/>
          </p:nvPr>
        </p:nvSpPr>
        <p:spPr>
          <a:solidFill>
            <a:srgbClr val="FFFFFF"/>
          </a:solidFill>
          <a:ln>
            <a:solidFill>
              <a:srgbClr val="000000"/>
            </a:solidFill>
          </a:ln>
        </p:spPr>
        <p:txBody>
          <a:bodyPr/>
          <a:lstStyle/>
          <a:p>
            <a:r>
              <a:rPr lang="en-US" altLang="zh-TW"/>
              <a:t>1,4-8,10-35</a:t>
            </a:r>
          </a:p>
          <a:p>
            <a:r>
              <a:rPr lang="en-US" altLang="zh-TW"/>
              <a:t>You now have ideas of how to make a computer do something interesting</a:t>
            </a:r>
          </a:p>
          <a:p>
            <a:r>
              <a:rPr lang="en-US" altLang="zh-TW"/>
              <a:t>in the next 5 lectures, we go deeper and explore how computer works and how it relates to the physical world.</a:t>
            </a:r>
          </a:p>
          <a:p>
            <a:r>
              <a:rPr lang="en-US" altLang="zh-TW"/>
              <a:t>We begin at a high level. Then on to low level details. We end with a triumphant design of an entire computer.</a:t>
            </a:r>
          </a:p>
          <a:p>
            <a:r>
              <a:rPr lang="en-US" altLang="zh-TW"/>
              <a:t>[wayne: I ended 5 minutes early, perhaps I need more stories or we should add back in binary multiply]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20FEC926-A1F3-41DE-808B-4880A4207928}"/>
              </a:ext>
            </a:extLst>
          </p:cNvPr>
          <p:cNvSpPr>
            <a:spLocks noGrp="1" noRot="1" noChangeAspect="1" noChangeArrowheads="1" noTextEdit="1"/>
          </p:cNvSpPr>
          <p:nvPr>
            <p:ph type="sldImg"/>
          </p:nvPr>
        </p:nvSpPr>
        <p:spPr>
          <a:ln/>
        </p:spPr>
      </p:sp>
      <p:sp>
        <p:nvSpPr>
          <p:cNvPr id="34818" name="Rectangle 3">
            <a:extLst>
              <a:ext uri="{FF2B5EF4-FFF2-40B4-BE49-F238E27FC236}">
                <a16:creationId xmlns:a16="http://schemas.microsoft.com/office/drawing/2014/main" id="{FC175F16-066D-44C6-BD66-4FD7E216B7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BAA4DB72-5214-4E7A-98EE-53ED873AEC36}"/>
              </a:ext>
            </a:extLst>
          </p:cNvPr>
          <p:cNvSpPr>
            <a:spLocks noGrp="1" noRot="1" noChangeAspect="1" noChangeArrowheads="1" noTextEdit="1"/>
          </p:cNvSpPr>
          <p:nvPr>
            <p:ph type="sldImg"/>
          </p:nvPr>
        </p:nvSpPr>
        <p:spPr>
          <a:ln/>
        </p:spPr>
      </p:sp>
      <p:sp>
        <p:nvSpPr>
          <p:cNvPr id="36866" name="Rectangle 3">
            <a:extLst>
              <a:ext uri="{FF2B5EF4-FFF2-40B4-BE49-F238E27FC236}">
                <a16:creationId xmlns:a16="http://schemas.microsoft.com/office/drawing/2014/main" id="{F2F6A5C9-C06B-4A0B-9CF9-4CD74F5B6D2D}"/>
              </a:ext>
            </a:extLst>
          </p:cNvPr>
          <p:cNvSpPr>
            <a:spLocks noGrp="1" noChangeArrowheads="1"/>
          </p:cNvSpPr>
          <p:nvPr>
            <p:ph type="body" idx="1"/>
          </p:nvPr>
        </p:nvSpPr>
        <p:spPr>
          <a:xfrm>
            <a:off x="1282700" y="3473450"/>
            <a:ext cx="7035800" cy="3292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D36F006D-7E8E-44B2-941A-C7F8390C40A1}"/>
              </a:ext>
            </a:extLst>
          </p:cNvPr>
          <p:cNvSpPr>
            <a:spLocks noGrp="1" noRot="1" noChangeAspect="1" noChangeArrowheads="1" noTextEdit="1"/>
          </p:cNvSpPr>
          <p:nvPr>
            <p:ph type="sldImg"/>
          </p:nvPr>
        </p:nvSpPr>
        <p:spPr>
          <a:ln/>
        </p:spPr>
      </p:sp>
      <p:sp>
        <p:nvSpPr>
          <p:cNvPr id="38914" name="Rectangle 3">
            <a:extLst>
              <a:ext uri="{FF2B5EF4-FFF2-40B4-BE49-F238E27FC236}">
                <a16:creationId xmlns:a16="http://schemas.microsoft.com/office/drawing/2014/main" id="{698A1C3B-E3C9-4E86-9A7C-1477B442A3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61" tIns="47531" rIns="95061" bIns="47531"/>
          <a:lstStyle/>
          <a:p>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6BC1FA78-36DE-4691-B20D-FF6B1B169633}"/>
              </a:ext>
            </a:extLst>
          </p:cNvPr>
          <p:cNvSpPr>
            <a:spLocks noGrp="1" noRot="1" noChangeAspect="1" noChangeArrowheads="1" noTextEdit="1"/>
          </p:cNvSpPr>
          <p:nvPr>
            <p:ph type="sldImg"/>
          </p:nvPr>
        </p:nvSpPr>
        <p:spPr>
          <a:ln/>
        </p:spPr>
      </p:sp>
      <p:sp>
        <p:nvSpPr>
          <p:cNvPr id="40962" name="Rectangle 3">
            <a:extLst>
              <a:ext uri="{FF2B5EF4-FFF2-40B4-BE49-F238E27FC236}">
                <a16:creationId xmlns:a16="http://schemas.microsoft.com/office/drawing/2014/main" id="{ED82E08B-544F-4B81-949F-E5236195B1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a:t>The program consists of only the hex digits – the rest is comments are for the human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6E11EA33-D94B-435E-AD6B-97366829863B}"/>
              </a:ext>
            </a:extLst>
          </p:cNvPr>
          <p:cNvSpPr>
            <a:spLocks noGrp="1" noRot="1" noChangeAspect="1" noChangeArrowheads="1" noTextEdit="1"/>
          </p:cNvSpPr>
          <p:nvPr>
            <p:ph type="sldImg"/>
          </p:nvPr>
        </p:nvSpPr>
        <p:spPr>
          <a:ln/>
        </p:spPr>
      </p:sp>
      <p:sp>
        <p:nvSpPr>
          <p:cNvPr id="43010" name="Rectangle 3">
            <a:extLst>
              <a:ext uri="{FF2B5EF4-FFF2-40B4-BE49-F238E27FC236}">
                <a16:creationId xmlns:a16="http://schemas.microsoft.com/office/drawing/2014/main" id="{CD3EA9C2-9797-4717-A5F3-E7783C3EF8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a:t>machine treats last two hex digits as a single number that indexes memory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BBE81E22-F230-4547-BAE6-245777C11C81}"/>
              </a:ext>
            </a:extLst>
          </p:cNvPr>
          <p:cNvSpPr>
            <a:spLocks noGrp="1" noRot="1" noChangeAspect="1" noChangeArrowheads="1" noTextEdit="1"/>
          </p:cNvSpPr>
          <p:nvPr>
            <p:ph type="sldImg"/>
          </p:nvPr>
        </p:nvSpPr>
        <p:spPr>
          <a:ln/>
        </p:spPr>
      </p:sp>
      <p:sp>
        <p:nvSpPr>
          <p:cNvPr id="45058" name="Rectangle 3">
            <a:extLst>
              <a:ext uri="{FF2B5EF4-FFF2-40B4-BE49-F238E27FC236}">
                <a16:creationId xmlns:a16="http://schemas.microsoft.com/office/drawing/2014/main" id="{B662DC39-CE5A-49C1-879A-886CED7CEC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9CE83281-DFD5-4160-A29F-0BFDEA924873}"/>
              </a:ext>
            </a:extLst>
          </p:cNvPr>
          <p:cNvSpPr>
            <a:spLocks noGrp="1" noRot="1" noChangeAspect="1" noChangeArrowheads="1" noTextEdit="1"/>
          </p:cNvSpPr>
          <p:nvPr>
            <p:ph type="sldImg"/>
          </p:nvPr>
        </p:nvSpPr>
        <p:spPr>
          <a:ln/>
        </p:spPr>
      </p:sp>
      <p:sp>
        <p:nvSpPr>
          <p:cNvPr id="47106" name="Rectangle 3">
            <a:extLst>
              <a:ext uri="{FF2B5EF4-FFF2-40B4-BE49-F238E27FC236}">
                <a16:creationId xmlns:a16="http://schemas.microsoft.com/office/drawing/2014/main" id="{849DF900-C41D-49E9-906D-EA6E751FDB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61" tIns="47531" rIns="95061" bIns="47531"/>
          <a:lstStyle/>
          <a:p>
            <a:r>
              <a:rPr lang="en-US" altLang="zh-TW"/>
              <a:t>now, last two hex digits are treated individually  (instead of as group)</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5CF4FCB7-9213-425F-A22D-3EB4AA18C706}"/>
              </a:ext>
            </a:extLst>
          </p:cNvPr>
          <p:cNvSpPr>
            <a:spLocks noGrp="1" noRot="1" noChangeAspect="1" noChangeArrowheads="1" noTextEdit="1"/>
          </p:cNvSpPr>
          <p:nvPr>
            <p:ph type="sldImg"/>
          </p:nvPr>
        </p:nvSpPr>
        <p:spPr>
          <a:ln/>
        </p:spPr>
      </p:sp>
      <p:sp>
        <p:nvSpPr>
          <p:cNvPr id="49154" name="Rectangle 3">
            <a:extLst>
              <a:ext uri="{FF2B5EF4-FFF2-40B4-BE49-F238E27FC236}">
                <a16:creationId xmlns:a16="http://schemas.microsoft.com/office/drawing/2014/main" id="{F234A8C1-C3DD-4688-BA16-AD7F2C31FD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A9295BE5-A77D-46CC-B6CD-C25FF0582945}"/>
              </a:ext>
            </a:extLst>
          </p:cNvPr>
          <p:cNvSpPr>
            <a:spLocks noGrp="1" noRot="1" noChangeAspect="1" noChangeArrowheads="1" noTextEdit="1"/>
          </p:cNvSpPr>
          <p:nvPr>
            <p:ph type="sldImg"/>
          </p:nvPr>
        </p:nvSpPr>
        <p:spPr>
          <a:ln/>
        </p:spPr>
      </p:sp>
      <p:sp>
        <p:nvSpPr>
          <p:cNvPr id="51202" name="Rectangle 3">
            <a:extLst>
              <a:ext uri="{FF2B5EF4-FFF2-40B4-BE49-F238E27FC236}">
                <a16:creationId xmlns:a16="http://schemas.microsoft.com/office/drawing/2014/main" id="{676BF1B9-D865-4D67-942E-19C0A5F23C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18894F12-4483-4F1E-B4A5-4B205ED528C5}"/>
              </a:ext>
            </a:extLst>
          </p:cNvPr>
          <p:cNvSpPr>
            <a:spLocks noGrp="1" noRot="1" noChangeAspect="1" noChangeArrowheads="1" noTextEdit="1"/>
          </p:cNvSpPr>
          <p:nvPr>
            <p:ph type="sldImg"/>
          </p:nvPr>
        </p:nvSpPr>
        <p:spPr>
          <a:ln/>
        </p:spPr>
      </p:sp>
      <p:sp>
        <p:nvSpPr>
          <p:cNvPr id="53250" name="Rectangle 3">
            <a:extLst>
              <a:ext uri="{FF2B5EF4-FFF2-40B4-BE49-F238E27FC236}">
                <a16:creationId xmlns:a16="http://schemas.microsoft.com/office/drawing/2014/main" id="{B7B9D37B-456B-454E-9114-E33CDFDA2A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61" tIns="47531" rIns="95061" bIns="47531"/>
          <a:lstStyle/>
          <a:p>
            <a:r>
              <a:rPr lang="en-US" altLang="zh-TW"/>
              <a:t>Bob has good Princeton-Ticketron story. Stanford grad student took a year and wrote code to sell Ticketron in machine language PDP8 (point of sale equipment). No idea what it was worth or how to compensate, so he just asked for a piece of every ticket told. Such a compact (and indecipherable) piece of code that it was easier to emulate than rewrite. Running PDP10. Then Compaq. Needless to say Stanford grad student never got his phd, but still collects his nickel on every sale!</a:t>
            </a:r>
          </a:p>
          <a:p>
            <a:r>
              <a:rPr lang="en-US" altLang="zh-TW"/>
              <a:t>Most of nations business software written in COBOL. Now emulated on IBM since no COBOL compiler for Pentium.</a:t>
            </a:r>
          </a:p>
          <a:p>
            <a:r>
              <a:rPr lang="en-US" altLang="zh-TW"/>
              <a:t>Gameboy games are now emulated on Windows. Write a simulator for the Gameboy and then all games work – no need to rewrite code.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B9F1FC79-C423-4D66-85F7-9ABE0D2CCB61}"/>
              </a:ext>
            </a:extLst>
          </p:cNvPr>
          <p:cNvSpPr>
            <a:spLocks noGrp="1" noRot="1" noChangeAspect="1" noChangeArrowheads="1" noTextEdit="1"/>
          </p:cNvSpPr>
          <p:nvPr>
            <p:ph type="sldImg"/>
          </p:nvPr>
        </p:nvSpPr>
        <p:spPr>
          <a:ln/>
        </p:spPr>
      </p:sp>
      <p:sp>
        <p:nvSpPr>
          <p:cNvPr id="18434" name="Rectangle 3">
            <a:extLst>
              <a:ext uri="{FF2B5EF4-FFF2-40B4-BE49-F238E27FC236}">
                <a16:creationId xmlns:a16="http://schemas.microsoft.com/office/drawing/2014/main" id="{684E0F51-B271-495C-8D37-CB47E5CC98A2}"/>
              </a:ext>
            </a:extLst>
          </p:cNvPr>
          <p:cNvSpPr>
            <a:spLocks noGrp="1" noChangeArrowheads="1"/>
          </p:cNvSpPr>
          <p:nvPr>
            <p:ph type="body" idx="1"/>
          </p:nvPr>
        </p:nvSpPr>
        <p:spPr>
          <a:xfrm>
            <a:off x="1281113" y="3476625"/>
            <a:ext cx="7038975" cy="3289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61" tIns="47531" rIns="95061" bIns="47531"/>
          <a:lstStyle/>
          <a:p>
            <a:r>
              <a:rPr lang="en-US" altLang="zh-TW" sz="1400"/>
              <a:t>TOY is a general purpose machine that can perform any computation that any computer can perform, including simulation of any computer, including itself! We'll discuss later why we can assert such a statement with such conviction. Important feature of our understanding of computation. It's really true - with enough memory, TOY can perform any computation that any other computer can.</a:t>
            </a:r>
          </a:p>
          <a:p>
            <a:r>
              <a:rPr lang="en-US" altLang="zh-TW" sz="1400"/>
              <a:t>Stored program computer:  difference between a computer and a calculator. No difference between instructions and data now seems obvious in hindsight.</a:t>
            </a:r>
          </a:p>
          <a:p>
            <a:r>
              <a:rPr lang="en-US" altLang="zh-TW" sz="1400"/>
              <a:t>Von Neumann memo (reflects ideas from Eckert, Mauchly, Burks, von Neumann)</a:t>
            </a:r>
          </a:p>
          <a:p>
            <a:r>
              <a:rPr lang="en-US" altLang="zh-TW" sz="1400"/>
              <a:t>EDSAC (Electronic Storage Delay Automatic Calculator) was first working full-scale stored-program computer in 1949</a:t>
            </a:r>
          </a:p>
          <a:p>
            <a:r>
              <a:rPr lang="en-US" altLang="zh-TW" sz="1400"/>
              <a:t>Mark I was finished before EDSAC, but smaller scale</a:t>
            </a:r>
          </a:p>
          <a:p>
            <a:r>
              <a:rPr lang="en-US" altLang="zh-TW"/>
              <a:t>immediate applications, profound implications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43A7F540-E6A5-4F5D-AD39-8B7B03E2A911}"/>
              </a:ext>
            </a:extLst>
          </p:cNvPr>
          <p:cNvSpPr>
            <a:spLocks noGrp="1" noRot="1" noChangeAspect="1" noChangeArrowheads="1" noTextEdit="1"/>
          </p:cNvSpPr>
          <p:nvPr>
            <p:ph type="sldImg"/>
          </p:nvPr>
        </p:nvSpPr>
        <p:spPr>
          <a:solidFill>
            <a:srgbClr val="FFFFFF"/>
          </a:solidFill>
          <a:ln/>
        </p:spPr>
      </p:sp>
      <p:sp>
        <p:nvSpPr>
          <p:cNvPr id="55298" name="Rectangle 3">
            <a:extLst>
              <a:ext uri="{FF2B5EF4-FFF2-40B4-BE49-F238E27FC236}">
                <a16:creationId xmlns:a16="http://schemas.microsoft.com/office/drawing/2014/main" id="{F61C3226-663D-4CE8-B748-A493F37619FB}"/>
              </a:ext>
            </a:extLst>
          </p:cNvPr>
          <p:cNvSpPr>
            <a:spLocks noGrp="1" noChangeArrowheads="1"/>
          </p:cNvSpPr>
          <p:nvPr>
            <p:ph type="body" idx="1"/>
          </p:nvPr>
        </p:nvSpPr>
        <p:spPr>
          <a:solidFill>
            <a:srgbClr val="FFFFFF"/>
          </a:solidFill>
          <a:ln>
            <a:solidFill>
              <a:srgbClr val="000000"/>
            </a:solidFill>
          </a:ln>
        </p:spPr>
        <p:txBody>
          <a:bodyPr lIns="95061" tIns="47531" rIns="95061" bIns="47531"/>
          <a:lstStyle/>
          <a:p>
            <a:r>
              <a:rPr lang="en-US" altLang="zh-TW"/>
              <a:t>pre-load in the add.toy program. Change one of the data lines to add 8 and 6.</a:t>
            </a:r>
          </a:p>
          <a:p>
            <a:r>
              <a:rPr lang="en-US" altLang="zh-TW"/>
              <a:t>Or change the add instruction to 2CAB so that it subtracts 8 – 5 = 3.</a:t>
            </a:r>
          </a:p>
          <a:p>
            <a:r>
              <a:rPr lang="en-US" altLang="zh-TW"/>
              <a:t>Note: students don’t know about 2's complement representation of negative integers yet.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EC68F1F0-2BC8-48AC-91FA-96088816AF13}"/>
              </a:ext>
            </a:extLst>
          </p:cNvPr>
          <p:cNvSpPr>
            <a:spLocks noGrp="1" noRot="1" noChangeAspect="1" noChangeArrowheads="1" noTextEdit="1"/>
          </p:cNvSpPr>
          <p:nvPr>
            <p:ph type="sldImg"/>
          </p:nvPr>
        </p:nvSpPr>
        <p:spPr>
          <a:solidFill>
            <a:srgbClr val="FFFFFF"/>
          </a:solidFill>
          <a:ln/>
        </p:spPr>
      </p:sp>
      <p:sp>
        <p:nvSpPr>
          <p:cNvPr id="57346" name="Rectangle 3">
            <a:extLst>
              <a:ext uri="{FF2B5EF4-FFF2-40B4-BE49-F238E27FC236}">
                <a16:creationId xmlns:a16="http://schemas.microsoft.com/office/drawing/2014/main" id="{9905960D-998E-4D60-9AA8-B2D3F3C5E805}"/>
              </a:ext>
            </a:extLst>
          </p:cNvPr>
          <p:cNvSpPr>
            <a:spLocks noGrp="1" noChangeArrowheads="1"/>
          </p:cNvSpPr>
          <p:nvPr>
            <p:ph type="body" idx="1"/>
          </p:nvPr>
        </p:nvSpPr>
        <p:spPr>
          <a:solidFill>
            <a:srgbClr val="FFFFFF"/>
          </a:solidFill>
          <a:ln>
            <a:solidFill>
              <a:srgbClr val="000000"/>
            </a:solidFill>
          </a:ln>
        </p:spPr>
        <p:txBody>
          <a:bodyPr lIns="95061" tIns="47531" rIns="95061" bIns="47531"/>
          <a:lstStyle/>
          <a:p>
            <a:endParaRPr lang="zh-TW"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90CE6F2A-95EF-4A37-97CB-FFAB87E9A9F3}"/>
              </a:ext>
            </a:extLst>
          </p:cNvPr>
          <p:cNvSpPr>
            <a:spLocks noGrp="1" noRot="1" noChangeAspect="1" noChangeArrowheads="1" noTextEdit="1"/>
          </p:cNvSpPr>
          <p:nvPr>
            <p:ph type="sldImg"/>
          </p:nvPr>
        </p:nvSpPr>
        <p:spPr>
          <a:ln/>
        </p:spPr>
      </p:sp>
      <p:sp>
        <p:nvSpPr>
          <p:cNvPr id="59394" name="Rectangle 3">
            <a:extLst>
              <a:ext uri="{FF2B5EF4-FFF2-40B4-BE49-F238E27FC236}">
                <a16:creationId xmlns:a16="http://schemas.microsoft.com/office/drawing/2014/main" id="{78557FDC-055E-4EAD-BC3B-D9B5469F3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61" tIns="47531" rIns="95061" bIns="47531"/>
          <a:lstStyle/>
          <a:p>
            <a:endParaRPr lang="zh-TW"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B4E31C51-0B04-4DD6-8F3A-289D98B5B190}"/>
              </a:ext>
            </a:extLst>
          </p:cNvPr>
          <p:cNvSpPr>
            <a:spLocks noGrp="1" noRot="1" noChangeAspect="1" noChangeArrowheads="1" noTextEdit="1"/>
          </p:cNvSpPr>
          <p:nvPr>
            <p:ph type="sldImg"/>
          </p:nvPr>
        </p:nvSpPr>
        <p:spPr>
          <a:ln/>
        </p:spPr>
      </p:sp>
      <p:sp>
        <p:nvSpPr>
          <p:cNvPr id="61442" name="Rectangle 3">
            <a:extLst>
              <a:ext uri="{FF2B5EF4-FFF2-40B4-BE49-F238E27FC236}">
                <a16:creationId xmlns:a16="http://schemas.microsoft.com/office/drawing/2014/main" id="{5155B64A-F346-4155-8C8D-61ACD8F91E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a:t>No multiply instruction in TOY! Why not? Can do it with add/sub; saves special (and cumbersome) multiply hardware.</a:t>
            </a:r>
          </a:p>
          <a:p>
            <a:r>
              <a:rPr lang="en-US" altLang="zh-TW"/>
              <a:t>We create this abstraction in software.</a:t>
            </a:r>
          </a:p>
          <a:p>
            <a:r>
              <a:rPr lang="en-US" altLang="zh-TW"/>
              <a:t>more convenient to count down in TOY</a:t>
            </a:r>
          </a:p>
          <a:p>
            <a:r>
              <a:rPr lang="en-US" altLang="zh-TW"/>
              <a:t>BTW that was one SLOW multiply function, e.g., 5000 x 4000 requires 4000 additions. Let's get a better implementation</a:t>
            </a:r>
          </a:p>
          <a:p>
            <a:r>
              <a:rPr lang="en-US" altLang="zh-TW"/>
              <a:t>Actually works for negative numbers and handles overflow in traditional way.</a:t>
            </a:r>
          </a:p>
          <a:p>
            <a:endParaRPr lang="en-US" altLang="zh-TW"/>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a:extLst>
              <a:ext uri="{FF2B5EF4-FFF2-40B4-BE49-F238E27FC236}">
                <a16:creationId xmlns:a16="http://schemas.microsoft.com/office/drawing/2014/main" id="{DEB610C0-2F0B-4C45-BCBA-1049F86EDB77}"/>
              </a:ext>
            </a:extLst>
          </p:cNvPr>
          <p:cNvSpPr>
            <a:spLocks noGrp="1" noRot="1" noChangeAspect="1" noChangeArrowheads="1" noTextEdit="1"/>
          </p:cNvSpPr>
          <p:nvPr>
            <p:ph type="sldImg"/>
          </p:nvPr>
        </p:nvSpPr>
        <p:spPr>
          <a:ln/>
        </p:spPr>
      </p:sp>
      <p:sp>
        <p:nvSpPr>
          <p:cNvPr id="63490" name="Rectangle 3">
            <a:extLst>
              <a:ext uri="{FF2B5EF4-FFF2-40B4-BE49-F238E27FC236}">
                <a16:creationId xmlns:a16="http://schemas.microsoft.com/office/drawing/2014/main" id="{BA0589E3-8F33-475C-8F05-DC0917D70F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a:t>Note that register 0 is always 0 in C014 instruction.</a:t>
            </a:r>
          </a:p>
          <a:p>
            <a:r>
              <a:rPr lang="en-US" altLang="zh-TW"/>
              <a:t>Note: could get away with just one "branch if positive" statement if we didn't mind getting multiplication wrong when RA = 0. or RA &lt; 0</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a:extLst>
              <a:ext uri="{FF2B5EF4-FFF2-40B4-BE49-F238E27FC236}">
                <a16:creationId xmlns:a16="http://schemas.microsoft.com/office/drawing/2014/main" id="{B1599237-959C-4AAD-A622-9E6FCF48E30C}"/>
              </a:ext>
            </a:extLst>
          </p:cNvPr>
          <p:cNvSpPr>
            <a:spLocks noGrp="1" noRot="1" noChangeAspect="1" noChangeArrowheads="1" noTextEdit="1"/>
          </p:cNvSpPr>
          <p:nvPr>
            <p:ph type="sldImg"/>
          </p:nvPr>
        </p:nvSpPr>
        <p:spPr>
          <a:ln/>
        </p:spPr>
      </p:sp>
      <p:sp>
        <p:nvSpPr>
          <p:cNvPr id="65538" name="Rectangle 3">
            <a:extLst>
              <a:ext uri="{FF2B5EF4-FFF2-40B4-BE49-F238E27FC236}">
                <a16:creationId xmlns:a16="http://schemas.microsoft.com/office/drawing/2014/main" id="{7D35CF72-20FA-454E-BDD5-05BE0C59EE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a:t>Note that register 0 is always 0 in C014 instruction.</a:t>
            </a:r>
          </a:p>
          <a:p>
            <a:r>
              <a:rPr lang="en-US" altLang="zh-TW"/>
              <a:t>Note: could get away with just one "branch if positive" statement if we didn't mind getting multiplication wrong when RA = 0. or RA &lt; 0</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a:extLst>
              <a:ext uri="{FF2B5EF4-FFF2-40B4-BE49-F238E27FC236}">
                <a16:creationId xmlns:a16="http://schemas.microsoft.com/office/drawing/2014/main" id="{9190C5CB-A296-40C2-9950-D536091462BB}"/>
              </a:ext>
            </a:extLst>
          </p:cNvPr>
          <p:cNvSpPr>
            <a:spLocks noGrp="1" noRot="1" noChangeAspect="1" noChangeArrowheads="1" noTextEdit="1"/>
          </p:cNvSpPr>
          <p:nvPr>
            <p:ph type="sldImg"/>
          </p:nvPr>
        </p:nvSpPr>
        <p:spPr>
          <a:solidFill>
            <a:srgbClr val="FFFFFF"/>
          </a:solidFill>
          <a:ln/>
        </p:spPr>
      </p:sp>
      <p:sp>
        <p:nvSpPr>
          <p:cNvPr id="67586" name="Rectangle 3">
            <a:extLst>
              <a:ext uri="{FF2B5EF4-FFF2-40B4-BE49-F238E27FC236}">
                <a16:creationId xmlns:a16="http://schemas.microsoft.com/office/drawing/2014/main" id="{F9D33DDA-969D-4CB6-A249-F78E9C483057}"/>
              </a:ext>
            </a:extLst>
          </p:cNvPr>
          <p:cNvSpPr>
            <a:spLocks noGrp="1" noChangeArrowheads="1"/>
          </p:cNvSpPr>
          <p:nvPr>
            <p:ph type="body" idx="1"/>
          </p:nvPr>
        </p:nvSpPr>
        <p:spPr>
          <a:solidFill>
            <a:srgbClr val="FFFFFF"/>
          </a:solidFill>
          <a:ln>
            <a:solidFill>
              <a:srgbClr val="000000"/>
            </a:solidFill>
          </a:ln>
        </p:spPr>
        <p:txBody>
          <a:bodyPr lIns="95061" tIns="47531" rIns="95061" bIns="47531"/>
          <a:lstStyle/>
          <a:p>
            <a:endParaRPr lang="zh-TW"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36B32527-41FC-472D-8ED1-1E07E8786CCA}"/>
              </a:ext>
            </a:extLst>
          </p:cNvPr>
          <p:cNvSpPr>
            <a:spLocks noGrp="1" noRot="1" noChangeAspect="1" noChangeArrowheads="1" noTextEdit="1"/>
          </p:cNvSpPr>
          <p:nvPr>
            <p:ph type="sldImg"/>
          </p:nvPr>
        </p:nvSpPr>
        <p:spPr>
          <a:solidFill>
            <a:srgbClr val="FFFFFF"/>
          </a:solidFill>
          <a:ln/>
        </p:spPr>
      </p:sp>
      <p:sp>
        <p:nvSpPr>
          <p:cNvPr id="69634" name="Rectangle 3">
            <a:extLst>
              <a:ext uri="{FF2B5EF4-FFF2-40B4-BE49-F238E27FC236}">
                <a16:creationId xmlns:a16="http://schemas.microsoft.com/office/drawing/2014/main" id="{C96C9385-FA95-40A6-B307-BBC6D17FC689}"/>
              </a:ext>
            </a:extLst>
          </p:cNvPr>
          <p:cNvSpPr>
            <a:spLocks noGrp="1" noChangeArrowheads="1"/>
          </p:cNvSpPr>
          <p:nvPr>
            <p:ph type="body" idx="1"/>
          </p:nvPr>
        </p:nvSpPr>
        <p:spPr>
          <a:solidFill>
            <a:srgbClr val="FFFFFF"/>
          </a:solidFill>
          <a:ln>
            <a:solidFill>
              <a:srgbClr val="000000"/>
            </a:solidFill>
          </a:ln>
        </p:spPr>
        <p:txBody>
          <a:bodyPr lIns="95061" tIns="47531" rIns="95061" bIns="47531"/>
          <a:lstStyle/>
          <a:p>
            <a:r>
              <a:rPr lang="en-US" altLang="zh-TW"/>
              <a:t>Make all programs that use multiply function faster. All muls take 16 adds. Only need to change software, not build a new machine in hardware.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a:extLst>
              <a:ext uri="{FF2B5EF4-FFF2-40B4-BE49-F238E27FC236}">
                <a16:creationId xmlns:a16="http://schemas.microsoft.com/office/drawing/2014/main" id="{0944F773-DDC1-43A6-87EF-F21F038DCE13}"/>
              </a:ext>
            </a:extLst>
          </p:cNvPr>
          <p:cNvSpPr>
            <a:spLocks noGrp="1" noRot="1" noChangeAspect="1" noChangeArrowheads="1" noTextEdit="1"/>
          </p:cNvSpPr>
          <p:nvPr>
            <p:ph type="sldImg"/>
          </p:nvPr>
        </p:nvSpPr>
        <p:spPr>
          <a:solidFill>
            <a:srgbClr val="FFFFFF"/>
          </a:solidFill>
          <a:ln/>
        </p:spPr>
      </p:sp>
      <p:sp>
        <p:nvSpPr>
          <p:cNvPr id="71682" name="Rectangle 3">
            <a:extLst>
              <a:ext uri="{FF2B5EF4-FFF2-40B4-BE49-F238E27FC236}">
                <a16:creationId xmlns:a16="http://schemas.microsoft.com/office/drawing/2014/main" id="{E2B4E2B9-7C4A-4845-B4A8-360F8DF53DD7}"/>
              </a:ext>
            </a:extLst>
          </p:cNvPr>
          <p:cNvSpPr>
            <a:spLocks noGrp="1" noChangeArrowheads="1"/>
          </p:cNvSpPr>
          <p:nvPr>
            <p:ph type="body" idx="1"/>
          </p:nvPr>
        </p:nvSpPr>
        <p:spPr>
          <a:solidFill>
            <a:srgbClr val="FFFFFF"/>
          </a:solidFill>
          <a:ln>
            <a:solidFill>
              <a:srgbClr val="000000"/>
            </a:solidFill>
          </a:ln>
        </p:spPr>
        <p:txBody>
          <a:bodyPr lIns="95061" tIns="47531" rIns="95061" bIns="47531"/>
          <a:lstStyle/>
          <a:p>
            <a:r>
              <a:rPr lang="en-US" altLang="zh-TW"/>
              <a:t>overflow very possible. Multiplying negative integers doesn't just work without some care (neg x neg = neg).</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D1693AB5-9D76-43B0-958F-32DA074CFDAD}"/>
              </a:ext>
            </a:extLst>
          </p:cNvPr>
          <p:cNvSpPr>
            <a:spLocks noGrp="1" noRot="1" noChangeAspect="1" noChangeArrowheads="1" noTextEdit="1"/>
          </p:cNvSpPr>
          <p:nvPr>
            <p:ph type="sldImg"/>
          </p:nvPr>
        </p:nvSpPr>
        <p:spPr>
          <a:solidFill>
            <a:srgbClr val="FFFFFF"/>
          </a:solidFill>
          <a:ln/>
        </p:spPr>
      </p:sp>
      <p:sp>
        <p:nvSpPr>
          <p:cNvPr id="73730" name="Rectangle 3">
            <a:extLst>
              <a:ext uri="{FF2B5EF4-FFF2-40B4-BE49-F238E27FC236}">
                <a16:creationId xmlns:a16="http://schemas.microsoft.com/office/drawing/2014/main" id="{263DAF6B-6AE8-43A2-B459-84A2E799D5A9}"/>
              </a:ext>
            </a:extLst>
          </p:cNvPr>
          <p:cNvSpPr>
            <a:spLocks noGrp="1" noChangeArrowheads="1"/>
          </p:cNvSpPr>
          <p:nvPr>
            <p:ph type="body" idx="1"/>
          </p:nvPr>
        </p:nvSpPr>
        <p:spPr>
          <a:solidFill>
            <a:srgbClr val="FFFFFF"/>
          </a:solidFill>
          <a:ln>
            <a:solidFill>
              <a:srgbClr val="000000"/>
            </a:solidFill>
          </a:ln>
        </p:spPr>
        <p:txBody>
          <a:bodyPr lIns="95061" tIns="47531" rIns="95061" bIns="47531"/>
          <a:lstStyle/>
          <a:p>
            <a:r>
              <a:rPr lang="en-US" altLang="zh-TW"/>
              <a:t>How much to shift is stored in a register. equivalent to multiplying by 2^7</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A4EA0587-1AAD-4584-ABCC-B5106E7420FB}"/>
              </a:ext>
            </a:extLst>
          </p:cNvPr>
          <p:cNvSpPr>
            <a:spLocks noGrp="1" noRot="1" noChangeAspect="1" noChangeArrowheads="1" noTextEdit="1"/>
          </p:cNvSpPr>
          <p:nvPr>
            <p:ph type="sldImg"/>
          </p:nvPr>
        </p:nvSpPr>
        <p:spPr>
          <a:ln/>
        </p:spPr>
      </p:sp>
      <p:sp>
        <p:nvSpPr>
          <p:cNvPr id="20482" name="Rectangle 3">
            <a:extLst>
              <a:ext uri="{FF2B5EF4-FFF2-40B4-BE49-F238E27FC236}">
                <a16:creationId xmlns:a16="http://schemas.microsoft.com/office/drawing/2014/main" id="{D691B722-CC33-4A61-939A-08EF812B46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a:t>We use imaginary machine as a teaching tool to understand what a computer is and how it works.</a:t>
            </a:r>
          </a:p>
          <a:p>
            <a:r>
              <a:rPr lang="en-US" altLang="zh-TW"/>
              <a:t>Our machine is based on PDP-8. The venerable PDP-8 was world's first commercially successful minicomputer.</a:t>
            </a:r>
          </a:p>
          <a:p>
            <a:r>
              <a:rPr lang="en-US" altLang="zh-TW"/>
              <a:t>   12-bit words</a:t>
            </a:r>
          </a:p>
          <a:p>
            <a:pPr lvl="1"/>
            <a:r>
              <a:rPr lang="en-US" altLang="zh-TW"/>
              <a:t>2K words of memory</a:t>
            </a:r>
          </a:p>
          <a:p>
            <a:r>
              <a:rPr lang="en-US" altLang="zh-TW"/>
              <a:t>PDP8 might be propping up corner of table in Jadwin </a:t>
            </a:r>
            <a:r>
              <a:rPr lang="en-US" altLang="zh-TW">
                <a:sym typeface="Wingdings" panose="05000000000000000000" pitchFamily="2" charset="2"/>
              </a:rPr>
              <a:t></a:t>
            </a:r>
          </a:p>
          <a:p>
            <a:r>
              <a:rPr lang="en-US" altLang="zh-TW">
                <a:sym typeface="Wingdings" panose="05000000000000000000" pitchFamily="2" charset="2"/>
              </a:rPr>
              <a:t>[??? 8K of memory, each word was 8 bits.]</a:t>
            </a:r>
          </a:p>
          <a:p>
            <a:r>
              <a:rPr lang="en-US" altLang="zh-TW">
                <a:sym typeface="Wingdings" panose="05000000000000000000" pitchFamily="2" charset="2"/>
              </a:rPr>
              <a:t>We sent astronauts to the moon using devices like this.</a:t>
            </a:r>
          </a:p>
          <a:p>
            <a:r>
              <a:rPr lang="en-US" altLang="zh-TW"/>
              <a:t>picture shows (very crude) light/switch interface between human and machine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a:extLst>
              <a:ext uri="{FF2B5EF4-FFF2-40B4-BE49-F238E27FC236}">
                <a16:creationId xmlns:a16="http://schemas.microsoft.com/office/drawing/2014/main" id="{B85B341B-7818-4E32-85B2-B895384CB8B4}"/>
              </a:ext>
            </a:extLst>
          </p:cNvPr>
          <p:cNvSpPr>
            <a:spLocks noGrp="1" noRot="1" noChangeAspect="1" noChangeArrowheads="1" noTextEdit="1"/>
          </p:cNvSpPr>
          <p:nvPr>
            <p:ph type="sldImg"/>
          </p:nvPr>
        </p:nvSpPr>
        <p:spPr>
          <a:solidFill>
            <a:srgbClr val="FFFFFF"/>
          </a:solidFill>
          <a:ln/>
        </p:spPr>
      </p:sp>
      <p:sp>
        <p:nvSpPr>
          <p:cNvPr id="75778" name="Rectangle 3">
            <a:extLst>
              <a:ext uri="{FF2B5EF4-FFF2-40B4-BE49-F238E27FC236}">
                <a16:creationId xmlns:a16="http://schemas.microsoft.com/office/drawing/2014/main" id="{A9BF0351-B263-48C9-B034-C77AB60F0064}"/>
              </a:ext>
            </a:extLst>
          </p:cNvPr>
          <p:cNvSpPr>
            <a:spLocks noGrp="1" noChangeArrowheads="1"/>
          </p:cNvSpPr>
          <p:nvPr>
            <p:ph type="body" idx="1"/>
          </p:nvPr>
        </p:nvSpPr>
        <p:spPr>
          <a:solidFill>
            <a:srgbClr val="FFFFFF"/>
          </a:solidFill>
          <a:ln>
            <a:solidFill>
              <a:srgbClr val="000000"/>
            </a:solidFill>
          </a:ln>
        </p:spPr>
        <p:txBody>
          <a:bodyPr lIns="95061" tIns="47531" rIns="95061" bIns="47531"/>
          <a:lstStyle/>
          <a:p>
            <a:r>
              <a:rPr lang="en-US" altLang="zh-TW"/>
              <a:t>example of shifting a negative integer is in course notes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a:extLst>
              <a:ext uri="{FF2B5EF4-FFF2-40B4-BE49-F238E27FC236}">
                <a16:creationId xmlns:a16="http://schemas.microsoft.com/office/drawing/2014/main" id="{77601F9A-5B70-4BF7-BF93-35DC38734D80}"/>
              </a:ext>
            </a:extLst>
          </p:cNvPr>
          <p:cNvSpPr>
            <a:spLocks noGrp="1" noRot="1" noChangeAspect="1" noChangeArrowheads="1" noTextEdit="1"/>
          </p:cNvSpPr>
          <p:nvPr>
            <p:ph type="sldImg"/>
          </p:nvPr>
        </p:nvSpPr>
        <p:spPr>
          <a:ln/>
        </p:spPr>
      </p:sp>
      <p:sp>
        <p:nvSpPr>
          <p:cNvPr id="77826" name="Rectangle 3">
            <a:extLst>
              <a:ext uri="{FF2B5EF4-FFF2-40B4-BE49-F238E27FC236}">
                <a16:creationId xmlns:a16="http://schemas.microsoft.com/office/drawing/2014/main" id="{5BA402D8-02A8-4697-8B3F-CE4AE08156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61" tIns="47531" rIns="95061" bIns="47531"/>
          <a:lstStyle/>
          <a:p>
            <a:r>
              <a:rPr lang="en-US" altLang="zh-TW"/>
              <a:t>example of shifting a negative integer</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a:extLst>
              <a:ext uri="{FF2B5EF4-FFF2-40B4-BE49-F238E27FC236}">
                <a16:creationId xmlns:a16="http://schemas.microsoft.com/office/drawing/2014/main" id="{08C41272-CC2A-4C3E-BCD4-D01795E0D001}"/>
              </a:ext>
            </a:extLst>
          </p:cNvPr>
          <p:cNvSpPr>
            <a:spLocks noGrp="1" noRot="1" noChangeAspect="1" noChangeArrowheads="1" noTextEdit="1"/>
          </p:cNvSpPr>
          <p:nvPr>
            <p:ph type="sldImg"/>
          </p:nvPr>
        </p:nvSpPr>
        <p:spPr>
          <a:solidFill>
            <a:srgbClr val="FFFFFF"/>
          </a:solidFill>
          <a:ln/>
        </p:spPr>
      </p:sp>
      <p:sp>
        <p:nvSpPr>
          <p:cNvPr id="79874" name="Rectangle 3">
            <a:extLst>
              <a:ext uri="{FF2B5EF4-FFF2-40B4-BE49-F238E27FC236}">
                <a16:creationId xmlns:a16="http://schemas.microsoft.com/office/drawing/2014/main" id="{60FBA964-FA04-427C-861F-9136D314E079}"/>
              </a:ext>
            </a:extLst>
          </p:cNvPr>
          <p:cNvSpPr>
            <a:spLocks noGrp="1" noChangeArrowheads="1"/>
          </p:cNvSpPr>
          <p:nvPr>
            <p:ph type="body" idx="1"/>
          </p:nvPr>
        </p:nvSpPr>
        <p:spPr>
          <a:solidFill>
            <a:srgbClr val="FFFFFF"/>
          </a:solidFill>
          <a:ln>
            <a:solidFill>
              <a:srgbClr val="000000"/>
            </a:solidFill>
          </a:ln>
        </p:spPr>
        <p:txBody>
          <a:bodyPr lIns="95061" tIns="47531" rIns="95061" bIns="47531"/>
          <a:lstStyle/>
          <a:p>
            <a:r>
              <a:rPr lang="en-US" altLang="zh-TW"/>
              <a:t>picks out rightmost bit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a:extLst>
              <a:ext uri="{FF2B5EF4-FFF2-40B4-BE49-F238E27FC236}">
                <a16:creationId xmlns:a16="http://schemas.microsoft.com/office/drawing/2014/main" id="{6DBD46D9-4ECC-48EC-B1FF-7D5342E9BC9E}"/>
              </a:ext>
            </a:extLst>
          </p:cNvPr>
          <p:cNvSpPr>
            <a:spLocks noGrp="1" noRot="1" noChangeAspect="1" noChangeArrowheads="1" noTextEdit="1"/>
          </p:cNvSpPr>
          <p:nvPr>
            <p:ph type="sldImg"/>
          </p:nvPr>
        </p:nvSpPr>
        <p:spPr>
          <a:solidFill>
            <a:srgbClr val="FFFFFF"/>
          </a:solidFill>
          <a:ln/>
        </p:spPr>
      </p:sp>
      <p:sp>
        <p:nvSpPr>
          <p:cNvPr id="81922" name="Rectangle 3">
            <a:extLst>
              <a:ext uri="{FF2B5EF4-FFF2-40B4-BE49-F238E27FC236}">
                <a16:creationId xmlns:a16="http://schemas.microsoft.com/office/drawing/2014/main" id="{C338909F-71F1-4988-855E-958EA9E130A8}"/>
              </a:ext>
            </a:extLst>
          </p:cNvPr>
          <p:cNvSpPr>
            <a:spLocks noGrp="1" noChangeArrowheads="1"/>
          </p:cNvSpPr>
          <p:nvPr>
            <p:ph type="body" idx="1"/>
          </p:nvPr>
        </p:nvSpPr>
        <p:spPr>
          <a:solidFill>
            <a:srgbClr val="FFFFFF"/>
          </a:solidFill>
          <a:ln>
            <a:solidFill>
              <a:srgbClr val="000000"/>
            </a:solidFill>
          </a:ln>
        </p:spPr>
        <p:txBody>
          <a:bodyPr lIns="95061" tIns="47531" rIns="95061" bIns="47531"/>
          <a:lstStyle/>
          <a:p>
            <a:r>
              <a:rPr lang="en-US" altLang="zh-TW"/>
              <a:t>picks out rightmost bit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a:extLst>
              <a:ext uri="{FF2B5EF4-FFF2-40B4-BE49-F238E27FC236}">
                <a16:creationId xmlns:a16="http://schemas.microsoft.com/office/drawing/2014/main" id="{1516CFB5-5322-4C40-9892-350304704750}"/>
              </a:ext>
            </a:extLst>
          </p:cNvPr>
          <p:cNvSpPr>
            <a:spLocks noGrp="1" noRot="1" noChangeAspect="1" noChangeArrowheads="1" noTextEdit="1"/>
          </p:cNvSpPr>
          <p:nvPr>
            <p:ph type="sldImg"/>
          </p:nvPr>
        </p:nvSpPr>
        <p:spPr>
          <a:ln/>
        </p:spPr>
      </p:sp>
      <p:sp>
        <p:nvSpPr>
          <p:cNvPr id="83970" name="Rectangle 3">
            <a:extLst>
              <a:ext uri="{FF2B5EF4-FFF2-40B4-BE49-F238E27FC236}">
                <a16:creationId xmlns:a16="http://schemas.microsoft.com/office/drawing/2014/main" id="{C3089AF8-DE26-4E4F-9DB7-A8BD546F0B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61" tIns="47531" rIns="95061" bIns="47531"/>
          <a:lstStyle/>
          <a:p>
            <a:r>
              <a:rPr lang="en-US" altLang="zh-TW"/>
              <a:t>can make goto 15</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a:extLst>
              <a:ext uri="{FF2B5EF4-FFF2-40B4-BE49-F238E27FC236}">
                <a16:creationId xmlns:a16="http://schemas.microsoft.com/office/drawing/2014/main" id="{627F18D4-0F31-4D54-AA8D-CBC7E87E27AA}"/>
              </a:ext>
            </a:extLst>
          </p:cNvPr>
          <p:cNvSpPr>
            <a:spLocks noGrp="1" noRot="1" noChangeAspect="1" noChangeArrowheads="1" noTextEdit="1"/>
          </p:cNvSpPr>
          <p:nvPr>
            <p:ph type="sldImg"/>
          </p:nvPr>
        </p:nvSpPr>
        <p:spPr>
          <a:solidFill>
            <a:srgbClr val="FFFFFF"/>
          </a:solidFill>
          <a:ln/>
        </p:spPr>
      </p:sp>
      <p:sp>
        <p:nvSpPr>
          <p:cNvPr id="86018" name="Rectangle 3">
            <a:extLst>
              <a:ext uri="{FF2B5EF4-FFF2-40B4-BE49-F238E27FC236}">
                <a16:creationId xmlns:a16="http://schemas.microsoft.com/office/drawing/2014/main" id="{D5B835D3-B389-434D-909B-B3864F33320B}"/>
              </a:ext>
            </a:extLst>
          </p:cNvPr>
          <p:cNvSpPr>
            <a:spLocks noGrp="1" noChangeArrowheads="1"/>
          </p:cNvSpPr>
          <p:nvPr>
            <p:ph type="body" idx="1"/>
          </p:nvPr>
        </p:nvSpPr>
        <p:spPr>
          <a:solidFill>
            <a:srgbClr val="FFFFFF"/>
          </a:solidFill>
          <a:ln>
            <a:solidFill>
              <a:srgbClr val="000000"/>
            </a:solidFill>
          </a:ln>
        </p:spPr>
        <p:txBody>
          <a:bodyPr lIns="95061" tIns="47531" rIns="95061" bIns="47531"/>
          <a:lstStyle/>
          <a:p>
            <a:r>
              <a:rPr lang="en-US" altLang="zh-TW"/>
              <a:t>can make goto 15</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a:extLst>
              <a:ext uri="{FF2B5EF4-FFF2-40B4-BE49-F238E27FC236}">
                <a16:creationId xmlns:a16="http://schemas.microsoft.com/office/drawing/2014/main" id="{F2F6FFB1-8027-436A-BB47-6007C9D205BD}"/>
              </a:ext>
            </a:extLst>
          </p:cNvPr>
          <p:cNvSpPr>
            <a:spLocks noGrp="1" noRot="1" noChangeAspect="1" noChangeArrowheads="1" noTextEdit="1"/>
          </p:cNvSpPr>
          <p:nvPr>
            <p:ph type="sldImg"/>
          </p:nvPr>
        </p:nvSpPr>
        <p:spPr>
          <a:solidFill>
            <a:srgbClr val="FFFFFF"/>
          </a:solidFill>
          <a:ln/>
        </p:spPr>
      </p:sp>
      <p:sp>
        <p:nvSpPr>
          <p:cNvPr id="88066" name="Rectangle 3">
            <a:extLst>
              <a:ext uri="{FF2B5EF4-FFF2-40B4-BE49-F238E27FC236}">
                <a16:creationId xmlns:a16="http://schemas.microsoft.com/office/drawing/2014/main" id="{DC3F86C3-BA32-4A30-9132-77A819BB95CB}"/>
              </a:ext>
            </a:extLst>
          </p:cNvPr>
          <p:cNvSpPr>
            <a:spLocks noGrp="1" noChangeArrowheads="1"/>
          </p:cNvSpPr>
          <p:nvPr>
            <p:ph type="body" idx="1"/>
          </p:nvPr>
        </p:nvSpPr>
        <p:spPr>
          <a:solidFill>
            <a:srgbClr val="FFFFFF"/>
          </a:solidFill>
          <a:ln>
            <a:solidFill>
              <a:srgbClr val="000000"/>
            </a:solidFill>
          </a:ln>
        </p:spPr>
        <p:txBody>
          <a:bodyPr lIns="95061" tIns="47531" rIns="95061" bIns="47531"/>
          <a:lstStyle/>
          <a:p>
            <a:r>
              <a:rPr lang="en-US" altLang="zh-TW"/>
              <a:t>assignment and jump absolute used in multiply instruction</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a:extLst>
              <a:ext uri="{FF2B5EF4-FFF2-40B4-BE49-F238E27FC236}">
                <a16:creationId xmlns:a16="http://schemas.microsoft.com/office/drawing/2014/main" id="{FD10BB19-6F31-4C12-B58D-5D7B93ACA0A6}"/>
              </a:ext>
            </a:extLst>
          </p:cNvPr>
          <p:cNvSpPr>
            <a:spLocks noGrp="1" noRot="1" noChangeAspect="1" noChangeArrowheads="1" noTextEdit="1"/>
          </p:cNvSpPr>
          <p:nvPr>
            <p:ph type="sldImg"/>
          </p:nvPr>
        </p:nvSpPr>
        <p:spPr>
          <a:ln/>
        </p:spPr>
      </p:sp>
      <p:sp>
        <p:nvSpPr>
          <p:cNvPr id="90114" name="Rectangle 3">
            <a:extLst>
              <a:ext uri="{FF2B5EF4-FFF2-40B4-BE49-F238E27FC236}">
                <a16:creationId xmlns:a16="http://schemas.microsoft.com/office/drawing/2014/main" id="{92E0F6C2-15A5-4126-B9CC-181D3B7B4FE5}"/>
              </a:ext>
            </a:extLst>
          </p:cNvPr>
          <p:cNvSpPr>
            <a:spLocks noGrp="1" noChangeArrowheads="1"/>
          </p:cNvSpPr>
          <p:nvPr>
            <p:ph type="body" idx="1"/>
          </p:nvPr>
        </p:nvSpPr>
        <p:spPr>
          <a:xfrm>
            <a:off x="1281113" y="3473450"/>
            <a:ext cx="7038975" cy="3292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61" tIns="47531" rIns="95061" bIns="47531"/>
          <a:lstStyle/>
          <a:p>
            <a:r>
              <a:rPr lang="en-US" altLang="zh-TW"/>
              <a:t>computer is an abstract machine. Stdin lets you interact with the physical world.</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a:extLst>
              <a:ext uri="{FF2B5EF4-FFF2-40B4-BE49-F238E27FC236}">
                <a16:creationId xmlns:a16="http://schemas.microsoft.com/office/drawing/2014/main" id="{320A900A-C048-4778-A293-56380EAFFDB5}"/>
              </a:ext>
            </a:extLst>
          </p:cNvPr>
          <p:cNvSpPr>
            <a:spLocks noGrp="1" noRot="1" noChangeAspect="1" noChangeArrowheads="1" noTextEdit="1"/>
          </p:cNvSpPr>
          <p:nvPr>
            <p:ph type="sldImg"/>
          </p:nvPr>
        </p:nvSpPr>
        <p:spPr>
          <a:xfrm>
            <a:off x="2970213" y="547688"/>
            <a:ext cx="3659187" cy="2744787"/>
          </a:xfrm>
          <a:ln/>
        </p:spPr>
      </p:sp>
      <p:sp>
        <p:nvSpPr>
          <p:cNvPr id="92162" name="Rectangle 3">
            <a:extLst>
              <a:ext uri="{FF2B5EF4-FFF2-40B4-BE49-F238E27FC236}">
                <a16:creationId xmlns:a16="http://schemas.microsoft.com/office/drawing/2014/main" id="{E2211132-912D-4EF0-8D18-69DFC2460EC3}"/>
              </a:ext>
            </a:extLst>
          </p:cNvPr>
          <p:cNvSpPr>
            <a:spLocks noGrp="1" noChangeArrowheads="1"/>
          </p:cNvSpPr>
          <p:nvPr>
            <p:ph type="body" idx="1"/>
          </p:nvPr>
        </p:nvSpPr>
        <p:spPr>
          <a:xfrm>
            <a:off x="1282700" y="3476625"/>
            <a:ext cx="7035800" cy="3290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lstStyle/>
          <a:p>
            <a:pPr>
              <a:spcBef>
                <a:spcPct val="0"/>
              </a:spcBef>
            </a:pPr>
            <a:r>
              <a:rPr kumimoji="0" lang="en-US" altLang="zh-TW" sz="2400"/>
              <a:t>In 1225 Fibonacci took part in a tournament at Pisa ordered by the emperor himself, Frederick II. It was in just this type of competition that the following problem arose:  Beginning with a single pair of rabbits, if every month each </a:t>
            </a:r>
            <a:r>
              <a:rPr kumimoji="0" lang="en-US" altLang="zh-TW" sz="2400" i="1"/>
              <a:t>productive</a:t>
            </a:r>
            <a:r>
              <a:rPr kumimoji="0" lang="en-US" altLang="zh-TW" sz="2400"/>
              <a:t> pair bears a new pair, which becomes productive when they are 1 month old, how many rabbits will there be after </a:t>
            </a:r>
            <a:r>
              <a:rPr kumimoji="0" lang="en-US" altLang="zh-TW" sz="2400" i="1"/>
              <a:t>n</a:t>
            </a:r>
            <a:r>
              <a:rPr kumimoji="0" lang="en-US" altLang="zh-TW" sz="2400"/>
              <a:t> months? </a:t>
            </a:r>
          </a:p>
          <a:p>
            <a:pPr>
              <a:spcBef>
                <a:spcPct val="0"/>
              </a:spcBef>
            </a:pPr>
            <a:endParaRPr kumimoji="0" lang="en-US" altLang="zh-TW" sz="2400"/>
          </a:p>
          <a:p>
            <a:pPr>
              <a:spcBef>
                <a:spcPct val="0"/>
              </a:spcBef>
            </a:pPr>
            <a:r>
              <a:rPr kumimoji="0" lang="en-US" altLang="zh-TW" sz="2400"/>
              <a:t>Imagine that there are </a:t>
            </a:r>
            <a:r>
              <a:rPr kumimoji="0" lang="en-US" altLang="zh-TW" sz="2400" i="1"/>
              <a:t>x</a:t>
            </a:r>
            <a:r>
              <a:rPr kumimoji="0" lang="en-US" altLang="zh-TW" sz="2400" i="1" baseline="-30000"/>
              <a:t>n</a:t>
            </a:r>
            <a:r>
              <a:rPr kumimoji="0" lang="en-US" altLang="zh-TW" sz="2400"/>
              <a:t> </a:t>
            </a:r>
            <a:r>
              <a:rPr kumimoji="0" lang="en-US" altLang="zh-TW" sz="2400" i="1"/>
              <a:t>pairs</a:t>
            </a:r>
            <a:r>
              <a:rPr kumimoji="0" lang="en-US" altLang="zh-TW" sz="2400"/>
              <a:t> of rabbits after </a:t>
            </a:r>
            <a:r>
              <a:rPr kumimoji="0" lang="en-US" altLang="zh-TW" sz="2400" i="1"/>
              <a:t>n</a:t>
            </a:r>
            <a:r>
              <a:rPr kumimoji="0" lang="en-US" altLang="zh-TW" sz="2400"/>
              <a:t> months. The number of pairs in month </a:t>
            </a:r>
            <a:r>
              <a:rPr kumimoji="0" lang="en-US" altLang="zh-TW" sz="2400" i="1"/>
              <a:t>n</a:t>
            </a:r>
            <a:r>
              <a:rPr kumimoji="0" lang="en-US" altLang="zh-TW" sz="2400"/>
              <a:t>+1 will be </a:t>
            </a:r>
            <a:r>
              <a:rPr kumimoji="0" lang="en-US" altLang="zh-TW" sz="2400" i="1"/>
              <a:t>x</a:t>
            </a:r>
            <a:r>
              <a:rPr kumimoji="0" lang="en-US" altLang="zh-TW" sz="2400" i="1" baseline="-30000"/>
              <a:t>n</a:t>
            </a:r>
            <a:r>
              <a:rPr kumimoji="0" lang="en-US" altLang="zh-TW" sz="2400"/>
              <a:t> (in this problem, rabbits never die) plus the number of new pairs born. But new pairs are only born to pairs at least 1 month old, so there will be </a:t>
            </a:r>
            <a:r>
              <a:rPr kumimoji="0" lang="en-US" altLang="zh-TW" sz="2400" i="1"/>
              <a:t>x</a:t>
            </a:r>
            <a:r>
              <a:rPr kumimoji="0" lang="en-US" altLang="zh-TW" sz="2400" i="1" baseline="-30000"/>
              <a:t>n</a:t>
            </a:r>
            <a:r>
              <a:rPr kumimoji="0" lang="en-US" altLang="zh-TW" sz="2400" baseline="-30000"/>
              <a:t>-1</a:t>
            </a:r>
            <a:r>
              <a:rPr kumimoji="0" lang="en-US" altLang="zh-TW" sz="2400"/>
              <a:t> new pairs. </a:t>
            </a:r>
            <a:r>
              <a:rPr kumimoji="0" lang="en-US" altLang="zh-TW" sz="2400" i="1"/>
              <a:t>x</a:t>
            </a:r>
            <a:r>
              <a:rPr kumimoji="0" lang="en-US" altLang="zh-TW" sz="2400" i="1" baseline="-30000"/>
              <a:t>n</a:t>
            </a:r>
            <a:r>
              <a:rPr kumimoji="0" lang="en-US" altLang="zh-TW" sz="2400" baseline="-30000"/>
              <a:t>+1</a:t>
            </a:r>
            <a:r>
              <a:rPr kumimoji="0" lang="en-US" altLang="zh-TW" sz="2400"/>
              <a:t> = </a:t>
            </a:r>
            <a:r>
              <a:rPr kumimoji="0" lang="en-US" altLang="zh-TW" sz="2400" i="1"/>
              <a:t>x</a:t>
            </a:r>
            <a:r>
              <a:rPr kumimoji="0" lang="en-US" altLang="zh-TW" sz="2400" i="1" baseline="-30000"/>
              <a:t>n</a:t>
            </a:r>
            <a:r>
              <a:rPr kumimoji="0" lang="en-US" altLang="zh-TW" sz="2400"/>
              <a:t> + </a:t>
            </a:r>
            <a:r>
              <a:rPr kumimoji="0" lang="en-US" altLang="zh-TW" sz="2400" i="1"/>
              <a:t>x</a:t>
            </a:r>
            <a:r>
              <a:rPr kumimoji="0" lang="en-US" altLang="zh-TW" sz="2400" i="1" baseline="-30000"/>
              <a:t>n</a:t>
            </a:r>
            <a:r>
              <a:rPr kumimoji="0" lang="en-US" altLang="zh-TW" sz="2400" baseline="-30000"/>
              <a:t>-1</a:t>
            </a:r>
            <a:r>
              <a:rPr kumimoji="0" lang="en-US" altLang="zh-TW" sz="2400"/>
              <a:t> </a:t>
            </a:r>
          </a:p>
          <a:p>
            <a:pPr>
              <a:spcBef>
                <a:spcPct val="0"/>
              </a:spcBef>
            </a:pPr>
            <a:endParaRPr kumimoji="0" lang="en-US" altLang="zh-TW" sz="2400"/>
          </a:p>
          <a:p>
            <a:pPr>
              <a:spcBef>
                <a:spcPct val="0"/>
              </a:spcBef>
            </a:pPr>
            <a:r>
              <a:rPr kumimoji="0" lang="en-US" altLang="zh-TW" sz="2400"/>
              <a:t>Simplification:  If a cow produces its first she-calf at age two years and after that produces another single she-calf every year, how many she-calves are there after 12 years, assuming none die?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a:extLst>
              <a:ext uri="{FF2B5EF4-FFF2-40B4-BE49-F238E27FC236}">
                <a16:creationId xmlns:a16="http://schemas.microsoft.com/office/drawing/2014/main" id="{C2F65978-F973-4F04-B2F7-1CA4E5548EA2}"/>
              </a:ext>
            </a:extLst>
          </p:cNvPr>
          <p:cNvSpPr>
            <a:spLocks noGrp="1" noRot="1" noChangeAspect="1" noChangeArrowheads="1" noTextEdit="1"/>
          </p:cNvSpPr>
          <p:nvPr>
            <p:ph type="sldImg"/>
          </p:nvPr>
        </p:nvSpPr>
        <p:spPr>
          <a:ln/>
        </p:spPr>
      </p:sp>
      <p:sp>
        <p:nvSpPr>
          <p:cNvPr id="94210" name="Rectangle 3">
            <a:extLst>
              <a:ext uri="{FF2B5EF4-FFF2-40B4-BE49-F238E27FC236}">
                <a16:creationId xmlns:a16="http://schemas.microsoft.com/office/drawing/2014/main" id="{51C6D55B-7305-42E9-8BE8-898C0A40AFC5}"/>
              </a:ext>
            </a:extLst>
          </p:cNvPr>
          <p:cNvSpPr>
            <a:spLocks noGrp="1" noChangeArrowheads="1"/>
          </p:cNvSpPr>
          <p:nvPr>
            <p:ph type="body" idx="1"/>
          </p:nvPr>
        </p:nvSpPr>
        <p:spPr>
          <a:xfrm>
            <a:off x="1281113" y="3473450"/>
            <a:ext cx="7038975" cy="3292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61" tIns="47531" rIns="95061" bIns="47531"/>
          <a:lstStyle/>
          <a:p>
            <a:r>
              <a:rPr lang="en-US" altLang="zh-TW"/>
              <a:t>two magic spots in TOY: R[0] = 0 and mem[FF] for stdin/stdout</a:t>
            </a:r>
          </a:p>
          <a:p>
            <a:r>
              <a:rPr lang="en-US" altLang="zh-TW"/>
              <a:t>can't actually store an integer in mem[FF] - hardware traps this location and sends output to a physical device (screen, or punch cards)</a:t>
            </a:r>
          </a:p>
          <a:p>
            <a:r>
              <a:rPr lang="en-US" altLang="zh-TW"/>
              <a:t>Run TOY demo (see stdout in LCD or stdout' with Princeton punch card)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CA6F09BB-CA5B-40DE-A0C0-4E65DBB176A8}"/>
              </a:ext>
            </a:extLst>
          </p:cNvPr>
          <p:cNvSpPr>
            <a:spLocks noGrp="1" noRot="1" noChangeAspect="1" noChangeArrowheads="1" noTextEdit="1"/>
          </p:cNvSpPr>
          <p:nvPr>
            <p:ph type="sldImg"/>
          </p:nvPr>
        </p:nvSpPr>
        <p:spPr>
          <a:ln/>
        </p:spPr>
      </p:sp>
      <p:sp>
        <p:nvSpPr>
          <p:cNvPr id="22530" name="Rectangle 3">
            <a:extLst>
              <a:ext uri="{FF2B5EF4-FFF2-40B4-BE49-F238E27FC236}">
                <a16:creationId xmlns:a16="http://schemas.microsoft.com/office/drawing/2014/main" id="{E5E21760-406F-4005-B492-F240FE2FF8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a:t>Say what? Surprisingly little has changed in machine architecture.</a:t>
            </a:r>
          </a:p>
          <a:p>
            <a:endParaRPr lang="zh-TW"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a:extLst>
              <a:ext uri="{FF2B5EF4-FFF2-40B4-BE49-F238E27FC236}">
                <a16:creationId xmlns:a16="http://schemas.microsoft.com/office/drawing/2014/main" id="{13E8ED5F-B717-460C-8AC5-03F65D337085}"/>
              </a:ext>
            </a:extLst>
          </p:cNvPr>
          <p:cNvSpPr>
            <a:spLocks noGrp="1" noRot="1" noChangeAspect="1" noChangeArrowheads="1" noTextEdit="1"/>
          </p:cNvSpPr>
          <p:nvPr>
            <p:ph type="sldImg"/>
          </p:nvPr>
        </p:nvSpPr>
        <p:spPr>
          <a:ln/>
        </p:spPr>
      </p:sp>
      <p:sp>
        <p:nvSpPr>
          <p:cNvPr id="96258" name="Rectangle 3">
            <a:extLst>
              <a:ext uri="{FF2B5EF4-FFF2-40B4-BE49-F238E27FC236}">
                <a16:creationId xmlns:a16="http://schemas.microsoft.com/office/drawing/2014/main" id="{7977908B-7172-4227-9406-F028A414E574}"/>
              </a:ext>
            </a:extLst>
          </p:cNvPr>
          <p:cNvSpPr>
            <a:spLocks noGrp="1" noChangeArrowheads="1"/>
          </p:cNvSpPr>
          <p:nvPr>
            <p:ph type="body" idx="1"/>
          </p:nvPr>
        </p:nvSpPr>
        <p:spPr>
          <a:xfrm>
            <a:off x="1281113" y="3473450"/>
            <a:ext cx="7038975" cy="3292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61" tIns="47531" rIns="95061" bIns="47531"/>
          <a:lstStyle/>
          <a:p>
            <a:endParaRPr lang="zh-TW"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a:extLst>
              <a:ext uri="{FF2B5EF4-FFF2-40B4-BE49-F238E27FC236}">
                <a16:creationId xmlns:a16="http://schemas.microsoft.com/office/drawing/2014/main" id="{5B417F1B-FC0C-4EA2-8BE0-57FB208F7499}"/>
              </a:ext>
            </a:extLst>
          </p:cNvPr>
          <p:cNvSpPr>
            <a:spLocks noGrp="1" noRot="1" noChangeAspect="1" noChangeArrowheads="1" noTextEdit="1"/>
          </p:cNvSpPr>
          <p:nvPr>
            <p:ph type="sldImg"/>
          </p:nvPr>
        </p:nvSpPr>
        <p:spPr>
          <a:xfrm>
            <a:off x="2974975" y="549275"/>
            <a:ext cx="3656013" cy="2741613"/>
          </a:xfrm>
          <a:ln/>
        </p:spPr>
      </p:sp>
      <p:sp>
        <p:nvSpPr>
          <p:cNvPr id="98306" name="Rectangle 3">
            <a:extLst>
              <a:ext uri="{FF2B5EF4-FFF2-40B4-BE49-F238E27FC236}">
                <a16:creationId xmlns:a16="http://schemas.microsoft.com/office/drawing/2014/main" id="{D8957EDB-F5BC-49F2-9924-B8D2683433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4" rIns="91430" bIns="45714"/>
          <a:lstStyle/>
          <a:p>
            <a:endParaRPr lang="zh-TW"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a:extLst>
              <a:ext uri="{FF2B5EF4-FFF2-40B4-BE49-F238E27FC236}">
                <a16:creationId xmlns:a16="http://schemas.microsoft.com/office/drawing/2014/main" id="{23A2DC8F-27A1-420B-AE4E-DEED6FF6904D}"/>
              </a:ext>
            </a:extLst>
          </p:cNvPr>
          <p:cNvSpPr>
            <a:spLocks noGrp="1" noRot="1" noChangeAspect="1" noChangeArrowheads="1" noTextEdit="1"/>
          </p:cNvSpPr>
          <p:nvPr>
            <p:ph type="sldImg"/>
          </p:nvPr>
        </p:nvSpPr>
        <p:spPr>
          <a:ln/>
        </p:spPr>
      </p:sp>
      <p:sp>
        <p:nvSpPr>
          <p:cNvPr id="100354" name="Rectangle 3">
            <a:extLst>
              <a:ext uri="{FF2B5EF4-FFF2-40B4-BE49-F238E27FC236}">
                <a16:creationId xmlns:a16="http://schemas.microsoft.com/office/drawing/2014/main" id="{E444C180-A8FD-4C60-89E7-52EB7AFA100A}"/>
              </a:ext>
            </a:extLst>
          </p:cNvPr>
          <p:cNvSpPr>
            <a:spLocks noGrp="1" noChangeArrowheads="1"/>
          </p:cNvSpPr>
          <p:nvPr>
            <p:ph type="body" idx="1"/>
          </p:nvPr>
        </p:nvSpPr>
        <p:spPr>
          <a:xfrm>
            <a:off x="1281113" y="3473450"/>
            <a:ext cx="7038975" cy="3292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61" tIns="47531" rIns="95061" bIns="47531"/>
          <a:lstStyle/>
          <a:p>
            <a:r>
              <a:rPr lang="en-US" altLang="zh-TW"/>
              <a:t>more instructions ….</a:t>
            </a:r>
          </a:p>
          <a:p>
            <a:r>
              <a:rPr lang="en-US" altLang="zh-TW"/>
              <a:t>More flexibility needed to implement arrays.</a:t>
            </a:r>
          </a:p>
          <a:p>
            <a:endParaRPr lang="zh-TW"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a:extLst>
              <a:ext uri="{FF2B5EF4-FFF2-40B4-BE49-F238E27FC236}">
                <a16:creationId xmlns:a16="http://schemas.microsoft.com/office/drawing/2014/main" id="{A02F814E-E9E5-4C08-A0E8-7CCCBED4DC45}"/>
              </a:ext>
            </a:extLst>
          </p:cNvPr>
          <p:cNvSpPr>
            <a:spLocks noGrp="1" noRot="1" noChangeAspect="1" noChangeArrowheads="1" noTextEdit="1"/>
          </p:cNvSpPr>
          <p:nvPr>
            <p:ph type="sldImg"/>
          </p:nvPr>
        </p:nvSpPr>
        <p:spPr>
          <a:ln/>
        </p:spPr>
      </p:sp>
      <p:sp>
        <p:nvSpPr>
          <p:cNvPr id="102402" name="Rectangle 3">
            <a:extLst>
              <a:ext uri="{FF2B5EF4-FFF2-40B4-BE49-F238E27FC236}">
                <a16:creationId xmlns:a16="http://schemas.microsoft.com/office/drawing/2014/main" id="{3D7E0E76-9975-455C-8395-940F1151D6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61" tIns="47531" rIns="95061" bIns="47531"/>
          <a:lstStyle/>
          <a:p>
            <a:r>
              <a:rPr lang="en-US" altLang="zh-TW"/>
              <a:t>Problem: program doesn't know what input will look like. What if there are 5000 words of input? Only 256 words of memory.</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a:extLst>
              <a:ext uri="{FF2B5EF4-FFF2-40B4-BE49-F238E27FC236}">
                <a16:creationId xmlns:a16="http://schemas.microsoft.com/office/drawing/2014/main" id="{834DE183-16EE-4CA7-9D1D-00A639959005}"/>
              </a:ext>
            </a:extLst>
          </p:cNvPr>
          <p:cNvSpPr>
            <a:spLocks noGrp="1" noRot="1" noChangeAspect="1" noChangeArrowheads="1" noTextEdit="1"/>
          </p:cNvSpPr>
          <p:nvPr>
            <p:ph type="sldImg"/>
          </p:nvPr>
        </p:nvSpPr>
        <p:spPr>
          <a:ln/>
        </p:spPr>
      </p:sp>
      <p:sp>
        <p:nvSpPr>
          <p:cNvPr id="104450" name="Rectangle 3">
            <a:extLst>
              <a:ext uri="{FF2B5EF4-FFF2-40B4-BE49-F238E27FC236}">
                <a16:creationId xmlns:a16="http://schemas.microsoft.com/office/drawing/2014/main" id="{6E808CA2-5108-42E5-8F66-F443FBF724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61" tIns="47531" rIns="95061" bIns="47531"/>
          <a:lstStyle/>
          <a:p>
            <a:r>
              <a:rPr lang="en-US" altLang="zh-TW"/>
              <a:t>Problem: program doesn't know what input will look like. What if there are 5000 words of input? Only 256 words of memory.</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2DB6D086-C22F-4D33-8148-EF2DA7531B39}"/>
              </a:ext>
            </a:extLst>
          </p:cNvPr>
          <p:cNvSpPr>
            <a:spLocks noGrp="1" noRot="1" noChangeAspect="1" noChangeArrowheads="1" noTextEdit="1"/>
          </p:cNvSpPr>
          <p:nvPr>
            <p:ph type="sldImg"/>
          </p:nvPr>
        </p:nvSpPr>
        <p:spPr>
          <a:ln/>
        </p:spPr>
      </p:sp>
      <p:sp>
        <p:nvSpPr>
          <p:cNvPr id="106498" name="Rectangle 3">
            <a:extLst>
              <a:ext uri="{FF2B5EF4-FFF2-40B4-BE49-F238E27FC236}">
                <a16:creationId xmlns:a16="http://schemas.microsoft.com/office/drawing/2014/main" id="{5EFE2495-F800-4902-98FF-EDCEDEA1DD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61" tIns="47531" rIns="95061" bIns="47531"/>
          <a:lstStyle/>
          <a:p>
            <a:endParaRPr lang="zh-TW"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a:extLst>
              <a:ext uri="{FF2B5EF4-FFF2-40B4-BE49-F238E27FC236}">
                <a16:creationId xmlns:a16="http://schemas.microsoft.com/office/drawing/2014/main" id="{B7592397-6796-4D6B-8109-6FD772E54909}"/>
              </a:ext>
            </a:extLst>
          </p:cNvPr>
          <p:cNvSpPr>
            <a:spLocks noGrp="1" noRot="1" noChangeAspect="1" noChangeArrowheads="1" noTextEdit="1"/>
          </p:cNvSpPr>
          <p:nvPr>
            <p:ph type="sldImg"/>
          </p:nvPr>
        </p:nvSpPr>
        <p:spPr>
          <a:ln/>
        </p:spPr>
      </p:sp>
      <p:sp>
        <p:nvSpPr>
          <p:cNvPr id="108546" name="Rectangle 3">
            <a:extLst>
              <a:ext uri="{FF2B5EF4-FFF2-40B4-BE49-F238E27FC236}">
                <a16:creationId xmlns:a16="http://schemas.microsoft.com/office/drawing/2014/main" id="{A38D1F31-AFB9-4239-93AE-832F2E5393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61" tIns="47531" rIns="95061" bIns="47531"/>
          <a:lstStyle/>
          <a:p>
            <a:r>
              <a:rPr lang="en-US" altLang="zh-TW"/>
              <a:t>same effect if 7A30 and user inputs 200 values – would wrap-around and start overwriting at 00</a:t>
            </a:r>
          </a:p>
          <a:p>
            <a:r>
              <a:rPr lang="en-US" altLang="zh-TW"/>
              <a:t>note: no way to type integers in X-TOY in simulator mode (instead enter in edit mode or load stdin from a file)</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a:extLst>
              <a:ext uri="{FF2B5EF4-FFF2-40B4-BE49-F238E27FC236}">
                <a16:creationId xmlns:a16="http://schemas.microsoft.com/office/drawing/2014/main" id="{E68D7CBB-8A9F-49A0-B3CE-25266C2A4240}"/>
              </a:ext>
            </a:extLst>
          </p:cNvPr>
          <p:cNvSpPr>
            <a:spLocks noGrp="1" noRot="1" noChangeAspect="1" noChangeArrowheads="1" noTextEdit="1"/>
          </p:cNvSpPr>
          <p:nvPr>
            <p:ph type="sldImg"/>
          </p:nvPr>
        </p:nvSpPr>
        <p:spPr>
          <a:ln/>
        </p:spPr>
      </p:sp>
      <p:sp>
        <p:nvSpPr>
          <p:cNvPr id="110594" name="Rectangle 3">
            <a:extLst>
              <a:ext uri="{FF2B5EF4-FFF2-40B4-BE49-F238E27FC236}">
                <a16:creationId xmlns:a16="http://schemas.microsoft.com/office/drawing/2014/main" id="{BB63BD8F-0744-4606-BB16-903134AF76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61" tIns="47531" rIns="95061" bIns="47531"/>
          <a:lstStyle/>
          <a:p>
            <a:r>
              <a:rPr lang="en-US" altLang="zh-TW"/>
              <a:t>Java security manager can ensure that program doesn't access certain hardware (e.g., file system). Basic programming assumption:  stored variable remains unchanged unless the program explicitly changes it. Appel and Govindavajhala induce memory errors by aiming 50W reflector bulb at DRAM inside a standard PC from 2cm. After one minute of heating (to 100C) their program escaped Java security manager.</a:t>
            </a:r>
          </a:p>
          <a:p>
            <a:endParaRPr lang="en-US" altLang="zh-TW"/>
          </a:p>
          <a:p>
            <a:r>
              <a:rPr lang="en-US" altLang="zh-TW"/>
              <a:t>http://sunland.gsfc.nasa.gov/info/guide/The_Internet_Worm.html</a:t>
            </a:r>
          </a:p>
          <a:p>
            <a:r>
              <a:rPr lang="en-US" altLang="zh-TW"/>
              <a:t>On November 2, 1988, Robert Morris, Jr., a graduate student in Computer Science at Cornell, wrote an experimental, self-replicating, self-propagating program called a </a:t>
            </a:r>
            <a:r>
              <a:rPr lang="en-US" altLang="zh-TW" i="1"/>
              <a:t>worm</a:t>
            </a:r>
            <a:r>
              <a:rPr lang="en-US" altLang="zh-TW"/>
              <a:t> and injected it into the Internet. He chose to release it from MIT, to disguise the fact that the worm came from Cornell. Morris soon discovered that the program was replicating and reinfecting machines at a much faster rate than he had anticipated---there was a bug. Ultimately, many machines at locations around the country either crashed or became ``catatonic.'' When Morris realized what was happening, he contacted a friend at Harvard to discuss a solution. Eventually, they sent an anonymous message from Harvard over the network, instructing programmers how to kill the worm and prevent reinfection. However, because the network route was clogged, this message did not get through until it was too late. Computers were affected at many sites, including universities, military sites, and medical research facilities. The estimated cost of dealing with the worm at each installation ranged from $200 to more than $53,000. [1] </a:t>
            </a:r>
          </a:p>
          <a:p>
            <a:r>
              <a:rPr lang="en-US" altLang="zh-TW"/>
              <a:t>The program took advantage of a hole in the debug mode of the Unix </a:t>
            </a:r>
            <a:r>
              <a:rPr lang="en-US" altLang="zh-TW" i="1"/>
              <a:t>sendmail</a:t>
            </a:r>
            <a:r>
              <a:rPr lang="en-US" altLang="zh-TW"/>
              <a:t> program, which runs on a system and waits for other systems to connect to it and give it email, and a hole in the finger daemon </a:t>
            </a:r>
            <a:r>
              <a:rPr lang="en-US" altLang="zh-TW" i="1"/>
              <a:t>fingerd</a:t>
            </a:r>
            <a:r>
              <a:rPr lang="en-US" altLang="zh-TW"/>
              <a:t>, which serves </a:t>
            </a:r>
            <a:r>
              <a:rPr lang="en-US" altLang="zh-TW">
                <a:latin typeface="Arial Unicode MS" pitchFamily="50" charset="-128"/>
              </a:rPr>
              <a:t>finger</a:t>
            </a:r>
            <a:r>
              <a:rPr lang="en-US" altLang="zh-TW"/>
              <a:t> requests (see </a:t>
            </a:r>
            <a:r>
              <a:rPr lang="en-US" altLang="zh-TW">
                <a:hlinkClick r:id="rId3"/>
              </a:rPr>
              <a:t>Finger</a:t>
            </a:r>
            <a:r>
              <a:rPr lang="en-US" altLang="zh-TW"/>
              <a:t>). People at the University of California at Berkeley and MIT had copies of the program and were actively </a:t>
            </a:r>
            <a:r>
              <a:rPr lang="en-US" altLang="zh-TW" i="1"/>
              <a:t>disassembling</a:t>
            </a:r>
            <a:r>
              <a:rPr lang="en-US" altLang="zh-TW"/>
              <a:t> it (returning the program back into its source form) to try to figure out how it worked. </a:t>
            </a:r>
          </a:p>
          <a:p>
            <a:r>
              <a:rPr lang="en-US" altLang="zh-TW"/>
              <a:t>Teams of programmers worked non-stop to come up with at least a temporary fix, to prevent the continued spread of the worm. After about twelve hours, the team at Berkeley came up with steps that would help retard the spread of the virus. Another method was also discovered at Purdue and widely published. The information didn't get out as quickly as it could have, however, since so many sites had completely disconnected themselves from the network. </a:t>
            </a:r>
          </a:p>
          <a:p>
            <a:r>
              <a:rPr lang="en-US" altLang="zh-TW"/>
              <a:t>After a few days, things slowly began to return to normalcy and everyone wanted to know </a:t>
            </a:r>
            <a:r>
              <a:rPr lang="en-US" altLang="zh-TW" i="1"/>
              <a:t>who</a:t>
            </a:r>
            <a:r>
              <a:rPr lang="en-US" altLang="zh-TW"/>
              <a:t> had done it all. Morris was later named in </a:t>
            </a:r>
            <a:r>
              <a:rPr lang="en-US" altLang="zh-TW" i="1"/>
              <a:t>The New York Times</a:t>
            </a:r>
            <a:r>
              <a:rPr lang="en-US" altLang="zh-TW"/>
              <a:t> as the author (though this hadn't yet been officially proven, there was a substantial body of evidence pointing to Morris). </a:t>
            </a:r>
          </a:p>
          <a:p>
            <a:r>
              <a:rPr lang="en-US" altLang="zh-TW"/>
              <a:t>Robert T. Morris was convicted of violating the computer Fraud and Abuse Act (Title 18), and sentenced to three years of probation, 400 hours of community service, a fine of $10,050, and the costs of his supervision. His appeal, filed in December, 1990, was rejected the following March.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a:extLst>
              <a:ext uri="{FF2B5EF4-FFF2-40B4-BE49-F238E27FC236}">
                <a16:creationId xmlns:a16="http://schemas.microsoft.com/office/drawing/2014/main" id="{FA48B593-F097-4818-BC30-2CA5B5D9A8CC}"/>
              </a:ext>
            </a:extLst>
          </p:cNvPr>
          <p:cNvSpPr>
            <a:spLocks noGrp="1" noRot="1" noChangeAspect="1" noChangeArrowheads="1" noTextEdit="1"/>
          </p:cNvSpPr>
          <p:nvPr>
            <p:ph type="sldImg"/>
          </p:nvPr>
        </p:nvSpPr>
        <p:spPr>
          <a:ln/>
        </p:spPr>
      </p:sp>
      <p:sp>
        <p:nvSpPr>
          <p:cNvPr id="112642" name="Rectangle 3">
            <a:extLst>
              <a:ext uri="{FF2B5EF4-FFF2-40B4-BE49-F238E27FC236}">
                <a16:creationId xmlns:a16="http://schemas.microsoft.com/office/drawing/2014/main" id="{2E6B2E7D-62CD-449D-B906-37F475338127}"/>
              </a:ext>
            </a:extLst>
          </p:cNvPr>
          <p:cNvSpPr>
            <a:spLocks noGrp="1" noChangeArrowheads="1"/>
          </p:cNvSpPr>
          <p:nvPr>
            <p:ph type="body" idx="1"/>
          </p:nvPr>
        </p:nvSpPr>
        <p:spPr>
          <a:xfrm>
            <a:off x="1281113" y="3473450"/>
            <a:ext cx="7038975" cy="3292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61" tIns="47531" rIns="95061" bIns="47531"/>
          <a:lstStyle/>
          <a:p>
            <a:endParaRPr lang="zh-TW"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a:extLst>
              <a:ext uri="{FF2B5EF4-FFF2-40B4-BE49-F238E27FC236}">
                <a16:creationId xmlns:a16="http://schemas.microsoft.com/office/drawing/2014/main" id="{35B2A5E6-28D0-4EBF-9726-41C369D8D01B}"/>
              </a:ext>
            </a:extLst>
          </p:cNvPr>
          <p:cNvSpPr>
            <a:spLocks noGrp="1" noRot="1" noChangeAspect="1" noChangeArrowheads="1" noTextEdit="1"/>
          </p:cNvSpPr>
          <p:nvPr>
            <p:ph type="sldImg"/>
          </p:nvPr>
        </p:nvSpPr>
        <p:spPr>
          <a:ln/>
        </p:spPr>
      </p:sp>
      <p:sp>
        <p:nvSpPr>
          <p:cNvPr id="114690" name="Rectangle 3">
            <a:extLst>
              <a:ext uri="{FF2B5EF4-FFF2-40B4-BE49-F238E27FC236}">
                <a16:creationId xmlns:a16="http://schemas.microsoft.com/office/drawing/2014/main" id="{0E6E7379-210E-4488-8D15-45CAF2B4A3C1}"/>
              </a:ext>
            </a:extLst>
          </p:cNvPr>
          <p:cNvSpPr>
            <a:spLocks noGrp="1" noChangeArrowheads="1"/>
          </p:cNvSpPr>
          <p:nvPr>
            <p:ph type="body" idx="1"/>
          </p:nvPr>
        </p:nvSpPr>
        <p:spPr>
          <a:xfrm>
            <a:off x="1281113" y="3473450"/>
            <a:ext cx="7038975" cy="3292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61" tIns="47531" rIns="95061" bIns="47531"/>
          <a:lstStyle/>
          <a:p>
            <a:r>
              <a:rPr lang="en-US" altLang="zh-TW"/>
              <a:t>actually only overwrites register A, but in another implementation we might want to overwrite B</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3091FBAF-3CBE-4FA9-9D63-5EE7504C48CB}"/>
              </a:ext>
            </a:extLst>
          </p:cNvPr>
          <p:cNvSpPr>
            <a:spLocks noGrp="1" noRot="1" noChangeAspect="1" noChangeArrowheads="1" noTextEdit="1"/>
          </p:cNvSpPr>
          <p:nvPr>
            <p:ph type="sldImg"/>
          </p:nvPr>
        </p:nvSpPr>
        <p:spPr>
          <a:ln/>
        </p:spPr>
      </p:sp>
      <p:sp>
        <p:nvSpPr>
          <p:cNvPr id="24578" name="Rectangle 3">
            <a:extLst>
              <a:ext uri="{FF2B5EF4-FFF2-40B4-BE49-F238E27FC236}">
                <a16:creationId xmlns:a16="http://schemas.microsoft.com/office/drawing/2014/main" id="{B4F8EF7B-8A30-4F77-871C-9615AA0BC8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a:t>insight into how machine works is important to anyone who wants to use computers effectively</a:t>
            </a:r>
          </a:p>
          <a:p>
            <a:r>
              <a:rPr lang="en-US" altLang="zh-TW"/>
              <a:t>still (a few) situations today where machine language programming is really necessary - computer graphics card </a:t>
            </a:r>
          </a:p>
          <a:p>
            <a:endParaRPr lang="en-US" altLang="zh-TW"/>
          </a:p>
          <a:p>
            <a:r>
              <a:rPr lang="en-US" altLang="zh-TW"/>
              <a:t>1965 = ancient </a:t>
            </a:r>
            <a:r>
              <a:rPr lang="en-US" altLang="zh-TW">
                <a:sym typeface="Wingdings" panose="05000000000000000000" pitchFamily="2" charset="2"/>
              </a:rPr>
              <a: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a:extLst>
              <a:ext uri="{FF2B5EF4-FFF2-40B4-BE49-F238E27FC236}">
                <a16:creationId xmlns:a16="http://schemas.microsoft.com/office/drawing/2014/main" id="{AF7FBAE4-69EF-4502-953D-FB29613B6B19}"/>
              </a:ext>
            </a:extLst>
          </p:cNvPr>
          <p:cNvSpPr>
            <a:spLocks noGrp="1" noRot="1" noChangeAspect="1" noChangeArrowheads="1" noTextEdit="1"/>
          </p:cNvSpPr>
          <p:nvPr>
            <p:ph type="sldImg"/>
          </p:nvPr>
        </p:nvSpPr>
        <p:spPr>
          <a:ln/>
        </p:spPr>
      </p:sp>
      <p:sp>
        <p:nvSpPr>
          <p:cNvPr id="116738" name="Rectangle 3">
            <a:extLst>
              <a:ext uri="{FF2B5EF4-FFF2-40B4-BE49-F238E27FC236}">
                <a16:creationId xmlns:a16="http://schemas.microsoft.com/office/drawing/2014/main" id="{78CDA580-47F4-4B34-832D-819E98C2B51A}"/>
              </a:ext>
            </a:extLst>
          </p:cNvPr>
          <p:cNvSpPr>
            <a:spLocks noGrp="1" noChangeArrowheads="1"/>
          </p:cNvSpPr>
          <p:nvPr>
            <p:ph type="body" idx="1"/>
          </p:nvPr>
        </p:nvSpPr>
        <p:spPr>
          <a:xfrm>
            <a:off x="1281113" y="3473450"/>
            <a:ext cx="7038975" cy="3292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61" tIns="47531" rIns="95061" bIns="47531"/>
          <a:lstStyle/>
          <a:p>
            <a:endParaRPr lang="zh-TW"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a:extLst>
              <a:ext uri="{FF2B5EF4-FFF2-40B4-BE49-F238E27FC236}">
                <a16:creationId xmlns:a16="http://schemas.microsoft.com/office/drawing/2014/main" id="{C02C217A-1B38-48DB-88EF-26908892BCE5}"/>
              </a:ext>
            </a:extLst>
          </p:cNvPr>
          <p:cNvSpPr>
            <a:spLocks noGrp="1" noRot="1" noChangeAspect="1" noChangeArrowheads="1" noTextEdit="1"/>
          </p:cNvSpPr>
          <p:nvPr>
            <p:ph type="sldImg"/>
          </p:nvPr>
        </p:nvSpPr>
        <p:spPr>
          <a:ln/>
        </p:spPr>
      </p:sp>
      <p:sp>
        <p:nvSpPr>
          <p:cNvPr id="118786" name="Rectangle 3">
            <a:extLst>
              <a:ext uri="{FF2B5EF4-FFF2-40B4-BE49-F238E27FC236}">
                <a16:creationId xmlns:a16="http://schemas.microsoft.com/office/drawing/2014/main" id="{C1CA8B30-F816-4F45-BF11-B2F7B420CC5D}"/>
              </a:ext>
            </a:extLst>
          </p:cNvPr>
          <p:cNvSpPr>
            <a:spLocks noGrp="1" noChangeArrowheads="1"/>
          </p:cNvSpPr>
          <p:nvPr>
            <p:ph type="body" idx="1"/>
          </p:nvPr>
        </p:nvSpPr>
        <p:spPr>
          <a:xfrm>
            <a:off x="1281113" y="3473450"/>
            <a:ext cx="7038975" cy="3292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61" tIns="47531" rIns="95061" bIns="47531"/>
          <a:lstStyle/>
          <a:p>
            <a:r>
              <a:rPr lang="en-US" altLang="zh-TW"/>
              <a:t>.</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a:extLst>
              <a:ext uri="{FF2B5EF4-FFF2-40B4-BE49-F238E27FC236}">
                <a16:creationId xmlns:a16="http://schemas.microsoft.com/office/drawing/2014/main" id="{302290E4-C55B-4362-9C6D-E93A9B357110}"/>
              </a:ext>
            </a:extLst>
          </p:cNvPr>
          <p:cNvSpPr>
            <a:spLocks noGrp="1" noRot="1" noChangeAspect="1" noChangeArrowheads="1" noTextEdit="1"/>
          </p:cNvSpPr>
          <p:nvPr>
            <p:ph type="sldImg"/>
          </p:nvPr>
        </p:nvSpPr>
        <p:spPr>
          <a:xfrm>
            <a:off x="2971800" y="549275"/>
            <a:ext cx="3657600" cy="2743200"/>
          </a:xfrm>
          <a:ln/>
        </p:spPr>
      </p:sp>
      <p:sp>
        <p:nvSpPr>
          <p:cNvPr id="120834" name="Rectangle 3">
            <a:extLst>
              <a:ext uri="{FF2B5EF4-FFF2-40B4-BE49-F238E27FC236}">
                <a16:creationId xmlns:a16="http://schemas.microsoft.com/office/drawing/2014/main" id="{5337152F-4B45-49ED-9EC5-70A9E0E6746C}"/>
              </a:ext>
            </a:extLst>
          </p:cNvPr>
          <p:cNvSpPr>
            <a:spLocks noGrp="1" noChangeArrowheads="1"/>
          </p:cNvSpPr>
          <p:nvPr>
            <p:ph type="body" idx="1"/>
          </p:nvPr>
        </p:nvSpPr>
        <p:spPr>
          <a:xfrm>
            <a:off x="960438" y="3475038"/>
            <a:ext cx="7680325" cy="3290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a:extLst>
              <a:ext uri="{FF2B5EF4-FFF2-40B4-BE49-F238E27FC236}">
                <a16:creationId xmlns:a16="http://schemas.microsoft.com/office/drawing/2014/main" id="{D65D05F6-AE0F-40DA-B50E-873ADABFCB29}"/>
              </a:ext>
            </a:extLst>
          </p:cNvPr>
          <p:cNvSpPr>
            <a:spLocks noGrp="1" noRot="1" noChangeAspect="1" noChangeArrowheads="1" noTextEdit="1"/>
          </p:cNvSpPr>
          <p:nvPr>
            <p:ph type="sldImg"/>
          </p:nvPr>
        </p:nvSpPr>
        <p:spPr>
          <a:xfrm>
            <a:off x="2971800" y="549275"/>
            <a:ext cx="3657600" cy="2743200"/>
          </a:xfrm>
          <a:ln/>
        </p:spPr>
      </p:sp>
      <p:sp>
        <p:nvSpPr>
          <p:cNvPr id="123906" name="Rectangle 3">
            <a:extLst>
              <a:ext uri="{FF2B5EF4-FFF2-40B4-BE49-F238E27FC236}">
                <a16:creationId xmlns:a16="http://schemas.microsoft.com/office/drawing/2014/main" id="{973593B0-6CDE-4782-B67D-4E2C9C21A5B1}"/>
              </a:ext>
            </a:extLst>
          </p:cNvPr>
          <p:cNvSpPr>
            <a:spLocks noGrp="1" noChangeArrowheads="1"/>
          </p:cNvSpPr>
          <p:nvPr>
            <p:ph type="body" idx="1"/>
          </p:nvPr>
        </p:nvSpPr>
        <p:spPr>
          <a:xfrm>
            <a:off x="960438" y="3475038"/>
            <a:ext cx="7680325" cy="3290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71F565DF-2843-42D7-AA14-01D7EAFF8EC0}"/>
              </a:ext>
            </a:extLst>
          </p:cNvPr>
          <p:cNvSpPr>
            <a:spLocks noGrp="1" noRot="1" noChangeAspect="1" noChangeArrowheads="1" noTextEdit="1"/>
          </p:cNvSpPr>
          <p:nvPr>
            <p:ph type="sldImg"/>
          </p:nvPr>
        </p:nvSpPr>
        <p:spPr>
          <a:ln/>
        </p:spPr>
      </p:sp>
      <p:sp>
        <p:nvSpPr>
          <p:cNvPr id="26626" name="Rectangle 3">
            <a:extLst>
              <a:ext uri="{FF2B5EF4-FFF2-40B4-BE49-F238E27FC236}">
                <a16:creationId xmlns:a16="http://schemas.microsoft.com/office/drawing/2014/main" id="{4B21D80F-17B8-4E4B-B97B-490B5467B7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a:t>computer stores a pile of input bits (program): toggle switches to set individual bits; output: look at lights to see individual bits</a:t>
            </a:r>
          </a:p>
          <a:p>
            <a:r>
              <a:rPr lang="en-US" altLang="zh-TW"/>
              <a:t>powerful abstraction got us a long way. Tedious to enter program, so editor was invented. Tedious to look at results, so tty and windows were invented.</a:t>
            </a:r>
          </a:p>
          <a:p>
            <a:r>
              <a:rPr lang="en-US" altLang="zh-TW"/>
              <a:t>Registers are interface between memory and ALU (variables)</a:t>
            </a:r>
          </a:p>
          <a:p>
            <a:r>
              <a:rPr lang="en-US" altLang="zh-TW"/>
              <a:t>256 words of memory (not 256GB, or 256MB, just 256 = 512 bytes = 1/2K)</a:t>
            </a:r>
          </a:p>
          <a:p>
            <a:r>
              <a:rPr lang="en-US" altLang="zh-TW"/>
              <a:t>small so we can keep whole machine in front of us (machine design scales to handle more memory), but can accomplish amazing amounts of stuff with this little thing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D4EB1528-90C6-46A9-9289-B563EFDCC734}"/>
              </a:ext>
            </a:extLst>
          </p:cNvPr>
          <p:cNvSpPr>
            <a:spLocks noGrp="1" noRot="1" noChangeAspect="1" noChangeArrowheads="1" noTextEdit="1"/>
          </p:cNvSpPr>
          <p:nvPr>
            <p:ph type="sldImg"/>
          </p:nvPr>
        </p:nvSpPr>
        <p:spPr>
          <a:solidFill>
            <a:srgbClr val="FFFFFF"/>
          </a:solidFill>
          <a:ln/>
        </p:spPr>
      </p:sp>
      <p:sp>
        <p:nvSpPr>
          <p:cNvPr id="28674" name="Rectangle 3">
            <a:extLst>
              <a:ext uri="{FF2B5EF4-FFF2-40B4-BE49-F238E27FC236}">
                <a16:creationId xmlns:a16="http://schemas.microsoft.com/office/drawing/2014/main" id="{95A50A3D-4CAF-47EF-925B-154F6D7B9655}"/>
              </a:ext>
            </a:extLst>
          </p:cNvPr>
          <p:cNvSpPr>
            <a:spLocks noGrp="1" noChangeArrowheads="1"/>
          </p:cNvSpPr>
          <p:nvPr>
            <p:ph type="body" idx="1"/>
          </p:nvPr>
        </p:nvSpPr>
        <p:spPr>
          <a:solidFill>
            <a:srgbClr val="FFFFFF"/>
          </a:solidFill>
          <a:ln>
            <a:solidFill>
              <a:srgbClr val="000000"/>
            </a:solidFill>
          </a:ln>
        </p:spPr>
        <p:txBody>
          <a:bodyPr/>
          <a:lstStyle/>
          <a:p>
            <a:r>
              <a:rPr lang="en-US" altLang="zh-TW"/>
              <a:t>Core dump completely describes state of machine. This is the entire state of the machine. "snapshot"</a:t>
            </a:r>
          </a:p>
          <a:p>
            <a:r>
              <a:rPr lang="en-US" altLang="zh-TW"/>
              <a:t>2 hex digits specify memory location</a:t>
            </a:r>
          </a:p>
          <a:p>
            <a:r>
              <a:rPr lang="en-US" altLang="zh-TW"/>
              <a:t>Programmers still look at dumps occasionally, even today</a:t>
            </a:r>
          </a:p>
          <a:p>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D0DCA1D5-1687-48A0-99E8-1A5423E8585A}"/>
              </a:ext>
            </a:extLst>
          </p:cNvPr>
          <p:cNvSpPr>
            <a:spLocks noGrp="1" noRot="1" noChangeAspect="1" noChangeArrowheads="1" noTextEdit="1"/>
          </p:cNvSpPr>
          <p:nvPr>
            <p:ph type="sldImg"/>
          </p:nvPr>
        </p:nvSpPr>
        <p:spPr>
          <a:solidFill>
            <a:srgbClr val="FFFFFF"/>
          </a:solidFill>
          <a:ln/>
        </p:spPr>
      </p:sp>
      <p:sp>
        <p:nvSpPr>
          <p:cNvPr id="30722" name="Rectangle 3">
            <a:extLst>
              <a:ext uri="{FF2B5EF4-FFF2-40B4-BE49-F238E27FC236}">
                <a16:creationId xmlns:a16="http://schemas.microsoft.com/office/drawing/2014/main" id="{7B94A14B-039C-4664-AD7B-06D62240EA45}"/>
              </a:ext>
            </a:extLst>
          </p:cNvPr>
          <p:cNvSpPr>
            <a:spLocks noGrp="1" noChangeArrowheads="1"/>
          </p:cNvSpPr>
          <p:nvPr>
            <p:ph type="body" idx="1"/>
          </p:nvPr>
        </p:nvSpPr>
        <p:spPr>
          <a:solidFill>
            <a:srgbClr val="FFFFFF"/>
          </a:solidFill>
          <a:ln>
            <a:solidFill>
              <a:srgbClr val="000000"/>
            </a:solidFill>
          </a:ln>
        </p:spPr>
        <p:txBody>
          <a:bodyPr/>
          <a:lstStyle/>
          <a:p>
            <a:r>
              <a:rPr lang="en-US" altLang="zh-TW"/>
              <a:t>only 16 instructions (but they suffice to solve any problem that any computer can solve!)</a:t>
            </a:r>
          </a:p>
          <a:p>
            <a:r>
              <a:rPr lang="en-US" altLang="zh-TW"/>
              <a:t>We've seen ¼ of them already</a:t>
            </a:r>
          </a:p>
          <a:p>
            <a:r>
              <a:rPr lang="en-US" altLang="zh-TW"/>
              <a:t>in 60-80's machines had lots of instructions, now transition to RISC machines with fewer instructions that are easier to fabricate</a:t>
            </a:r>
          </a:p>
          <a:p>
            <a:r>
              <a:rPr lang="en-US" altLang="zh-TW"/>
              <a:t>What instructions do we need? What instructions should be there? Theoretical and practical considerations.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3E903D3C-DD2A-4B71-912E-4A81CA4B63BB}"/>
              </a:ext>
            </a:extLst>
          </p:cNvPr>
          <p:cNvSpPr>
            <a:spLocks noGrp="1" noRot="1" noChangeAspect="1" noChangeArrowheads="1" noTextEdit="1"/>
          </p:cNvSpPr>
          <p:nvPr>
            <p:ph type="sldImg"/>
          </p:nvPr>
        </p:nvSpPr>
        <p:spPr>
          <a:ln/>
        </p:spPr>
      </p:sp>
      <p:sp>
        <p:nvSpPr>
          <p:cNvPr id="32770" name="Rectangle 3">
            <a:extLst>
              <a:ext uri="{FF2B5EF4-FFF2-40B4-BE49-F238E27FC236}">
                <a16:creationId xmlns:a16="http://schemas.microsoft.com/office/drawing/2014/main" id="{5D749EB7-5452-414E-9CA5-AA33AB46FA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solidFill>
          <a:schemeClr val="bg1"/>
        </a:solidFill>
        <a:effectLst/>
      </p:bgPr>
    </p:bg>
    <p:spTree>
      <p:nvGrpSpPr>
        <p:cNvPr id="1" name=""/>
        <p:cNvGrpSpPr/>
        <p:nvPr/>
      </p:nvGrpSpPr>
      <p:grpSpPr>
        <a:xfrm>
          <a:off x="0" y="0"/>
          <a:ext cx="0" cy="0"/>
          <a:chOff x="0" y="0"/>
          <a:chExt cx="0" cy="0"/>
        </a:xfrm>
      </p:grpSpPr>
      <p:sp>
        <p:nvSpPr>
          <p:cNvPr id="4" name="Line 2">
            <a:extLst>
              <a:ext uri="{FF2B5EF4-FFF2-40B4-BE49-F238E27FC236}">
                <a16:creationId xmlns:a16="http://schemas.microsoft.com/office/drawing/2014/main" id="{E719B2F9-FBEC-4FA8-89B2-164CA4AAE049}"/>
              </a:ext>
            </a:extLst>
          </p:cNvPr>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TW" altLang="en-US"/>
          </a:p>
        </p:txBody>
      </p:sp>
      <p:sp>
        <p:nvSpPr>
          <p:cNvPr id="5" name="Text Box 4">
            <a:extLst>
              <a:ext uri="{FF2B5EF4-FFF2-40B4-BE49-F238E27FC236}">
                <a16:creationId xmlns:a16="http://schemas.microsoft.com/office/drawing/2014/main" id="{3B076119-00E2-48DC-831E-45D140D37D98}"/>
              </a:ext>
            </a:extLst>
          </p:cNvPr>
          <p:cNvSpPr txBox="1">
            <a:spLocks noChangeArrowheads="1"/>
          </p:cNvSpPr>
          <p:nvPr/>
        </p:nvSpPr>
        <p:spPr bwMode="auto">
          <a:xfrm>
            <a:off x="0" y="6613525"/>
            <a:ext cx="91440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spcBef>
                <a:spcPct val="50000"/>
              </a:spcBef>
              <a:defRPr/>
            </a:pPr>
            <a:r>
              <a:rPr lang="en-US" altLang="zh-TW" sz="1000">
                <a:ea typeface="新細明體" panose="02020500000000000000" pitchFamily="18" charset="-120"/>
              </a:rPr>
              <a:t>Introduction to Computer Science   •   Robert Sedgewick and Kevin Wayne   •   Copyright © 2005   •   http://www.cs.Princeton.EDU/IntroCS</a:t>
            </a:r>
          </a:p>
        </p:txBody>
      </p:sp>
      <p:sp>
        <p:nvSpPr>
          <p:cNvPr id="562179" name="Rectangle 3"/>
          <p:cNvSpPr>
            <a:spLocks noGrp="1" noChangeArrowheads="1"/>
          </p:cNvSpPr>
          <p:nvPr>
            <p:ph type="ctrTitle" sz="quarter"/>
          </p:nvPr>
        </p:nvSpPr>
        <p:spPr>
          <a:xfrm>
            <a:off x="0" y="0"/>
            <a:ext cx="9144000" cy="1524000"/>
          </a:xfrm>
        </p:spPr>
        <p:txBody>
          <a:bodyPr anchor="b"/>
          <a:lstStyle>
            <a:lvl1pPr>
              <a:lnSpc>
                <a:spcPct val="80000"/>
              </a:lnSpc>
              <a:defRPr sz="4800">
                <a:solidFill>
                  <a:schemeClr val="folHlink"/>
                </a:solidFill>
              </a:defRPr>
            </a:lvl1pPr>
          </a:lstStyle>
          <a:p>
            <a:r>
              <a:rPr lang="en-US" altLang="zh-TW"/>
              <a:t>Click to edit Master title style</a:t>
            </a:r>
          </a:p>
        </p:txBody>
      </p:sp>
      <p:sp>
        <p:nvSpPr>
          <p:cNvPr id="562181" name="Rectangle 5"/>
          <p:cNvSpPr>
            <a:spLocks noGrp="1" noChangeArrowheads="1"/>
          </p:cNvSpPr>
          <p:nvPr>
            <p:ph type="subTitle" sz="quarter" idx="1"/>
          </p:nvPr>
        </p:nvSpPr>
        <p:spPr>
          <a:xfrm>
            <a:off x="1220788" y="2671763"/>
            <a:ext cx="7162800" cy="3094037"/>
          </a:xfrm>
          <a:ln>
            <a:tailEnd type="none" w="sm" len="sm"/>
          </a:ln>
        </p:spPr>
        <p:txBody>
          <a:bodyPr/>
          <a:lstStyle>
            <a:lvl1pPr defTabSz="915988">
              <a:defRPr sz="3600"/>
            </a:lvl1pPr>
          </a:lstStyle>
          <a:p>
            <a:r>
              <a:rPr lang="en-US" altLang="zh-TW"/>
              <a:t>Click to edit Master subtitle style</a:t>
            </a:r>
          </a:p>
        </p:txBody>
      </p:sp>
    </p:spTree>
    <p:extLst>
      <p:ext uri="{BB962C8B-B14F-4D97-AF65-F5344CB8AC3E}">
        <p14:creationId xmlns:p14="http://schemas.microsoft.com/office/powerpoint/2010/main" val="20875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F32FA5B5-A3C1-49CE-A7B2-223B99497D30}"/>
              </a:ext>
            </a:extLst>
          </p:cNvPr>
          <p:cNvSpPr>
            <a:spLocks noGrp="1" noChangeArrowheads="1"/>
          </p:cNvSpPr>
          <p:nvPr>
            <p:ph type="sldNum" sz="quarter" idx="10"/>
          </p:nvPr>
        </p:nvSpPr>
        <p:spPr>
          <a:ln/>
        </p:spPr>
        <p:txBody>
          <a:bodyPr/>
          <a:lstStyle>
            <a:lvl1pPr>
              <a:defRPr/>
            </a:lvl1pPr>
          </a:lstStyle>
          <a:p>
            <a:pPr>
              <a:defRPr/>
            </a:pPr>
            <a:fld id="{970B0FFC-7683-4116-9CF1-F4764A337011}" type="slidenum">
              <a:rPr lang="zh-TW" altLang="en-US"/>
              <a:pPr>
                <a:defRPr/>
              </a:pPr>
              <a:t>‹#›</a:t>
            </a:fld>
            <a:endParaRPr lang="en-US" altLang="zh-TW" sz="1400"/>
          </a:p>
        </p:txBody>
      </p:sp>
    </p:spTree>
    <p:extLst>
      <p:ext uri="{BB962C8B-B14F-4D97-AF65-F5344CB8AC3E}">
        <p14:creationId xmlns:p14="http://schemas.microsoft.com/office/powerpoint/2010/main" val="3214275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8000" y="304800"/>
            <a:ext cx="2286000" cy="60198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0" y="304800"/>
            <a:ext cx="6705600" cy="60198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55E5F758-9482-4CE2-A960-F774AA3FDDEF}"/>
              </a:ext>
            </a:extLst>
          </p:cNvPr>
          <p:cNvSpPr>
            <a:spLocks noGrp="1" noChangeArrowheads="1"/>
          </p:cNvSpPr>
          <p:nvPr>
            <p:ph type="sldNum" sz="quarter" idx="10"/>
          </p:nvPr>
        </p:nvSpPr>
        <p:spPr>
          <a:ln/>
        </p:spPr>
        <p:txBody>
          <a:bodyPr/>
          <a:lstStyle>
            <a:lvl1pPr>
              <a:defRPr/>
            </a:lvl1pPr>
          </a:lstStyle>
          <a:p>
            <a:pPr>
              <a:defRPr/>
            </a:pPr>
            <a:fld id="{CECC4783-6444-4884-9603-557C8ADDEF4E}" type="slidenum">
              <a:rPr lang="zh-TW" altLang="en-US"/>
              <a:pPr>
                <a:defRPr/>
              </a:pPr>
              <a:t>‹#›</a:t>
            </a:fld>
            <a:endParaRPr lang="en-US" altLang="zh-TW" sz="1400"/>
          </a:p>
        </p:txBody>
      </p:sp>
    </p:spTree>
    <p:extLst>
      <p:ext uri="{BB962C8B-B14F-4D97-AF65-F5344CB8AC3E}">
        <p14:creationId xmlns:p14="http://schemas.microsoft.com/office/powerpoint/2010/main" val="3917148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1E4DEDA7-D1D2-40AF-BE96-6FD90BF86CFD}"/>
              </a:ext>
            </a:extLst>
          </p:cNvPr>
          <p:cNvSpPr>
            <a:spLocks noGrp="1" noChangeArrowheads="1"/>
          </p:cNvSpPr>
          <p:nvPr>
            <p:ph type="sldNum" sz="quarter" idx="10"/>
          </p:nvPr>
        </p:nvSpPr>
        <p:spPr>
          <a:ln/>
        </p:spPr>
        <p:txBody>
          <a:bodyPr/>
          <a:lstStyle>
            <a:lvl1pPr>
              <a:defRPr/>
            </a:lvl1pPr>
          </a:lstStyle>
          <a:p>
            <a:pPr>
              <a:defRPr/>
            </a:pPr>
            <a:fld id="{2062E1E9-3DDE-4E74-8768-52CAD561F695}" type="slidenum">
              <a:rPr lang="zh-TW" altLang="en-US"/>
              <a:pPr>
                <a:defRPr/>
              </a:pPr>
              <a:t>‹#›</a:t>
            </a:fld>
            <a:endParaRPr lang="en-US" altLang="zh-TW" sz="1400"/>
          </a:p>
        </p:txBody>
      </p:sp>
    </p:spTree>
    <p:extLst>
      <p:ext uri="{BB962C8B-B14F-4D97-AF65-F5344CB8AC3E}">
        <p14:creationId xmlns:p14="http://schemas.microsoft.com/office/powerpoint/2010/main" val="364444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a:extLst>
              <a:ext uri="{FF2B5EF4-FFF2-40B4-BE49-F238E27FC236}">
                <a16:creationId xmlns:a16="http://schemas.microsoft.com/office/drawing/2014/main" id="{B615BC35-EF54-48AE-9CC8-6A795964AE0F}"/>
              </a:ext>
            </a:extLst>
          </p:cNvPr>
          <p:cNvSpPr>
            <a:spLocks noGrp="1" noChangeArrowheads="1"/>
          </p:cNvSpPr>
          <p:nvPr>
            <p:ph type="sldNum" sz="quarter" idx="10"/>
          </p:nvPr>
        </p:nvSpPr>
        <p:spPr>
          <a:ln/>
        </p:spPr>
        <p:txBody>
          <a:bodyPr/>
          <a:lstStyle>
            <a:lvl1pPr>
              <a:defRPr/>
            </a:lvl1pPr>
          </a:lstStyle>
          <a:p>
            <a:pPr>
              <a:defRPr/>
            </a:pPr>
            <a:fld id="{03A7FA8E-B052-4A39-B524-DD64604DC8A6}" type="slidenum">
              <a:rPr lang="zh-TW" altLang="en-US"/>
              <a:pPr>
                <a:defRPr/>
              </a:pPr>
              <a:t>‹#›</a:t>
            </a:fld>
            <a:endParaRPr lang="en-US" altLang="zh-TW" sz="1400"/>
          </a:p>
        </p:txBody>
      </p:sp>
    </p:spTree>
    <p:extLst>
      <p:ext uri="{BB962C8B-B14F-4D97-AF65-F5344CB8AC3E}">
        <p14:creationId xmlns:p14="http://schemas.microsoft.com/office/powerpoint/2010/main" val="3168548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09600" y="914400"/>
            <a:ext cx="38481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10100" y="914400"/>
            <a:ext cx="38481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a:ext uri="{FF2B5EF4-FFF2-40B4-BE49-F238E27FC236}">
                <a16:creationId xmlns:a16="http://schemas.microsoft.com/office/drawing/2014/main" id="{A672C4E3-BA93-4AB3-BB47-0615647A5FDC}"/>
              </a:ext>
            </a:extLst>
          </p:cNvPr>
          <p:cNvSpPr>
            <a:spLocks noGrp="1" noChangeArrowheads="1"/>
          </p:cNvSpPr>
          <p:nvPr>
            <p:ph type="sldNum" sz="quarter" idx="10"/>
          </p:nvPr>
        </p:nvSpPr>
        <p:spPr>
          <a:ln/>
        </p:spPr>
        <p:txBody>
          <a:bodyPr/>
          <a:lstStyle>
            <a:lvl1pPr>
              <a:defRPr/>
            </a:lvl1pPr>
          </a:lstStyle>
          <a:p>
            <a:pPr>
              <a:defRPr/>
            </a:pPr>
            <a:fld id="{621E5FC6-203C-4DEC-952A-CFFA496C2F1C}" type="slidenum">
              <a:rPr lang="zh-TW" altLang="en-US"/>
              <a:pPr>
                <a:defRPr/>
              </a:pPr>
              <a:t>‹#›</a:t>
            </a:fld>
            <a:endParaRPr lang="en-US" altLang="zh-TW" sz="1400"/>
          </a:p>
        </p:txBody>
      </p:sp>
    </p:spTree>
    <p:extLst>
      <p:ext uri="{BB962C8B-B14F-4D97-AF65-F5344CB8AC3E}">
        <p14:creationId xmlns:p14="http://schemas.microsoft.com/office/powerpoint/2010/main" val="2857625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a:extLst>
              <a:ext uri="{FF2B5EF4-FFF2-40B4-BE49-F238E27FC236}">
                <a16:creationId xmlns:a16="http://schemas.microsoft.com/office/drawing/2014/main" id="{966FB22D-2450-4404-AFFA-AD9B4DCD67AD}"/>
              </a:ext>
            </a:extLst>
          </p:cNvPr>
          <p:cNvSpPr>
            <a:spLocks noGrp="1" noChangeArrowheads="1"/>
          </p:cNvSpPr>
          <p:nvPr>
            <p:ph type="sldNum" sz="quarter" idx="10"/>
          </p:nvPr>
        </p:nvSpPr>
        <p:spPr>
          <a:ln/>
        </p:spPr>
        <p:txBody>
          <a:bodyPr/>
          <a:lstStyle>
            <a:lvl1pPr>
              <a:defRPr/>
            </a:lvl1pPr>
          </a:lstStyle>
          <a:p>
            <a:pPr>
              <a:defRPr/>
            </a:pPr>
            <a:fld id="{B3C0EB55-043E-4F10-B4BA-E2DC340600AE}" type="slidenum">
              <a:rPr lang="zh-TW" altLang="en-US"/>
              <a:pPr>
                <a:defRPr/>
              </a:pPr>
              <a:t>‹#›</a:t>
            </a:fld>
            <a:endParaRPr lang="en-US" altLang="zh-TW" sz="1400"/>
          </a:p>
        </p:txBody>
      </p:sp>
    </p:spTree>
    <p:extLst>
      <p:ext uri="{BB962C8B-B14F-4D97-AF65-F5344CB8AC3E}">
        <p14:creationId xmlns:p14="http://schemas.microsoft.com/office/powerpoint/2010/main" val="1215050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a:extLst>
              <a:ext uri="{FF2B5EF4-FFF2-40B4-BE49-F238E27FC236}">
                <a16:creationId xmlns:a16="http://schemas.microsoft.com/office/drawing/2014/main" id="{F11AB5EA-739D-4B49-8687-3477B067FF5B}"/>
              </a:ext>
            </a:extLst>
          </p:cNvPr>
          <p:cNvSpPr>
            <a:spLocks noGrp="1" noChangeArrowheads="1"/>
          </p:cNvSpPr>
          <p:nvPr>
            <p:ph type="sldNum" sz="quarter" idx="10"/>
          </p:nvPr>
        </p:nvSpPr>
        <p:spPr>
          <a:ln/>
        </p:spPr>
        <p:txBody>
          <a:bodyPr/>
          <a:lstStyle>
            <a:lvl1pPr>
              <a:defRPr/>
            </a:lvl1pPr>
          </a:lstStyle>
          <a:p>
            <a:pPr>
              <a:defRPr/>
            </a:pPr>
            <a:fld id="{0508F32B-182D-4932-B8FB-83033BCEB0AE}" type="slidenum">
              <a:rPr lang="zh-TW" altLang="en-US"/>
              <a:pPr>
                <a:defRPr/>
              </a:pPr>
              <a:t>‹#›</a:t>
            </a:fld>
            <a:endParaRPr lang="en-US" altLang="zh-TW" sz="1400"/>
          </a:p>
        </p:txBody>
      </p:sp>
    </p:spTree>
    <p:extLst>
      <p:ext uri="{BB962C8B-B14F-4D97-AF65-F5344CB8AC3E}">
        <p14:creationId xmlns:p14="http://schemas.microsoft.com/office/powerpoint/2010/main" val="1055575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8F925C2-9D57-4E3A-A332-69C235A97D6A}"/>
              </a:ext>
            </a:extLst>
          </p:cNvPr>
          <p:cNvSpPr>
            <a:spLocks noGrp="1" noChangeArrowheads="1"/>
          </p:cNvSpPr>
          <p:nvPr>
            <p:ph type="sldNum" sz="quarter" idx="10"/>
          </p:nvPr>
        </p:nvSpPr>
        <p:spPr>
          <a:ln/>
        </p:spPr>
        <p:txBody>
          <a:bodyPr/>
          <a:lstStyle>
            <a:lvl1pPr>
              <a:defRPr/>
            </a:lvl1pPr>
          </a:lstStyle>
          <a:p>
            <a:pPr>
              <a:defRPr/>
            </a:pPr>
            <a:fld id="{643F89CB-B347-4B5F-AF0D-B17C83779356}" type="slidenum">
              <a:rPr lang="zh-TW" altLang="en-US"/>
              <a:pPr>
                <a:defRPr/>
              </a:pPr>
              <a:t>‹#›</a:t>
            </a:fld>
            <a:endParaRPr lang="en-US" altLang="zh-TW" sz="1400"/>
          </a:p>
        </p:txBody>
      </p:sp>
    </p:spTree>
    <p:extLst>
      <p:ext uri="{BB962C8B-B14F-4D97-AF65-F5344CB8AC3E}">
        <p14:creationId xmlns:p14="http://schemas.microsoft.com/office/powerpoint/2010/main" val="2840369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511291BF-B325-4EB1-9ED1-70A4D2A5CDC2}"/>
              </a:ext>
            </a:extLst>
          </p:cNvPr>
          <p:cNvSpPr>
            <a:spLocks noGrp="1" noChangeArrowheads="1"/>
          </p:cNvSpPr>
          <p:nvPr>
            <p:ph type="sldNum" sz="quarter" idx="10"/>
          </p:nvPr>
        </p:nvSpPr>
        <p:spPr>
          <a:ln/>
        </p:spPr>
        <p:txBody>
          <a:bodyPr/>
          <a:lstStyle>
            <a:lvl1pPr>
              <a:defRPr/>
            </a:lvl1pPr>
          </a:lstStyle>
          <a:p>
            <a:pPr>
              <a:defRPr/>
            </a:pPr>
            <a:fld id="{19CFAC7A-6F31-4D5D-A4A4-FD41C0ADF15D}" type="slidenum">
              <a:rPr lang="zh-TW" altLang="en-US"/>
              <a:pPr>
                <a:defRPr/>
              </a:pPr>
              <a:t>‹#›</a:t>
            </a:fld>
            <a:endParaRPr lang="en-US" altLang="zh-TW" sz="1400"/>
          </a:p>
        </p:txBody>
      </p:sp>
    </p:spTree>
    <p:extLst>
      <p:ext uri="{BB962C8B-B14F-4D97-AF65-F5344CB8AC3E}">
        <p14:creationId xmlns:p14="http://schemas.microsoft.com/office/powerpoint/2010/main" val="3397978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135A9A1E-65D3-4F2C-AC10-C50AAE417C8D}"/>
              </a:ext>
            </a:extLst>
          </p:cNvPr>
          <p:cNvSpPr>
            <a:spLocks noGrp="1" noChangeArrowheads="1"/>
          </p:cNvSpPr>
          <p:nvPr>
            <p:ph type="sldNum" sz="quarter" idx="10"/>
          </p:nvPr>
        </p:nvSpPr>
        <p:spPr>
          <a:ln/>
        </p:spPr>
        <p:txBody>
          <a:bodyPr/>
          <a:lstStyle>
            <a:lvl1pPr>
              <a:defRPr/>
            </a:lvl1pPr>
          </a:lstStyle>
          <a:p>
            <a:pPr>
              <a:defRPr/>
            </a:pPr>
            <a:fld id="{EBE08C50-768C-4BB3-A224-DA08DDCA65E1}" type="slidenum">
              <a:rPr lang="zh-TW" altLang="en-US"/>
              <a:pPr>
                <a:defRPr/>
              </a:pPr>
              <a:t>‹#›</a:t>
            </a:fld>
            <a:endParaRPr lang="en-US" altLang="zh-TW" sz="1400"/>
          </a:p>
        </p:txBody>
      </p:sp>
    </p:spTree>
    <p:extLst>
      <p:ext uri="{BB962C8B-B14F-4D97-AF65-F5344CB8AC3E}">
        <p14:creationId xmlns:p14="http://schemas.microsoft.com/office/powerpoint/2010/main" val="1072274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F9CE7C1-521C-4C5B-964D-EDADE545141C}"/>
              </a:ext>
            </a:extLst>
          </p:cNvPr>
          <p:cNvSpPr>
            <a:spLocks noGrp="1" noChangeArrowheads="1"/>
          </p:cNvSpPr>
          <p:nvPr>
            <p:ph type="title"/>
          </p:nvPr>
        </p:nvSpPr>
        <p:spPr bwMode="auto">
          <a:xfrm>
            <a:off x="0" y="304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zh-TW"/>
              <a:t>Click to edit Master title style</a:t>
            </a:r>
          </a:p>
        </p:txBody>
      </p:sp>
      <p:sp>
        <p:nvSpPr>
          <p:cNvPr id="1027" name="Rectangle 3">
            <a:extLst>
              <a:ext uri="{FF2B5EF4-FFF2-40B4-BE49-F238E27FC236}">
                <a16:creationId xmlns:a16="http://schemas.microsoft.com/office/drawing/2014/main" id="{CEB9B1D8-2329-4258-A45A-116F18321D70}"/>
              </a:ext>
            </a:extLst>
          </p:cNvPr>
          <p:cNvSpPr>
            <a:spLocks noGrp="1" noChangeArrowheads="1"/>
          </p:cNvSpPr>
          <p:nvPr>
            <p:ph type="body" idx="1"/>
          </p:nvPr>
        </p:nvSpPr>
        <p:spPr bwMode="auto">
          <a:xfrm>
            <a:off x="609600" y="914400"/>
            <a:ext cx="7848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561156" name="Rectangle 4">
            <a:extLst>
              <a:ext uri="{FF2B5EF4-FFF2-40B4-BE49-F238E27FC236}">
                <a16:creationId xmlns:a16="http://schemas.microsoft.com/office/drawing/2014/main" id="{23BEAB0E-1CCF-45E2-A938-E4470A3F8F8D}"/>
              </a:ext>
            </a:extLst>
          </p:cNvPr>
          <p:cNvSpPr>
            <a:spLocks noGrp="1" noChangeArrowheads="1"/>
          </p:cNvSpPr>
          <p:nvPr>
            <p:ph type="sldNum" sz="quarter" idx="4"/>
          </p:nvPr>
        </p:nvSpPr>
        <p:spPr bwMode="auto">
          <a:xfrm>
            <a:off x="7239000" y="6629400"/>
            <a:ext cx="1905000" cy="2286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800">
                <a:latin typeface="Comic Sans MS" panose="030F0702030302020204" pitchFamily="66" charset="0"/>
                <a:ea typeface="新細明體" panose="02020500000000000000" pitchFamily="18" charset="-120"/>
              </a:defRPr>
            </a:lvl1pPr>
          </a:lstStyle>
          <a:p>
            <a:pPr>
              <a:defRPr/>
            </a:pPr>
            <a:fld id="{CC02C7F3-2534-4F3A-9C40-45668427D730}" type="slidenum">
              <a:rPr lang="zh-TW" altLang="en-US"/>
              <a:pPr>
                <a:defRPr/>
              </a:pPr>
              <a:t>‹#›</a:t>
            </a:fld>
            <a:endParaRPr lang="en-US" altLang="zh-TW" sz="1400"/>
          </a:p>
        </p:txBody>
      </p:sp>
    </p:spTree>
  </p:cSld>
  <p:clrMap bg1="lt1" tx1="dk1" bg2="lt2" tx2="dk2" accent1="accent1" accent2="accent2" accent3="accent3" accent4="accent4" accent5="accent5" accent6="accent6" hlink="hlink" folHlink="folHlink"/>
  <p:sldLayoutIdLst>
    <p:sldLayoutId id="2147483877"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hf hdr="0" ftr="0" dt="0"/>
  <p:txStyles>
    <p:titleStyle>
      <a:lvl1pPr algn="ctr" rtl="0" eaLnBrk="0" fontAlgn="base" hangingPunct="0">
        <a:lnSpc>
          <a:spcPct val="70000"/>
        </a:lnSpc>
        <a:spcBef>
          <a:spcPct val="0"/>
        </a:spcBef>
        <a:spcAft>
          <a:spcPct val="0"/>
        </a:spcAft>
        <a:defRPr kumimoji="1" sz="2800">
          <a:solidFill>
            <a:schemeClr val="hlink"/>
          </a:solidFill>
          <a:latin typeface="+mj-lt"/>
          <a:ea typeface="+mj-ea"/>
          <a:cs typeface="+mj-cs"/>
        </a:defRPr>
      </a:lvl1pPr>
      <a:lvl2pPr algn="ctr" rtl="0" eaLnBrk="0" fontAlgn="base" hangingPunct="0">
        <a:lnSpc>
          <a:spcPct val="70000"/>
        </a:lnSpc>
        <a:spcBef>
          <a:spcPct val="0"/>
        </a:spcBef>
        <a:spcAft>
          <a:spcPct val="0"/>
        </a:spcAft>
        <a:defRPr kumimoji="1" sz="2800">
          <a:solidFill>
            <a:schemeClr val="hlink"/>
          </a:solidFill>
          <a:latin typeface="Comic Sans MS" pitchFamily="66" charset="0"/>
        </a:defRPr>
      </a:lvl2pPr>
      <a:lvl3pPr algn="ctr" rtl="0" eaLnBrk="0" fontAlgn="base" hangingPunct="0">
        <a:lnSpc>
          <a:spcPct val="70000"/>
        </a:lnSpc>
        <a:spcBef>
          <a:spcPct val="0"/>
        </a:spcBef>
        <a:spcAft>
          <a:spcPct val="0"/>
        </a:spcAft>
        <a:defRPr kumimoji="1" sz="2800">
          <a:solidFill>
            <a:schemeClr val="hlink"/>
          </a:solidFill>
          <a:latin typeface="Comic Sans MS" pitchFamily="66" charset="0"/>
        </a:defRPr>
      </a:lvl3pPr>
      <a:lvl4pPr algn="ctr" rtl="0" eaLnBrk="0" fontAlgn="base" hangingPunct="0">
        <a:lnSpc>
          <a:spcPct val="70000"/>
        </a:lnSpc>
        <a:spcBef>
          <a:spcPct val="0"/>
        </a:spcBef>
        <a:spcAft>
          <a:spcPct val="0"/>
        </a:spcAft>
        <a:defRPr kumimoji="1" sz="2800">
          <a:solidFill>
            <a:schemeClr val="hlink"/>
          </a:solidFill>
          <a:latin typeface="Comic Sans MS" pitchFamily="66" charset="0"/>
        </a:defRPr>
      </a:lvl4pPr>
      <a:lvl5pPr algn="ctr" rtl="0" eaLnBrk="0" fontAlgn="base" hangingPunct="0">
        <a:lnSpc>
          <a:spcPct val="70000"/>
        </a:lnSpc>
        <a:spcBef>
          <a:spcPct val="0"/>
        </a:spcBef>
        <a:spcAft>
          <a:spcPct val="0"/>
        </a:spcAft>
        <a:defRPr kumimoji="1" sz="2800">
          <a:solidFill>
            <a:schemeClr val="hlink"/>
          </a:solidFill>
          <a:latin typeface="Comic Sans MS" pitchFamily="66" charset="0"/>
        </a:defRPr>
      </a:lvl5pPr>
      <a:lvl6pPr marL="457200" algn="ctr" rtl="0" eaLnBrk="0" fontAlgn="base" hangingPunct="0">
        <a:lnSpc>
          <a:spcPct val="70000"/>
        </a:lnSpc>
        <a:spcBef>
          <a:spcPct val="0"/>
        </a:spcBef>
        <a:spcAft>
          <a:spcPct val="0"/>
        </a:spcAft>
        <a:defRPr kumimoji="1" sz="2800">
          <a:solidFill>
            <a:schemeClr val="hlink"/>
          </a:solidFill>
          <a:latin typeface="Comic Sans MS" pitchFamily="66" charset="0"/>
        </a:defRPr>
      </a:lvl6pPr>
      <a:lvl7pPr marL="914400" algn="ctr" rtl="0" eaLnBrk="0" fontAlgn="base" hangingPunct="0">
        <a:lnSpc>
          <a:spcPct val="70000"/>
        </a:lnSpc>
        <a:spcBef>
          <a:spcPct val="0"/>
        </a:spcBef>
        <a:spcAft>
          <a:spcPct val="0"/>
        </a:spcAft>
        <a:defRPr kumimoji="1" sz="2800">
          <a:solidFill>
            <a:schemeClr val="hlink"/>
          </a:solidFill>
          <a:latin typeface="Comic Sans MS" pitchFamily="66" charset="0"/>
        </a:defRPr>
      </a:lvl7pPr>
      <a:lvl8pPr marL="1371600" algn="ctr" rtl="0" eaLnBrk="0" fontAlgn="base" hangingPunct="0">
        <a:lnSpc>
          <a:spcPct val="70000"/>
        </a:lnSpc>
        <a:spcBef>
          <a:spcPct val="0"/>
        </a:spcBef>
        <a:spcAft>
          <a:spcPct val="0"/>
        </a:spcAft>
        <a:defRPr kumimoji="1" sz="2800">
          <a:solidFill>
            <a:schemeClr val="hlink"/>
          </a:solidFill>
          <a:latin typeface="Comic Sans MS" pitchFamily="66" charset="0"/>
        </a:defRPr>
      </a:lvl8pPr>
      <a:lvl9pPr marL="1828800" algn="ctr" rtl="0" eaLnBrk="0" fontAlgn="base" hangingPunct="0">
        <a:lnSpc>
          <a:spcPct val="70000"/>
        </a:lnSpc>
        <a:spcBef>
          <a:spcPct val="0"/>
        </a:spcBef>
        <a:spcAft>
          <a:spcPct val="0"/>
        </a:spcAft>
        <a:defRPr kumimoji="1" sz="2800">
          <a:solidFill>
            <a:schemeClr val="hlink"/>
          </a:solidFill>
          <a:latin typeface="Comic Sans MS" pitchFamily="66" charset="0"/>
        </a:defRPr>
      </a:lvl9pPr>
    </p:titleStyle>
    <p:bodyStyle>
      <a:lvl1pPr marL="342900" indent="-342900" algn="l" rtl="0" eaLnBrk="0" fontAlgn="base" hangingPunct="0">
        <a:lnSpc>
          <a:spcPts val="2600"/>
        </a:lnSpc>
        <a:spcBef>
          <a:spcPct val="0"/>
        </a:spcBef>
        <a:spcAft>
          <a:spcPct val="0"/>
        </a:spcAft>
        <a:buClr>
          <a:srgbClr val="003399"/>
        </a:buClr>
        <a:buSzPct val="50000"/>
        <a:buFont typeface="Monotype Sorts" pitchFamily="-110" charset="2"/>
        <a:defRPr kumimoji="1" sz="2800">
          <a:solidFill>
            <a:srgbClr val="003399"/>
          </a:solidFill>
          <a:latin typeface="+mn-lt"/>
          <a:ea typeface="+mn-ea"/>
          <a:cs typeface="+mn-cs"/>
        </a:defRPr>
      </a:lvl1pPr>
      <a:lvl2pPr marL="346075" indent="-231775" algn="l" rtl="0" eaLnBrk="0" fontAlgn="base" hangingPunct="0">
        <a:lnSpc>
          <a:spcPts val="2600"/>
        </a:lnSpc>
        <a:spcBef>
          <a:spcPct val="0"/>
        </a:spcBef>
        <a:spcAft>
          <a:spcPct val="0"/>
        </a:spcAft>
        <a:buClr>
          <a:schemeClr val="tx1"/>
        </a:buClr>
        <a:buSzPct val="35000"/>
        <a:buFont typeface="Wingdings" panose="05000000000000000000" pitchFamily="2" charset="2"/>
        <a:buChar char="u"/>
        <a:defRPr kumimoji="1" sz="2400">
          <a:solidFill>
            <a:schemeClr val="tx1"/>
          </a:solidFill>
          <a:latin typeface="+mn-lt"/>
        </a:defRPr>
      </a:lvl2pPr>
      <a:lvl3pPr marL="627063" indent="-166688" algn="l" rtl="0" eaLnBrk="0" fontAlgn="base" hangingPunct="0">
        <a:lnSpc>
          <a:spcPts val="2600"/>
        </a:lnSpc>
        <a:spcBef>
          <a:spcPct val="0"/>
        </a:spcBef>
        <a:spcAft>
          <a:spcPct val="0"/>
        </a:spcAft>
        <a:buClr>
          <a:schemeClr val="tx1"/>
        </a:buClr>
        <a:buSzPct val="80000"/>
        <a:buChar char="–"/>
        <a:defRPr kumimoji="1">
          <a:solidFill>
            <a:schemeClr val="tx1"/>
          </a:solidFill>
          <a:latin typeface="+mn-lt"/>
        </a:defRPr>
      </a:lvl3pPr>
      <a:lvl4pPr marL="1147763" indent="-404813" algn="l" rtl="0" eaLnBrk="0" fontAlgn="base" hangingPunct="0">
        <a:lnSpc>
          <a:spcPts val="2600"/>
        </a:lnSpc>
        <a:spcBef>
          <a:spcPct val="0"/>
        </a:spcBef>
        <a:spcAft>
          <a:spcPct val="0"/>
        </a:spcAft>
        <a:buClr>
          <a:schemeClr val="tx1"/>
        </a:buClr>
        <a:buFont typeface="Wingdings" panose="05000000000000000000" pitchFamily="2" charset="2"/>
        <a:buChar char="!"/>
        <a:defRPr kumimoji="1">
          <a:solidFill>
            <a:schemeClr val="tx1"/>
          </a:solidFill>
          <a:latin typeface="+mn-lt"/>
        </a:defRPr>
      </a:lvl4pPr>
      <a:lvl5pPr marL="1539875" indent="-169863" algn="l" rtl="0" eaLnBrk="0" fontAlgn="base" hangingPunct="0">
        <a:lnSpc>
          <a:spcPts val="2600"/>
        </a:lnSpc>
        <a:spcBef>
          <a:spcPct val="0"/>
        </a:spcBef>
        <a:spcAft>
          <a:spcPct val="0"/>
        </a:spcAft>
        <a:buClr>
          <a:schemeClr val="tx1"/>
        </a:buClr>
        <a:buSzPct val="100000"/>
        <a:buChar char="–"/>
        <a:defRPr kumimoji="1">
          <a:solidFill>
            <a:schemeClr val="tx1"/>
          </a:solidFill>
          <a:latin typeface="+mn-lt"/>
        </a:defRPr>
      </a:lvl5pPr>
      <a:lvl6pPr marL="1997075" indent="-169863" algn="l" rtl="0" eaLnBrk="0" fontAlgn="base" hangingPunct="0">
        <a:lnSpc>
          <a:spcPts val="2600"/>
        </a:lnSpc>
        <a:spcBef>
          <a:spcPct val="0"/>
        </a:spcBef>
        <a:spcAft>
          <a:spcPct val="0"/>
        </a:spcAft>
        <a:buClr>
          <a:schemeClr val="tx1"/>
        </a:buClr>
        <a:buSzPct val="100000"/>
        <a:buChar char="–"/>
        <a:defRPr kumimoji="1">
          <a:solidFill>
            <a:schemeClr val="tx1"/>
          </a:solidFill>
          <a:latin typeface="+mn-lt"/>
        </a:defRPr>
      </a:lvl6pPr>
      <a:lvl7pPr marL="2454275" indent="-169863" algn="l" rtl="0" eaLnBrk="0" fontAlgn="base" hangingPunct="0">
        <a:lnSpc>
          <a:spcPts val="2600"/>
        </a:lnSpc>
        <a:spcBef>
          <a:spcPct val="0"/>
        </a:spcBef>
        <a:spcAft>
          <a:spcPct val="0"/>
        </a:spcAft>
        <a:buClr>
          <a:schemeClr val="tx1"/>
        </a:buClr>
        <a:buSzPct val="100000"/>
        <a:buChar char="–"/>
        <a:defRPr kumimoji="1">
          <a:solidFill>
            <a:schemeClr val="tx1"/>
          </a:solidFill>
          <a:latin typeface="+mn-lt"/>
        </a:defRPr>
      </a:lvl7pPr>
      <a:lvl8pPr marL="2911475" indent="-169863" algn="l" rtl="0" eaLnBrk="0" fontAlgn="base" hangingPunct="0">
        <a:lnSpc>
          <a:spcPts val="2600"/>
        </a:lnSpc>
        <a:spcBef>
          <a:spcPct val="0"/>
        </a:spcBef>
        <a:spcAft>
          <a:spcPct val="0"/>
        </a:spcAft>
        <a:buClr>
          <a:schemeClr val="tx1"/>
        </a:buClr>
        <a:buSzPct val="100000"/>
        <a:buChar char="–"/>
        <a:defRPr kumimoji="1">
          <a:solidFill>
            <a:schemeClr val="tx1"/>
          </a:solidFill>
          <a:latin typeface="+mn-lt"/>
        </a:defRPr>
      </a:lvl8pPr>
      <a:lvl9pPr marL="3368675" indent="-169863" algn="l" rtl="0" eaLnBrk="0" fontAlgn="base" hangingPunct="0">
        <a:lnSpc>
          <a:spcPts val="2600"/>
        </a:lnSpc>
        <a:spcBef>
          <a:spcPct val="0"/>
        </a:spcBef>
        <a:spcAft>
          <a:spcPct val="0"/>
        </a:spcAft>
        <a:buClr>
          <a:schemeClr val="tx1"/>
        </a:buClr>
        <a:buSzPct val="100000"/>
        <a:buChar char="–"/>
        <a:defRPr kumimoji="1">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38.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wmf"/><Relationship Id="rId4" Type="http://schemas.openxmlformats.org/officeDocument/2006/relationships/oleObject" Target="../embeddings/oleObject1.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5demo-crazy8.ppt#-1,1,Unsafe%20Code%20at%20any%20Speed"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5.png"/><Relationship Id="rId5" Type="http://schemas.openxmlformats.org/officeDocument/2006/relationships/image" Target="../media/image14.wmf"/><Relationship Id="rId4" Type="http://schemas.openxmlformats.org/officeDocument/2006/relationships/oleObject" Target="../embeddings/oleObject2.bin"/></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9.png"/><Relationship Id="rId5" Type="http://schemas.openxmlformats.org/officeDocument/2006/relationships/image" Target="../media/image14.w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EE452F6D-147C-45FC-ABFC-5E071C93E588}"/>
              </a:ext>
            </a:extLst>
          </p:cNvPr>
          <p:cNvSpPr>
            <a:spLocks noGrp="1" noChangeArrowheads="1"/>
          </p:cNvSpPr>
          <p:nvPr>
            <p:ph type="ctrTitle"/>
          </p:nvPr>
        </p:nvSpPr>
        <p:spPr>
          <a:xfrm>
            <a:off x="381000" y="0"/>
            <a:ext cx="8439150" cy="1524000"/>
          </a:xfrm>
          <a:noFill/>
        </p:spPr>
        <p:txBody>
          <a:bodyPr/>
          <a:lstStyle/>
          <a:p>
            <a:r>
              <a:rPr lang="en-US" altLang="zh-TW">
                <a:ea typeface="新細明體" panose="02020500000000000000" pitchFamily="18" charset="-120"/>
              </a:rPr>
              <a:t>The TOY Machine</a:t>
            </a:r>
          </a:p>
        </p:txBody>
      </p:sp>
      <p:pic>
        <p:nvPicPr>
          <p:cNvPr id="15362" name="Picture 3" descr="xtoy">
            <a:extLst>
              <a:ext uri="{FF2B5EF4-FFF2-40B4-BE49-F238E27FC236}">
                <a16:creationId xmlns:a16="http://schemas.microsoft.com/office/drawing/2014/main" id="{85D9BAD7-8540-4770-BC72-A4BFE5DCD1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 y="1966913"/>
            <a:ext cx="8764588"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投影片編號版面配置區 3">
            <a:extLst>
              <a:ext uri="{FF2B5EF4-FFF2-40B4-BE49-F238E27FC236}">
                <a16:creationId xmlns:a16="http://schemas.microsoft.com/office/drawing/2014/main" id="{2732A3F4-77D5-460A-AC2F-F6E37518F09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E39A059B-7B05-4885-B9EE-3170FC73E8A3}" type="slidenum">
              <a:rPr lang="zh-TW" altLang="en-US" sz="800" smtClean="0"/>
              <a:pPr/>
              <a:t>10</a:t>
            </a:fld>
            <a:endParaRPr lang="en-US" altLang="zh-TW" sz="1400"/>
          </a:p>
        </p:txBody>
      </p:sp>
      <p:sp>
        <p:nvSpPr>
          <p:cNvPr id="33794" name="Rectangle 2">
            <a:extLst>
              <a:ext uri="{FF2B5EF4-FFF2-40B4-BE49-F238E27FC236}">
                <a16:creationId xmlns:a16="http://schemas.microsoft.com/office/drawing/2014/main" id="{006E52D4-E945-4CBF-8091-CF9E5EDECE82}"/>
              </a:ext>
            </a:extLst>
          </p:cNvPr>
          <p:cNvSpPr>
            <a:spLocks noGrp="1" noChangeArrowheads="1"/>
          </p:cNvSpPr>
          <p:nvPr>
            <p:ph type="title"/>
          </p:nvPr>
        </p:nvSpPr>
        <p:spPr>
          <a:xfrm>
            <a:off x="0" y="185738"/>
            <a:ext cx="9144000" cy="457200"/>
          </a:xfrm>
        </p:spPr>
        <p:txBody>
          <a:bodyPr/>
          <a:lstStyle/>
          <a:p>
            <a:r>
              <a:rPr lang="en-US" altLang="zh-TW">
                <a:ea typeface="新細明體" panose="02020500000000000000" pitchFamily="18" charset="-120"/>
              </a:rPr>
              <a:t>TOY Architecture (level 1)</a:t>
            </a:r>
          </a:p>
        </p:txBody>
      </p:sp>
      <p:sp>
        <p:nvSpPr>
          <p:cNvPr id="33795" name="Rectangle 3">
            <a:extLst>
              <a:ext uri="{FF2B5EF4-FFF2-40B4-BE49-F238E27FC236}">
                <a16:creationId xmlns:a16="http://schemas.microsoft.com/office/drawing/2014/main" id="{5027EE6C-688E-42DC-B6CD-CBF28EC912B5}"/>
              </a:ext>
            </a:extLst>
          </p:cNvPr>
          <p:cNvSpPr>
            <a:spLocks noGrp="1" noChangeArrowheads="1"/>
          </p:cNvSpPr>
          <p:nvPr>
            <p:ph type="body" idx="1"/>
          </p:nvPr>
        </p:nvSpPr>
        <p:spPr/>
        <p:txBody>
          <a:bodyPr/>
          <a:lstStyle/>
          <a:p>
            <a:pPr marL="0" indent="0"/>
            <a:endParaRPr lang="zh-TW" altLang="en-US">
              <a:ea typeface="新細明體" panose="02020500000000000000" pitchFamily="18" charset="-120"/>
            </a:endParaRPr>
          </a:p>
        </p:txBody>
      </p:sp>
      <p:pic>
        <p:nvPicPr>
          <p:cNvPr id="33796" name="Picture 4">
            <a:extLst>
              <a:ext uri="{FF2B5EF4-FFF2-40B4-BE49-F238E27FC236}">
                <a16:creationId xmlns:a16="http://schemas.microsoft.com/office/drawing/2014/main" id="{DBAF68E1-9A0C-4CBA-A1C2-87D7A497E1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3" y="1516063"/>
            <a:ext cx="8826500"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投影片編號版面配置區 3">
            <a:extLst>
              <a:ext uri="{FF2B5EF4-FFF2-40B4-BE49-F238E27FC236}">
                <a16:creationId xmlns:a16="http://schemas.microsoft.com/office/drawing/2014/main" id="{65406262-F9D5-4971-86A1-F7C109BD1A1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712D96E9-BDAF-47FB-AB30-882B806D47B3}" type="slidenum">
              <a:rPr lang="zh-TW" altLang="en-US" sz="800" smtClean="0"/>
              <a:pPr/>
              <a:t>11</a:t>
            </a:fld>
            <a:endParaRPr lang="en-US" altLang="zh-TW" sz="1400"/>
          </a:p>
        </p:txBody>
      </p:sp>
      <p:pic>
        <p:nvPicPr>
          <p:cNvPr id="35842" name="Picture 2" descr="CPUx">
            <a:extLst>
              <a:ext uri="{FF2B5EF4-FFF2-40B4-BE49-F238E27FC236}">
                <a16:creationId xmlns:a16="http://schemas.microsoft.com/office/drawing/2014/main" id="{4E787090-A2A1-4996-8AF1-9CA236084B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71463"/>
            <a:ext cx="8915400" cy="645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3">
            <a:extLst>
              <a:ext uri="{FF2B5EF4-FFF2-40B4-BE49-F238E27FC236}">
                <a16:creationId xmlns:a16="http://schemas.microsoft.com/office/drawing/2014/main" id="{0ACB3770-D08E-42FB-BA2C-3F472F96A8B9}"/>
              </a:ext>
            </a:extLst>
          </p:cNvPr>
          <p:cNvSpPr>
            <a:spLocks noGrp="1" noChangeArrowheads="1"/>
          </p:cNvSpPr>
          <p:nvPr>
            <p:ph type="title"/>
          </p:nvPr>
        </p:nvSpPr>
        <p:spPr>
          <a:xfrm>
            <a:off x="0" y="185738"/>
            <a:ext cx="9144000" cy="457200"/>
          </a:xfrm>
          <a:noFill/>
        </p:spPr>
        <p:txBody>
          <a:bodyPr/>
          <a:lstStyle/>
          <a:p>
            <a:r>
              <a:rPr lang="en-US" altLang="zh-TW">
                <a:ea typeface="新細明體" panose="02020500000000000000" pitchFamily="18" charset="-120"/>
              </a:rPr>
              <a:t>level 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投影片編號版面配置區 3">
            <a:extLst>
              <a:ext uri="{FF2B5EF4-FFF2-40B4-BE49-F238E27FC236}">
                <a16:creationId xmlns:a16="http://schemas.microsoft.com/office/drawing/2014/main" id="{D8A086C7-B882-403B-B5AB-AEB37716357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6B45649D-665A-4A6F-9441-9E91F45B0B5F}" type="slidenum">
              <a:rPr lang="zh-TW" altLang="en-US" sz="800" smtClean="0"/>
              <a:pPr/>
              <a:t>12</a:t>
            </a:fld>
            <a:endParaRPr lang="en-US" altLang="zh-TW" sz="1400"/>
          </a:p>
        </p:txBody>
      </p:sp>
      <p:sp>
        <p:nvSpPr>
          <p:cNvPr id="37890" name="Rectangle 2">
            <a:extLst>
              <a:ext uri="{FF2B5EF4-FFF2-40B4-BE49-F238E27FC236}">
                <a16:creationId xmlns:a16="http://schemas.microsoft.com/office/drawing/2014/main" id="{1729EFDD-05E3-48BB-BA62-C9133551604E}"/>
              </a:ext>
            </a:extLst>
          </p:cNvPr>
          <p:cNvSpPr>
            <a:spLocks noGrp="1" noChangeArrowheads="1"/>
          </p:cNvSpPr>
          <p:nvPr>
            <p:ph type="title"/>
          </p:nvPr>
        </p:nvSpPr>
        <p:spPr/>
        <p:txBody>
          <a:bodyPr/>
          <a:lstStyle/>
          <a:p>
            <a:r>
              <a:rPr lang="en-US" altLang="zh-TW">
                <a:ea typeface="新細明體" panose="02020500000000000000" pitchFamily="18" charset="-120"/>
              </a:rPr>
              <a:t>Programming in TOY</a:t>
            </a:r>
          </a:p>
        </p:txBody>
      </p:sp>
      <p:sp>
        <p:nvSpPr>
          <p:cNvPr id="37891" name="Rectangle 3">
            <a:extLst>
              <a:ext uri="{FF2B5EF4-FFF2-40B4-BE49-F238E27FC236}">
                <a16:creationId xmlns:a16="http://schemas.microsoft.com/office/drawing/2014/main" id="{0F10EC3C-65D6-4914-949C-154427402B34}"/>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Hello, World.  </a:t>
            </a:r>
            <a:r>
              <a:rPr lang="en-US" altLang="zh-TW">
                <a:solidFill>
                  <a:schemeClr val="tx1"/>
                </a:solidFill>
                <a:ea typeface="新細明體" panose="02020500000000000000" pitchFamily="18" charset="-120"/>
              </a:rPr>
              <a:t>Add two numbers.</a:t>
            </a:r>
          </a:p>
          <a:p>
            <a:pPr lvl="1"/>
            <a:r>
              <a:rPr lang="en-US" altLang="zh-TW">
                <a:ea typeface="新細明體" panose="02020500000000000000" pitchFamily="18" charset="-120"/>
              </a:rPr>
              <a:t>Adds 8 + 5 = D.</a:t>
            </a:r>
          </a:p>
          <a:p>
            <a:pPr lvl="1"/>
            <a:endParaRPr lang="en-US" altLang="zh-TW">
              <a:ea typeface="新細明體" panose="02020500000000000000" pitchFamily="18" charset="-12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投影片編號版面配置區 3">
            <a:extLst>
              <a:ext uri="{FF2B5EF4-FFF2-40B4-BE49-F238E27FC236}">
                <a16:creationId xmlns:a16="http://schemas.microsoft.com/office/drawing/2014/main" id="{87B408E4-656D-4024-946D-A1CA23D7B9C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8DE7A0EE-1422-47FF-B57F-4ED1E3263997}" type="slidenum">
              <a:rPr lang="zh-TW" altLang="en-US" sz="800" smtClean="0"/>
              <a:pPr/>
              <a:t>13</a:t>
            </a:fld>
            <a:endParaRPr lang="en-US" altLang="zh-TW" sz="1400"/>
          </a:p>
        </p:txBody>
      </p:sp>
      <p:sp>
        <p:nvSpPr>
          <p:cNvPr id="39938" name="Rectangle 2">
            <a:extLst>
              <a:ext uri="{FF2B5EF4-FFF2-40B4-BE49-F238E27FC236}">
                <a16:creationId xmlns:a16="http://schemas.microsoft.com/office/drawing/2014/main" id="{5B21B7FD-ACA8-4D1B-A2EB-4A55C2D400FA}"/>
              </a:ext>
            </a:extLst>
          </p:cNvPr>
          <p:cNvSpPr>
            <a:spLocks noGrp="1" noChangeArrowheads="1"/>
          </p:cNvSpPr>
          <p:nvPr>
            <p:ph type="title"/>
          </p:nvPr>
        </p:nvSpPr>
        <p:spPr/>
        <p:txBody>
          <a:bodyPr/>
          <a:lstStyle/>
          <a:p>
            <a:r>
              <a:rPr lang="en-US" altLang="zh-TW">
                <a:ea typeface="新細明體" panose="02020500000000000000" pitchFamily="18" charset="-120"/>
              </a:rPr>
              <a:t>A Sample Program</a:t>
            </a:r>
          </a:p>
        </p:txBody>
      </p:sp>
      <p:sp>
        <p:nvSpPr>
          <p:cNvPr id="39939" name="Rectangle 3">
            <a:extLst>
              <a:ext uri="{FF2B5EF4-FFF2-40B4-BE49-F238E27FC236}">
                <a16:creationId xmlns:a16="http://schemas.microsoft.com/office/drawing/2014/main" id="{F42BB105-97B9-4957-9609-C92B9815CC9B}"/>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A sample program.</a:t>
            </a:r>
          </a:p>
          <a:p>
            <a:pPr lvl="1"/>
            <a:r>
              <a:rPr lang="en-US" altLang="zh-TW">
                <a:ea typeface="新細明體" panose="02020500000000000000" pitchFamily="18" charset="-120"/>
              </a:rPr>
              <a:t>Adds 8 + 5 = D.</a:t>
            </a:r>
          </a:p>
          <a:p>
            <a:pPr lvl="1"/>
            <a:endParaRPr lang="zh-TW" altLang="en-US">
              <a:ea typeface="新細明體" panose="02020500000000000000" pitchFamily="18" charset="-120"/>
            </a:endParaRPr>
          </a:p>
        </p:txBody>
      </p:sp>
      <p:sp>
        <p:nvSpPr>
          <p:cNvPr id="39940" name="Rectangle 4">
            <a:extLst>
              <a:ext uri="{FF2B5EF4-FFF2-40B4-BE49-F238E27FC236}">
                <a16:creationId xmlns:a16="http://schemas.microsoft.com/office/drawing/2014/main" id="{B4DE851B-44F3-43DC-A562-E3CFE9872AD6}"/>
              </a:ext>
            </a:extLst>
          </p:cNvPr>
          <p:cNvSpPr>
            <a:spLocks noChangeArrowheads="1"/>
          </p:cNvSpPr>
          <p:nvPr/>
        </p:nvSpPr>
        <p:spPr bwMode="auto">
          <a:xfrm>
            <a:off x="5280025" y="2352675"/>
            <a:ext cx="3221038" cy="2384425"/>
          </a:xfrm>
          <a:prstGeom prst="rect">
            <a:avLst/>
          </a:prstGeom>
          <a:solidFill>
            <a:schemeClr val="tx2"/>
          </a:solidFill>
          <a:ln>
            <a:noFill/>
          </a:ln>
          <a:extLst>
            <a:ext uri="{91240B29-F687-4F45-9708-019B960494DF}">
              <a14:hiddenLine xmlns:a14="http://schemas.microsoft.com/office/drawing/2010/main" w="15875">
                <a:solidFill>
                  <a:srgbClr val="000000"/>
                </a:solidFill>
                <a:miter lim="800000"/>
                <a:headEnd/>
                <a:tailEnd/>
              </a14:hiddenLine>
            </a:ext>
          </a:extLst>
        </p:spPr>
        <p:txBody>
          <a:bodyPr tIns="91440" bIns="91440">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b="1">
                <a:solidFill>
                  <a:srgbClr val="003399"/>
                </a:solidFill>
                <a:latin typeface="Courier New" panose="02070309020205020404" pitchFamily="49" charset="0"/>
                <a:ea typeface="新細明體" panose="02020500000000000000" pitchFamily="18" charset="-120"/>
              </a:rPr>
              <a:t>00: 0008</a:t>
            </a:r>
            <a:r>
              <a:rPr lang="en-US" altLang="zh-TW" b="1">
                <a:latin typeface="Courier New" panose="02070309020205020404" pitchFamily="49" charset="0"/>
                <a:ea typeface="新細明體" panose="02020500000000000000" pitchFamily="18" charset="-120"/>
              </a:rPr>
              <a:t>   8</a:t>
            </a:r>
          </a:p>
          <a:p>
            <a:r>
              <a:rPr lang="en-US" altLang="zh-TW" b="1">
                <a:solidFill>
                  <a:srgbClr val="003399"/>
                </a:solidFill>
                <a:latin typeface="Courier New" panose="02070309020205020404" pitchFamily="49" charset="0"/>
                <a:ea typeface="新細明體" panose="02020500000000000000" pitchFamily="18" charset="-120"/>
              </a:rPr>
              <a:t>01: 0005</a:t>
            </a:r>
            <a:r>
              <a:rPr lang="en-US" altLang="zh-TW" b="1">
                <a:latin typeface="Courier New" panose="02070309020205020404" pitchFamily="49" charset="0"/>
                <a:ea typeface="新細明體" panose="02020500000000000000" pitchFamily="18" charset="-120"/>
              </a:rPr>
              <a:t>   5</a:t>
            </a:r>
          </a:p>
          <a:p>
            <a:endParaRPr lang="en-US" altLang="zh-TW" b="1">
              <a:latin typeface="Courier New" panose="02070309020205020404" pitchFamily="49" charset="0"/>
              <a:ea typeface="新細明體" panose="02020500000000000000" pitchFamily="18" charset="-120"/>
            </a:endParaRPr>
          </a:p>
          <a:p>
            <a:endParaRPr lang="en-US" altLang="zh-TW" b="1">
              <a:latin typeface="Courier New" panose="02070309020205020404" pitchFamily="49" charset="0"/>
              <a:ea typeface="新細明體" panose="02020500000000000000" pitchFamily="18" charset="-120"/>
            </a:endParaRPr>
          </a:p>
          <a:p>
            <a:r>
              <a:rPr lang="en-US" altLang="zh-TW" b="1">
                <a:solidFill>
                  <a:srgbClr val="003399"/>
                </a:solidFill>
                <a:latin typeface="Courier New" panose="02070309020205020404" pitchFamily="49" charset="0"/>
                <a:ea typeface="新細明體" panose="02020500000000000000" pitchFamily="18" charset="-120"/>
              </a:rPr>
              <a:t>10: 8A00</a:t>
            </a:r>
            <a:r>
              <a:rPr lang="en-US" altLang="zh-TW" b="1">
                <a:latin typeface="Courier New" panose="02070309020205020404" pitchFamily="49" charset="0"/>
                <a:ea typeface="新細明體" panose="02020500000000000000" pitchFamily="18" charset="-120"/>
              </a:rPr>
              <a:t>   RA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mem[00]</a:t>
            </a:r>
          </a:p>
          <a:p>
            <a:r>
              <a:rPr lang="en-US" altLang="zh-TW" b="1">
                <a:solidFill>
                  <a:srgbClr val="003399"/>
                </a:solidFill>
                <a:latin typeface="Courier New" panose="02070309020205020404" pitchFamily="49" charset="0"/>
                <a:ea typeface="新細明體" panose="02020500000000000000" pitchFamily="18" charset="-120"/>
              </a:rPr>
              <a:t>11: 8B01</a:t>
            </a:r>
            <a:r>
              <a:rPr lang="en-US" altLang="zh-TW" b="1">
                <a:latin typeface="Courier New" panose="02070309020205020404" pitchFamily="49" charset="0"/>
                <a:ea typeface="新細明體" panose="02020500000000000000" pitchFamily="18" charset="-120"/>
              </a:rPr>
              <a:t>   RB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mem[01]</a:t>
            </a:r>
          </a:p>
          <a:p>
            <a:r>
              <a:rPr lang="en-US" altLang="zh-TW" b="1">
                <a:solidFill>
                  <a:srgbClr val="003399"/>
                </a:solidFill>
                <a:latin typeface="Courier New" panose="02070309020205020404" pitchFamily="49" charset="0"/>
                <a:ea typeface="新細明體" panose="02020500000000000000" pitchFamily="18" charset="-120"/>
              </a:rPr>
              <a:t>12: 1CAB   </a:t>
            </a:r>
            <a:r>
              <a:rPr lang="en-US" altLang="zh-TW" b="1">
                <a:latin typeface="Courier New" panose="02070309020205020404" pitchFamily="49" charset="0"/>
                <a:ea typeface="新細明體" panose="02020500000000000000" pitchFamily="18" charset="-120"/>
              </a:rPr>
              <a:t>RC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RA + RB</a:t>
            </a:r>
          </a:p>
          <a:p>
            <a:r>
              <a:rPr lang="en-US" altLang="zh-TW" b="1">
                <a:solidFill>
                  <a:srgbClr val="003399"/>
                </a:solidFill>
                <a:latin typeface="Courier New" panose="02070309020205020404" pitchFamily="49" charset="0"/>
                <a:ea typeface="新細明體" panose="02020500000000000000" pitchFamily="18" charset="-120"/>
              </a:rPr>
              <a:t>13: 9CFF</a:t>
            </a:r>
            <a:r>
              <a:rPr lang="en-US" altLang="zh-TW" b="1">
                <a:latin typeface="Courier New" panose="02070309020205020404" pitchFamily="49" charset="0"/>
                <a:ea typeface="新細明體" panose="02020500000000000000" pitchFamily="18" charset="-120"/>
              </a:rPr>
              <a:t>   mem[FF]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RC</a:t>
            </a:r>
          </a:p>
          <a:p>
            <a:r>
              <a:rPr lang="en-US" altLang="zh-TW" b="1">
                <a:solidFill>
                  <a:srgbClr val="003399"/>
                </a:solidFill>
                <a:latin typeface="Courier New" panose="02070309020205020404" pitchFamily="49" charset="0"/>
                <a:ea typeface="新細明體" panose="02020500000000000000" pitchFamily="18" charset="-120"/>
              </a:rPr>
              <a:t>14: 0000</a:t>
            </a:r>
            <a:r>
              <a:rPr lang="en-US" altLang="zh-TW" b="1">
                <a:latin typeface="Courier New" panose="02070309020205020404" pitchFamily="49" charset="0"/>
                <a:ea typeface="新細明體" panose="02020500000000000000" pitchFamily="18" charset="-120"/>
              </a:rPr>
              <a:t>   halt</a:t>
            </a:r>
          </a:p>
        </p:txBody>
      </p:sp>
      <p:sp>
        <p:nvSpPr>
          <p:cNvPr id="39941" name="Text Box 5">
            <a:extLst>
              <a:ext uri="{FF2B5EF4-FFF2-40B4-BE49-F238E27FC236}">
                <a16:creationId xmlns:a16="http://schemas.microsoft.com/office/drawing/2014/main" id="{0405BF7D-DC20-48D3-B42F-3974296FFA59}"/>
              </a:ext>
            </a:extLst>
          </p:cNvPr>
          <p:cNvSpPr txBox="1">
            <a:spLocks noChangeArrowheads="1"/>
          </p:cNvSpPr>
          <p:nvPr/>
        </p:nvSpPr>
        <p:spPr bwMode="auto">
          <a:xfrm>
            <a:off x="7108825" y="2419350"/>
            <a:ext cx="1260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0" tIns="0" rIns="0" bIns="0">
            <a:spAutoFit/>
          </a:bodyPr>
          <a:lstStyle>
            <a:lvl1pPr defTabSz="1019175">
              <a:defRPr kumimoji="1" sz="1600">
                <a:solidFill>
                  <a:schemeClr val="tx1"/>
                </a:solidFill>
                <a:latin typeface="Comic Sans MS" panose="030F0702030302020204" pitchFamily="66" charset="0"/>
              </a:defRPr>
            </a:lvl1pPr>
            <a:lvl2pPr marL="742950" indent="-285750" defTabSz="1019175">
              <a:defRPr kumimoji="1" sz="1600">
                <a:solidFill>
                  <a:schemeClr val="tx1"/>
                </a:solidFill>
                <a:latin typeface="Comic Sans MS" panose="030F0702030302020204" pitchFamily="66" charset="0"/>
              </a:defRPr>
            </a:lvl2pPr>
            <a:lvl3pPr marL="1143000" indent="-228600" defTabSz="1019175">
              <a:defRPr kumimoji="1" sz="1600">
                <a:solidFill>
                  <a:schemeClr val="tx1"/>
                </a:solidFill>
                <a:latin typeface="Comic Sans MS" panose="030F0702030302020204" pitchFamily="66" charset="0"/>
              </a:defRPr>
            </a:lvl3pPr>
            <a:lvl4pPr marL="1600200" indent="-228600" defTabSz="1019175">
              <a:defRPr kumimoji="1" sz="1600">
                <a:solidFill>
                  <a:schemeClr val="tx1"/>
                </a:solidFill>
                <a:latin typeface="Comic Sans MS" panose="030F0702030302020204" pitchFamily="66" charset="0"/>
              </a:defRPr>
            </a:lvl4pPr>
            <a:lvl5pPr marL="2057400" indent="-228600" defTabSz="1019175">
              <a:defRPr kumimoji="1" sz="1600">
                <a:solidFill>
                  <a:schemeClr val="tx1"/>
                </a:solidFill>
                <a:latin typeface="Comic Sans MS" panose="030F0702030302020204" pitchFamily="66" charset="0"/>
              </a:defRPr>
            </a:lvl5pPr>
            <a:lvl6pPr marL="25146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9pPr>
          </a:lstStyle>
          <a:p>
            <a:pPr algn="r">
              <a:spcBef>
                <a:spcPct val="50000"/>
              </a:spcBef>
            </a:pPr>
            <a:r>
              <a:rPr lang="en-US" altLang="zh-TW">
                <a:solidFill>
                  <a:schemeClr val="folHlink"/>
                </a:solidFill>
                <a:ea typeface="新細明體" panose="02020500000000000000" pitchFamily="18" charset="-120"/>
              </a:rPr>
              <a:t>add.toy</a:t>
            </a:r>
          </a:p>
        </p:txBody>
      </p:sp>
      <p:sp>
        <p:nvSpPr>
          <p:cNvPr id="39942" name="Text Box 6">
            <a:extLst>
              <a:ext uri="{FF2B5EF4-FFF2-40B4-BE49-F238E27FC236}">
                <a16:creationId xmlns:a16="http://schemas.microsoft.com/office/drawing/2014/main" id="{A133FFB5-967A-4953-809C-2BBC2A42E2F0}"/>
              </a:ext>
            </a:extLst>
          </p:cNvPr>
          <p:cNvSpPr txBox="1">
            <a:spLocks noChangeArrowheads="1"/>
          </p:cNvSpPr>
          <p:nvPr/>
        </p:nvSpPr>
        <p:spPr bwMode="auto">
          <a:xfrm>
            <a:off x="6335713" y="4786313"/>
            <a:ext cx="139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50000"/>
              </a:spcBef>
            </a:pPr>
            <a:r>
              <a:rPr lang="en-US" altLang="zh-TW" sz="1400">
                <a:solidFill>
                  <a:schemeClr val="hlink"/>
                </a:solidFill>
                <a:ea typeface="新細明體" panose="02020500000000000000" pitchFamily="18" charset="-120"/>
              </a:rPr>
              <a:t>Memory</a:t>
            </a:r>
          </a:p>
        </p:txBody>
      </p:sp>
      <p:sp>
        <p:nvSpPr>
          <p:cNvPr id="39943" name="Text Box 7">
            <a:extLst>
              <a:ext uri="{FF2B5EF4-FFF2-40B4-BE49-F238E27FC236}">
                <a16:creationId xmlns:a16="http://schemas.microsoft.com/office/drawing/2014/main" id="{E3F081E6-59FA-45C8-AE07-232E42D624DE}"/>
              </a:ext>
            </a:extLst>
          </p:cNvPr>
          <p:cNvSpPr txBox="1">
            <a:spLocks noChangeArrowheads="1"/>
          </p:cNvSpPr>
          <p:nvPr/>
        </p:nvSpPr>
        <p:spPr bwMode="auto">
          <a:xfrm>
            <a:off x="765175" y="5813425"/>
            <a:ext cx="7400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50000"/>
              </a:spcBef>
            </a:pPr>
            <a:r>
              <a:rPr lang="en-US" altLang="zh-TW">
                <a:ea typeface="新細明體" panose="02020500000000000000" pitchFamily="18" charset="-120"/>
              </a:rPr>
              <a:t>Since PC = 10, machine interprets 8A00 as an instruction.</a:t>
            </a:r>
          </a:p>
        </p:txBody>
      </p:sp>
      <p:sp>
        <p:nvSpPr>
          <p:cNvPr id="39944" name="Rectangle 8">
            <a:extLst>
              <a:ext uri="{FF2B5EF4-FFF2-40B4-BE49-F238E27FC236}">
                <a16:creationId xmlns:a16="http://schemas.microsoft.com/office/drawing/2014/main" id="{725C6FE3-F1EF-497C-89A1-E8ACE2664459}"/>
              </a:ext>
            </a:extLst>
          </p:cNvPr>
          <p:cNvSpPr>
            <a:spLocks noChangeArrowheads="1"/>
          </p:cNvSpPr>
          <p:nvPr/>
        </p:nvSpPr>
        <p:spPr bwMode="auto">
          <a:xfrm>
            <a:off x="3543300" y="3194050"/>
            <a:ext cx="723900" cy="38735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10</a:t>
            </a:r>
          </a:p>
        </p:txBody>
      </p:sp>
      <p:sp>
        <p:nvSpPr>
          <p:cNvPr id="39945" name="Rectangle 9">
            <a:extLst>
              <a:ext uri="{FF2B5EF4-FFF2-40B4-BE49-F238E27FC236}">
                <a16:creationId xmlns:a16="http://schemas.microsoft.com/office/drawing/2014/main" id="{7DB869C0-5DB0-4386-993C-7E4FB2E0C5E9}"/>
              </a:ext>
            </a:extLst>
          </p:cNvPr>
          <p:cNvSpPr>
            <a:spLocks noChangeArrowheads="1"/>
          </p:cNvSpPr>
          <p:nvPr/>
        </p:nvSpPr>
        <p:spPr bwMode="auto">
          <a:xfrm>
            <a:off x="3543300" y="2809875"/>
            <a:ext cx="723900" cy="3841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pc</a:t>
            </a:r>
          </a:p>
        </p:txBody>
      </p:sp>
      <p:sp>
        <p:nvSpPr>
          <p:cNvPr id="39946" name="Rectangle 10">
            <a:extLst>
              <a:ext uri="{FF2B5EF4-FFF2-40B4-BE49-F238E27FC236}">
                <a16:creationId xmlns:a16="http://schemas.microsoft.com/office/drawing/2014/main" id="{0F856989-E7C6-4AA1-AACB-8E5044729080}"/>
              </a:ext>
            </a:extLst>
          </p:cNvPr>
          <p:cNvSpPr>
            <a:spLocks noChangeArrowheads="1"/>
          </p:cNvSpPr>
          <p:nvPr/>
        </p:nvSpPr>
        <p:spPr bwMode="auto">
          <a:xfrm>
            <a:off x="2171700" y="3192463"/>
            <a:ext cx="723900" cy="38735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0000</a:t>
            </a:r>
          </a:p>
        </p:txBody>
      </p:sp>
      <p:sp>
        <p:nvSpPr>
          <p:cNvPr id="39947" name="Rectangle 11">
            <a:extLst>
              <a:ext uri="{FF2B5EF4-FFF2-40B4-BE49-F238E27FC236}">
                <a16:creationId xmlns:a16="http://schemas.microsoft.com/office/drawing/2014/main" id="{4C5B89B1-8283-43DF-AB51-83F883A54FDA}"/>
              </a:ext>
            </a:extLst>
          </p:cNvPr>
          <p:cNvSpPr>
            <a:spLocks noChangeArrowheads="1"/>
          </p:cNvSpPr>
          <p:nvPr/>
        </p:nvSpPr>
        <p:spPr bwMode="auto">
          <a:xfrm>
            <a:off x="2171700" y="2808288"/>
            <a:ext cx="723900" cy="3841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RC</a:t>
            </a:r>
          </a:p>
        </p:txBody>
      </p:sp>
      <p:sp>
        <p:nvSpPr>
          <p:cNvPr id="39948" name="Rectangle 12">
            <a:extLst>
              <a:ext uri="{FF2B5EF4-FFF2-40B4-BE49-F238E27FC236}">
                <a16:creationId xmlns:a16="http://schemas.microsoft.com/office/drawing/2014/main" id="{A1AA450F-F2A4-43D6-BAD2-BEEBCD140A1B}"/>
              </a:ext>
            </a:extLst>
          </p:cNvPr>
          <p:cNvSpPr>
            <a:spLocks noChangeArrowheads="1"/>
          </p:cNvSpPr>
          <p:nvPr/>
        </p:nvSpPr>
        <p:spPr bwMode="auto">
          <a:xfrm>
            <a:off x="723900" y="2808288"/>
            <a:ext cx="723900" cy="3841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RA</a:t>
            </a:r>
          </a:p>
        </p:txBody>
      </p:sp>
      <p:sp>
        <p:nvSpPr>
          <p:cNvPr id="39949" name="Rectangle 13">
            <a:extLst>
              <a:ext uri="{FF2B5EF4-FFF2-40B4-BE49-F238E27FC236}">
                <a16:creationId xmlns:a16="http://schemas.microsoft.com/office/drawing/2014/main" id="{82DE7FA7-0E95-419F-9134-51EB13C50E06}"/>
              </a:ext>
            </a:extLst>
          </p:cNvPr>
          <p:cNvSpPr>
            <a:spLocks noChangeArrowheads="1"/>
          </p:cNvSpPr>
          <p:nvPr/>
        </p:nvSpPr>
        <p:spPr bwMode="auto">
          <a:xfrm>
            <a:off x="1447800" y="3192463"/>
            <a:ext cx="723900" cy="38735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0000</a:t>
            </a:r>
          </a:p>
        </p:txBody>
      </p:sp>
      <p:sp>
        <p:nvSpPr>
          <p:cNvPr id="39950" name="Rectangle 14">
            <a:extLst>
              <a:ext uri="{FF2B5EF4-FFF2-40B4-BE49-F238E27FC236}">
                <a16:creationId xmlns:a16="http://schemas.microsoft.com/office/drawing/2014/main" id="{7F5CFD3C-667A-4BE6-A092-C8C9FA47E442}"/>
              </a:ext>
            </a:extLst>
          </p:cNvPr>
          <p:cNvSpPr>
            <a:spLocks noChangeArrowheads="1"/>
          </p:cNvSpPr>
          <p:nvPr/>
        </p:nvSpPr>
        <p:spPr bwMode="auto">
          <a:xfrm>
            <a:off x="1447800" y="2808288"/>
            <a:ext cx="723900" cy="3841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RB</a:t>
            </a:r>
          </a:p>
        </p:txBody>
      </p:sp>
      <p:sp>
        <p:nvSpPr>
          <p:cNvPr id="39951" name="Rectangle 15">
            <a:extLst>
              <a:ext uri="{FF2B5EF4-FFF2-40B4-BE49-F238E27FC236}">
                <a16:creationId xmlns:a16="http://schemas.microsoft.com/office/drawing/2014/main" id="{2B66A94D-79E1-430E-B3C6-E00FD04D99DB}"/>
              </a:ext>
            </a:extLst>
          </p:cNvPr>
          <p:cNvSpPr>
            <a:spLocks noChangeArrowheads="1"/>
          </p:cNvSpPr>
          <p:nvPr/>
        </p:nvSpPr>
        <p:spPr bwMode="auto">
          <a:xfrm>
            <a:off x="723900" y="3192463"/>
            <a:ext cx="723900" cy="38735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0000</a:t>
            </a:r>
          </a:p>
        </p:txBody>
      </p:sp>
      <p:sp>
        <p:nvSpPr>
          <p:cNvPr id="39952" name="Text Box 16">
            <a:extLst>
              <a:ext uri="{FF2B5EF4-FFF2-40B4-BE49-F238E27FC236}">
                <a16:creationId xmlns:a16="http://schemas.microsoft.com/office/drawing/2014/main" id="{44A51F3C-40AF-471D-BF13-583FC27A4F3A}"/>
              </a:ext>
            </a:extLst>
          </p:cNvPr>
          <p:cNvSpPr txBox="1">
            <a:spLocks noChangeArrowheads="1"/>
          </p:cNvSpPr>
          <p:nvPr/>
        </p:nvSpPr>
        <p:spPr bwMode="auto">
          <a:xfrm>
            <a:off x="1187450" y="3663950"/>
            <a:ext cx="139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50000"/>
              </a:spcBef>
            </a:pPr>
            <a:r>
              <a:rPr lang="en-US" altLang="zh-TW" sz="1400">
                <a:solidFill>
                  <a:schemeClr val="hlink"/>
                </a:solidFill>
                <a:ea typeface="新細明體" panose="02020500000000000000" pitchFamily="18" charset="-120"/>
              </a:rPr>
              <a:t>Registers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投影片編號版面配置區 3">
            <a:extLst>
              <a:ext uri="{FF2B5EF4-FFF2-40B4-BE49-F238E27FC236}">
                <a16:creationId xmlns:a16="http://schemas.microsoft.com/office/drawing/2014/main" id="{78C5E248-4BCE-45A9-8ED6-B9046A528D1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E5472E67-181A-4EED-804B-629F04A42EBB}" type="slidenum">
              <a:rPr lang="zh-TW" altLang="en-US" sz="800" smtClean="0"/>
              <a:pPr/>
              <a:t>14</a:t>
            </a:fld>
            <a:endParaRPr lang="en-US" altLang="zh-TW" sz="1400"/>
          </a:p>
        </p:txBody>
      </p:sp>
      <p:sp>
        <p:nvSpPr>
          <p:cNvPr id="41986" name="Rectangle 2">
            <a:extLst>
              <a:ext uri="{FF2B5EF4-FFF2-40B4-BE49-F238E27FC236}">
                <a16:creationId xmlns:a16="http://schemas.microsoft.com/office/drawing/2014/main" id="{E51B907C-723B-4EF6-A668-EF16EFC8121E}"/>
              </a:ext>
            </a:extLst>
          </p:cNvPr>
          <p:cNvSpPr>
            <a:spLocks noGrp="1" noChangeArrowheads="1"/>
          </p:cNvSpPr>
          <p:nvPr>
            <p:ph type="title"/>
          </p:nvPr>
        </p:nvSpPr>
        <p:spPr/>
        <p:txBody>
          <a:bodyPr/>
          <a:lstStyle/>
          <a:p>
            <a:r>
              <a:rPr lang="en-US" altLang="zh-TW">
                <a:ea typeface="新細明體" panose="02020500000000000000" pitchFamily="18" charset="-120"/>
              </a:rPr>
              <a:t>Load</a:t>
            </a:r>
          </a:p>
        </p:txBody>
      </p:sp>
      <p:sp>
        <p:nvSpPr>
          <p:cNvPr id="41987" name="Rectangle 3">
            <a:extLst>
              <a:ext uri="{FF2B5EF4-FFF2-40B4-BE49-F238E27FC236}">
                <a16:creationId xmlns:a16="http://schemas.microsoft.com/office/drawing/2014/main" id="{0A15EAFA-6974-4D09-9283-1FCFFEE7A4EB}"/>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Load.  </a:t>
            </a:r>
            <a:r>
              <a:rPr lang="en-US" altLang="zh-TW">
                <a:solidFill>
                  <a:schemeClr val="tx1"/>
                </a:solidFill>
                <a:ea typeface="新細明體" panose="02020500000000000000" pitchFamily="18" charset="-120"/>
              </a:rPr>
              <a:t>(opcode  8)</a:t>
            </a:r>
          </a:p>
          <a:p>
            <a:pPr lvl="1"/>
            <a:r>
              <a:rPr lang="en-US" altLang="zh-TW">
                <a:ea typeface="新細明體" panose="02020500000000000000" pitchFamily="18" charset="-120"/>
              </a:rPr>
              <a:t>Loads the contents of some memory location into a register.</a:t>
            </a:r>
          </a:p>
          <a:p>
            <a:pPr lvl="1"/>
            <a:r>
              <a:rPr lang="en-US" altLang="zh-TW" sz="2000" b="1">
                <a:latin typeface="Courier New" panose="02070309020205020404" pitchFamily="49" charset="0"/>
                <a:ea typeface="新細明體" panose="02020500000000000000" pitchFamily="18" charset="-120"/>
              </a:rPr>
              <a:t>8A00</a:t>
            </a:r>
            <a:r>
              <a:rPr lang="en-US" altLang="zh-TW">
                <a:ea typeface="新細明體" panose="02020500000000000000" pitchFamily="18" charset="-120"/>
              </a:rPr>
              <a:t> means load the contents of memory cell </a:t>
            </a:r>
            <a:r>
              <a:rPr lang="en-US" altLang="zh-TW" sz="2000" b="1">
                <a:latin typeface="Courier New" panose="02070309020205020404" pitchFamily="49" charset="0"/>
                <a:ea typeface="新細明體" panose="02020500000000000000" pitchFamily="18" charset="-120"/>
              </a:rPr>
              <a:t>00</a:t>
            </a:r>
            <a:r>
              <a:rPr lang="en-US" altLang="zh-TW">
                <a:ea typeface="新細明體" panose="02020500000000000000" pitchFamily="18" charset="-120"/>
              </a:rPr>
              <a:t> into register </a:t>
            </a:r>
            <a:r>
              <a:rPr lang="en-US" altLang="zh-TW" sz="2000" b="1">
                <a:latin typeface="Courier New" panose="02070309020205020404" pitchFamily="49" charset="0"/>
                <a:ea typeface="新細明體" panose="02020500000000000000" pitchFamily="18" charset="-120"/>
              </a:rPr>
              <a:t>A</a:t>
            </a:r>
            <a:r>
              <a:rPr lang="en-US" altLang="zh-TW">
                <a:ea typeface="新細明體" panose="02020500000000000000" pitchFamily="18" charset="-120"/>
              </a:rPr>
              <a:t>.</a:t>
            </a:r>
            <a:endParaRPr lang="en-US" altLang="zh-TW" sz="2000">
              <a:latin typeface="Courier New" panose="02070309020205020404" pitchFamily="49" charset="0"/>
              <a:ea typeface="新細明體" panose="02020500000000000000" pitchFamily="18" charset="-120"/>
              <a:sym typeface="Symbol" panose="05050102010706020507" pitchFamily="18" charset="2"/>
            </a:endParaRPr>
          </a:p>
          <a:p>
            <a:pPr marL="0" indent="0"/>
            <a:endParaRPr lang="zh-TW" altLang="en-US">
              <a:ea typeface="新細明體" panose="02020500000000000000" pitchFamily="18" charset="-120"/>
            </a:endParaRPr>
          </a:p>
        </p:txBody>
      </p:sp>
      <p:sp>
        <p:nvSpPr>
          <p:cNvPr id="41988" name="Rectangle 4">
            <a:extLst>
              <a:ext uri="{FF2B5EF4-FFF2-40B4-BE49-F238E27FC236}">
                <a16:creationId xmlns:a16="http://schemas.microsoft.com/office/drawing/2014/main" id="{C732A42C-EB91-483F-B9D2-E81246E7F0CC}"/>
              </a:ext>
            </a:extLst>
          </p:cNvPr>
          <p:cNvSpPr>
            <a:spLocks noChangeArrowheads="1"/>
          </p:cNvSpPr>
          <p:nvPr/>
        </p:nvSpPr>
        <p:spPr bwMode="auto">
          <a:xfrm>
            <a:off x="4459288" y="6143625"/>
            <a:ext cx="3770312" cy="333375"/>
          </a:xfrm>
          <a:prstGeom prst="rect">
            <a:avLst/>
          </a:prstGeom>
          <a:solidFill>
            <a:srgbClr val="969696"/>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addr</a:t>
            </a:r>
          </a:p>
        </p:txBody>
      </p:sp>
      <p:sp>
        <p:nvSpPr>
          <p:cNvPr id="41989" name="Rectangle 5">
            <a:extLst>
              <a:ext uri="{FF2B5EF4-FFF2-40B4-BE49-F238E27FC236}">
                <a16:creationId xmlns:a16="http://schemas.microsoft.com/office/drawing/2014/main" id="{D99037E5-2928-4C81-B1CE-ABF01D8D6F65}"/>
              </a:ext>
            </a:extLst>
          </p:cNvPr>
          <p:cNvSpPr>
            <a:spLocks noChangeArrowheads="1"/>
          </p:cNvSpPr>
          <p:nvPr/>
        </p:nvSpPr>
        <p:spPr bwMode="auto">
          <a:xfrm>
            <a:off x="169545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1990" name="Rectangle 6">
            <a:extLst>
              <a:ext uri="{FF2B5EF4-FFF2-40B4-BE49-F238E27FC236}">
                <a16:creationId xmlns:a16="http://schemas.microsoft.com/office/drawing/2014/main" id="{CA5BE60D-E15D-4B05-B391-E53A6CA84186}"/>
              </a:ext>
            </a:extLst>
          </p:cNvPr>
          <p:cNvSpPr>
            <a:spLocks noChangeArrowheads="1"/>
          </p:cNvSpPr>
          <p:nvPr/>
        </p:nvSpPr>
        <p:spPr bwMode="auto">
          <a:xfrm>
            <a:off x="169545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13</a:t>
            </a:r>
          </a:p>
        </p:txBody>
      </p:sp>
      <p:sp>
        <p:nvSpPr>
          <p:cNvPr id="41991" name="Rectangle 7">
            <a:extLst>
              <a:ext uri="{FF2B5EF4-FFF2-40B4-BE49-F238E27FC236}">
                <a16:creationId xmlns:a16="http://schemas.microsoft.com/office/drawing/2014/main" id="{BD6FAE91-240E-40FE-99B5-24B72253BCB8}"/>
              </a:ext>
            </a:extLst>
          </p:cNvPr>
          <p:cNvSpPr>
            <a:spLocks noChangeArrowheads="1"/>
          </p:cNvSpPr>
          <p:nvPr/>
        </p:nvSpPr>
        <p:spPr bwMode="auto">
          <a:xfrm>
            <a:off x="2162175"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1992" name="Rectangle 8">
            <a:extLst>
              <a:ext uri="{FF2B5EF4-FFF2-40B4-BE49-F238E27FC236}">
                <a16:creationId xmlns:a16="http://schemas.microsoft.com/office/drawing/2014/main" id="{61F7CC12-93D3-4CD4-B438-BD4CCE8C1E4A}"/>
              </a:ext>
            </a:extLst>
          </p:cNvPr>
          <p:cNvSpPr>
            <a:spLocks noChangeArrowheads="1"/>
          </p:cNvSpPr>
          <p:nvPr/>
        </p:nvSpPr>
        <p:spPr bwMode="auto">
          <a:xfrm>
            <a:off x="2162175"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12</a:t>
            </a:r>
          </a:p>
        </p:txBody>
      </p:sp>
      <p:sp>
        <p:nvSpPr>
          <p:cNvPr id="41993" name="Rectangle 9">
            <a:extLst>
              <a:ext uri="{FF2B5EF4-FFF2-40B4-BE49-F238E27FC236}">
                <a16:creationId xmlns:a16="http://schemas.microsoft.com/office/drawing/2014/main" id="{A6F8B1C2-EA85-4D64-9E10-B5AA689D79AB}"/>
              </a:ext>
            </a:extLst>
          </p:cNvPr>
          <p:cNvSpPr>
            <a:spLocks noChangeArrowheads="1"/>
          </p:cNvSpPr>
          <p:nvPr/>
        </p:nvSpPr>
        <p:spPr bwMode="auto">
          <a:xfrm>
            <a:off x="262890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1</a:t>
            </a:r>
          </a:p>
        </p:txBody>
      </p:sp>
      <p:sp>
        <p:nvSpPr>
          <p:cNvPr id="41994" name="Rectangle 10">
            <a:extLst>
              <a:ext uri="{FF2B5EF4-FFF2-40B4-BE49-F238E27FC236}">
                <a16:creationId xmlns:a16="http://schemas.microsoft.com/office/drawing/2014/main" id="{026E51FF-032B-4204-9AB1-6E2378A54B40}"/>
              </a:ext>
            </a:extLst>
          </p:cNvPr>
          <p:cNvSpPr>
            <a:spLocks noChangeArrowheads="1"/>
          </p:cNvSpPr>
          <p:nvPr/>
        </p:nvSpPr>
        <p:spPr bwMode="auto">
          <a:xfrm>
            <a:off x="262890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11</a:t>
            </a:r>
          </a:p>
        </p:txBody>
      </p:sp>
      <p:sp>
        <p:nvSpPr>
          <p:cNvPr id="41995" name="Rectangle 11">
            <a:extLst>
              <a:ext uri="{FF2B5EF4-FFF2-40B4-BE49-F238E27FC236}">
                <a16:creationId xmlns:a16="http://schemas.microsoft.com/office/drawing/2014/main" id="{0D66158B-420C-47F8-A382-E7C5FE9CE282}"/>
              </a:ext>
            </a:extLst>
          </p:cNvPr>
          <p:cNvSpPr>
            <a:spLocks noChangeArrowheads="1"/>
          </p:cNvSpPr>
          <p:nvPr/>
        </p:nvSpPr>
        <p:spPr bwMode="auto">
          <a:xfrm>
            <a:off x="3095625"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1996" name="Rectangle 12">
            <a:extLst>
              <a:ext uri="{FF2B5EF4-FFF2-40B4-BE49-F238E27FC236}">
                <a16:creationId xmlns:a16="http://schemas.microsoft.com/office/drawing/2014/main" id="{E4378DC8-7F2E-484C-A6C7-7633D81B84A3}"/>
              </a:ext>
            </a:extLst>
          </p:cNvPr>
          <p:cNvSpPr>
            <a:spLocks noChangeArrowheads="1"/>
          </p:cNvSpPr>
          <p:nvPr/>
        </p:nvSpPr>
        <p:spPr bwMode="auto">
          <a:xfrm>
            <a:off x="3095625"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10</a:t>
            </a:r>
          </a:p>
        </p:txBody>
      </p:sp>
      <p:sp>
        <p:nvSpPr>
          <p:cNvPr id="41997" name="Rectangle 13">
            <a:extLst>
              <a:ext uri="{FF2B5EF4-FFF2-40B4-BE49-F238E27FC236}">
                <a16:creationId xmlns:a16="http://schemas.microsoft.com/office/drawing/2014/main" id="{52A7EB14-99F9-4B35-A8F4-4FF68E66191F}"/>
              </a:ext>
            </a:extLst>
          </p:cNvPr>
          <p:cNvSpPr>
            <a:spLocks noChangeArrowheads="1"/>
          </p:cNvSpPr>
          <p:nvPr/>
        </p:nvSpPr>
        <p:spPr bwMode="auto">
          <a:xfrm>
            <a:off x="76200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1</a:t>
            </a:r>
          </a:p>
        </p:txBody>
      </p:sp>
      <p:sp>
        <p:nvSpPr>
          <p:cNvPr id="41998" name="Rectangle 14">
            <a:extLst>
              <a:ext uri="{FF2B5EF4-FFF2-40B4-BE49-F238E27FC236}">
                <a16:creationId xmlns:a16="http://schemas.microsoft.com/office/drawing/2014/main" id="{86CFE355-1AB8-440D-B481-4582AC781557}"/>
              </a:ext>
            </a:extLst>
          </p:cNvPr>
          <p:cNvSpPr>
            <a:spLocks noChangeArrowheads="1"/>
          </p:cNvSpPr>
          <p:nvPr/>
        </p:nvSpPr>
        <p:spPr bwMode="auto">
          <a:xfrm>
            <a:off x="76200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15</a:t>
            </a:r>
          </a:p>
        </p:txBody>
      </p:sp>
      <p:sp>
        <p:nvSpPr>
          <p:cNvPr id="41999" name="Rectangle 15">
            <a:extLst>
              <a:ext uri="{FF2B5EF4-FFF2-40B4-BE49-F238E27FC236}">
                <a16:creationId xmlns:a16="http://schemas.microsoft.com/office/drawing/2014/main" id="{2E49694C-0DC4-4886-922D-AEBB8493CF5E}"/>
              </a:ext>
            </a:extLst>
          </p:cNvPr>
          <p:cNvSpPr>
            <a:spLocks noChangeArrowheads="1"/>
          </p:cNvSpPr>
          <p:nvPr/>
        </p:nvSpPr>
        <p:spPr bwMode="auto">
          <a:xfrm>
            <a:off x="1228725"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2000" name="Rectangle 16">
            <a:extLst>
              <a:ext uri="{FF2B5EF4-FFF2-40B4-BE49-F238E27FC236}">
                <a16:creationId xmlns:a16="http://schemas.microsoft.com/office/drawing/2014/main" id="{CA902F4E-FEC7-4223-AF67-269932305E32}"/>
              </a:ext>
            </a:extLst>
          </p:cNvPr>
          <p:cNvSpPr>
            <a:spLocks noChangeArrowheads="1"/>
          </p:cNvSpPr>
          <p:nvPr/>
        </p:nvSpPr>
        <p:spPr bwMode="auto">
          <a:xfrm>
            <a:off x="1228725"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14</a:t>
            </a:r>
          </a:p>
        </p:txBody>
      </p:sp>
      <p:sp>
        <p:nvSpPr>
          <p:cNvPr id="42001" name="Rectangle 17">
            <a:extLst>
              <a:ext uri="{FF2B5EF4-FFF2-40B4-BE49-F238E27FC236}">
                <a16:creationId xmlns:a16="http://schemas.microsoft.com/office/drawing/2014/main" id="{807F8900-8284-425A-8104-40B2A244A5D7}"/>
              </a:ext>
            </a:extLst>
          </p:cNvPr>
          <p:cNvSpPr>
            <a:spLocks noChangeArrowheads="1"/>
          </p:cNvSpPr>
          <p:nvPr/>
        </p:nvSpPr>
        <p:spPr bwMode="auto">
          <a:xfrm>
            <a:off x="449580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2002" name="Rectangle 18">
            <a:extLst>
              <a:ext uri="{FF2B5EF4-FFF2-40B4-BE49-F238E27FC236}">
                <a16:creationId xmlns:a16="http://schemas.microsoft.com/office/drawing/2014/main" id="{F9165259-6AA7-4726-8D30-ED7C2789E3D7}"/>
              </a:ext>
            </a:extLst>
          </p:cNvPr>
          <p:cNvSpPr>
            <a:spLocks noChangeArrowheads="1"/>
          </p:cNvSpPr>
          <p:nvPr/>
        </p:nvSpPr>
        <p:spPr bwMode="auto">
          <a:xfrm>
            <a:off x="449580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7</a:t>
            </a:r>
          </a:p>
        </p:txBody>
      </p:sp>
      <p:sp>
        <p:nvSpPr>
          <p:cNvPr id="42003" name="Rectangle 19">
            <a:extLst>
              <a:ext uri="{FF2B5EF4-FFF2-40B4-BE49-F238E27FC236}">
                <a16:creationId xmlns:a16="http://schemas.microsoft.com/office/drawing/2014/main" id="{30E64F48-3A02-4AE2-9EA2-0DBF16A324DE}"/>
              </a:ext>
            </a:extLst>
          </p:cNvPr>
          <p:cNvSpPr>
            <a:spLocks noChangeArrowheads="1"/>
          </p:cNvSpPr>
          <p:nvPr/>
        </p:nvSpPr>
        <p:spPr bwMode="auto">
          <a:xfrm>
            <a:off x="609600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a:t>
            </a:r>
          </a:p>
        </p:txBody>
      </p:sp>
      <p:sp>
        <p:nvSpPr>
          <p:cNvPr id="42004" name="Rectangle 20">
            <a:extLst>
              <a:ext uri="{FF2B5EF4-FFF2-40B4-BE49-F238E27FC236}">
                <a16:creationId xmlns:a16="http://schemas.microsoft.com/office/drawing/2014/main" id="{4E7B9785-5D4B-4DCA-BE81-C3C8991A2682}"/>
              </a:ext>
            </a:extLst>
          </p:cNvPr>
          <p:cNvSpPr>
            <a:spLocks noChangeArrowheads="1"/>
          </p:cNvSpPr>
          <p:nvPr/>
        </p:nvSpPr>
        <p:spPr bwMode="auto">
          <a:xfrm>
            <a:off x="609600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6</a:t>
            </a:r>
          </a:p>
        </p:txBody>
      </p:sp>
      <p:sp>
        <p:nvSpPr>
          <p:cNvPr id="42005" name="Rectangle 21">
            <a:extLst>
              <a:ext uri="{FF2B5EF4-FFF2-40B4-BE49-F238E27FC236}">
                <a16:creationId xmlns:a16="http://schemas.microsoft.com/office/drawing/2014/main" id="{648B7F88-1A03-424E-97DD-D226128DA35F}"/>
              </a:ext>
            </a:extLst>
          </p:cNvPr>
          <p:cNvSpPr>
            <a:spLocks noChangeArrowheads="1"/>
          </p:cNvSpPr>
          <p:nvPr/>
        </p:nvSpPr>
        <p:spPr bwMode="auto">
          <a:xfrm>
            <a:off x="356235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1</a:t>
            </a:r>
          </a:p>
        </p:txBody>
      </p:sp>
      <p:sp>
        <p:nvSpPr>
          <p:cNvPr id="42006" name="Rectangle 22">
            <a:extLst>
              <a:ext uri="{FF2B5EF4-FFF2-40B4-BE49-F238E27FC236}">
                <a16:creationId xmlns:a16="http://schemas.microsoft.com/office/drawing/2014/main" id="{B2C54D06-988A-409D-8A10-BCB896943892}"/>
              </a:ext>
            </a:extLst>
          </p:cNvPr>
          <p:cNvSpPr>
            <a:spLocks noChangeArrowheads="1"/>
          </p:cNvSpPr>
          <p:nvPr/>
        </p:nvSpPr>
        <p:spPr bwMode="auto">
          <a:xfrm>
            <a:off x="356235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9</a:t>
            </a:r>
          </a:p>
        </p:txBody>
      </p:sp>
      <p:sp>
        <p:nvSpPr>
          <p:cNvPr id="42007" name="Rectangle 23">
            <a:extLst>
              <a:ext uri="{FF2B5EF4-FFF2-40B4-BE49-F238E27FC236}">
                <a16:creationId xmlns:a16="http://schemas.microsoft.com/office/drawing/2014/main" id="{B024F4F2-41C4-47B9-84EE-EAF3FCE9F006}"/>
              </a:ext>
            </a:extLst>
          </p:cNvPr>
          <p:cNvSpPr>
            <a:spLocks noChangeArrowheads="1"/>
          </p:cNvSpPr>
          <p:nvPr/>
        </p:nvSpPr>
        <p:spPr bwMode="auto">
          <a:xfrm>
            <a:off x="4029075"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2008" name="Rectangle 24">
            <a:extLst>
              <a:ext uri="{FF2B5EF4-FFF2-40B4-BE49-F238E27FC236}">
                <a16:creationId xmlns:a16="http://schemas.microsoft.com/office/drawing/2014/main" id="{EDE1AF1C-3510-437A-93F2-1A69A164829C}"/>
              </a:ext>
            </a:extLst>
          </p:cNvPr>
          <p:cNvSpPr>
            <a:spLocks noChangeArrowheads="1"/>
          </p:cNvSpPr>
          <p:nvPr/>
        </p:nvSpPr>
        <p:spPr bwMode="auto">
          <a:xfrm>
            <a:off x="4029075"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8</a:t>
            </a:r>
          </a:p>
        </p:txBody>
      </p:sp>
      <p:sp>
        <p:nvSpPr>
          <p:cNvPr id="42009" name="Rectangle 25">
            <a:extLst>
              <a:ext uri="{FF2B5EF4-FFF2-40B4-BE49-F238E27FC236}">
                <a16:creationId xmlns:a16="http://schemas.microsoft.com/office/drawing/2014/main" id="{DD8AAD2B-BD06-4AB0-A0A7-D2AABC9426A6}"/>
              </a:ext>
            </a:extLst>
          </p:cNvPr>
          <p:cNvSpPr>
            <a:spLocks noChangeArrowheads="1"/>
          </p:cNvSpPr>
          <p:nvPr/>
        </p:nvSpPr>
        <p:spPr bwMode="auto">
          <a:xfrm>
            <a:off x="4962525"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2010" name="Rectangle 26">
            <a:extLst>
              <a:ext uri="{FF2B5EF4-FFF2-40B4-BE49-F238E27FC236}">
                <a16:creationId xmlns:a16="http://schemas.microsoft.com/office/drawing/2014/main" id="{BFDC8FC1-6AD3-4201-BF24-3C4FBCDC033F}"/>
              </a:ext>
            </a:extLst>
          </p:cNvPr>
          <p:cNvSpPr>
            <a:spLocks noChangeArrowheads="1"/>
          </p:cNvSpPr>
          <p:nvPr/>
        </p:nvSpPr>
        <p:spPr bwMode="auto">
          <a:xfrm>
            <a:off x="4962525"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6</a:t>
            </a:r>
          </a:p>
        </p:txBody>
      </p:sp>
      <p:sp>
        <p:nvSpPr>
          <p:cNvPr id="42011" name="Rectangle 27">
            <a:extLst>
              <a:ext uri="{FF2B5EF4-FFF2-40B4-BE49-F238E27FC236}">
                <a16:creationId xmlns:a16="http://schemas.microsoft.com/office/drawing/2014/main" id="{9FA7E6B4-682D-4F76-B609-7EC4D6150438}"/>
              </a:ext>
            </a:extLst>
          </p:cNvPr>
          <p:cNvSpPr>
            <a:spLocks noChangeArrowheads="1"/>
          </p:cNvSpPr>
          <p:nvPr/>
        </p:nvSpPr>
        <p:spPr bwMode="auto">
          <a:xfrm>
            <a:off x="5895975"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2012" name="Rectangle 28">
            <a:extLst>
              <a:ext uri="{FF2B5EF4-FFF2-40B4-BE49-F238E27FC236}">
                <a16:creationId xmlns:a16="http://schemas.microsoft.com/office/drawing/2014/main" id="{58C56072-D191-4273-9510-86FD209874E5}"/>
              </a:ext>
            </a:extLst>
          </p:cNvPr>
          <p:cNvSpPr>
            <a:spLocks noChangeArrowheads="1"/>
          </p:cNvSpPr>
          <p:nvPr/>
        </p:nvSpPr>
        <p:spPr bwMode="auto">
          <a:xfrm>
            <a:off x="5895975"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4</a:t>
            </a:r>
          </a:p>
        </p:txBody>
      </p:sp>
      <p:sp>
        <p:nvSpPr>
          <p:cNvPr id="42013" name="Rectangle 29">
            <a:extLst>
              <a:ext uri="{FF2B5EF4-FFF2-40B4-BE49-F238E27FC236}">
                <a16:creationId xmlns:a16="http://schemas.microsoft.com/office/drawing/2014/main" id="{2C74C675-AFA2-4A82-97F0-3C8BA750A101}"/>
              </a:ext>
            </a:extLst>
          </p:cNvPr>
          <p:cNvSpPr>
            <a:spLocks noChangeArrowheads="1"/>
          </p:cNvSpPr>
          <p:nvPr/>
        </p:nvSpPr>
        <p:spPr bwMode="auto">
          <a:xfrm>
            <a:off x="729615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2014" name="Rectangle 30">
            <a:extLst>
              <a:ext uri="{FF2B5EF4-FFF2-40B4-BE49-F238E27FC236}">
                <a16:creationId xmlns:a16="http://schemas.microsoft.com/office/drawing/2014/main" id="{3E0618E0-772C-4F28-BFA2-4DA43DCB20AA}"/>
              </a:ext>
            </a:extLst>
          </p:cNvPr>
          <p:cNvSpPr>
            <a:spLocks noChangeArrowheads="1"/>
          </p:cNvSpPr>
          <p:nvPr/>
        </p:nvSpPr>
        <p:spPr bwMode="auto">
          <a:xfrm>
            <a:off x="729615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a:t>
            </a:r>
          </a:p>
        </p:txBody>
      </p:sp>
      <p:sp>
        <p:nvSpPr>
          <p:cNvPr id="42015" name="Rectangle 31">
            <a:extLst>
              <a:ext uri="{FF2B5EF4-FFF2-40B4-BE49-F238E27FC236}">
                <a16:creationId xmlns:a16="http://schemas.microsoft.com/office/drawing/2014/main" id="{D7C3E47A-29AC-443F-A450-AB4398FD06F4}"/>
              </a:ext>
            </a:extLst>
          </p:cNvPr>
          <p:cNvSpPr>
            <a:spLocks noChangeArrowheads="1"/>
          </p:cNvSpPr>
          <p:nvPr/>
        </p:nvSpPr>
        <p:spPr bwMode="auto">
          <a:xfrm>
            <a:off x="7762875"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2016" name="Rectangle 32">
            <a:extLst>
              <a:ext uri="{FF2B5EF4-FFF2-40B4-BE49-F238E27FC236}">
                <a16:creationId xmlns:a16="http://schemas.microsoft.com/office/drawing/2014/main" id="{BD6C48F4-1CEA-46BB-926D-C8A10031BDF7}"/>
              </a:ext>
            </a:extLst>
          </p:cNvPr>
          <p:cNvSpPr>
            <a:spLocks noChangeArrowheads="1"/>
          </p:cNvSpPr>
          <p:nvPr/>
        </p:nvSpPr>
        <p:spPr bwMode="auto">
          <a:xfrm>
            <a:off x="7762875"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0</a:t>
            </a:r>
          </a:p>
        </p:txBody>
      </p:sp>
      <p:sp>
        <p:nvSpPr>
          <p:cNvPr id="42017" name="Rectangle 33">
            <a:extLst>
              <a:ext uri="{FF2B5EF4-FFF2-40B4-BE49-F238E27FC236}">
                <a16:creationId xmlns:a16="http://schemas.microsoft.com/office/drawing/2014/main" id="{D6F34F2A-A1A8-4168-9288-230FEF4552D5}"/>
              </a:ext>
            </a:extLst>
          </p:cNvPr>
          <p:cNvSpPr>
            <a:spLocks noChangeArrowheads="1"/>
          </p:cNvSpPr>
          <p:nvPr/>
        </p:nvSpPr>
        <p:spPr bwMode="auto">
          <a:xfrm>
            <a:off x="636270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2018" name="Rectangle 34">
            <a:extLst>
              <a:ext uri="{FF2B5EF4-FFF2-40B4-BE49-F238E27FC236}">
                <a16:creationId xmlns:a16="http://schemas.microsoft.com/office/drawing/2014/main" id="{A3B08786-4D85-49C5-A9FB-FB9457C2092A}"/>
              </a:ext>
            </a:extLst>
          </p:cNvPr>
          <p:cNvSpPr>
            <a:spLocks noChangeArrowheads="1"/>
          </p:cNvSpPr>
          <p:nvPr/>
        </p:nvSpPr>
        <p:spPr bwMode="auto">
          <a:xfrm>
            <a:off x="636270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3</a:t>
            </a:r>
          </a:p>
        </p:txBody>
      </p:sp>
      <p:sp>
        <p:nvSpPr>
          <p:cNvPr id="42019" name="Rectangle 35">
            <a:extLst>
              <a:ext uri="{FF2B5EF4-FFF2-40B4-BE49-F238E27FC236}">
                <a16:creationId xmlns:a16="http://schemas.microsoft.com/office/drawing/2014/main" id="{982D08E7-D801-4B6B-8CBF-064868CA2065}"/>
              </a:ext>
            </a:extLst>
          </p:cNvPr>
          <p:cNvSpPr>
            <a:spLocks noChangeArrowheads="1"/>
          </p:cNvSpPr>
          <p:nvPr/>
        </p:nvSpPr>
        <p:spPr bwMode="auto">
          <a:xfrm>
            <a:off x="6829425"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2020" name="Rectangle 36">
            <a:extLst>
              <a:ext uri="{FF2B5EF4-FFF2-40B4-BE49-F238E27FC236}">
                <a16:creationId xmlns:a16="http://schemas.microsoft.com/office/drawing/2014/main" id="{1F0537E5-0834-45EA-A065-E1E16902DE76}"/>
              </a:ext>
            </a:extLst>
          </p:cNvPr>
          <p:cNvSpPr>
            <a:spLocks noChangeArrowheads="1"/>
          </p:cNvSpPr>
          <p:nvPr/>
        </p:nvSpPr>
        <p:spPr bwMode="auto">
          <a:xfrm>
            <a:off x="6829425"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2</a:t>
            </a:r>
          </a:p>
        </p:txBody>
      </p:sp>
      <p:sp>
        <p:nvSpPr>
          <p:cNvPr id="42021" name="Rectangle 37">
            <a:extLst>
              <a:ext uri="{FF2B5EF4-FFF2-40B4-BE49-F238E27FC236}">
                <a16:creationId xmlns:a16="http://schemas.microsoft.com/office/drawing/2014/main" id="{4249E255-D806-4785-99B8-78BD712C6D4E}"/>
              </a:ext>
            </a:extLst>
          </p:cNvPr>
          <p:cNvSpPr>
            <a:spLocks noChangeArrowheads="1"/>
          </p:cNvSpPr>
          <p:nvPr/>
        </p:nvSpPr>
        <p:spPr bwMode="auto">
          <a:xfrm>
            <a:off x="542925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2022" name="Rectangle 38">
            <a:extLst>
              <a:ext uri="{FF2B5EF4-FFF2-40B4-BE49-F238E27FC236}">
                <a16:creationId xmlns:a16="http://schemas.microsoft.com/office/drawing/2014/main" id="{E9CAE953-88CA-4ED7-AF0D-FC3E1921F5FE}"/>
              </a:ext>
            </a:extLst>
          </p:cNvPr>
          <p:cNvSpPr>
            <a:spLocks noChangeArrowheads="1"/>
          </p:cNvSpPr>
          <p:nvPr/>
        </p:nvSpPr>
        <p:spPr bwMode="auto">
          <a:xfrm>
            <a:off x="542925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5</a:t>
            </a:r>
          </a:p>
        </p:txBody>
      </p:sp>
      <p:sp>
        <p:nvSpPr>
          <p:cNvPr id="42023" name="Rectangle 39">
            <a:extLst>
              <a:ext uri="{FF2B5EF4-FFF2-40B4-BE49-F238E27FC236}">
                <a16:creationId xmlns:a16="http://schemas.microsoft.com/office/drawing/2014/main" id="{FB1FF912-7699-4B90-BCE9-59185F49ECB5}"/>
              </a:ext>
            </a:extLst>
          </p:cNvPr>
          <p:cNvSpPr>
            <a:spLocks noChangeArrowheads="1"/>
          </p:cNvSpPr>
          <p:nvPr/>
        </p:nvSpPr>
        <p:spPr bwMode="auto">
          <a:xfrm>
            <a:off x="762000" y="5810250"/>
            <a:ext cx="1866900"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8</a:t>
            </a:r>
            <a:r>
              <a:rPr kumimoji="0" lang="en-US" altLang="zh-TW" baseline="-25000">
                <a:latin typeface="Courier New" panose="02070309020205020404" pitchFamily="49" charset="0"/>
                <a:ea typeface="新細明體" panose="02020500000000000000" pitchFamily="18" charset="-120"/>
              </a:rPr>
              <a:t>16</a:t>
            </a:r>
            <a:endParaRPr kumimoji="0" lang="en-US" altLang="zh-TW">
              <a:latin typeface="Courier New" panose="02070309020205020404" pitchFamily="49" charset="0"/>
              <a:ea typeface="新細明體" panose="02020500000000000000" pitchFamily="18" charset="-120"/>
            </a:endParaRPr>
          </a:p>
        </p:txBody>
      </p:sp>
      <p:sp>
        <p:nvSpPr>
          <p:cNvPr id="42024" name="Rectangle 40">
            <a:extLst>
              <a:ext uri="{FF2B5EF4-FFF2-40B4-BE49-F238E27FC236}">
                <a16:creationId xmlns:a16="http://schemas.microsoft.com/office/drawing/2014/main" id="{96779E3F-8F95-4A4C-A436-1727E5D12C9F}"/>
              </a:ext>
            </a:extLst>
          </p:cNvPr>
          <p:cNvSpPr>
            <a:spLocks noChangeArrowheads="1"/>
          </p:cNvSpPr>
          <p:nvPr/>
        </p:nvSpPr>
        <p:spPr bwMode="auto">
          <a:xfrm>
            <a:off x="2628900" y="5810250"/>
            <a:ext cx="1866900"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A</a:t>
            </a:r>
            <a:r>
              <a:rPr kumimoji="0" lang="en-US" altLang="zh-TW" baseline="-25000">
                <a:latin typeface="Courier New" panose="02070309020205020404" pitchFamily="49" charset="0"/>
                <a:ea typeface="新細明體" panose="02020500000000000000" pitchFamily="18" charset="-120"/>
              </a:rPr>
              <a:t>16</a:t>
            </a:r>
          </a:p>
        </p:txBody>
      </p:sp>
      <p:sp>
        <p:nvSpPr>
          <p:cNvPr id="42025" name="Rectangle 41">
            <a:extLst>
              <a:ext uri="{FF2B5EF4-FFF2-40B4-BE49-F238E27FC236}">
                <a16:creationId xmlns:a16="http://schemas.microsoft.com/office/drawing/2014/main" id="{D186D19D-128F-4C74-9357-17D8B2B314D8}"/>
              </a:ext>
            </a:extLst>
          </p:cNvPr>
          <p:cNvSpPr>
            <a:spLocks noChangeArrowheads="1"/>
          </p:cNvSpPr>
          <p:nvPr/>
        </p:nvSpPr>
        <p:spPr bwMode="auto">
          <a:xfrm>
            <a:off x="4495800" y="5810250"/>
            <a:ext cx="3733800"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00</a:t>
            </a:r>
            <a:r>
              <a:rPr kumimoji="0" lang="en-US" altLang="zh-TW" baseline="-25000">
                <a:latin typeface="Courier New" panose="02070309020205020404" pitchFamily="49" charset="0"/>
                <a:ea typeface="新細明體" panose="02020500000000000000" pitchFamily="18" charset="-120"/>
              </a:rPr>
              <a:t>16</a:t>
            </a:r>
          </a:p>
        </p:txBody>
      </p:sp>
      <p:sp>
        <p:nvSpPr>
          <p:cNvPr id="42026" name="Rectangle 42">
            <a:extLst>
              <a:ext uri="{FF2B5EF4-FFF2-40B4-BE49-F238E27FC236}">
                <a16:creationId xmlns:a16="http://schemas.microsoft.com/office/drawing/2014/main" id="{8ADF7E26-B7A0-4E23-943E-F189A8E6EEB5}"/>
              </a:ext>
            </a:extLst>
          </p:cNvPr>
          <p:cNvSpPr>
            <a:spLocks noChangeArrowheads="1"/>
          </p:cNvSpPr>
          <p:nvPr/>
        </p:nvSpPr>
        <p:spPr bwMode="auto">
          <a:xfrm>
            <a:off x="762000" y="6143625"/>
            <a:ext cx="1866900" cy="333375"/>
          </a:xfrm>
          <a:prstGeom prst="rect">
            <a:avLst/>
          </a:prstGeom>
          <a:solidFill>
            <a:srgbClr val="969696"/>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opcode</a:t>
            </a:r>
          </a:p>
        </p:txBody>
      </p:sp>
      <p:sp>
        <p:nvSpPr>
          <p:cNvPr id="42027" name="Rectangle 43">
            <a:extLst>
              <a:ext uri="{FF2B5EF4-FFF2-40B4-BE49-F238E27FC236}">
                <a16:creationId xmlns:a16="http://schemas.microsoft.com/office/drawing/2014/main" id="{5D98A839-9DFE-4DE5-A121-F28309B8FE4B}"/>
              </a:ext>
            </a:extLst>
          </p:cNvPr>
          <p:cNvSpPr>
            <a:spLocks noChangeArrowheads="1"/>
          </p:cNvSpPr>
          <p:nvPr/>
        </p:nvSpPr>
        <p:spPr bwMode="auto">
          <a:xfrm>
            <a:off x="2628900" y="6143625"/>
            <a:ext cx="1866900" cy="333375"/>
          </a:xfrm>
          <a:prstGeom prst="rect">
            <a:avLst/>
          </a:prstGeom>
          <a:solidFill>
            <a:srgbClr val="969696"/>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dest d</a:t>
            </a:r>
          </a:p>
        </p:txBody>
      </p:sp>
      <p:sp>
        <p:nvSpPr>
          <p:cNvPr id="42028" name="Rectangle 44">
            <a:extLst>
              <a:ext uri="{FF2B5EF4-FFF2-40B4-BE49-F238E27FC236}">
                <a16:creationId xmlns:a16="http://schemas.microsoft.com/office/drawing/2014/main" id="{2B899A02-7CCF-4617-98BE-10D203F15EE5}"/>
              </a:ext>
            </a:extLst>
          </p:cNvPr>
          <p:cNvSpPr>
            <a:spLocks noChangeArrowheads="1"/>
          </p:cNvSpPr>
          <p:nvPr/>
        </p:nvSpPr>
        <p:spPr bwMode="auto">
          <a:xfrm>
            <a:off x="5280025" y="2352675"/>
            <a:ext cx="3221038" cy="2384425"/>
          </a:xfrm>
          <a:prstGeom prst="rect">
            <a:avLst/>
          </a:prstGeom>
          <a:solidFill>
            <a:schemeClr val="tx2"/>
          </a:solidFill>
          <a:ln>
            <a:noFill/>
          </a:ln>
          <a:extLst>
            <a:ext uri="{91240B29-F687-4F45-9708-019B960494DF}">
              <a14:hiddenLine xmlns:a14="http://schemas.microsoft.com/office/drawing/2010/main" w="15875">
                <a:solidFill>
                  <a:srgbClr val="000000"/>
                </a:solidFill>
                <a:miter lim="800000"/>
                <a:headEnd/>
                <a:tailEnd/>
              </a14:hiddenLine>
            </a:ext>
          </a:extLst>
        </p:spPr>
        <p:txBody>
          <a:bodyPr tIns="91440" bIns="91440">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b="1">
                <a:solidFill>
                  <a:srgbClr val="003399"/>
                </a:solidFill>
                <a:latin typeface="Courier New" panose="02070309020205020404" pitchFamily="49" charset="0"/>
                <a:ea typeface="新細明體" panose="02020500000000000000" pitchFamily="18" charset="-120"/>
              </a:rPr>
              <a:t>00: 0008</a:t>
            </a:r>
            <a:r>
              <a:rPr lang="en-US" altLang="zh-TW" b="1">
                <a:latin typeface="Courier New" panose="02070309020205020404" pitchFamily="49" charset="0"/>
                <a:ea typeface="新細明體" panose="02020500000000000000" pitchFamily="18" charset="-120"/>
              </a:rPr>
              <a:t>   8</a:t>
            </a:r>
          </a:p>
          <a:p>
            <a:r>
              <a:rPr lang="en-US" altLang="zh-TW" b="1">
                <a:solidFill>
                  <a:srgbClr val="003399"/>
                </a:solidFill>
                <a:latin typeface="Courier New" panose="02070309020205020404" pitchFamily="49" charset="0"/>
                <a:ea typeface="新細明體" panose="02020500000000000000" pitchFamily="18" charset="-120"/>
              </a:rPr>
              <a:t>01: 0005</a:t>
            </a:r>
            <a:r>
              <a:rPr lang="en-US" altLang="zh-TW" b="1">
                <a:latin typeface="Courier New" panose="02070309020205020404" pitchFamily="49" charset="0"/>
                <a:ea typeface="新細明體" panose="02020500000000000000" pitchFamily="18" charset="-120"/>
              </a:rPr>
              <a:t>   5</a:t>
            </a:r>
          </a:p>
          <a:p>
            <a:endParaRPr lang="en-US" altLang="zh-TW" b="1">
              <a:latin typeface="Courier New" panose="02070309020205020404" pitchFamily="49" charset="0"/>
              <a:ea typeface="新細明體" panose="02020500000000000000" pitchFamily="18" charset="-120"/>
            </a:endParaRPr>
          </a:p>
          <a:p>
            <a:endParaRPr lang="en-US" altLang="zh-TW" b="1">
              <a:latin typeface="Courier New" panose="02070309020205020404" pitchFamily="49" charset="0"/>
              <a:ea typeface="新細明體" panose="02020500000000000000" pitchFamily="18" charset="-120"/>
            </a:endParaRPr>
          </a:p>
          <a:p>
            <a:r>
              <a:rPr lang="en-US" altLang="zh-TW" b="1">
                <a:solidFill>
                  <a:srgbClr val="003399"/>
                </a:solidFill>
                <a:latin typeface="Courier New" panose="02070309020205020404" pitchFamily="49" charset="0"/>
                <a:ea typeface="新細明體" panose="02020500000000000000" pitchFamily="18" charset="-120"/>
              </a:rPr>
              <a:t>10: 8A00</a:t>
            </a:r>
            <a:r>
              <a:rPr lang="en-US" altLang="zh-TW" b="1">
                <a:latin typeface="Courier New" panose="02070309020205020404" pitchFamily="49" charset="0"/>
                <a:ea typeface="新細明體" panose="02020500000000000000" pitchFamily="18" charset="-120"/>
              </a:rPr>
              <a:t>   RA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mem[00]</a:t>
            </a:r>
          </a:p>
          <a:p>
            <a:r>
              <a:rPr lang="en-US" altLang="zh-TW" b="1">
                <a:solidFill>
                  <a:srgbClr val="003399"/>
                </a:solidFill>
                <a:latin typeface="Courier New" panose="02070309020205020404" pitchFamily="49" charset="0"/>
                <a:ea typeface="新細明體" panose="02020500000000000000" pitchFamily="18" charset="-120"/>
              </a:rPr>
              <a:t>11: 8B01</a:t>
            </a:r>
            <a:r>
              <a:rPr lang="en-US" altLang="zh-TW" b="1">
                <a:latin typeface="Courier New" panose="02070309020205020404" pitchFamily="49" charset="0"/>
                <a:ea typeface="新細明體" panose="02020500000000000000" pitchFamily="18" charset="-120"/>
              </a:rPr>
              <a:t>   RB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mem[01]</a:t>
            </a:r>
          </a:p>
          <a:p>
            <a:r>
              <a:rPr lang="en-US" altLang="zh-TW" b="1">
                <a:solidFill>
                  <a:srgbClr val="003399"/>
                </a:solidFill>
                <a:latin typeface="Courier New" panose="02070309020205020404" pitchFamily="49" charset="0"/>
                <a:ea typeface="新細明體" panose="02020500000000000000" pitchFamily="18" charset="-120"/>
              </a:rPr>
              <a:t>12: 1CAB   </a:t>
            </a:r>
            <a:r>
              <a:rPr lang="en-US" altLang="zh-TW" b="1">
                <a:latin typeface="Courier New" panose="02070309020205020404" pitchFamily="49" charset="0"/>
                <a:ea typeface="新細明體" panose="02020500000000000000" pitchFamily="18" charset="-120"/>
              </a:rPr>
              <a:t>RC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RA + RB</a:t>
            </a:r>
          </a:p>
          <a:p>
            <a:r>
              <a:rPr lang="en-US" altLang="zh-TW" b="1">
                <a:solidFill>
                  <a:srgbClr val="003399"/>
                </a:solidFill>
                <a:latin typeface="Courier New" panose="02070309020205020404" pitchFamily="49" charset="0"/>
                <a:ea typeface="新細明體" panose="02020500000000000000" pitchFamily="18" charset="-120"/>
              </a:rPr>
              <a:t>13: 9CFF</a:t>
            </a:r>
            <a:r>
              <a:rPr lang="en-US" altLang="zh-TW" b="1">
                <a:latin typeface="Courier New" panose="02070309020205020404" pitchFamily="49" charset="0"/>
                <a:ea typeface="新細明體" panose="02020500000000000000" pitchFamily="18" charset="-120"/>
              </a:rPr>
              <a:t>   mem[FF]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RC</a:t>
            </a:r>
          </a:p>
          <a:p>
            <a:r>
              <a:rPr lang="en-US" altLang="zh-TW" b="1">
                <a:solidFill>
                  <a:srgbClr val="003399"/>
                </a:solidFill>
                <a:latin typeface="Courier New" panose="02070309020205020404" pitchFamily="49" charset="0"/>
                <a:ea typeface="新細明體" panose="02020500000000000000" pitchFamily="18" charset="-120"/>
              </a:rPr>
              <a:t>14: 0000</a:t>
            </a:r>
            <a:r>
              <a:rPr lang="en-US" altLang="zh-TW" b="1">
                <a:latin typeface="Courier New" panose="02070309020205020404" pitchFamily="49" charset="0"/>
                <a:ea typeface="新細明體" panose="02020500000000000000" pitchFamily="18" charset="-120"/>
              </a:rPr>
              <a:t>   halt</a:t>
            </a:r>
          </a:p>
        </p:txBody>
      </p:sp>
      <p:sp>
        <p:nvSpPr>
          <p:cNvPr id="42029" name="Text Box 45">
            <a:extLst>
              <a:ext uri="{FF2B5EF4-FFF2-40B4-BE49-F238E27FC236}">
                <a16:creationId xmlns:a16="http://schemas.microsoft.com/office/drawing/2014/main" id="{D3A3E094-A044-421F-B11F-5FE9497CE91B}"/>
              </a:ext>
            </a:extLst>
          </p:cNvPr>
          <p:cNvSpPr txBox="1">
            <a:spLocks noChangeArrowheads="1"/>
          </p:cNvSpPr>
          <p:nvPr/>
        </p:nvSpPr>
        <p:spPr bwMode="auto">
          <a:xfrm>
            <a:off x="7108825" y="2419350"/>
            <a:ext cx="1260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0" tIns="0" rIns="0" bIns="0">
            <a:spAutoFit/>
          </a:bodyPr>
          <a:lstStyle>
            <a:lvl1pPr defTabSz="1019175">
              <a:defRPr kumimoji="1" sz="1600">
                <a:solidFill>
                  <a:schemeClr val="tx1"/>
                </a:solidFill>
                <a:latin typeface="Comic Sans MS" panose="030F0702030302020204" pitchFamily="66" charset="0"/>
              </a:defRPr>
            </a:lvl1pPr>
            <a:lvl2pPr marL="742950" indent="-285750" defTabSz="1019175">
              <a:defRPr kumimoji="1" sz="1600">
                <a:solidFill>
                  <a:schemeClr val="tx1"/>
                </a:solidFill>
                <a:latin typeface="Comic Sans MS" panose="030F0702030302020204" pitchFamily="66" charset="0"/>
              </a:defRPr>
            </a:lvl2pPr>
            <a:lvl3pPr marL="1143000" indent="-228600" defTabSz="1019175">
              <a:defRPr kumimoji="1" sz="1600">
                <a:solidFill>
                  <a:schemeClr val="tx1"/>
                </a:solidFill>
                <a:latin typeface="Comic Sans MS" panose="030F0702030302020204" pitchFamily="66" charset="0"/>
              </a:defRPr>
            </a:lvl3pPr>
            <a:lvl4pPr marL="1600200" indent="-228600" defTabSz="1019175">
              <a:defRPr kumimoji="1" sz="1600">
                <a:solidFill>
                  <a:schemeClr val="tx1"/>
                </a:solidFill>
                <a:latin typeface="Comic Sans MS" panose="030F0702030302020204" pitchFamily="66" charset="0"/>
              </a:defRPr>
            </a:lvl4pPr>
            <a:lvl5pPr marL="2057400" indent="-228600" defTabSz="1019175">
              <a:defRPr kumimoji="1" sz="1600">
                <a:solidFill>
                  <a:schemeClr val="tx1"/>
                </a:solidFill>
                <a:latin typeface="Comic Sans MS" panose="030F0702030302020204" pitchFamily="66" charset="0"/>
              </a:defRPr>
            </a:lvl5pPr>
            <a:lvl6pPr marL="25146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9pPr>
          </a:lstStyle>
          <a:p>
            <a:pPr algn="r">
              <a:spcBef>
                <a:spcPct val="50000"/>
              </a:spcBef>
            </a:pPr>
            <a:r>
              <a:rPr lang="en-US" altLang="zh-TW">
                <a:solidFill>
                  <a:schemeClr val="folHlink"/>
                </a:solidFill>
                <a:ea typeface="新細明體" panose="02020500000000000000" pitchFamily="18" charset="-120"/>
              </a:rPr>
              <a:t>add.toy</a:t>
            </a:r>
          </a:p>
        </p:txBody>
      </p:sp>
      <p:sp>
        <p:nvSpPr>
          <p:cNvPr id="42030" name="Rectangle 46">
            <a:extLst>
              <a:ext uri="{FF2B5EF4-FFF2-40B4-BE49-F238E27FC236}">
                <a16:creationId xmlns:a16="http://schemas.microsoft.com/office/drawing/2014/main" id="{F443E4D3-129E-4CB2-881C-F4FFBBC123C8}"/>
              </a:ext>
            </a:extLst>
          </p:cNvPr>
          <p:cNvSpPr>
            <a:spLocks noChangeArrowheads="1"/>
          </p:cNvSpPr>
          <p:nvPr/>
        </p:nvSpPr>
        <p:spPr bwMode="auto">
          <a:xfrm>
            <a:off x="5291138" y="3405188"/>
            <a:ext cx="3201987" cy="290512"/>
          </a:xfrm>
          <a:prstGeom prst="rect">
            <a:avLst/>
          </a:prstGeom>
          <a:solidFill>
            <a:srgbClr val="000080">
              <a:alpha val="50195"/>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42031" name="Rectangle 47">
            <a:extLst>
              <a:ext uri="{FF2B5EF4-FFF2-40B4-BE49-F238E27FC236}">
                <a16:creationId xmlns:a16="http://schemas.microsoft.com/office/drawing/2014/main" id="{C22DAB74-1CDC-4CF1-8A9C-9687F26BD772}"/>
              </a:ext>
            </a:extLst>
          </p:cNvPr>
          <p:cNvSpPr>
            <a:spLocks noChangeArrowheads="1"/>
          </p:cNvSpPr>
          <p:nvPr/>
        </p:nvSpPr>
        <p:spPr bwMode="auto">
          <a:xfrm>
            <a:off x="3543300" y="3194050"/>
            <a:ext cx="723900" cy="38735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10</a:t>
            </a:r>
          </a:p>
        </p:txBody>
      </p:sp>
      <p:sp>
        <p:nvSpPr>
          <p:cNvPr id="42032" name="Rectangle 48">
            <a:extLst>
              <a:ext uri="{FF2B5EF4-FFF2-40B4-BE49-F238E27FC236}">
                <a16:creationId xmlns:a16="http://schemas.microsoft.com/office/drawing/2014/main" id="{82E1564D-3574-4E4A-8DA6-95DF6879DD52}"/>
              </a:ext>
            </a:extLst>
          </p:cNvPr>
          <p:cNvSpPr>
            <a:spLocks noChangeArrowheads="1"/>
          </p:cNvSpPr>
          <p:nvPr/>
        </p:nvSpPr>
        <p:spPr bwMode="auto">
          <a:xfrm>
            <a:off x="3543300" y="2809875"/>
            <a:ext cx="723900" cy="3841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pc</a:t>
            </a:r>
          </a:p>
        </p:txBody>
      </p:sp>
      <p:sp>
        <p:nvSpPr>
          <p:cNvPr id="42033" name="Rectangle 49">
            <a:extLst>
              <a:ext uri="{FF2B5EF4-FFF2-40B4-BE49-F238E27FC236}">
                <a16:creationId xmlns:a16="http://schemas.microsoft.com/office/drawing/2014/main" id="{F97837CE-D806-43B1-8D21-507548068E91}"/>
              </a:ext>
            </a:extLst>
          </p:cNvPr>
          <p:cNvSpPr>
            <a:spLocks noChangeArrowheads="1"/>
          </p:cNvSpPr>
          <p:nvPr/>
        </p:nvSpPr>
        <p:spPr bwMode="auto">
          <a:xfrm>
            <a:off x="2171700" y="3192463"/>
            <a:ext cx="723900" cy="38735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0000</a:t>
            </a:r>
          </a:p>
        </p:txBody>
      </p:sp>
      <p:sp>
        <p:nvSpPr>
          <p:cNvPr id="42034" name="Rectangle 50">
            <a:extLst>
              <a:ext uri="{FF2B5EF4-FFF2-40B4-BE49-F238E27FC236}">
                <a16:creationId xmlns:a16="http://schemas.microsoft.com/office/drawing/2014/main" id="{914C280F-B7DB-4412-B893-6BA703FDCFAB}"/>
              </a:ext>
            </a:extLst>
          </p:cNvPr>
          <p:cNvSpPr>
            <a:spLocks noChangeArrowheads="1"/>
          </p:cNvSpPr>
          <p:nvPr/>
        </p:nvSpPr>
        <p:spPr bwMode="auto">
          <a:xfrm>
            <a:off x="2171700" y="2808288"/>
            <a:ext cx="723900" cy="3841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RC</a:t>
            </a:r>
          </a:p>
        </p:txBody>
      </p:sp>
      <p:sp>
        <p:nvSpPr>
          <p:cNvPr id="42035" name="Rectangle 51">
            <a:extLst>
              <a:ext uri="{FF2B5EF4-FFF2-40B4-BE49-F238E27FC236}">
                <a16:creationId xmlns:a16="http://schemas.microsoft.com/office/drawing/2014/main" id="{385C9A89-E162-4E3E-818C-690C533F963B}"/>
              </a:ext>
            </a:extLst>
          </p:cNvPr>
          <p:cNvSpPr>
            <a:spLocks noChangeArrowheads="1"/>
          </p:cNvSpPr>
          <p:nvPr/>
        </p:nvSpPr>
        <p:spPr bwMode="auto">
          <a:xfrm>
            <a:off x="723900" y="2808288"/>
            <a:ext cx="723900" cy="3841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RA</a:t>
            </a:r>
          </a:p>
        </p:txBody>
      </p:sp>
      <p:sp>
        <p:nvSpPr>
          <p:cNvPr id="42036" name="Rectangle 52">
            <a:extLst>
              <a:ext uri="{FF2B5EF4-FFF2-40B4-BE49-F238E27FC236}">
                <a16:creationId xmlns:a16="http://schemas.microsoft.com/office/drawing/2014/main" id="{A4915B93-E448-44C6-8119-FCA0EDC59AB9}"/>
              </a:ext>
            </a:extLst>
          </p:cNvPr>
          <p:cNvSpPr>
            <a:spLocks noChangeArrowheads="1"/>
          </p:cNvSpPr>
          <p:nvPr/>
        </p:nvSpPr>
        <p:spPr bwMode="auto">
          <a:xfrm>
            <a:off x="1447800" y="3192463"/>
            <a:ext cx="723900" cy="38735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0000</a:t>
            </a:r>
          </a:p>
        </p:txBody>
      </p:sp>
      <p:sp>
        <p:nvSpPr>
          <p:cNvPr id="42037" name="Rectangle 53">
            <a:extLst>
              <a:ext uri="{FF2B5EF4-FFF2-40B4-BE49-F238E27FC236}">
                <a16:creationId xmlns:a16="http://schemas.microsoft.com/office/drawing/2014/main" id="{7C8259A3-8686-4E2A-B01C-6388112DF28D}"/>
              </a:ext>
            </a:extLst>
          </p:cNvPr>
          <p:cNvSpPr>
            <a:spLocks noChangeArrowheads="1"/>
          </p:cNvSpPr>
          <p:nvPr/>
        </p:nvSpPr>
        <p:spPr bwMode="auto">
          <a:xfrm>
            <a:off x="1447800" y="2808288"/>
            <a:ext cx="723900" cy="3841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RB</a:t>
            </a:r>
          </a:p>
        </p:txBody>
      </p:sp>
      <p:sp>
        <p:nvSpPr>
          <p:cNvPr id="42038" name="Rectangle 54">
            <a:extLst>
              <a:ext uri="{FF2B5EF4-FFF2-40B4-BE49-F238E27FC236}">
                <a16:creationId xmlns:a16="http://schemas.microsoft.com/office/drawing/2014/main" id="{430C726D-8712-402C-BB11-6CB2A006389E}"/>
              </a:ext>
            </a:extLst>
          </p:cNvPr>
          <p:cNvSpPr>
            <a:spLocks noChangeArrowheads="1"/>
          </p:cNvSpPr>
          <p:nvPr/>
        </p:nvSpPr>
        <p:spPr bwMode="auto">
          <a:xfrm>
            <a:off x="723900" y="3192463"/>
            <a:ext cx="723900" cy="38735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0000</a:t>
            </a:r>
          </a:p>
        </p:txBody>
      </p:sp>
      <p:sp>
        <p:nvSpPr>
          <p:cNvPr id="42039" name="Text Box 55">
            <a:extLst>
              <a:ext uri="{FF2B5EF4-FFF2-40B4-BE49-F238E27FC236}">
                <a16:creationId xmlns:a16="http://schemas.microsoft.com/office/drawing/2014/main" id="{8FC4848C-66A0-49DE-A9C6-85539D816B23}"/>
              </a:ext>
            </a:extLst>
          </p:cNvPr>
          <p:cNvSpPr txBox="1">
            <a:spLocks noChangeArrowheads="1"/>
          </p:cNvSpPr>
          <p:nvPr/>
        </p:nvSpPr>
        <p:spPr bwMode="auto">
          <a:xfrm>
            <a:off x="1187450" y="3663950"/>
            <a:ext cx="139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50000"/>
              </a:spcBef>
            </a:pPr>
            <a:r>
              <a:rPr lang="en-US" altLang="zh-TW" sz="1400">
                <a:solidFill>
                  <a:schemeClr val="hlink"/>
                </a:solidFill>
                <a:ea typeface="新細明體" panose="02020500000000000000" pitchFamily="18" charset="-120"/>
              </a:rPr>
              <a:t>Registers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投影片編號版面配置區 3">
            <a:extLst>
              <a:ext uri="{FF2B5EF4-FFF2-40B4-BE49-F238E27FC236}">
                <a16:creationId xmlns:a16="http://schemas.microsoft.com/office/drawing/2014/main" id="{5ECA2B14-7676-42CF-A7E1-6CFE019B80B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B4DD5EFC-6617-4FFF-8CC2-4E780BF575E6}" type="slidenum">
              <a:rPr lang="zh-TW" altLang="en-US" sz="800" smtClean="0"/>
              <a:pPr/>
              <a:t>15</a:t>
            </a:fld>
            <a:endParaRPr lang="en-US" altLang="zh-TW" sz="1400"/>
          </a:p>
        </p:txBody>
      </p:sp>
      <p:sp>
        <p:nvSpPr>
          <p:cNvPr id="44034" name="Rectangle 2">
            <a:extLst>
              <a:ext uri="{FF2B5EF4-FFF2-40B4-BE49-F238E27FC236}">
                <a16:creationId xmlns:a16="http://schemas.microsoft.com/office/drawing/2014/main" id="{EFEE95F9-010F-459D-85F0-6E6BC81F1097}"/>
              </a:ext>
            </a:extLst>
          </p:cNvPr>
          <p:cNvSpPr>
            <a:spLocks noGrp="1" noChangeArrowheads="1"/>
          </p:cNvSpPr>
          <p:nvPr>
            <p:ph type="title"/>
          </p:nvPr>
        </p:nvSpPr>
        <p:spPr/>
        <p:txBody>
          <a:bodyPr/>
          <a:lstStyle/>
          <a:p>
            <a:r>
              <a:rPr lang="en-US" altLang="zh-TW">
                <a:ea typeface="新細明體" panose="02020500000000000000" pitchFamily="18" charset="-120"/>
              </a:rPr>
              <a:t>Load</a:t>
            </a:r>
          </a:p>
        </p:txBody>
      </p:sp>
      <p:sp>
        <p:nvSpPr>
          <p:cNvPr id="44035" name="Rectangle 3">
            <a:extLst>
              <a:ext uri="{FF2B5EF4-FFF2-40B4-BE49-F238E27FC236}">
                <a16:creationId xmlns:a16="http://schemas.microsoft.com/office/drawing/2014/main" id="{27E3A3AC-E109-4FE9-80B3-3FF7B53761D8}"/>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Load.  </a:t>
            </a:r>
            <a:r>
              <a:rPr lang="en-US" altLang="zh-TW">
                <a:solidFill>
                  <a:schemeClr val="tx1"/>
                </a:solidFill>
                <a:ea typeface="新細明體" panose="02020500000000000000" pitchFamily="18" charset="-120"/>
              </a:rPr>
              <a:t>(opcode  8)</a:t>
            </a:r>
          </a:p>
          <a:p>
            <a:pPr lvl="1"/>
            <a:r>
              <a:rPr lang="en-US" altLang="zh-TW">
                <a:ea typeface="新細明體" panose="02020500000000000000" pitchFamily="18" charset="-120"/>
              </a:rPr>
              <a:t>Loads the contents of some memory location into a register.</a:t>
            </a:r>
          </a:p>
          <a:p>
            <a:pPr lvl="1"/>
            <a:r>
              <a:rPr lang="en-US" altLang="zh-TW" sz="2000" b="1">
                <a:latin typeface="Courier New" panose="02070309020205020404" pitchFamily="49" charset="0"/>
                <a:ea typeface="新細明體" panose="02020500000000000000" pitchFamily="18" charset="-120"/>
              </a:rPr>
              <a:t>8B01</a:t>
            </a:r>
            <a:r>
              <a:rPr lang="en-US" altLang="zh-TW">
                <a:ea typeface="新細明體" panose="02020500000000000000" pitchFamily="18" charset="-120"/>
              </a:rPr>
              <a:t> means load the contents of memory cell </a:t>
            </a:r>
            <a:r>
              <a:rPr lang="en-US" altLang="zh-TW" sz="2000" b="1">
                <a:latin typeface="Courier New" panose="02070309020205020404" pitchFamily="49" charset="0"/>
                <a:ea typeface="新細明體" panose="02020500000000000000" pitchFamily="18" charset="-120"/>
              </a:rPr>
              <a:t>01</a:t>
            </a:r>
            <a:r>
              <a:rPr lang="en-US" altLang="zh-TW">
                <a:ea typeface="新細明體" panose="02020500000000000000" pitchFamily="18" charset="-120"/>
              </a:rPr>
              <a:t> into register </a:t>
            </a:r>
            <a:r>
              <a:rPr lang="en-US" altLang="zh-TW" sz="2000" b="1">
                <a:latin typeface="Courier New" panose="02070309020205020404" pitchFamily="49" charset="0"/>
                <a:ea typeface="新細明體" panose="02020500000000000000" pitchFamily="18" charset="-120"/>
              </a:rPr>
              <a:t>B</a:t>
            </a:r>
            <a:r>
              <a:rPr lang="en-US" altLang="zh-TW">
                <a:ea typeface="新細明體" panose="02020500000000000000" pitchFamily="18" charset="-120"/>
              </a:rPr>
              <a:t>.</a:t>
            </a:r>
            <a:endParaRPr lang="en-US" altLang="zh-TW" sz="2000">
              <a:latin typeface="Courier New" panose="02070309020205020404" pitchFamily="49" charset="0"/>
              <a:ea typeface="新細明體" panose="02020500000000000000" pitchFamily="18" charset="-120"/>
              <a:sym typeface="Symbol" panose="05050102010706020507" pitchFamily="18" charset="2"/>
            </a:endParaRPr>
          </a:p>
          <a:p>
            <a:pPr marL="0" indent="0"/>
            <a:endParaRPr lang="zh-TW" altLang="en-US">
              <a:ea typeface="新細明體" panose="02020500000000000000" pitchFamily="18" charset="-120"/>
            </a:endParaRPr>
          </a:p>
        </p:txBody>
      </p:sp>
      <p:sp>
        <p:nvSpPr>
          <p:cNvPr id="44036" name="Rectangle 4">
            <a:extLst>
              <a:ext uri="{FF2B5EF4-FFF2-40B4-BE49-F238E27FC236}">
                <a16:creationId xmlns:a16="http://schemas.microsoft.com/office/drawing/2014/main" id="{7C9984A1-2A2B-48F0-B60E-6E89997D2946}"/>
              </a:ext>
            </a:extLst>
          </p:cNvPr>
          <p:cNvSpPr>
            <a:spLocks noChangeArrowheads="1"/>
          </p:cNvSpPr>
          <p:nvPr/>
        </p:nvSpPr>
        <p:spPr bwMode="auto">
          <a:xfrm>
            <a:off x="169545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4037" name="Rectangle 5">
            <a:extLst>
              <a:ext uri="{FF2B5EF4-FFF2-40B4-BE49-F238E27FC236}">
                <a16:creationId xmlns:a16="http://schemas.microsoft.com/office/drawing/2014/main" id="{41137ED6-7333-4CB4-89CB-95A1BBAB3417}"/>
              </a:ext>
            </a:extLst>
          </p:cNvPr>
          <p:cNvSpPr>
            <a:spLocks noChangeArrowheads="1"/>
          </p:cNvSpPr>
          <p:nvPr/>
        </p:nvSpPr>
        <p:spPr bwMode="auto">
          <a:xfrm>
            <a:off x="2162175"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4038" name="Rectangle 6">
            <a:extLst>
              <a:ext uri="{FF2B5EF4-FFF2-40B4-BE49-F238E27FC236}">
                <a16:creationId xmlns:a16="http://schemas.microsoft.com/office/drawing/2014/main" id="{02D65769-676C-4F5F-8FD2-FF492FE793B6}"/>
              </a:ext>
            </a:extLst>
          </p:cNvPr>
          <p:cNvSpPr>
            <a:spLocks noChangeArrowheads="1"/>
          </p:cNvSpPr>
          <p:nvPr/>
        </p:nvSpPr>
        <p:spPr bwMode="auto">
          <a:xfrm>
            <a:off x="262890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1</a:t>
            </a:r>
          </a:p>
        </p:txBody>
      </p:sp>
      <p:sp>
        <p:nvSpPr>
          <p:cNvPr id="44039" name="Rectangle 7">
            <a:extLst>
              <a:ext uri="{FF2B5EF4-FFF2-40B4-BE49-F238E27FC236}">
                <a16:creationId xmlns:a16="http://schemas.microsoft.com/office/drawing/2014/main" id="{5768639A-CBDB-4F0D-B366-6543D215C5EC}"/>
              </a:ext>
            </a:extLst>
          </p:cNvPr>
          <p:cNvSpPr>
            <a:spLocks noChangeArrowheads="1"/>
          </p:cNvSpPr>
          <p:nvPr/>
        </p:nvSpPr>
        <p:spPr bwMode="auto">
          <a:xfrm>
            <a:off x="3095625"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4040" name="Rectangle 8">
            <a:extLst>
              <a:ext uri="{FF2B5EF4-FFF2-40B4-BE49-F238E27FC236}">
                <a16:creationId xmlns:a16="http://schemas.microsoft.com/office/drawing/2014/main" id="{C5F41266-EFE7-46B6-B129-47D3A58003D2}"/>
              </a:ext>
            </a:extLst>
          </p:cNvPr>
          <p:cNvSpPr>
            <a:spLocks noChangeArrowheads="1"/>
          </p:cNvSpPr>
          <p:nvPr/>
        </p:nvSpPr>
        <p:spPr bwMode="auto">
          <a:xfrm>
            <a:off x="76200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1</a:t>
            </a:r>
          </a:p>
        </p:txBody>
      </p:sp>
      <p:sp>
        <p:nvSpPr>
          <p:cNvPr id="44041" name="Rectangle 9">
            <a:extLst>
              <a:ext uri="{FF2B5EF4-FFF2-40B4-BE49-F238E27FC236}">
                <a16:creationId xmlns:a16="http://schemas.microsoft.com/office/drawing/2014/main" id="{7924E866-84B8-41EB-A48B-08E0764797DC}"/>
              </a:ext>
            </a:extLst>
          </p:cNvPr>
          <p:cNvSpPr>
            <a:spLocks noChangeArrowheads="1"/>
          </p:cNvSpPr>
          <p:nvPr/>
        </p:nvSpPr>
        <p:spPr bwMode="auto">
          <a:xfrm>
            <a:off x="1228725"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4042" name="Rectangle 10">
            <a:extLst>
              <a:ext uri="{FF2B5EF4-FFF2-40B4-BE49-F238E27FC236}">
                <a16:creationId xmlns:a16="http://schemas.microsoft.com/office/drawing/2014/main" id="{A7B8B2C0-F09C-4BDC-9ABF-304400DE3BAF}"/>
              </a:ext>
            </a:extLst>
          </p:cNvPr>
          <p:cNvSpPr>
            <a:spLocks noChangeArrowheads="1"/>
          </p:cNvSpPr>
          <p:nvPr/>
        </p:nvSpPr>
        <p:spPr bwMode="auto">
          <a:xfrm>
            <a:off x="449580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4043" name="Rectangle 11">
            <a:extLst>
              <a:ext uri="{FF2B5EF4-FFF2-40B4-BE49-F238E27FC236}">
                <a16:creationId xmlns:a16="http://schemas.microsoft.com/office/drawing/2014/main" id="{8FDF3212-0452-4076-95D8-F80FD2D07EDF}"/>
              </a:ext>
            </a:extLst>
          </p:cNvPr>
          <p:cNvSpPr>
            <a:spLocks noChangeArrowheads="1"/>
          </p:cNvSpPr>
          <p:nvPr/>
        </p:nvSpPr>
        <p:spPr bwMode="auto">
          <a:xfrm>
            <a:off x="609600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a:t>
            </a:r>
          </a:p>
        </p:txBody>
      </p:sp>
      <p:sp>
        <p:nvSpPr>
          <p:cNvPr id="44044" name="Rectangle 12">
            <a:extLst>
              <a:ext uri="{FF2B5EF4-FFF2-40B4-BE49-F238E27FC236}">
                <a16:creationId xmlns:a16="http://schemas.microsoft.com/office/drawing/2014/main" id="{FE23009E-C0CC-497A-B0BB-38D67D180B6F}"/>
              </a:ext>
            </a:extLst>
          </p:cNvPr>
          <p:cNvSpPr>
            <a:spLocks noChangeArrowheads="1"/>
          </p:cNvSpPr>
          <p:nvPr/>
        </p:nvSpPr>
        <p:spPr bwMode="auto">
          <a:xfrm>
            <a:off x="356235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1</a:t>
            </a:r>
          </a:p>
        </p:txBody>
      </p:sp>
      <p:sp>
        <p:nvSpPr>
          <p:cNvPr id="44045" name="Rectangle 13">
            <a:extLst>
              <a:ext uri="{FF2B5EF4-FFF2-40B4-BE49-F238E27FC236}">
                <a16:creationId xmlns:a16="http://schemas.microsoft.com/office/drawing/2014/main" id="{98951D0F-B2E6-4739-9D05-DC4EEC0F7D65}"/>
              </a:ext>
            </a:extLst>
          </p:cNvPr>
          <p:cNvSpPr>
            <a:spLocks noChangeArrowheads="1"/>
          </p:cNvSpPr>
          <p:nvPr/>
        </p:nvSpPr>
        <p:spPr bwMode="auto">
          <a:xfrm>
            <a:off x="4029075"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1</a:t>
            </a:r>
          </a:p>
        </p:txBody>
      </p:sp>
      <p:sp>
        <p:nvSpPr>
          <p:cNvPr id="44046" name="Rectangle 14">
            <a:extLst>
              <a:ext uri="{FF2B5EF4-FFF2-40B4-BE49-F238E27FC236}">
                <a16:creationId xmlns:a16="http://schemas.microsoft.com/office/drawing/2014/main" id="{6CB626E6-CB1C-45F4-814C-5460E7A99C63}"/>
              </a:ext>
            </a:extLst>
          </p:cNvPr>
          <p:cNvSpPr>
            <a:spLocks noChangeArrowheads="1"/>
          </p:cNvSpPr>
          <p:nvPr/>
        </p:nvSpPr>
        <p:spPr bwMode="auto">
          <a:xfrm>
            <a:off x="4962525"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4047" name="Rectangle 15">
            <a:extLst>
              <a:ext uri="{FF2B5EF4-FFF2-40B4-BE49-F238E27FC236}">
                <a16:creationId xmlns:a16="http://schemas.microsoft.com/office/drawing/2014/main" id="{97BE4518-0C84-4CF0-AAE3-895755FECF16}"/>
              </a:ext>
            </a:extLst>
          </p:cNvPr>
          <p:cNvSpPr>
            <a:spLocks noChangeArrowheads="1"/>
          </p:cNvSpPr>
          <p:nvPr/>
        </p:nvSpPr>
        <p:spPr bwMode="auto">
          <a:xfrm>
            <a:off x="5895975"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4048" name="Rectangle 16">
            <a:extLst>
              <a:ext uri="{FF2B5EF4-FFF2-40B4-BE49-F238E27FC236}">
                <a16:creationId xmlns:a16="http://schemas.microsoft.com/office/drawing/2014/main" id="{B61CEF8F-6E96-4E8F-8791-54046B8BA4D3}"/>
              </a:ext>
            </a:extLst>
          </p:cNvPr>
          <p:cNvSpPr>
            <a:spLocks noChangeArrowheads="1"/>
          </p:cNvSpPr>
          <p:nvPr/>
        </p:nvSpPr>
        <p:spPr bwMode="auto">
          <a:xfrm>
            <a:off x="729615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4049" name="Rectangle 17">
            <a:extLst>
              <a:ext uri="{FF2B5EF4-FFF2-40B4-BE49-F238E27FC236}">
                <a16:creationId xmlns:a16="http://schemas.microsoft.com/office/drawing/2014/main" id="{B04D4DDA-5F43-49BE-9F16-65CB0A47282C}"/>
              </a:ext>
            </a:extLst>
          </p:cNvPr>
          <p:cNvSpPr>
            <a:spLocks noChangeArrowheads="1"/>
          </p:cNvSpPr>
          <p:nvPr/>
        </p:nvSpPr>
        <p:spPr bwMode="auto">
          <a:xfrm>
            <a:off x="7762875"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1</a:t>
            </a:r>
          </a:p>
        </p:txBody>
      </p:sp>
      <p:sp>
        <p:nvSpPr>
          <p:cNvPr id="44050" name="Rectangle 18">
            <a:extLst>
              <a:ext uri="{FF2B5EF4-FFF2-40B4-BE49-F238E27FC236}">
                <a16:creationId xmlns:a16="http://schemas.microsoft.com/office/drawing/2014/main" id="{81715D1D-62F9-4681-9703-F09679ED76ED}"/>
              </a:ext>
            </a:extLst>
          </p:cNvPr>
          <p:cNvSpPr>
            <a:spLocks noChangeArrowheads="1"/>
          </p:cNvSpPr>
          <p:nvPr/>
        </p:nvSpPr>
        <p:spPr bwMode="auto">
          <a:xfrm>
            <a:off x="636270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4051" name="Rectangle 19">
            <a:extLst>
              <a:ext uri="{FF2B5EF4-FFF2-40B4-BE49-F238E27FC236}">
                <a16:creationId xmlns:a16="http://schemas.microsoft.com/office/drawing/2014/main" id="{9FBED378-8F8A-49BA-80E4-BC4369A35B9C}"/>
              </a:ext>
            </a:extLst>
          </p:cNvPr>
          <p:cNvSpPr>
            <a:spLocks noChangeArrowheads="1"/>
          </p:cNvSpPr>
          <p:nvPr/>
        </p:nvSpPr>
        <p:spPr bwMode="auto">
          <a:xfrm>
            <a:off x="6829425"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4052" name="Rectangle 20">
            <a:extLst>
              <a:ext uri="{FF2B5EF4-FFF2-40B4-BE49-F238E27FC236}">
                <a16:creationId xmlns:a16="http://schemas.microsoft.com/office/drawing/2014/main" id="{1D93E3EC-4425-41C2-9CB2-4BC53EB6CDEF}"/>
              </a:ext>
            </a:extLst>
          </p:cNvPr>
          <p:cNvSpPr>
            <a:spLocks noChangeArrowheads="1"/>
          </p:cNvSpPr>
          <p:nvPr/>
        </p:nvSpPr>
        <p:spPr bwMode="auto">
          <a:xfrm>
            <a:off x="542925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4053" name="Rectangle 21">
            <a:extLst>
              <a:ext uri="{FF2B5EF4-FFF2-40B4-BE49-F238E27FC236}">
                <a16:creationId xmlns:a16="http://schemas.microsoft.com/office/drawing/2014/main" id="{35E9EBEA-61D2-4E0B-8664-1A36264373D8}"/>
              </a:ext>
            </a:extLst>
          </p:cNvPr>
          <p:cNvSpPr>
            <a:spLocks noChangeArrowheads="1"/>
          </p:cNvSpPr>
          <p:nvPr/>
        </p:nvSpPr>
        <p:spPr bwMode="auto">
          <a:xfrm>
            <a:off x="762000" y="5810250"/>
            <a:ext cx="1866900"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8</a:t>
            </a:r>
            <a:r>
              <a:rPr kumimoji="0" lang="en-US" altLang="zh-TW" baseline="-25000">
                <a:latin typeface="Courier New" panose="02070309020205020404" pitchFamily="49" charset="0"/>
                <a:ea typeface="新細明體" panose="02020500000000000000" pitchFamily="18" charset="-120"/>
              </a:rPr>
              <a:t>16</a:t>
            </a:r>
            <a:endParaRPr kumimoji="0" lang="en-US" altLang="zh-TW">
              <a:latin typeface="Courier New" panose="02070309020205020404" pitchFamily="49" charset="0"/>
              <a:ea typeface="新細明體" panose="02020500000000000000" pitchFamily="18" charset="-120"/>
            </a:endParaRPr>
          </a:p>
        </p:txBody>
      </p:sp>
      <p:sp>
        <p:nvSpPr>
          <p:cNvPr id="44054" name="Rectangle 22">
            <a:extLst>
              <a:ext uri="{FF2B5EF4-FFF2-40B4-BE49-F238E27FC236}">
                <a16:creationId xmlns:a16="http://schemas.microsoft.com/office/drawing/2014/main" id="{AA01C9B3-E23A-43A2-A645-01B9E2B594DC}"/>
              </a:ext>
            </a:extLst>
          </p:cNvPr>
          <p:cNvSpPr>
            <a:spLocks noChangeArrowheads="1"/>
          </p:cNvSpPr>
          <p:nvPr/>
        </p:nvSpPr>
        <p:spPr bwMode="auto">
          <a:xfrm>
            <a:off x="2628900" y="5810250"/>
            <a:ext cx="1866900"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B</a:t>
            </a:r>
            <a:r>
              <a:rPr kumimoji="0" lang="en-US" altLang="zh-TW" baseline="-25000">
                <a:latin typeface="Courier New" panose="02070309020205020404" pitchFamily="49" charset="0"/>
                <a:ea typeface="新細明體" panose="02020500000000000000" pitchFamily="18" charset="-120"/>
              </a:rPr>
              <a:t>16</a:t>
            </a:r>
          </a:p>
        </p:txBody>
      </p:sp>
      <p:sp>
        <p:nvSpPr>
          <p:cNvPr id="44055" name="Rectangle 23">
            <a:extLst>
              <a:ext uri="{FF2B5EF4-FFF2-40B4-BE49-F238E27FC236}">
                <a16:creationId xmlns:a16="http://schemas.microsoft.com/office/drawing/2014/main" id="{92BB66B2-331E-4582-92E6-9AD10F0F9EC3}"/>
              </a:ext>
            </a:extLst>
          </p:cNvPr>
          <p:cNvSpPr>
            <a:spLocks noChangeArrowheads="1"/>
          </p:cNvSpPr>
          <p:nvPr/>
        </p:nvSpPr>
        <p:spPr bwMode="auto">
          <a:xfrm>
            <a:off x="5280025" y="2352675"/>
            <a:ext cx="3221038" cy="2384425"/>
          </a:xfrm>
          <a:prstGeom prst="rect">
            <a:avLst/>
          </a:prstGeom>
          <a:solidFill>
            <a:schemeClr val="tx2"/>
          </a:solidFill>
          <a:ln>
            <a:noFill/>
          </a:ln>
          <a:extLst>
            <a:ext uri="{91240B29-F687-4F45-9708-019B960494DF}">
              <a14:hiddenLine xmlns:a14="http://schemas.microsoft.com/office/drawing/2010/main" w="15875">
                <a:solidFill>
                  <a:srgbClr val="000000"/>
                </a:solidFill>
                <a:miter lim="800000"/>
                <a:headEnd/>
                <a:tailEnd/>
              </a14:hiddenLine>
            </a:ext>
          </a:extLst>
        </p:spPr>
        <p:txBody>
          <a:bodyPr tIns="91440" bIns="91440">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b="1">
                <a:solidFill>
                  <a:srgbClr val="003399"/>
                </a:solidFill>
                <a:latin typeface="Courier New" panose="02070309020205020404" pitchFamily="49" charset="0"/>
                <a:ea typeface="新細明體" panose="02020500000000000000" pitchFamily="18" charset="-120"/>
              </a:rPr>
              <a:t>00: 0008</a:t>
            </a:r>
            <a:r>
              <a:rPr lang="en-US" altLang="zh-TW" b="1">
                <a:latin typeface="Courier New" panose="02070309020205020404" pitchFamily="49" charset="0"/>
                <a:ea typeface="新細明體" panose="02020500000000000000" pitchFamily="18" charset="-120"/>
              </a:rPr>
              <a:t>   8</a:t>
            </a:r>
          </a:p>
          <a:p>
            <a:r>
              <a:rPr lang="en-US" altLang="zh-TW" b="1">
                <a:solidFill>
                  <a:srgbClr val="003399"/>
                </a:solidFill>
                <a:latin typeface="Courier New" panose="02070309020205020404" pitchFamily="49" charset="0"/>
                <a:ea typeface="新細明體" panose="02020500000000000000" pitchFamily="18" charset="-120"/>
              </a:rPr>
              <a:t>01: 0005</a:t>
            </a:r>
            <a:r>
              <a:rPr lang="en-US" altLang="zh-TW" b="1">
                <a:latin typeface="Courier New" panose="02070309020205020404" pitchFamily="49" charset="0"/>
                <a:ea typeface="新細明體" panose="02020500000000000000" pitchFamily="18" charset="-120"/>
              </a:rPr>
              <a:t>   5</a:t>
            </a:r>
          </a:p>
          <a:p>
            <a:endParaRPr lang="en-US" altLang="zh-TW" b="1">
              <a:latin typeface="Courier New" panose="02070309020205020404" pitchFamily="49" charset="0"/>
              <a:ea typeface="新細明體" panose="02020500000000000000" pitchFamily="18" charset="-120"/>
            </a:endParaRPr>
          </a:p>
          <a:p>
            <a:endParaRPr lang="en-US" altLang="zh-TW" b="1">
              <a:latin typeface="Courier New" panose="02070309020205020404" pitchFamily="49" charset="0"/>
              <a:ea typeface="新細明體" panose="02020500000000000000" pitchFamily="18" charset="-120"/>
            </a:endParaRPr>
          </a:p>
          <a:p>
            <a:r>
              <a:rPr lang="en-US" altLang="zh-TW" b="1">
                <a:solidFill>
                  <a:srgbClr val="003399"/>
                </a:solidFill>
                <a:latin typeface="Courier New" panose="02070309020205020404" pitchFamily="49" charset="0"/>
                <a:ea typeface="新細明體" panose="02020500000000000000" pitchFamily="18" charset="-120"/>
              </a:rPr>
              <a:t>10: 8A00</a:t>
            </a:r>
            <a:r>
              <a:rPr lang="en-US" altLang="zh-TW" b="1">
                <a:latin typeface="Courier New" panose="02070309020205020404" pitchFamily="49" charset="0"/>
                <a:ea typeface="新細明體" panose="02020500000000000000" pitchFamily="18" charset="-120"/>
              </a:rPr>
              <a:t>   RA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mem[00]</a:t>
            </a:r>
          </a:p>
          <a:p>
            <a:r>
              <a:rPr lang="en-US" altLang="zh-TW" b="1">
                <a:solidFill>
                  <a:srgbClr val="003399"/>
                </a:solidFill>
                <a:latin typeface="Courier New" panose="02070309020205020404" pitchFamily="49" charset="0"/>
                <a:ea typeface="新細明體" panose="02020500000000000000" pitchFamily="18" charset="-120"/>
              </a:rPr>
              <a:t>11: 8B01</a:t>
            </a:r>
            <a:r>
              <a:rPr lang="en-US" altLang="zh-TW" b="1">
                <a:latin typeface="Courier New" panose="02070309020205020404" pitchFamily="49" charset="0"/>
                <a:ea typeface="新細明體" panose="02020500000000000000" pitchFamily="18" charset="-120"/>
              </a:rPr>
              <a:t>   RB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mem[01]</a:t>
            </a:r>
          </a:p>
          <a:p>
            <a:r>
              <a:rPr lang="en-US" altLang="zh-TW" b="1">
                <a:solidFill>
                  <a:srgbClr val="003399"/>
                </a:solidFill>
                <a:latin typeface="Courier New" panose="02070309020205020404" pitchFamily="49" charset="0"/>
                <a:ea typeface="新細明體" panose="02020500000000000000" pitchFamily="18" charset="-120"/>
              </a:rPr>
              <a:t>12: 1CAB   </a:t>
            </a:r>
            <a:r>
              <a:rPr lang="en-US" altLang="zh-TW" b="1">
                <a:latin typeface="Courier New" panose="02070309020205020404" pitchFamily="49" charset="0"/>
                <a:ea typeface="新細明體" panose="02020500000000000000" pitchFamily="18" charset="-120"/>
              </a:rPr>
              <a:t>RC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RA + RB</a:t>
            </a:r>
          </a:p>
          <a:p>
            <a:r>
              <a:rPr lang="en-US" altLang="zh-TW" b="1">
                <a:solidFill>
                  <a:srgbClr val="003399"/>
                </a:solidFill>
                <a:latin typeface="Courier New" panose="02070309020205020404" pitchFamily="49" charset="0"/>
                <a:ea typeface="新細明體" panose="02020500000000000000" pitchFamily="18" charset="-120"/>
              </a:rPr>
              <a:t>13: 9CFF</a:t>
            </a:r>
            <a:r>
              <a:rPr lang="en-US" altLang="zh-TW" b="1">
                <a:latin typeface="Courier New" panose="02070309020205020404" pitchFamily="49" charset="0"/>
                <a:ea typeface="新細明體" panose="02020500000000000000" pitchFamily="18" charset="-120"/>
              </a:rPr>
              <a:t>   mem[FF]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RC</a:t>
            </a:r>
          </a:p>
          <a:p>
            <a:r>
              <a:rPr lang="en-US" altLang="zh-TW" b="1">
                <a:solidFill>
                  <a:srgbClr val="003399"/>
                </a:solidFill>
                <a:latin typeface="Courier New" panose="02070309020205020404" pitchFamily="49" charset="0"/>
                <a:ea typeface="新細明體" panose="02020500000000000000" pitchFamily="18" charset="-120"/>
              </a:rPr>
              <a:t>14: 0000</a:t>
            </a:r>
            <a:r>
              <a:rPr lang="en-US" altLang="zh-TW" b="1">
                <a:latin typeface="Courier New" panose="02070309020205020404" pitchFamily="49" charset="0"/>
                <a:ea typeface="新細明體" panose="02020500000000000000" pitchFamily="18" charset="-120"/>
              </a:rPr>
              <a:t>   halt</a:t>
            </a:r>
          </a:p>
        </p:txBody>
      </p:sp>
      <p:sp>
        <p:nvSpPr>
          <p:cNvPr id="44056" name="Text Box 24">
            <a:extLst>
              <a:ext uri="{FF2B5EF4-FFF2-40B4-BE49-F238E27FC236}">
                <a16:creationId xmlns:a16="http://schemas.microsoft.com/office/drawing/2014/main" id="{8731B758-4CDD-4F88-AAC0-098B904E0708}"/>
              </a:ext>
            </a:extLst>
          </p:cNvPr>
          <p:cNvSpPr txBox="1">
            <a:spLocks noChangeArrowheads="1"/>
          </p:cNvSpPr>
          <p:nvPr/>
        </p:nvSpPr>
        <p:spPr bwMode="auto">
          <a:xfrm>
            <a:off x="7108825" y="2419350"/>
            <a:ext cx="1260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0" tIns="0" rIns="0" bIns="0">
            <a:spAutoFit/>
          </a:bodyPr>
          <a:lstStyle>
            <a:lvl1pPr defTabSz="1019175">
              <a:defRPr kumimoji="1" sz="1600">
                <a:solidFill>
                  <a:schemeClr val="tx1"/>
                </a:solidFill>
                <a:latin typeface="Comic Sans MS" panose="030F0702030302020204" pitchFamily="66" charset="0"/>
              </a:defRPr>
            </a:lvl1pPr>
            <a:lvl2pPr marL="742950" indent="-285750" defTabSz="1019175">
              <a:defRPr kumimoji="1" sz="1600">
                <a:solidFill>
                  <a:schemeClr val="tx1"/>
                </a:solidFill>
                <a:latin typeface="Comic Sans MS" panose="030F0702030302020204" pitchFamily="66" charset="0"/>
              </a:defRPr>
            </a:lvl2pPr>
            <a:lvl3pPr marL="1143000" indent="-228600" defTabSz="1019175">
              <a:defRPr kumimoji="1" sz="1600">
                <a:solidFill>
                  <a:schemeClr val="tx1"/>
                </a:solidFill>
                <a:latin typeface="Comic Sans MS" panose="030F0702030302020204" pitchFamily="66" charset="0"/>
              </a:defRPr>
            </a:lvl3pPr>
            <a:lvl4pPr marL="1600200" indent="-228600" defTabSz="1019175">
              <a:defRPr kumimoji="1" sz="1600">
                <a:solidFill>
                  <a:schemeClr val="tx1"/>
                </a:solidFill>
                <a:latin typeface="Comic Sans MS" panose="030F0702030302020204" pitchFamily="66" charset="0"/>
              </a:defRPr>
            </a:lvl4pPr>
            <a:lvl5pPr marL="2057400" indent="-228600" defTabSz="1019175">
              <a:defRPr kumimoji="1" sz="1600">
                <a:solidFill>
                  <a:schemeClr val="tx1"/>
                </a:solidFill>
                <a:latin typeface="Comic Sans MS" panose="030F0702030302020204" pitchFamily="66" charset="0"/>
              </a:defRPr>
            </a:lvl5pPr>
            <a:lvl6pPr marL="25146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9pPr>
          </a:lstStyle>
          <a:p>
            <a:pPr algn="r">
              <a:spcBef>
                <a:spcPct val="50000"/>
              </a:spcBef>
            </a:pPr>
            <a:r>
              <a:rPr lang="en-US" altLang="zh-TW">
                <a:solidFill>
                  <a:schemeClr val="folHlink"/>
                </a:solidFill>
                <a:ea typeface="新細明體" panose="02020500000000000000" pitchFamily="18" charset="-120"/>
              </a:rPr>
              <a:t>add.toy</a:t>
            </a:r>
          </a:p>
        </p:txBody>
      </p:sp>
      <p:sp>
        <p:nvSpPr>
          <p:cNvPr id="44057" name="Rectangle 25">
            <a:extLst>
              <a:ext uri="{FF2B5EF4-FFF2-40B4-BE49-F238E27FC236}">
                <a16:creationId xmlns:a16="http://schemas.microsoft.com/office/drawing/2014/main" id="{8A8B296A-FD9E-4571-998B-9561629BFEDA}"/>
              </a:ext>
            </a:extLst>
          </p:cNvPr>
          <p:cNvSpPr>
            <a:spLocks noChangeArrowheads="1"/>
          </p:cNvSpPr>
          <p:nvPr/>
        </p:nvSpPr>
        <p:spPr bwMode="auto">
          <a:xfrm>
            <a:off x="5291138" y="3660775"/>
            <a:ext cx="3201987" cy="290513"/>
          </a:xfrm>
          <a:prstGeom prst="rect">
            <a:avLst/>
          </a:prstGeom>
          <a:solidFill>
            <a:srgbClr val="000080">
              <a:alpha val="50195"/>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44058" name="Rectangle 26">
            <a:extLst>
              <a:ext uri="{FF2B5EF4-FFF2-40B4-BE49-F238E27FC236}">
                <a16:creationId xmlns:a16="http://schemas.microsoft.com/office/drawing/2014/main" id="{26842FFB-7C60-4A7B-A57D-5EFF9545D840}"/>
              </a:ext>
            </a:extLst>
          </p:cNvPr>
          <p:cNvSpPr>
            <a:spLocks noChangeArrowheads="1"/>
          </p:cNvSpPr>
          <p:nvPr/>
        </p:nvSpPr>
        <p:spPr bwMode="auto">
          <a:xfrm>
            <a:off x="4495800" y="5810250"/>
            <a:ext cx="3732213"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01</a:t>
            </a:r>
            <a:r>
              <a:rPr kumimoji="0" lang="en-US" altLang="zh-TW" baseline="-25000">
                <a:latin typeface="Courier New" panose="02070309020205020404" pitchFamily="49" charset="0"/>
                <a:ea typeface="新細明體" panose="02020500000000000000" pitchFamily="18" charset="-120"/>
              </a:rPr>
              <a:t>16</a:t>
            </a:r>
          </a:p>
        </p:txBody>
      </p:sp>
      <p:sp>
        <p:nvSpPr>
          <p:cNvPr id="44059" name="Rectangle 27">
            <a:extLst>
              <a:ext uri="{FF2B5EF4-FFF2-40B4-BE49-F238E27FC236}">
                <a16:creationId xmlns:a16="http://schemas.microsoft.com/office/drawing/2014/main" id="{6DA0394D-5CCE-4630-B960-AAFF3530B2E8}"/>
              </a:ext>
            </a:extLst>
          </p:cNvPr>
          <p:cNvSpPr>
            <a:spLocks noChangeArrowheads="1"/>
          </p:cNvSpPr>
          <p:nvPr/>
        </p:nvSpPr>
        <p:spPr bwMode="auto">
          <a:xfrm>
            <a:off x="169545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13</a:t>
            </a:r>
          </a:p>
        </p:txBody>
      </p:sp>
      <p:sp>
        <p:nvSpPr>
          <p:cNvPr id="44060" name="Rectangle 28">
            <a:extLst>
              <a:ext uri="{FF2B5EF4-FFF2-40B4-BE49-F238E27FC236}">
                <a16:creationId xmlns:a16="http://schemas.microsoft.com/office/drawing/2014/main" id="{6EBAC5F0-EF6D-4F0C-866E-FEED5B72322C}"/>
              </a:ext>
            </a:extLst>
          </p:cNvPr>
          <p:cNvSpPr>
            <a:spLocks noChangeArrowheads="1"/>
          </p:cNvSpPr>
          <p:nvPr/>
        </p:nvSpPr>
        <p:spPr bwMode="auto">
          <a:xfrm>
            <a:off x="2162175"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12</a:t>
            </a:r>
          </a:p>
        </p:txBody>
      </p:sp>
      <p:sp>
        <p:nvSpPr>
          <p:cNvPr id="44061" name="Rectangle 29">
            <a:extLst>
              <a:ext uri="{FF2B5EF4-FFF2-40B4-BE49-F238E27FC236}">
                <a16:creationId xmlns:a16="http://schemas.microsoft.com/office/drawing/2014/main" id="{1FE8F006-C65F-4B9B-AF99-62E2150A0449}"/>
              </a:ext>
            </a:extLst>
          </p:cNvPr>
          <p:cNvSpPr>
            <a:spLocks noChangeArrowheads="1"/>
          </p:cNvSpPr>
          <p:nvPr/>
        </p:nvSpPr>
        <p:spPr bwMode="auto">
          <a:xfrm>
            <a:off x="262890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11</a:t>
            </a:r>
          </a:p>
        </p:txBody>
      </p:sp>
      <p:sp>
        <p:nvSpPr>
          <p:cNvPr id="44062" name="Rectangle 30">
            <a:extLst>
              <a:ext uri="{FF2B5EF4-FFF2-40B4-BE49-F238E27FC236}">
                <a16:creationId xmlns:a16="http://schemas.microsoft.com/office/drawing/2014/main" id="{5A86CEC2-7A1D-45FA-928B-35912551C166}"/>
              </a:ext>
            </a:extLst>
          </p:cNvPr>
          <p:cNvSpPr>
            <a:spLocks noChangeArrowheads="1"/>
          </p:cNvSpPr>
          <p:nvPr/>
        </p:nvSpPr>
        <p:spPr bwMode="auto">
          <a:xfrm>
            <a:off x="3095625"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10</a:t>
            </a:r>
          </a:p>
        </p:txBody>
      </p:sp>
      <p:sp>
        <p:nvSpPr>
          <p:cNvPr id="44063" name="Rectangle 31">
            <a:extLst>
              <a:ext uri="{FF2B5EF4-FFF2-40B4-BE49-F238E27FC236}">
                <a16:creationId xmlns:a16="http://schemas.microsoft.com/office/drawing/2014/main" id="{686FE57F-D9B5-4EFA-ABAB-8AF568A300C3}"/>
              </a:ext>
            </a:extLst>
          </p:cNvPr>
          <p:cNvSpPr>
            <a:spLocks noChangeArrowheads="1"/>
          </p:cNvSpPr>
          <p:nvPr/>
        </p:nvSpPr>
        <p:spPr bwMode="auto">
          <a:xfrm>
            <a:off x="76200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15</a:t>
            </a:r>
          </a:p>
        </p:txBody>
      </p:sp>
      <p:sp>
        <p:nvSpPr>
          <p:cNvPr id="44064" name="Rectangle 32">
            <a:extLst>
              <a:ext uri="{FF2B5EF4-FFF2-40B4-BE49-F238E27FC236}">
                <a16:creationId xmlns:a16="http://schemas.microsoft.com/office/drawing/2014/main" id="{7190AA87-CC51-4531-AF9D-0BD8FF072909}"/>
              </a:ext>
            </a:extLst>
          </p:cNvPr>
          <p:cNvSpPr>
            <a:spLocks noChangeArrowheads="1"/>
          </p:cNvSpPr>
          <p:nvPr/>
        </p:nvSpPr>
        <p:spPr bwMode="auto">
          <a:xfrm>
            <a:off x="1228725"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14</a:t>
            </a:r>
          </a:p>
        </p:txBody>
      </p:sp>
      <p:sp>
        <p:nvSpPr>
          <p:cNvPr id="44065" name="Rectangle 33">
            <a:extLst>
              <a:ext uri="{FF2B5EF4-FFF2-40B4-BE49-F238E27FC236}">
                <a16:creationId xmlns:a16="http://schemas.microsoft.com/office/drawing/2014/main" id="{318E74E1-D9F1-4A69-ABF8-BEC5DD8403AF}"/>
              </a:ext>
            </a:extLst>
          </p:cNvPr>
          <p:cNvSpPr>
            <a:spLocks noChangeArrowheads="1"/>
          </p:cNvSpPr>
          <p:nvPr/>
        </p:nvSpPr>
        <p:spPr bwMode="auto">
          <a:xfrm>
            <a:off x="449580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7</a:t>
            </a:r>
          </a:p>
        </p:txBody>
      </p:sp>
      <p:sp>
        <p:nvSpPr>
          <p:cNvPr id="44066" name="Rectangle 34">
            <a:extLst>
              <a:ext uri="{FF2B5EF4-FFF2-40B4-BE49-F238E27FC236}">
                <a16:creationId xmlns:a16="http://schemas.microsoft.com/office/drawing/2014/main" id="{390910FF-1635-41C9-B2AD-CE13DBFCB1F0}"/>
              </a:ext>
            </a:extLst>
          </p:cNvPr>
          <p:cNvSpPr>
            <a:spLocks noChangeArrowheads="1"/>
          </p:cNvSpPr>
          <p:nvPr/>
        </p:nvSpPr>
        <p:spPr bwMode="auto">
          <a:xfrm>
            <a:off x="609600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6</a:t>
            </a:r>
          </a:p>
        </p:txBody>
      </p:sp>
      <p:sp>
        <p:nvSpPr>
          <p:cNvPr id="44067" name="Rectangle 35">
            <a:extLst>
              <a:ext uri="{FF2B5EF4-FFF2-40B4-BE49-F238E27FC236}">
                <a16:creationId xmlns:a16="http://schemas.microsoft.com/office/drawing/2014/main" id="{9C5F9197-9BBF-48A0-A214-767924633363}"/>
              </a:ext>
            </a:extLst>
          </p:cNvPr>
          <p:cNvSpPr>
            <a:spLocks noChangeArrowheads="1"/>
          </p:cNvSpPr>
          <p:nvPr/>
        </p:nvSpPr>
        <p:spPr bwMode="auto">
          <a:xfrm>
            <a:off x="356235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9</a:t>
            </a:r>
          </a:p>
        </p:txBody>
      </p:sp>
      <p:sp>
        <p:nvSpPr>
          <p:cNvPr id="44068" name="Rectangle 36">
            <a:extLst>
              <a:ext uri="{FF2B5EF4-FFF2-40B4-BE49-F238E27FC236}">
                <a16:creationId xmlns:a16="http://schemas.microsoft.com/office/drawing/2014/main" id="{41366C95-EBD8-448E-A2D0-9F1ECCEF7E06}"/>
              </a:ext>
            </a:extLst>
          </p:cNvPr>
          <p:cNvSpPr>
            <a:spLocks noChangeArrowheads="1"/>
          </p:cNvSpPr>
          <p:nvPr/>
        </p:nvSpPr>
        <p:spPr bwMode="auto">
          <a:xfrm>
            <a:off x="4029075"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8</a:t>
            </a:r>
          </a:p>
        </p:txBody>
      </p:sp>
      <p:sp>
        <p:nvSpPr>
          <p:cNvPr id="44069" name="Rectangle 37">
            <a:extLst>
              <a:ext uri="{FF2B5EF4-FFF2-40B4-BE49-F238E27FC236}">
                <a16:creationId xmlns:a16="http://schemas.microsoft.com/office/drawing/2014/main" id="{4E8CE5EC-0547-4914-BF85-6BA4079A5002}"/>
              </a:ext>
            </a:extLst>
          </p:cNvPr>
          <p:cNvSpPr>
            <a:spLocks noChangeArrowheads="1"/>
          </p:cNvSpPr>
          <p:nvPr/>
        </p:nvSpPr>
        <p:spPr bwMode="auto">
          <a:xfrm>
            <a:off x="4962525"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6</a:t>
            </a:r>
          </a:p>
        </p:txBody>
      </p:sp>
      <p:sp>
        <p:nvSpPr>
          <p:cNvPr id="44070" name="Rectangle 38">
            <a:extLst>
              <a:ext uri="{FF2B5EF4-FFF2-40B4-BE49-F238E27FC236}">
                <a16:creationId xmlns:a16="http://schemas.microsoft.com/office/drawing/2014/main" id="{8CC0A63A-F93E-4E12-B49A-8F94E46E3AA3}"/>
              </a:ext>
            </a:extLst>
          </p:cNvPr>
          <p:cNvSpPr>
            <a:spLocks noChangeArrowheads="1"/>
          </p:cNvSpPr>
          <p:nvPr/>
        </p:nvSpPr>
        <p:spPr bwMode="auto">
          <a:xfrm>
            <a:off x="5895975"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4</a:t>
            </a:r>
          </a:p>
        </p:txBody>
      </p:sp>
      <p:sp>
        <p:nvSpPr>
          <p:cNvPr id="44071" name="Rectangle 39">
            <a:extLst>
              <a:ext uri="{FF2B5EF4-FFF2-40B4-BE49-F238E27FC236}">
                <a16:creationId xmlns:a16="http://schemas.microsoft.com/office/drawing/2014/main" id="{46186798-2815-4F5A-B2E8-1E8EE9303C77}"/>
              </a:ext>
            </a:extLst>
          </p:cNvPr>
          <p:cNvSpPr>
            <a:spLocks noChangeArrowheads="1"/>
          </p:cNvSpPr>
          <p:nvPr/>
        </p:nvSpPr>
        <p:spPr bwMode="auto">
          <a:xfrm>
            <a:off x="729615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a:t>
            </a:r>
          </a:p>
        </p:txBody>
      </p:sp>
      <p:sp>
        <p:nvSpPr>
          <p:cNvPr id="44072" name="Rectangle 40">
            <a:extLst>
              <a:ext uri="{FF2B5EF4-FFF2-40B4-BE49-F238E27FC236}">
                <a16:creationId xmlns:a16="http://schemas.microsoft.com/office/drawing/2014/main" id="{D5183127-5499-4FA6-90EA-EF523FE2C8C2}"/>
              </a:ext>
            </a:extLst>
          </p:cNvPr>
          <p:cNvSpPr>
            <a:spLocks noChangeArrowheads="1"/>
          </p:cNvSpPr>
          <p:nvPr/>
        </p:nvSpPr>
        <p:spPr bwMode="auto">
          <a:xfrm>
            <a:off x="7762875"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0</a:t>
            </a:r>
          </a:p>
        </p:txBody>
      </p:sp>
      <p:sp>
        <p:nvSpPr>
          <p:cNvPr id="44073" name="Rectangle 41">
            <a:extLst>
              <a:ext uri="{FF2B5EF4-FFF2-40B4-BE49-F238E27FC236}">
                <a16:creationId xmlns:a16="http://schemas.microsoft.com/office/drawing/2014/main" id="{A6F68E7A-1583-48B7-94F9-ADBDE1CEB576}"/>
              </a:ext>
            </a:extLst>
          </p:cNvPr>
          <p:cNvSpPr>
            <a:spLocks noChangeArrowheads="1"/>
          </p:cNvSpPr>
          <p:nvPr/>
        </p:nvSpPr>
        <p:spPr bwMode="auto">
          <a:xfrm>
            <a:off x="636270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3</a:t>
            </a:r>
          </a:p>
        </p:txBody>
      </p:sp>
      <p:sp>
        <p:nvSpPr>
          <p:cNvPr id="44074" name="Rectangle 42">
            <a:extLst>
              <a:ext uri="{FF2B5EF4-FFF2-40B4-BE49-F238E27FC236}">
                <a16:creationId xmlns:a16="http://schemas.microsoft.com/office/drawing/2014/main" id="{F16066E7-6504-406F-A68F-E010C81D66DF}"/>
              </a:ext>
            </a:extLst>
          </p:cNvPr>
          <p:cNvSpPr>
            <a:spLocks noChangeArrowheads="1"/>
          </p:cNvSpPr>
          <p:nvPr/>
        </p:nvSpPr>
        <p:spPr bwMode="auto">
          <a:xfrm>
            <a:off x="6829425"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2</a:t>
            </a:r>
          </a:p>
        </p:txBody>
      </p:sp>
      <p:sp>
        <p:nvSpPr>
          <p:cNvPr id="44075" name="Rectangle 43">
            <a:extLst>
              <a:ext uri="{FF2B5EF4-FFF2-40B4-BE49-F238E27FC236}">
                <a16:creationId xmlns:a16="http://schemas.microsoft.com/office/drawing/2014/main" id="{226ED5BD-3082-4603-AF24-F11D6D582B9C}"/>
              </a:ext>
            </a:extLst>
          </p:cNvPr>
          <p:cNvSpPr>
            <a:spLocks noChangeArrowheads="1"/>
          </p:cNvSpPr>
          <p:nvPr/>
        </p:nvSpPr>
        <p:spPr bwMode="auto">
          <a:xfrm>
            <a:off x="542925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5</a:t>
            </a:r>
          </a:p>
        </p:txBody>
      </p:sp>
      <p:sp>
        <p:nvSpPr>
          <p:cNvPr id="44076" name="Rectangle 44">
            <a:extLst>
              <a:ext uri="{FF2B5EF4-FFF2-40B4-BE49-F238E27FC236}">
                <a16:creationId xmlns:a16="http://schemas.microsoft.com/office/drawing/2014/main" id="{78453E1A-28BB-44D9-9B90-7D0229E6C4FC}"/>
              </a:ext>
            </a:extLst>
          </p:cNvPr>
          <p:cNvSpPr>
            <a:spLocks noChangeArrowheads="1"/>
          </p:cNvSpPr>
          <p:nvPr/>
        </p:nvSpPr>
        <p:spPr bwMode="auto">
          <a:xfrm>
            <a:off x="4459288" y="6143625"/>
            <a:ext cx="3770312" cy="333375"/>
          </a:xfrm>
          <a:prstGeom prst="rect">
            <a:avLst/>
          </a:prstGeom>
          <a:solidFill>
            <a:srgbClr val="969696"/>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addr</a:t>
            </a:r>
          </a:p>
        </p:txBody>
      </p:sp>
      <p:sp>
        <p:nvSpPr>
          <p:cNvPr id="44077" name="Rectangle 45">
            <a:extLst>
              <a:ext uri="{FF2B5EF4-FFF2-40B4-BE49-F238E27FC236}">
                <a16:creationId xmlns:a16="http://schemas.microsoft.com/office/drawing/2014/main" id="{F54194C9-3168-4B41-81A8-921F8F0D3438}"/>
              </a:ext>
            </a:extLst>
          </p:cNvPr>
          <p:cNvSpPr>
            <a:spLocks noChangeArrowheads="1"/>
          </p:cNvSpPr>
          <p:nvPr/>
        </p:nvSpPr>
        <p:spPr bwMode="auto">
          <a:xfrm>
            <a:off x="762000" y="6143625"/>
            <a:ext cx="1866900" cy="333375"/>
          </a:xfrm>
          <a:prstGeom prst="rect">
            <a:avLst/>
          </a:prstGeom>
          <a:solidFill>
            <a:srgbClr val="969696"/>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opcode</a:t>
            </a:r>
          </a:p>
        </p:txBody>
      </p:sp>
      <p:sp>
        <p:nvSpPr>
          <p:cNvPr id="44078" name="Rectangle 46">
            <a:extLst>
              <a:ext uri="{FF2B5EF4-FFF2-40B4-BE49-F238E27FC236}">
                <a16:creationId xmlns:a16="http://schemas.microsoft.com/office/drawing/2014/main" id="{3941DD99-2515-4B95-840D-9B4EF37A79AB}"/>
              </a:ext>
            </a:extLst>
          </p:cNvPr>
          <p:cNvSpPr>
            <a:spLocks noChangeArrowheads="1"/>
          </p:cNvSpPr>
          <p:nvPr/>
        </p:nvSpPr>
        <p:spPr bwMode="auto">
          <a:xfrm>
            <a:off x="2628900" y="6143625"/>
            <a:ext cx="1866900" cy="333375"/>
          </a:xfrm>
          <a:prstGeom prst="rect">
            <a:avLst/>
          </a:prstGeom>
          <a:solidFill>
            <a:srgbClr val="969696"/>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dest d</a:t>
            </a:r>
          </a:p>
        </p:txBody>
      </p:sp>
      <p:sp>
        <p:nvSpPr>
          <p:cNvPr id="44079" name="Rectangle 47">
            <a:extLst>
              <a:ext uri="{FF2B5EF4-FFF2-40B4-BE49-F238E27FC236}">
                <a16:creationId xmlns:a16="http://schemas.microsoft.com/office/drawing/2014/main" id="{0EC6BB44-C673-423F-B0A2-DD527BCBF998}"/>
              </a:ext>
            </a:extLst>
          </p:cNvPr>
          <p:cNvSpPr>
            <a:spLocks noChangeArrowheads="1"/>
          </p:cNvSpPr>
          <p:nvPr/>
        </p:nvSpPr>
        <p:spPr bwMode="auto">
          <a:xfrm>
            <a:off x="3543300" y="3194050"/>
            <a:ext cx="723900" cy="38735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11</a:t>
            </a:r>
          </a:p>
        </p:txBody>
      </p:sp>
      <p:sp>
        <p:nvSpPr>
          <p:cNvPr id="44080" name="Rectangle 48">
            <a:extLst>
              <a:ext uri="{FF2B5EF4-FFF2-40B4-BE49-F238E27FC236}">
                <a16:creationId xmlns:a16="http://schemas.microsoft.com/office/drawing/2014/main" id="{89525344-C288-4558-A429-BD07CF529016}"/>
              </a:ext>
            </a:extLst>
          </p:cNvPr>
          <p:cNvSpPr>
            <a:spLocks noChangeArrowheads="1"/>
          </p:cNvSpPr>
          <p:nvPr/>
        </p:nvSpPr>
        <p:spPr bwMode="auto">
          <a:xfrm>
            <a:off x="3543300" y="2809875"/>
            <a:ext cx="723900" cy="3841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pc</a:t>
            </a:r>
          </a:p>
        </p:txBody>
      </p:sp>
      <p:sp>
        <p:nvSpPr>
          <p:cNvPr id="44081" name="Rectangle 49">
            <a:extLst>
              <a:ext uri="{FF2B5EF4-FFF2-40B4-BE49-F238E27FC236}">
                <a16:creationId xmlns:a16="http://schemas.microsoft.com/office/drawing/2014/main" id="{F2E86982-1807-4201-9F0E-FD15E1326DFD}"/>
              </a:ext>
            </a:extLst>
          </p:cNvPr>
          <p:cNvSpPr>
            <a:spLocks noChangeArrowheads="1"/>
          </p:cNvSpPr>
          <p:nvPr/>
        </p:nvSpPr>
        <p:spPr bwMode="auto">
          <a:xfrm>
            <a:off x="2171700" y="3192463"/>
            <a:ext cx="723900" cy="38735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0000</a:t>
            </a:r>
          </a:p>
        </p:txBody>
      </p:sp>
      <p:sp>
        <p:nvSpPr>
          <p:cNvPr id="44082" name="Rectangle 50">
            <a:extLst>
              <a:ext uri="{FF2B5EF4-FFF2-40B4-BE49-F238E27FC236}">
                <a16:creationId xmlns:a16="http://schemas.microsoft.com/office/drawing/2014/main" id="{5FE17B9A-ECEC-4B1F-9F79-A1D6A6A47AC7}"/>
              </a:ext>
            </a:extLst>
          </p:cNvPr>
          <p:cNvSpPr>
            <a:spLocks noChangeArrowheads="1"/>
          </p:cNvSpPr>
          <p:nvPr/>
        </p:nvSpPr>
        <p:spPr bwMode="auto">
          <a:xfrm>
            <a:off x="2171700" y="2808288"/>
            <a:ext cx="723900" cy="3841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RC</a:t>
            </a:r>
          </a:p>
        </p:txBody>
      </p:sp>
      <p:sp>
        <p:nvSpPr>
          <p:cNvPr id="44083" name="Rectangle 51">
            <a:extLst>
              <a:ext uri="{FF2B5EF4-FFF2-40B4-BE49-F238E27FC236}">
                <a16:creationId xmlns:a16="http://schemas.microsoft.com/office/drawing/2014/main" id="{E11D7067-2B17-44D4-ACAA-398E34362B03}"/>
              </a:ext>
            </a:extLst>
          </p:cNvPr>
          <p:cNvSpPr>
            <a:spLocks noChangeArrowheads="1"/>
          </p:cNvSpPr>
          <p:nvPr/>
        </p:nvSpPr>
        <p:spPr bwMode="auto">
          <a:xfrm>
            <a:off x="723900" y="2808288"/>
            <a:ext cx="723900" cy="3841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RA</a:t>
            </a:r>
          </a:p>
        </p:txBody>
      </p:sp>
      <p:sp>
        <p:nvSpPr>
          <p:cNvPr id="44084" name="Rectangle 52">
            <a:extLst>
              <a:ext uri="{FF2B5EF4-FFF2-40B4-BE49-F238E27FC236}">
                <a16:creationId xmlns:a16="http://schemas.microsoft.com/office/drawing/2014/main" id="{AEAF32F5-2F06-4467-85F9-67B6DCC71BFB}"/>
              </a:ext>
            </a:extLst>
          </p:cNvPr>
          <p:cNvSpPr>
            <a:spLocks noChangeArrowheads="1"/>
          </p:cNvSpPr>
          <p:nvPr/>
        </p:nvSpPr>
        <p:spPr bwMode="auto">
          <a:xfrm>
            <a:off x="1447800" y="3192463"/>
            <a:ext cx="723900" cy="38735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0000</a:t>
            </a:r>
          </a:p>
        </p:txBody>
      </p:sp>
      <p:sp>
        <p:nvSpPr>
          <p:cNvPr id="44085" name="Rectangle 53">
            <a:extLst>
              <a:ext uri="{FF2B5EF4-FFF2-40B4-BE49-F238E27FC236}">
                <a16:creationId xmlns:a16="http://schemas.microsoft.com/office/drawing/2014/main" id="{D449040A-1757-4EBE-99D8-1732486A7F4E}"/>
              </a:ext>
            </a:extLst>
          </p:cNvPr>
          <p:cNvSpPr>
            <a:spLocks noChangeArrowheads="1"/>
          </p:cNvSpPr>
          <p:nvPr/>
        </p:nvSpPr>
        <p:spPr bwMode="auto">
          <a:xfrm>
            <a:off x="1447800" y="2808288"/>
            <a:ext cx="723900" cy="3841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RB</a:t>
            </a:r>
          </a:p>
        </p:txBody>
      </p:sp>
      <p:sp>
        <p:nvSpPr>
          <p:cNvPr id="44086" name="Rectangle 54">
            <a:extLst>
              <a:ext uri="{FF2B5EF4-FFF2-40B4-BE49-F238E27FC236}">
                <a16:creationId xmlns:a16="http://schemas.microsoft.com/office/drawing/2014/main" id="{4289B27E-0ECC-43B3-81FE-DACA2CF0F6FD}"/>
              </a:ext>
            </a:extLst>
          </p:cNvPr>
          <p:cNvSpPr>
            <a:spLocks noChangeArrowheads="1"/>
          </p:cNvSpPr>
          <p:nvPr/>
        </p:nvSpPr>
        <p:spPr bwMode="auto">
          <a:xfrm>
            <a:off x="723900" y="3192463"/>
            <a:ext cx="723900" cy="38735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0008</a:t>
            </a:r>
          </a:p>
        </p:txBody>
      </p:sp>
      <p:sp>
        <p:nvSpPr>
          <p:cNvPr id="44087" name="Text Box 55">
            <a:extLst>
              <a:ext uri="{FF2B5EF4-FFF2-40B4-BE49-F238E27FC236}">
                <a16:creationId xmlns:a16="http://schemas.microsoft.com/office/drawing/2014/main" id="{7FBE4DD3-721B-4335-9694-0CB28D7AF43B}"/>
              </a:ext>
            </a:extLst>
          </p:cNvPr>
          <p:cNvSpPr txBox="1">
            <a:spLocks noChangeArrowheads="1"/>
          </p:cNvSpPr>
          <p:nvPr/>
        </p:nvSpPr>
        <p:spPr bwMode="auto">
          <a:xfrm>
            <a:off x="1187450" y="3663950"/>
            <a:ext cx="139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50000"/>
              </a:spcBef>
            </a:pPr>
            <a:r>
              <a:rPr lang="en-US" altLang="zh-TW" sz="1400">
                <a:solidFill>
                  <a:schemeClr val="hlink"/>
                </a:solidFill>
                <a:ea typeface="新細明體" panose="02020500000000000000" pitchFamily="18" charset="-120"/>
              </a:rPr>
              <a:t>Registers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投影片編號版面配置區 3">
            <a:extLst>
              <a:ext uri="{FF2B5EF4-FFF2-40B4-BE49-F238E27FC236}">
                <a16:creationId xmlns:a16="http://schemas.microsoft.com/office/drawing/2014/main" id="{2325F920-6A34-47EB-96E9-725997E89AE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BE0B979A-6F62-4D11-8B43-F1F5012D85F0}" type="slidenum">
              <a:rPr lang="zh-TW" altLang="en-US" sz="800" smtClean="0"/>
              <a:pPr/>
              <a:t>16</a:t>
            </a:fld>
            <a:endParaRPr lang="en-US" altLang="zh-TW" sz="1400"/>
          </a:p>
        </p:txBody>
      </p:sp>
      <p:sp>
        <p:nvSpPr>
          <p:cNvPr id="46082" name="Rectangle 2">
            <a:extLst>
              <a:ext uri="{FF2B5EF4-FFF2-40B4-BE49-F238E27FC236}">
                <a16:creationId xmlns:a16="http://schemas.microsoft.com/office/drawing/2014/main" id="{96B80898-E64B-40E0-B176-B18F88677122}"/>
              </a:ext>
            </a:extLst>
          </p:cNvPr>
          <p:cNvSpPr>
            <a:spLocks noGrp="1" noChangeArrowheads="1"/>
          </p:cNvSpPr>
          <p:nvPr>
            <p:ph type="title"/>
          </p:nvPr>
        </p:nvSpPr>
        <p:spPr/>
        <p:txBody>
          <a:bodyPr/>
          <a:lstStyle/>
          <a:p>
            <a:r>
              <a:rPr lang="en-US" altLang="zh-TW">
                <a:ea typeface="新細明體" panose="02020500000000000000" pitchFamily="18" charset="-120"/>
              </a:rPr>
              <a:t>Add</a:t>
            </a:r>
          </a:p>
        </p:txBody>
      </p:sp>
      <p:sp>
        <p:nvSpPr>
          <p:cNvPr id="46083" name="Rectangle 3">
            <a:extLst>
              <a:ext uri="{FF2B5EF4-FFF2-40B4-BE49-F238E27FC236}">
                <a16:creationId xmlns:a16="http://schemas.microsoft.com/office/drawing/2014/main" id="{8516A166-5BF9-4B99-AB27-EBB99FFA7FEB}"/>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Add.  </a:t>
            </a:r>
            <a:r>
              <a:rPr lang="en-US" altLang="zh-TW">
                <a:solidFill>
                  <a:schemeClr val="tx1"/>
                </a:solidFill>
                <a:ea typeface="新細明體" panose="02020500000000000000" pitchFamily="18" charset="-120"/>
              </a:rPr>
              <a:t>(opcode  1)</a:t>
            </a:r>
            <a:endParaRPr lang="en-US" altLang="zh-TW">
              <a:ea typeface="新細明體" panose="02020500000000000000" pitchFamily="18" charset="-120"/>
            </a:endParaRPr>
          </a:p>
          <a:p>
            <a:pPr lvl="1"/>
            <a:r>
              <a:rPr lang="en-US" altLang="zh-TW">
                <a:ea typeface="新細明體" panose="02020500000000000000" pitchFamily="18" charset="-120"/>
              </a:rPr>
              <a:t>Add contents of two registers and store sum in a third.</a:t>
            </a:r>
          </a:p>
          <a:p>
            <a:pPr lvl="1"/>
            <a:r>
              <a:rPr lang="en-US" altLang="zh-TW" sz="2000" b="1">
                <a:latin typeface="Courier New" panose="02070309020205020404" pitchFamily="49" charset="0"/>
                <a:ea typeface="新細明體" panose="02020500000000000000" pitchFamily="18" charset="-120"/>
              </a:rPr>
              <a:t>1CAB</a:t>
            </a:r>
            <a:r>
              <a:rPr lang="en-US" altLang="zh-TW">
                <a:ea typeface="新細明體" panose="02020500000000000000" pitchFamily="18" charset="-120"/>
              </a:rPr>
              <a:t> adds the contents of registers </a:t>
            </a:r>
            <a:r>
              <a:rPr lang="en-US" altLang="zh-TW" sz="2000" b="1">
                <a:latin typeface="Courier New" panose="02070309020205020404" pitchFamily="49" charset="0"/>
                <a:ea typeface="新細明體" panose="02020500000000000000" pitchFamily="18" charset="-120"/>
              </a:rPr>
              <a:t>A</a:t>
            </a:r>
            <a:r>
              <a:rPr lang="en-US" altLang="zh-TW">
                <a:ea typeface="新細明體" panose="02020500000000000000" pitchFamily="18" charset="-120"/>
              </a:rPr>
              <a:t> and </a:t>
            </a:r>
            <a:r>
              <a:rPr lang="en-US" altLang="zh-TW" sz="2000" b="1">
                <a:latin typeface="Courier New" panose="02070309020205020404" pitchFamily="49" charset="0"/>
                <a:ea typeface="新細明體" panose="02020500000000000000" pitchFamily="18" charset="-120"/>
              </a:rPr>
              <a:t>B</a:t>
            </a:r>
            <a:r>
              <a:rPr lang="en-US" altLang="zh-TW" sz="2000">
                <a:latin typeface="Courier New" panose="02070309020205020404" pitchFamily="49" charset="0"/>
                <a:ea typeface="新細明體" panose="02020500000000000000" pitchFamily="18" charset="-120"/>
              </a:rPr>
              <a:t> </a:t>
            </a:r>
            <a:r>
              <a:rPr lang="en-US" altLang="zh-TW">
                <a:ea typeface="新細明體" panose="02020500000000000000" pitchFamily="18" charset="-120"/>
              </a:rPr>
              <a:t>and put the result into register </a:t>
            </a:r>
            <a:r>
              <a:rPr lang="en-US" altLang="zh-TW" sz="2000" b="1">
                <a:latin typeface="Courier New" panose="02070309020205020404" pitchFamily="49" charset="0"/>
                <a:ea typeface="新細明體" panose="02020500000000000000" pitchFamily="18" charset="-120"/>
              </a:rPr>
              <a:t>C</a:t>
            </a:r>
            <a:r>
              <a:rPr lang="en-US" altLang="zh-TW">
                <a:ea typeface="新細明體" panose="02020500000000000000" pitchFamily="18" charset="-120"/>
              </a:rPr>
              <a:t>.</a:t>
            </a:r>
            <a:endParaRPr lang="en-US" altLang="zh-TW" sz="2000">
              <a:latin typeface="Courier New" panose="02070309020205020404" pitchFamily="49" charset="0"/>
              <a:ea typeface="新細明體" panose="02020500000000000000" pitchFamily="18" charset="-120"/>
            </a:endParaRPr>
          </a:p>
          <a:p>
            <a:pPr lvl="2">
              <a:buFontTx/>
              <a:buNone/>
            </a:pPr>
            <a:endParaRPr lang="zh-TW" altLang="en-US">
              <a:latin typeface="Courier New" panose="02070309020205020404" pitchFamily="49" charset="0"/>
              <a:ea typeface="新細明體" panose="02020500000000000000" pitchFamily="18" charset="-120"/>
            </a:endParaRPr>
          </a:p>
        </p:txBody>
      </p:sp>
      <p:sp>
        <p:nvSpPr>
          <p:cNvPr id="46084" name="Rectangle 4">
            <a:extLst>
              <a:ext uri="{FF2B5EF4-FFF2-40B4-BE49-F238E27FC236}">
                <a16:creationId xmlns:a16="http://schemas.microsoft.com/office/drawing/2014/main" id="{81D44EBF-0CFF-43B0-8D22-E6684C4E652E}"/>
              </a:ext>
            </a:extLst>
          </p:cNvPr>
          <p:cNvSpPr>
            <a:spLocks noChangeArrowheads="1"/>
          </p:cNvSpPr>
          <p:nvPr/>
        </p:nvSpPr>
        <p:spPr bwMode="auto">
          <a:xfrm>
            <a:off x="4459288" y="6143625"/>
            <a:ext cx="1908175" cy="333375"/>
          </a:xfrm>
          <a:prstGeom prst="rect">
            <a:avLst/>
          </a:prstGeom>
          <a:solidFill>
            <a:srgbClr val="969696"/>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source s</a:t>
            </a:r>
          </a:p>
        </p:txBody>
      </p:sp>
      <p:sp>
        <p:nvSpPr>
          <p:cNvPr id="46085" name="Rectangle 5">
            <a:extLst>
              <a:ext uri="{FF2B5EF4-FFF2-40B4-BE49-F238E27FC236}">
                <a16:creationId xmlns:a16="http://schemas.microsoft.com/office/drawing/2014/main" id="{4B0D7CAC-94B4-4A83-8CDC-F3738C9A136A}"/>
              </a:ext>
            </a:extLst>
          </p:cNvPr>
          <p:cNvSpPr>
            <a:spLocks noChangeArrowheads="1"/>
          </p:cNvSpPr>
          <p:nvPr/>
        </p:nvSpPr>
        <p:spPr bwMode="auto">
          <a:xfrm>
            <a:off x="169545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6086" name="Rectangle 6">
            <a:extLst>
              <a:ext uri="{FF2B5EF4-FFF2-40B4-BE49-F238E27FC236}">
                <a16:creationId xmlns:a16="http://schemas.microsoft.com/office/drawing/2014/main" id="{13F83857-31FE-431B-B299-1EF215851571}"/>
              </a:ext>
            </a:extLst>
          </p:cNvPr>
          <p:cNvSpPr>
            <a:spLocks noChangeArrowheads="1"/>
          </p:cNvSpPr>
          <p:nvPr/>
        </p:nvSpPr>
        <p:spPr bwMode="auto">
          <a:xfrm>
            <a:off x="2162175"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1</a:t>
            </a:r>
          </a:p>
        </p:txBody>
      </p:sp>
      <p:sp>
        <p:nvSpPr>
          <p:cNvPr id="46087" name="Rectangle 7">
            <a:extLst>
              <a:ext uri="{FF2B5EF4-FFF2-40B4-BE49-F238E27FC236}">
                <a16:creationId xmlns:a16="http://schemas.microsoft.com/office/drawing/2014/main" id="{D20C0F74-5D70-4895-822A-2744A9260136}"/>
              </a:ext>
            </a:extLst>
          </p:cNvPr>
          <p:cNvSpPr>
            <a:spLocks noChangeArrowheads="1"/>
          </p:cNvSpPr>
          <p:nvPr/>
        </p:nvSpPr>
        <p:spPr bwMode="auto">
          <a:xfrm>
            <a:off x="262890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1</a:t>
            </a:r>
          </a:p>
        </p:txBody>
      </p:sp>
      <p:sp>
        <p:nvSpPr>
          <p:cNvPr id="46088" name="Rectangle 8">
            <a:extLst>
              <a:ext uri="{FF2B5EF4-FFF2-40B4-BE49-F238E27FC236}">
                <a16:creationId xmlns:a16="http://schemas.microsoft.com/office/drawing/2014/main" id="{E546386E-FB16-48DF-804B-C6D3F44CFE7B}"/>
              </a:ext>
            </a:extLst>
          </p:cNvPr>
          <p:cNvSpPr>
            <a:spLocks noChangeArrowheads="1"/>
          </p:cNvSpPr>
          <p:nvPr/>
        </p:nvSpPr>
        <p:spPr bwMode="auto">
          <a:xfrm>
            <a:off x="3095625"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1</a:t>
            </a:r>
          </a:p>
        </p:txBody>
      </p:sp>
      <p:sp>
        <p:nvSpPr>
          <p:cNvPr id="46089" name="Rectangle 9">
            <a:extLst>
              <a:ext uri="{FF2B5EF4-FFF2-40B4-BE49-F238E27FC236}">
                <a16:creationId xmlns:a16="http://schemas.microsoft.com/office/drawing/2014/main" id="{E50C28C2-D8A5-4270-B112-527382CFF143}"/>
              </a:ext>
            </a:extLst>
          </p:cNvPr>
          <p:cNvSpPr>
            <a:spLocks noChangeArrowheads="1"/>
          </p:cNvSpPr>
          <p:nvPr/>
        </p:nvSpPr>
        <p:spPr bwMode="auto">
          <a:xfrm>
            <a:off x="76200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6090" name="Rectangle 10">
            <a:extLst>
              <a:ext uri="{FF2B5EF4-FFF2-40B4-BE49-F238E27FC236}">
                <a16:creationId xmlns:a16="http://schemas.microsoft.com/office/drawing/2014/main" id="{4FEC4FE5-D957-4689-AE97-D176CD03F5E6}"/>
              </a:ext>
            </a:extLst>
          </p:cNvPr>
          <p:cNvSpPr>
            <a:spLocks noChangeArrowheads="1"/>
          </p:cNvSpPr>
          <p:nvPr/>
        </p:nvSpPr>
        <p:spPr bwMode="auto">
          <a:xfrm>
            <a:off x="1228725"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6091" name="Rectangle 11">
            <a:extLst>
              <a:ext uri="{FF2B5EF4-FFF2-40B4-BE49-F238E27FC236}">
                <a16:creationId xmlns:a16="http://schemas.microsoft.com/office/drawing/2014/main" id="{08517489-6960-4217-9E6C-6AE9615FC9A9}"/>
              </a:ext>
            </a:extLst>
          </p:cNvPr>
          <p:cNvSpPr>
            <a:spLocks noChangeArrowheads="1"/>
          </p:cNvSpPr>
          <p:nvPr/>
        </p:nvSpPr>
        <p:spPr bwMode="auto">
          <a:xfrm>
            <a:off x="449580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1</a:t>
            </a:r>
          </a:p>
        </p:txBody>
      </p:sp>
      <p:sp>
        <p:nvSpPr>
          <p:cNvPr id="46092" name="Rectangle 12">
            <a:extLst>
              <a:ext uri="{FF2B5EF4-FFF2-40B4-BE49-F238E27FC236}">
                <a16:creationId xmlns:a16="http://schemas.microsoft.com/office/drawing/2014/main" id="{76B932A4-8C94-44AA-AE6B-0B8E23430512}"/>
              </a:ext>
            </a:extLst>
          </p:cNvPr>
          <p:cNvSpPr>
            <a:spLocks noChangeArrowheads="1"/>
          </p:cNvSpPr>
          <p:nvPr/>
        </p:nvSpPr>
        <p:spPr bwMode="auto">
          <a:xfrm>
            <a:off x="609600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a:t>
            </a:r>
          </a:p>
        </p:txBody>
      </p:sp>
      <p:sp>
        <p:nvSpPr>
          <p:cNvPr id="46093" name="Rectangle 13">
            <a:extLst>
              <a:ext uri="{FF2B5EF4-FFF2-40B4-BE49-F238E27FC236}">
                <a16:creationId xmlns:a16="http://schemas.microsoft.com/office/drawing/2014/main" id="{5F0DDA33-B459-484F-809A-BC74388399D1}"/>
              </a:ext>
            </a:extLst>
          </p:cNvPr>
          <p:cNvSpPr>
            <a:spLocks noChangeArrowheads="1"/>
          </p:cNvSpPr>
          <p:nvPr/>
        </p:nvSpPr>
        <p:spPr bwMode="auto">
          <a:xfrm>
            <a:off x="356235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6094" name="Rectangle 14">
            <a:extLst>
              <a:ext uri="{FF2B5EF4-FFF2-40B4-BE49-F238E27FC236}">
                <a16:creationId xmlns:a16="http://schemas.microsoft.com/office/drawing/2014/main" id="{04136797-3086-4346-A607-A49BDDDCB028}"/>
              </a:ext>
            </a:extLst>
          </p:cNvPr>
          <p:cNvSpPr>
            <a:spLocks noChangeArrowheads="1"/>
          </p:cNvSpPr>
          <p:nvPr/>
        </p:nvSpPr>
        <p:spPr bwMode="auto">
          <a:xfrm>
            <a:off x="4029075"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6095" name="Rectangle 15">
            <a:extLst>
              <a:ext uri="{FF2B5EF4-FFF2-40B4-BE49-F238E27FC236}">
                <a16:creationId xmlns:a16="http://schemas.microsoft.com/office/drawing/2014/main" id="{23305C03-9B35-43AF-9DA5-2C29EB2E0B9D}"/>
              </a:ext>
            </a:extLst>
          </p:cNvPr>
          <p:cNvSpPr>
            <a:spLocks noChangeArrowheads="1"/>
          </p:cNvSpPr>
          <p:nvPr/>
        </p:nvSpPr>
        <p:spPr bwMode="auto">
          <a:xfrm>
            <a:off x="4962525"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6096" name="Rectangle 16">
            <a:extLst>
              <a:ext uri="{FF2B5EF4-FFF2-40B4-BE49-F238E27FC236}">
                <a16:creationId xmlns:a16="http://schemas.microsoft.com/office/drawing/2014/main" id="{5B9DD97C-DC58-47DB-9CCA-7CA1CD4EE824}"/>
              </a:ext>
            </a:extLst>
          </p:cNvPr>
          <p:cNvSpPr>
            <a:spLocks noChangeArrowheads="1"/>
          </p:cNvSpPr>
          <p:nvPr/>
        </p:nvSpPr>
        <p:spPr bwMode="auto">
          <a:xfrm>
            <a:off x="5895975"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6097" name="Rectangle 17">
            <a:extLst>
              <a:ext uri="{FF2B5EF4-FFF2-40B4-BE49-F238E27FC236}">
                <a16:creationId xmlns:a16="http://schemas.microsoft.com/office/drawing/2014/main" id="{A5FB6BD1-40B9-4520-9A11-8E1545483D74}"/>
              </a:ext>
            </a:extLst>
          </p:cNvPr>
          <p:cNvSpPr>
            <a:spLocks noChangeArrowheads="1"/>
          </p:cNvSpPr>
          <p:nvPr/>
        </p:nvSpPr>
        <p:spPr bwMode="auto">
          <a:xfrm>
            <a:off x="729615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1</a:t>
            </a:r>
          </a:p>
        </p:txBody>
      </p:sp>
      <p:sp>
        <p:nvSpPr>
          <p:cNvPr id="46098" name="Rectangle 18">
            <a:extLst>
              <a:ext uri="{FF2B5EF4-FFF2-40B4-BE49-F238E27FC236}">
                <a16:creationId xmlns:a16="http://schemas.microsoft.com/office/drawing/2014/main" id="{DFAD513B-0D78-4269-85DA-A334F685AA7C}"/>
              </a:ext>
            </a:extLst>
          </p:cNvPr>
          <p:cNvSpPr>
            <a:spLocks noChangeArrowheads="1"/>
          </p:cNvSpPr>
          <p:nvPr/>
        </p:nvSpPr>
        <p:spPr bwMode="auto">
          <a:xfrm>
            <a:off x="7762875"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1</a:t>
            </a:r>
          </a:p>
        </p:txBody>
      </p:sp>
      <p:sp>
        <p:nvSpPr>
          <p:cNvPr id="46099" name="Rectangle 19">
            <a:extLst>
              <a:ext uri="{FF2B5EF4-FFF2-40B4-BE49-F238E27FC236}">
                <a16:creationId xmlns:a16="http://schemas.microsoft.com/office/drawing/2014/main" id="{63CC2437-D4D1-48F4-95A4-93CA8D9EA5E0}"/>
              </a:ext>
            </a:extLst>
          </p:cNvPr>
          <p:cNvSpPr>
            <a:spLocks noChangeArrowheads="1"/>
          </p:cNvSpPr>
          <p:nvPr/>
        </p:nvSpPr>
        <p:spPr bwMode="auto">
          <a:xfrm>
            <a:off x="636270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1</a:t>
            </a:r>
          </a:p>
        </p:txBody>
      </p:sp>
      <p:sp>
        <p:nvSpPr>
          <p:cNvPr id="46100" name="Rectangle 20">
            <a:extLst>
              <a:ext uri="{FF2B5EF4-FFF2-40B4-BE49-F238E27FC236}">
                <a16:creationId xmlns:a16="http://schemas.microsoft.com/office/drawing/2014/main" id="{DFEFE39A-6DD1-40A2-88F0-18CE2E3EAFCA}"/>
              </a:ext>
            </a:extLst>
          </p:cNvPr>
          <p:cNvSpPr>
            <a:spLocks noChangeArrowheads="1"/>
          </p:cNvSpPr>
          <p:nvPr/>
        </p:nvSpPr>
        <p:spPr bwMode="auto">
          <a:xfrm>
            <a:off x="6829425"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6101" name="Rectangle 21">
            <a:extLst>
              <a:ext uri="{FF2B5EF4-FFF2-40B4-BE49-F238E27FC236}">
                <a16:creationId xmlns:a16="http://schemas.microsoft.com/office/drawing/2014/main" id="{67A418C5-C1D6-4D6B-AD41-141459BC87A1}"/>
              </a:ext>
            </a:extLst>
          </p:cNvPr>
          <p:cNvSpPr>
            <a:spLocks noChangeArrowheads="1"/>
          </p:cNvSpPr>
          <p:nvPr/>
        </p:nvSpPr>
        <p:spPr bwMode="auto">
          <a:xfrm>
            <a:off x="542925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1</a:t>
            </a:r>
          </a:p>
        </p:txBody>
      </p:sp>
      <p:sp>
        <p:nvSpPr>
          <p:cNvPr id="46102" name="Rectangle 22">
            <a:extLst>
              <a:ext uri="{FF2B5EF4-FFF2-40B4-BE49-F238E27FC236}">
                <a16:creationId xmlns:a16="http://schemas.microsoft.com/office/drawing/2014/main" id="{073C37E3-313B-4037-B1C5-7AC3E1E422E8}"/>
              </a:ext>
            </a:extLst>
          </p:cNvPr>
          <p:cNvSpPr>
            <a:spLocks noChangeArrowheads="1"/>
          </p:cNvSpPr>
          <p:nvPr/>
        </p:nvSpPr>
        <p:spPr bwMode="auto">
          <a:xfrm>
            <a:off x="762000" y="5810250"/>
            <a:ext cx="1866900"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1</a:t>
            </a:r>
            <a:r>
              <a:rPr kumimoji="0" lang="en-US" altLang="zh-TW" baseline="-25000">
                <a:latin typeface="Courier New" panose="02070309020205020404" pitchFamily="49" charset="0"/>
                <a:ea typeface="新細明體" panose="02020500000000000000" pitchFamily="18" charset="-120"/>
              </a:rPr>
              <a:t>16</a:t>
            </a:r>
            <a:endParaRPr kumimoji="0" lang="en-US" altLang="zh-TW">
              <a:latin typeface="Courier New" panose="02070309020205020404" pitchFamily="49" charset="0"/>
              <a:ea typeface="新細明體" panose="02020500000000000000" pitchFamily="18" charset="-120"/>
            </a:endParaRPr>
          </a:p>
        </p:txBody>
      </p:sp>
      <p:sp>
        <p:nvSpPr>
          <p:cNvPr id="46103" name="Rectangle 23">
            <a:extLst>
              <a:ext uri="{FF2B5EF4-FFF2-40B4-BE49-F238E27FC236}">
                <a16:creationId xmlns:a16="http://schemas.microsoft.com/office/drawing/2014/main" id="{093D7F78-A48F-41ED-A54A-AF714D6034D3}"/>
              </a:ext>
            </a:extLst>
          </p:cNvPr>
          <p:cNvSpPr>
            <a:spLocks noChangeArrowheads="1"/>
          </p:cNvSpPr>
          <p:nvPr/>
        </p:nvSpPr>
        <p:spPr bwMode="auto">
          <a:xfrm>
            <a:off x="2628900" y="5810250"/>
            <a:ext cx="1866900"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C</a:t>
            </a:r>
            <a:r>
              <a:rPr kumimoji="0" lang="en-US" altLang="zh-TW" baseline="-25000">
                <a:latin typeface="Courier New" panose="02070309020205020404" pitchFamily="49" charset="0"/>
                <a:ea typeface="新細明體" panose="02020500000000000000" pitchFamily="18" charset="-120"/>
              </a:rPr>
              <a:t>16</a:t>
            </a:r>
          </a:p>
        </p:txBody>
      </p:sp>
      <p:sp>
        <p:nvSpPr>
          <p:cNvPr id="46104" name="Rectangle 24">
            <a:extLst>
              <a:ext uri="{FF2B5EF4-FFF2-40B4-BE49-F238E27FC236}">
                <a16:creationId xmlns:a16="http://schemas.microsoft.com/office/drawing/2014/main" id="{57125579-D85C-43F5-9756-451840446DC9}"/>
              </a:ext>
            </a:extLst>
          </p:cNvPr>
          <p:cNvSpPr>
            <a:spLocks noChangeArrowheads="1"/>
          </p:cNvSpPr>
          <p:nvPr/>
        </p:nvSpPr>
        <p:spPr bwMode="auto">
          <a:xfrm>
            <a:off x="4495800" y="5810250"/>
            <a:ext cx="1866900"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A</a:t>
            </a:r>
            <a:r>
              <a:rPr kumimoji="0" lang="en-US" altLang="zh-TW" baseline="-25000">
                <a:latin typeface="Courier New" panose="02070309020205020404" pitchFamily="49" charset="0"/>
                <a:ea typeface="新細明體" panose="02020500000000000000" pitchFamily="18" charset="-120"/>
              </a:rPr>
              <a:t>16</a:t>
            </a:r>
          </a:p>
        </p:txBody>
      </p:sp>
      <p:sp>
        <p:nvSpPr>
          <p:cNvPr id="46105" name="Rectangle 25">
            <a:extLst>
              <a:ext uri="{FF2B5EF4-FFF2-40B4-BE49-F238E27FC236}">
                <a16:creationId xmlns:a16="http://schemas.microsoft.com/office/drawing/2014/main" id="{872E2B97-8349-4034-B0AD-E3894CEEB957}"/>
              </a:ext>
            </a:extLst>
          </p:cNvPr>
          <p:cNvSpPr>
            <a:spLocks noChangeArrowheads="1"/>
          </p:cNvSpPr>
          <p:nvPr/>
        </p:nvSpPr>
        <p:spPr bwMode="auto">
          <a:xfrm>
            <a:off x="6362700" y="5810250"/>
            <a:ext cx="1866900"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B</a:t>
            </a:r>
            <a:r>
              <a:rPr kumimoji="0" lang="en-US" altLang="zh-TW" baseline="-25000">
                <a:latin typeface="Courier New" panose="02070309020205020404" pitchFamily="49" charset="0"/>
                <a:ea typeface="新細明體" panose="02020500000000000000" pitchFamily="18" charset="-120"/>
              </a:rPr>
              <a:t>16</a:t>
            </a:r>
          </a:p>
        </p:txBody>
      </p:sp>
      <p:sp>
        <p:nvSpPr>
          <p:cNvPr id="46106" name="Rectangle 26">
            <a:extLst>
              <a:ext uri="{FF2B5EF4-FFF2-40B4-BE49-F238E27FC236}">
                <a16:creationId xmlns:a16="http://schemas.microsoft.com/office/drawing/2014/main" id="{D760A388-2FBA-4A2A-93CE-96F864BB1029}"/>
              </a:ext>
            </a:extLst>
          </p:cNvPr>
          <p:cNvSpPr>
            <a:spLocks noChangeArrowheads="1"/>
          </p:cNvSpPr>
          <p:nvPr/>
        </p:nvSpPr>
        <p:spPr bwMode="auto">
          <a:xfrm>
            <a:off x="762000" y="6143625"/>
            <a:ext cx="1866900" cy="333375"/>
          </a:xfrm>
          <a:prstGeom prst="rect">
            <a:avLst/>
          </a:prstGeom>
          <a:solidFill>
            <a:srgbClr val="969696"/>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opcode</a:t>
            </a:r>
          </a:p>
        </p:txBody>
      </p:sp>
      <p:sp>
        <p:nvSpPr>
          <p:cNvPr id="46107" name="Rectangle 27">
            <a:extLst>
              <a:ext uri="{FF2B5EF4-FFF2-40B4-BE49-F238E27FC236}">
                <a16:creationId xmlns:a16="http://schemas.microsoft.com/office/drawing/2014/main" id="{4B42C13A-414B-42B5-82C8-02226126F06F}"/>
              </a:ext>
            </a:extLst>
          </p:cNvPr>
          <p:cNvSpPr>
            <a:spLocks noChangeArrowheads="1"/>
          </p:cNvSpPr>
          <p:nvPr/>
        </p:nvSpPr>
        <p:spPr bwMode="auto">
          <a:xfrm>
            <a:off x="2628900" y="6143625"/>
            <a:ext cx="1866900" cy="333375"/>
          </a:xfrm>
          <a:prstGeom prst="rect">
            <a:avLst/>
          </a:prstGeom>
          <a:solidFill>
            <a:srgbClr val="969696"/>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dest d</a:t>
            </a:r>
          </a:p>
        </p:txBody>
      </p:sp>
      <p:sp>
        <p:nvSpPr>
          <p:cNvPr id="46108" name="Rectangle 28">
            <a:extLst>
              <a:ext uri="{FF2B5EF4-FFF2-40B4-BE49-F238E27FC236}">
                <a16:creationId xmlns:a16="http://schemas.microsoft.com/office/drawing/2014/main" id="{82F8D167-617F-4C38-8F2E-D0A94D073388}"/>
              </a:ext>
            </a:extLst>
          </p:cNvPr>
          <p:cNvSpPr>
            <a:spLocks noChangeArrowheads="1"/>
          </p:cNvSpPr>
          <p:nvPr/>
        </p:nvSpPr>
        <p:spPr bwMode="auto">
          <a:xfrm>
            <a:off x="6362700" y="6143625"/>
            <a:ext cx="1866900" cy="333375"/>
          </a:xfrm>
          <a:prstGeom prst="rect">
            <a:avLst/>
          </a:prstGeom>
          <a:solidFill>
            <a:srgbClr val="969696"/>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source t</a:t>
            </a:r>
          </a:p>
        </p:txBody>
      </p:sp>
      <p:sp>
        <p:nvSpPr>
          <p:cNvPr id="46109" name="Rectangle 29">
            <a:extLst>
              <a:ext uri="{FF2B5EF4-FFF2-40B4-BE49-F238E27FC236}">
                <a16:creationId xmlns:a16="http://schemas.microsoft.com/office/drawing/2014/main" id="{11E1AE6A-ECC8-415A-B013-FFE3DBFD8413}"/>
              </a:ext>
            </a:extLst>
          </p:cNvPr>
          <p:cNvSpPr>
            <a:spLocks noChangeArrowheads="1"/>
          </p:cNvSpPr>
          <p:nvPr/>
        </p:nvSpPr>
        <p:spPr bwMode="auto">
          <a:xfrm>
            <a:off x="5280025" y="2352675"/>
            <a:ext cx="3221038" cy="2384425"/>
          </a:xfrm>
          <a:prstGeom prst="rect">
            <a:avLst/>
          </a:prstGeom>
          <a:solidFill>
            <a:schemeClr val="tx2"/>
          </a:solidFill>
          <a:ln>
            <a:noFill/>
          </a:ln>
          <a:extLst>
            <a:ext uri="{91240B29-F687-4F45-9708-019B960494DF}">
              <a14:hiddenLine xmlns:a14="http://schemas.microsoft.com/office/drawing/2010/main" w="15875">
                <a:solidFill>
                  <a:srgbClr val="000000"/>
                </a:solidFill>
                <a:miter lim="800000"/>
                <a:headEnd/>
                <a:tailEnd/>
              </a14:hiddenLine>
            </a:ext>
          </a:extLst>
        </p:spPr>
        <p:txBody>
          <a:bodyPr tIns="91440" bIns="91440">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b="1">
                <a:solidFill>
                  <a:srgbClr val="003399"/>
                </a:solidFill>
                <a:latin typeface="Courier New" panose="02070309020205020404" pitchFamily="49" charset="0"/>
                <a:ea typeface="新細明體" panose="02020500000000000000" pitchFamily="18" charset="-120"/>
              </a:rPr>
              <a:t>00: 0008</a:t>
            </a:r>
            <a:r>
              <a:rPr lang="en-US" altLang="zh-TW" b="1">
                <a:latin typeface="Courier New" panose="02070309020205020404" pitchFamily="49" charset="0"/>
                <a:ea typeface="新細明體" panose="02020500000000000000" pitchFamily="18" charset="-120"/>
              </a:rPr>
              <a:t>   8</a:t>
            </a:r>
          </a:p>
          <a:p>
            <a:r>
              <a:rPr lang="en-US" altLang="zh-TW" b="1">
                <a:solidFill>
                  <a:srgbClr val="003399"/>
                </a:solidFill>
                <a:latin typeface="Courier New" panose="02070309020205020404" pitchFamily="49" charset="0"/>
                <a:ea typeface="新細明體" panose="02020500000000000000" pitchFamily="18" charset="-120"/>
              </a:rPr>
              <a:t>01: 0005</a:t>
            </a:r>
            <a:r>
              <a:rPr lang="en-US" altLang="zh-TW" b="1">
                <a:latin typeface="Courier New" panose="02070309020205020404" pitchFamily="49" charset="0"/>
                <a:ea typeface="新細明體" panose="02020500000000000000" pitchFamily="18" charset="-120"/>
              </a:rPr>
              <a:t>   5</a:t>
            </a:r>
          </a:p>
          <a:p>
            <a:endParaRPr lang="en-US" altLang="zh-TW" b="1">
              <a:latin typeface="Courier New" panose="02070309020205020404" pitchFamily="49" charset="0"/>
              <a:ea typeface="新細明體" panose="02020500000000000000" pitchFamily="18" charset="-120"/>
            </a:endParaRPr>
          </a:p>
          <a:p>
            <a:endParaRPr lang="en-US" altLang="zh-TW" b="1">
              <a:latin typeface="Courier New" panose="02070309020205020404" pitchFamily="49" charset="0"/>
              <a:ea typeface="新細明體" panose="02020500000000000000" pitchFamily="18" charset="-120"/>
            </a:endParaRPr>
          </a:p>
          <a:p>
            <a:r>
              <a:rPr lang="en-US" altLang="zh-TW" b="1">
                <a:solidFill>
                  <a:srgbClr val="003399"/>
                </a:solidFill>
                <a:latin typeface="Courier New" panose="02070309020205020404" pitchFamily="49" charset="0"/>
                <a:ea typeface="新細明體" panose="02020500000000000000" pitchFamily="18" charset="-120"/>
              </a:rPr>
              <a:t>10: 8A00</a:t>
            </a:r>
            <a:r>
              <a:rPr lang="en-US" altLang="zh-TW" b="1">
                <a:latin typeface="Courier New" panose="02070309020205020404" pitchFamily="49" charset="0"/>
                <a:ea typeface="新細明體" panose="02020500000000000000" pitchFamily="18" charset="-120"/>
              </a:rPr>
              <a:t>   RA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mem[00]</a:t>
            </a:r>
          </a:p>
          <a:p>
            <a:r>
              <a:rPr lang="en-US" altLang="zh-TW" b="1">
                <a:solidFill>
                  <a:srgbClr val="003399"/>
                </a:solidFill>
                <a:latin typeface="Courier New" panose="02070309020205020404" pitchFamily="49" charset="0"/>
                <a:ea typeface="新細明體" panose="02020500000000000000" pitchFamily="18" charset="-120"/>
              </a:rPr>
              <a:t>11: 8B01</a:t>
            </a:r>
            <a:r>
              <a:rPr lang="en-US" altLang="zh-TW" b="1">
                <a:latin typeface="Courier New" panose="02070309020205020404" pitchFamily="49" charset="0"/>
                <a:ea typeface="新細明體" panose="02020500000000000000" pitchFamily="18" charset="-120"/>
              </a:rPr>
              <a:t>   RB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mem[01]</a:t>
            </a:r>
          </a:p>
          <a:p>
            <a:r>
              <a:rPr lang="en-US" altLang="zh-TW" b="1">
                <a:solidFill>
                  <a:srgbClr val="003399"/>
                </a:solidFill>
                <a:latin typeface="Courier New" panose="02070309020205020404" pitchFamily="49" charset="0"/>
                <a:ea typeface="新細明體" panose="02020500000000000000" pitchFamily="18" charset="-120"/>
              </a:rPr>
              <a:t>12: 1CAB   </a:t>
            </a:r>
            <a:r>
              <a:rPr lang="en-US" altLang="zh-TW" b="1">
                <a:latin typeface="Courier New" panose="02070309020205020404" pitchFamily="49" charset="0"/>
                <a:ea typeface="新細明體" panose="02020500000000000000" pitchFamily="18" charset="-120"/>
              </a:rPr>
              <a:t>RC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RA + RB</a:t>
            </a:r>
          </a:p>
          <a:p>
            <a:r>
              <a:rPr lang="en-US" altLang="zh-TW" b="1">
                <a:solidFill>
                  <a:srgbClr val="003399"/>
                </a:solidFill>
                <a:latin typeface="Courier New" panose="02070309020205020404" pitchFamily="49" charset="0"/>
                <a:ea typeface="新細明體" panose="02020500000000000000" pitchFamily="18" charset="-120"/>
              </a:rPr>
              <a:t>13: 9CFF</a:t>
            </a:r>
            <a:r>
              <a:rPr lang="en-US" altLang="zh-TW" b="1">
                <a:latin typeface="Courier New" panose="02070309020205020404" pitchFamily="49" charset="0"/>
                <a:ea typeface="新細明體" panose="02020500000000000000" pitchFamily="18" charset="-120"/>
              </a:rPr>
              <a:t>   mem[FF]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RC</a:t>
            </a:r>
          </a:p>
          <a:p>
            <a:r>
              <a:rPr lang="en-US" altLang="zh-TW" b="1">
                <a:solidFill>
                  <a:srgbClr val="003399"/>
                </a:solidFill>
                <a:latin typeface="Courier New" panose="02070309020205020404" pitchFamily="49" charset="0"/>
                <a:ea typeface="新細明體" panose="02020500000000000000" pitchFamily="18" charset="-120"/>
              </a:rPr>
              <a:t>14: 0000</a:t>
            </a:r>
            <a:r>
              <a:rPr lang="en-US" altLang="zh-TW" b="1">
                <a:latin typeface="Courier New" panose="02070309020205020404" pitchFamily="49" charset="0"/>
                <a:ea typeface="新細明體" panose="02020500000000000000" pitchFamily="18" charset="-120"/>
              </a:rPr>
              <a:t>   halt</a:t>
            </a:r>
          </a:p>
        </p:txBody>
      </p:sp>
      <p:sp>
        <p:nvSpPr>
          <p:cNvPr id="46110" name="Text Box 30">
            <a:extLst>
              <a:ext uri="{FF2B5EF4-FFF2-40B4-BE49-F238E27FC236}">
                <a16:creationId xmlns:a16="http://schemas.microsoft.com/office/drawing/2014/main" id="{7A76A2E4-71F8-4CD4-A30F-1C29C41CD9C1}"/>
              </a:ext>
            </a:extLst>
          </p:cNvPr>
          <p:cNvSpPr txBox="1">
            <a:spLocks noChangeArrowheads="1"/>
          </p:cNvSpPr>
          <p:nvPr/>
        </p:nvSpPr>
        <p:spPr bwMode="auto">
          <a:xfrm>
            <a:off x="7108825" y="2419350"/>
            <a:ext cx="1260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0" tIns="0" rIns="0" bIns="0">
            <a:spAutoFit/>
          </a:bodyPr>
          <a:lstStyle>
            <a:lvl1pPr defTabSz="1019175">
              <a:defRPr kumimoji="1" sz="1600">
                <a:solidFill>
                  <a:schemeClr val="tx1"/>
                </a:solidFill>
                <a:latin typeface="Comic Sans MS" panose="030F0702030302020204" pitchFamily="66" charset="0"/>
              </a:defRPr>
            </a:lvl1pPr>
            <a:lvl2pPr marL="742950" indent="-285750" defTabSz="1019175">
              <a:defRPr kumimoji="1" sz="1600">
                <a:solidFill>
                  <a:schemeClr val="tx1"/>
                </a:solidFill>
                <a:latin typeface="Comic Sans MS" panose="030F0702030302020204" pitchFamily="66" charset="0"/>
              </a:defRPr>
            </a:lvl2pPr>
            <a:lvl3pPr marL="1143000" indent="-228600" defTabSz="1019175">
              <a:defRPr kumimoji="1" sz="1600">
                <a:solidFill>
                  <a:schemeClr val="tx1"/>
                </a:solidFill>
                <a:latin typeface="Comic Sans MS" panose="030F0702030302020204" pitchFamily="66" charset="0"/>
              </a:defRPr>
            </a:lvl3pPr>
            <a:lvl4pPr marL="1600200" indent="-228600" defTabSz="1019175">
              <a:defRPr kumimoji="1" sz="1600">
                <a:solidFill>
                  <a:schemeClr val="tx1"/>
                </a:solidFill>
                <a:latin typeface="Comic Sans MS" panose="030F0702030302020204" pitchFamily="66" charset="0"/>
              </a:defRPr>
            </a:lvl4pPr>
            <a:lvl5pPr marL="2057400" indent="-228600" defTabSz="1019175">
              <a:defRPr kumimoji="1" sz="1600">
                <a:solidFill>
                  <a:schemeClr val="tx1"/>
                </a:solidFill>
                <a:latin typeface="Comic Sans MS" panose="030F0702030302020204" pitchFamily="66" charset="0"/>
              </a:defRPr>
            </a:lvl5pPr>
            <a:lvl6pPr marL="25146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9pPr>
          </a:lstStyle>
          <a:p>
            <a:pPr algn="r">
              <a:spcBef>
                <a:spcPct val="50000"/>
              </a:spcBef>
            </a:pPr>
            <a:r>
              <a:rPr lang="en-US" altLang="zh-TW">
                <a:solidFill>
                  <a:schemeClr val="folHlink"/>
                </a:solidFill>
                <a:ea typeface="新細明體" panose="02020500000000000000" pitchFamily="18" charset="-120"/>
              </a:rPr>
              <a:t>add.toy</a:t>
            </a:r>
          </a:p>
        </p:txBody>
      </p:sp>
      <p:sp>
        <p:nvSpPr>
          <p:cNvPr id="46111" name="Rectangle 31">
            <a:extLst>
              <a:ext uri="{FF2B5EF4-FFF2-40B4-BE49-F238E27FC236}">
                <a16:creationId xmlns:a16="http://schemas.microsoft.com/office/drawing/2014/main" id="{8FA72E0E-98E9-4EEF-AF83-84A2C3D9CA0D}"/>
              </a:ext>
            </a:extLst>
          </p:cNvPr>
          <p:cNvSpPr>
            <a:spLocks noChangeArrowheads="1"/>
          </p:cNvSpPr>
          <p:nvPr/>
        </p:nvSpPr>
        <p:spPr bwMode="auto">
          <a:xfrm>
            <a:off x="5291138" y="3894138"/>
            <a:ext cx="3201987" cy="290512"/>
          </a:xfrm>
          <a:prstGeom prst="rect">
            <a:avLst/>
          </a:prstGeom>
          <a:solidFill>
            <a:srgbClr val="000080">
              <a:alpha val="50195"/>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46112" name="Rectangle 32">
            <a:extLst>
              <a:ext uri="{FF2B5EF4-FFF2-40B4-BE49-F238E27FC236}">
                <a16:creationId xmlns:a16="http://schemas.microsoft.com/office/drawing/2014/main" id="{42D44DB0-05EC-42C8-A404-A71E4E5F4182}"/>
              </a:ext>
            </a:extLst>
          </p:cNvPr>
          <p:cNvSpPr>
            <a:spLocks noChangeArrowheads="1"/>
          </p:cNvSpPr>
          <p:nvPr/>
        </p:nvSpPr>
        <p:spPr bwMode="auto">
          <a:xfrm>
            <a:off x="169545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13</a:t>
            </a:r>
          </a:p>
        </p:txBody>
      </p:sp>
      <p:sp>
        <p:nvSpPr>
          <p:cNvPr id="46113" name="Rectangle 33">
            <a:extLst>
              <a:ext uri="{FF2B5EF4-FFF2-40B4-BE49-F238E27FC236}">
                <a16:creationId xmlns:a16="http://schemas.microsoft.com/office/drawing/2014/main" id="{82E38F8D-B965-4E42-A5EC-0DB8E4CB7EE5}"/>
              </a:ext>
            </a:extLst>
          </p:cNvPr>
          <p:cNvSpPr>
            <a:spLocks noChangeArrowheads="1"/>
          </p:cNvSpPr>
          <p:nvPr/>
        </p:nvSpPr>
        <p:spPr bwMode="auto">
          <a:xfrm>
            <a:off x="2162175"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12</a:t>
            </a:r>
          </a:p>
        </p:txBody>
      </p:sp>
      <p:sp>
        <p:nvSpPr>
          <p:cNvPr id="46114" name="Rectangle 34">
            <a:extLst>
              <a:ext uri="{FF2B5EF4-FFF2-40B4-BE49-F238E27FC236}">
                <a16:creationId xmlns:a16="http://schemas.microsoft.com/office/drawing/2014/main" id="{D169ABB6-F26E-4653-9C55-24290EA4824E}"/>
              </a:ext>
            </a:extLst>
          </p:cNvPr>
          <p:cNvSpPr>
            <a:spLocks noChangeArrowheads="1"/>
          </p:cNvSpPr>
          <p:nvPr/>
        </p:nvSpPr>
        <p:spPr bwMode="auto">
          <a:xfrm>
            <a:off x="262890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11</a:t>
            </a:r>
          </a:p>
        </p:txBody>
      </p:sp>
      <p:sp>
        <p:nvSpPr>
          <p:cNvPr id="46115" name="Rectangle 35">
            <a:extLst>
              <a:ext uri="{FF2B5EF4-FFF2-40B4-BE49-F238E27FC236}">
                <a16:creationId xmlns:a16="http://schemas.microsoft.com/office/drawing/2014/main" id="{D128F2B5-70FF-412D-AEE5-DB681B4D4942}"/>
              </a:ext>
            </a:extLst>
          </p:cNvPr>
          <p:cNvSpPr>
            <a:spLocks noChangeArrowheads="1"/>
          </p:cNvSpPr>
          <p:nvPr/>
        </p:nvSpPr>
        <p:spPr bwMode="auto">
          <a:xfrm>
            <a:off x="3095625"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10</a:t>
            </a:r>
          </a:p>
        </p:txBody>
      </p:sp>
      <p:sp>
        <p:nvSpPr>
          <p:cNvPr id="46116" name="Rectangle 36">
            <a:extLst>
              <a:ext uri="{FF2B5EF4-FFF2-40B4-BE49-F238E27FC236}">
                <a16:creationId xmlns:a16="http://schemas.microsoft.com/office/drawing/2014/main" id="{E91C46D2-230F-4F03-BD52-65A34A71AAB2}"/>
              </a:ext>
            </a:extLst>
          </p:cNvPr>
          <p:cNvSpPr>
            <a:spLocks noChangeArrowheads="1"/>
          </p:cNvSpPr>
          <p:nvPr/>
        </p:nvSpPr>
        <p:spPr bwMode="auto">
          <a:xfrm>
            <a:off x="76200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15</a:t>
            </a:r>
          </a:p>
        </p:txBody>
      </p:sp>
      <p:sp>
        <p:nvSpPr>
          <p:cNvPr id="46117" name="Rectangle 37">
            <a:extLst>
              <a:ext uri="{FF2B5EF4-FFF2-40B4-BE49-F238E27FC236}">
                <a16:creationId xmlns:a16="http://schemas.microsoft.com/office/drawing/2014/main" id="{D2BE63C6-67F1-49A7-B318-FFAB71C1606A}"/>
              </a:ext>
            </a:extLst>
          </p:cNvPr>
          <p:cNvSpPr>
            <a:spLocks noChangeArrowheads="1"/>
          </p:cNvSpPr>
          <p:nvPr/>
        </p:nvSpPr>
        <p:spPr bwMode="auto">
          <a:xfrm>
            <a:off x="1228725"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14</a:t>
            </a:r>
          </a:p>
        </p:txBody>
      </p:sp>
      <p:sp>
        <p:nvSpPr>
          <p:cNvPr id="46118" name="Rectangle 38">
            <a:extLst>
              <a:ext uri="{FF2B5EF4-FFF2-40B4-BE49-F238E27FC236}">
                <a16:creationId xmlns:a16="http://schemas.microsoft.com/office/drawing/2014/main" id="{AD8415F5-2B09-41A7-AB41-A58025409035}"/>
              </a:ext>
            </a:extLst>
          </p:cNvPr>
          <p:cNvSpPr>
            <a:spLocks noChangeArrowheads="1"/>
          </p:cNvSpPr>
          <p:nvPr/>
        </p:nvSpPr>
        <p:spPr bwMode="auto">
          <a:xfrm>
            <a:off x="449580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7</a:t>
            </a:r>
          </a:p>
        </p:txBody>
      </p:sp>
      <p:sp>
        <p:nvSpPr>
          <p:cNvPr id="46119" name="Rectangle 39">
            <a:extLst>
              <a:ext uri="{FF2B5EF4-FFF2-40B4-BE49-F238E27FC236}">
                <a16:creationId xmlns:a16="http://schemas.microsoft.com/office/drawing/2014/main" id="{4893F498-31F4-4878-97E2-38B3EDE7D964}"/>
              </a:ext>
            </a:extLst>
          </p:cNvPr>
          <p:cNvSpPr>
            <a:spLocks noChangeArrowheads="1"/>
          </p:cNvSpPr>
          <p:nvPr/>
        </p:nvSpPr>
        <p:spPr bwMode="auto">
          <a:xfrm>
            <a:off x="609600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6</a:t>
            </a:r>
          </a:p>
        </p:txBody>
      </p:sp>
      <p:sp>
        <p:nvSpPr>
          <p:cNvPr id="46120" name="Rectangle 40">
            <a:extLst>
              <a:ext uri="{FF2B5EF4-FFF2-40B4-BE49-F238E27FC236}">
                <a16:creationId xmlns:a16="http://schemas.microsoft.com/office/drawing/2014/main" id="{AE6A5BE8-A517-41DC-811B-7ACA60AD2E3A}"/>
              </a:ext>
            </a:extLst>
          </p:cNvPr>
          <p:cNvSpPr>
            <a:spLocks noChangeArrowheads="1"/>
          </p:cNvSpPr>
          <p:nvPr/>
        </p:nvSpPr>
        <p:spPr bwMode="auto">
          <a:xfrm>
            <a:off x="356235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9</a:t>
            </a:r>
          </a:p>
        </p:txBody>
      </p:sp>
      <p:sp>
        <p:nvSpPr>
          <p:cNvPr id="46121" name="Rectangle 41">
            <a:extLst>
              <a:ext uri="{FF2B5EF4-FFF2-40B4-BE49-F238E27FC236}">
                <a16:creationId xmlns:a16="http://schemas.microsoft.com/office/drawing/2014/main" id="{8CD80E0F-2320-4737-AD75-47FAA82A5584}"/>
              </a:ext>
            </a:extLst>
          </p:cNvPr>
          <p:cNvSpPr>
            <a:spLocks noChangeArrowheads="1"/>
          </p:cNvSpPr>
          <p:nvPr/>
        </p:nvSpPr>
        <p:spPr bwMode="auto">
          <a:xfrm>
            <a:off x="4029075"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8</a:t>
            </a:r>
          </a:p>
        </p:txBody>
      </p:sp>
      <p:sp>
        <p:nvSpPr>
          <p:cNvPr id="46122" name="Rectangle 42">
            <a:extLst>
              <a:ext uri="{FF2B5EF4-FFF2-40B4-BE49-F238E27FC236}">
                <a16:creationId xmlns:a16="http://schemas.microsoft.com/office/drawing/2014/main" id="{A42BC136-073F-41B4-AC7F-F68E97DC4647}"/>
              </a:ext>
            </a:extLst>
          </p:cNvPr>
          <p:cNvSpPr>
            <a:spLocks noChangeArrowheads="1"/>
          </p:cNvSpPr>
          <p:nvPr/>
        </p:nvSpPr>
        <p:spPr bwMode="auto">
          <a:xfrm>
            <a:off x="4962525"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6</a:t>
            </a:r>
          </a:p>
        </p:txBody>
      </p:sp>
      <p:sp>
        <p:nvSpPr>
          <p:cNvPr id="46123" name="Rectangle 43">
            <a:extLst>
              <a:ext uri="{FF2B5EF4-FFF2-40B4-BE49-F238E27FC236}">
                <a16:creationId xmlns:a16="http://schemas.microsoft.com/office/drawing/2014/main" id="{70F5CEC6-5408-4A33-84AE-FE5B1A6D9F91}"/>
              </a:ext>
            </a:extLst>
          </p:cNvPr>
          <p:cNvSpPr>
            <a:spLocks noChangeArrowheads="1"/>
          </p:cNvSpPr>
          <p:nvPr/>
        </p:nvSpPr>
        <p:spPr bwMode="auto">
          <a:xfrm>
            <a:off x="5895975"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4</a:t>
            </a:r>
          </a:p>
        </p:txBody>
      </p:sp>
      <p:sp>
        <p:nvSpPr>
          <p:cNvPr id="46124" name="Rectangle 44">
            <a:extLst>
              <a:ext uri="{FF2B5EF4-FFF2-40B4-BE49-F238E27FC236}">
                <a16:creationId xmlns:a16="http://schemas.microsoft.com/office/drawing/2014/main" id="{A621300F-3752-4B38-983E-97F31E980C47}"/>
              </a:ext>
            </a:extLst>
          </p:cNvPr>
          <p:cNvSpPr>
            <a:spLocks noChangeArrowheads="1"/>
          </p:cNvSpPr>
          <p:nvPr/>
        </p:nvSpPr>
        <p:spPr bwMode="auto">
          <a:xfrm>
            <a:off x="729615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a:t>
            </a:r>
          </a:p>
        </p:txBody>
      </p:sp>
      <p:sp>
        <p:nvSpPr>
          <p:cNvPr id="46125" name="Rectangle 45">
            <a:extLst>
              <a:ext uri="{FF2B5EF4-FFF2-40B4-BE49-F238E27FC236}">
                <a16:creationId xmlns:a16="http://schemas.microsoft.com/office/drawing/2014/main" id="{D4EF1307-DB38-4233-BABC-D7FA89E9F5DB}"/>
              </a:ext>
            </a:extLst>
          </p:cNvPr>
          <p:cNvSpPr>
            <a:spLocks noChangeArrowheads="1"/>
          </p:cNvSpPr>
          <p:nvPr/>
        </p:nvSpPr>
        <p:spPr bwMode="auto">
          <a:xfrm>
            <a:off x="7762875"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0</a:t>
            </a:r>
          </a:p>
        </p:txBody>
      </p:sp>
      <p:sp>
        <p:nvSpPr>
          <p:cNvPr id="46126" name="Rectangle 46">
            <a:extLst>
              <a:ext uri="{FF2B5EF4-FFF2-40B4-BE49-F238E27FC236}">
                <a16:creationId xmlns:a16="http://schemas.microsoft.com/office/drawing/2014/main" id="{034876BD-DC70-4180-9E43-88ADF327B9C5}"/>
              </a:ext>
            </a:extLst>
          </p:cNvPr>
          <p:cNvSpPr>
            <a:spLocks noChangeArrowheads="1"/>
          </p:cNvSpPr>
          <p:nvPr/>
        </p:nvSpPr>
        <p:spPr bwMode="auto">
          <a:xfrm>
            <a:off x="636270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3</a:t>
            </a:r>
          </a:p>
        </p:txBody>
      </p:sp>
      <p:sp>
        <p:nvSpPr>
          <p:cNvPr id="46127" name="Rectangle 47">
            <a:extLst>
              <a:ext uri="{FF2B5EF4-FFF2-40B4-BE49-F238E27FC236}">
                <a16:creationId xmlns:a16="http://schemas.microsoft.com/office/drawing/2014/main" id="{929A2FDC-794C-4E0A-B266-B4CEE8DC54DF}"/>
              </a:ext>
            </a:extLst>
          </p:cNvPr>
          <p:cNvSpPr>
            <a:spLocks noChangeArrowheads="1"/>
          </p:cNvSpPr>
          <p:nvPr/>
        </p:nvSpPr>
        <p:spPr bwMode="auto">
          <a:xfrm>
            <a:off x="6829425"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2</a:t>
            </a:r>
          </a:p>
        </p:txBody>
      </p:sp>
      <p:sp>
        <p:nvSpPr>
          <p:cNvPr id="46128" name="Rectangle 48">
            <a:extLst>
              <a:ext uri="{FF2B5EF4-FFF2-40B4-BE49-F238E27FC236}">
                <a16:creationId xmlns:a16="http://schemas.microsoft.com/office/drawing/2014/main" id="{82E2986C-3FC3-41E8-9201-E46ED4B979B3}"/>
              </a:ext>
            </a:extLst>
          </p:cNvPr>
          <p:cNvSpPr>
            <a:spLocks noChangeArrowheads="1"/>
          </p:cNvSpPr>
          <p:nvPr/>
        </p:nvSpPr>
        <p:spPr bwMode="auto">
          <a:xfrm>
            <a:off x="542925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5</a:t>
            </a:r>
          </a:p>
        </p:txBody>
      </p:sp>
      <p:sp>
        <p:nvSpPr>
          <p:cNvPr id="46129" name="Rectangle 49">
            <a:extLst>
              <a:ext uri="{FF2B5EF4-FFF2-40B4-BE49-F238E27FC236}">
                <a16:creationId xmlns:a16="http://schemas.microsoft.com/office/drawing/2014/main" id="{2EBFD06F-87A8-4291-ACD6-73ECCE7A1601}"/>
              </a:ext>
            </a:extLst>
          </p:cNvPr>
          <p:cNvSpPr>
            <a:spLocks noChangeArrowheads="1"/>
          </p:cNvSpPr>
          <p:nvPr/>
        </p:nvSpPr>
        <p:spPr bwMode="auto">
          <a:xfrm>
            <a:off x="3543300" y="3194050"/>
            <a:ext cx="723900" cy="38735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12</a:t>
            </a:r>
          </a:p>
        </p:txBody>
      </p:sp>
      <p:sp>
        <p:nvSpPr>
          <p:cNvPr id="46130" name="Rectangle 50">
            <a:extLst>
              <a:ext uri="{FF2B5EF4-FFF2-40B4-BE49-F238E27FC236}">
                <a16:creationId xmlns:a16="http://schemas.microsoft.com/office/drawing/2014/main" id="{472D03D1-A690-4E7F-86F6-52339B1DCEB2}"/>
              </a:ext>
            </a:extLst>
          </p:cNvPr>
          <p:cNvSpPr>
            <a:spLocks noChangeArrowheads="1"/>
          </p:cNvSpPr>
          <p:nvPr/>
        </p:nvSpPr>
        <p:spPr bwMode="auto">
          <a:xfrm>
            <a:off x="3543300" y="2809875"/>
            <a:ext cx="723900" cy="3841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pc</a:t>
            </a:r>
          </a:p>
        </p:txBody>
      </p:sp>
      <p:sp>
        <p:nvSpPr>
          <p:cNvPr id="46131" name="Rectangle 51">
            <a:extLst>
              <a:ext uri="{FF2B5EF4-FFF2-40B4-BE49-F238E27FC236}">
                <a16:creationId xmlns:a16="http://schemas.microsoft.com/office/drawing/2014/main" id="{54C96F5B-2D13-430D-BF02-F5857A590182}"/>
              </a:ext>
            </a:extLst>
          </p:cNvPr>
          <p:cNvSpPr>
            <a:spLocks noChangeArrowheads="1"/>
          </p:cNvSpPr>
          <p:nvPr/>
        </p:nvSpPr>
        <p:spPr bwMode="auto">
          <a:xfrm>
            <a:off x="2171700" y="3192463"/>
            <a:ext cx="723900" cy="38735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0000</a:t>
            </a:r>
          </a:p>
        </p:txBody>
      </p:sp>
      <p:sp>
        <p:nvSpPr>
          <p:cNvPr id="46132" name="Rectangle 52">
            <a:extLst>
              <a:ext uri="{FF2B5EF4-FFF2-40B4-BE49-F238E27FC236}">
                <a16:creationId xmlns:a16="http://schemas.microsoft.com/office/drawing/2014/main" id="{CF560091-9075-4F9A-B857-503C1F1138B1}"/>
              </a:ext>
            </a:extLst>
          </p:cNvPr>
          <p:cNvSpPr>
            <a:spLocks noChangeArrowheads="1"/>
          </p:cNvSpPr>
          <p:nvPr/>
        </p:nvSpPr>
        <p:spPr bwMode="auto">
          <a:xfrm>
            <a:off x="2171700" y="2808288"/>
            <a:ext cx="723900" cy="3841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RC</a:t>
            </a:r>
          </a:p>
        </p:txBody>
      </p:sp>
      <p:sp>
        <p:nvSpPr>
          <p:cNvPr id="46133" name="Rectangle 53">
            <a:extLst>
              <a:ext uri="{FF2B5EF4-FFF2-40B4-BE49-F238E27FC236}">
                <a16:creationId xmlns:a16="http://schemas.microsoft.com/office/drawing/2014/main" id="{E6B10CDD-A3A1-48C4-8A4B-5DB74B4C2153}"/>
              </a:ext>
            </a:extLst>
          </p:cNvPr>
          <p:cNvSpPr>
            <a:spLocks noChangeArrowheads="1"/>
          </p:cNvSpPr>
          <p:nvPr/>
        </p:nvSpPr>
        <p:spPr bwMode="auto">
          <a:xfrm>
            <a:off x="723900" y="2808288"/>
            <a:ext cx="723900" cy="3841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RA</a:t>
            </a:r>
          </a:p>
        </p:txBody>
      </p:sp>
      <p:sp>
        <p:nvSpPr>
          <p:cNvPr id="46134" name="Rectangle 54">
            <a:extLst>
              <a:ext uri="{FF2B5EF4-FFF2-40B4-BE49-F238E27FC236}">
                <a16:creationId xmlns:a16="http://schemas.microsoft.com/office/drawing/2014/main" id="{87395302-6E16-44D3-B6E2-7A4544916FDA}"/>
              </a:ext>
            </a:extLst>
          </p:cNvPr>
          <p:cNvSpPr>
            <a:spLocks noChangeArrowheads="1"/>
          </p:cNvSpPr>
          <p:nvPr/>
        </p:nvSpPr>
        <p:spPr bwMode="auto">
          <a:xfrm>
            <a:off x="1447800" y="3192463"/>
            <a:ext cx="723900" cy="38735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0005</a:t>
            </a:r>
          </a:p>
        </p:txBody>
      </p:sp>
      <p:sp>
        <p:nvSpPr>
          <p:cNvPr id="46135" name="Rectangle 55">
            <a:extLst>
              <a:ext uri="{FF2B5EF4-FFF2-40B4-BE49-F238E27FC236}">
                <a16:creationId xmlns:a16="http://schemas.microsoft.com/office/drawing/2014/main" id="{8FFF0C77-3219-44EF-846A-C3F810079447}"/>
              </a:ext>
            </a:extLst>
          </p:cNvPr>
          <p:cNvSpPr>
            <a:spLocks noChangeArrowheads="1"/>
          </p:cNvSpPr>
          <p:nvPr/>
        </p:nvSpPr>
        <p:spPr bwMode="auto">
          <a:xfrm>
            <a:off x="1447800" y="2808288"/>
            <a:ext cx="723900" cy="3841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RB</a:t>
            </a:r>
          </a:p>
        </p:txBody>
      </p:sp>
      <p:sp>
        <p:nvSpPr>
          <p:cNvPr id="46136" name="Rectangle 56">
            <a:extLst>
              <a:ext uri="{FF2B5EF4-FFF2-40B4-BE49-F238E27FC236}">
                <a16:creationId xmlns:a16="http://schemas.microsoft.com/office/drawing/2014/main" id="{B1485687-1E3E-4365-9AA9-F3A3B5FED8DD}"/>
              </a:ext>
            </a:extLst>
          </p:cNvPr>
          <p:cNvSpPr>
            <a:spLocks noChangeArrowheads="1"/>
          </p:cNvSpPr>
          <p:nvPr/>
        </p:nvSpPr>
        <p:spPr bwMode="auto">
          <a:xfrm>
            <a:off x="723900" y="3192463"/>
            <a:ext cx="723900" cy="38735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0008</a:t>
            </a:r>
          </a:p>
        </p:txBody>
      </p:sp>
      <p:sp>
        <p:nvSpPr>
          <p:cNvPr id="46137" name="Text Box 57">
            <a:extLst>
              <a:ext uri="{FF2B5EF4-FFF2-40B4-BE49-F238E27FC236}">
                <a16:creationId xmlns:a16="http://schemas.microsoft.com/office/drawing/2014/main" id="{A3CF0A27-6FAB-46CC-97E8-88E78B3BC22E}"/>
              </a:ext>
            </a:extLst>
          </p:cNvPr>
          <p:cNvSpPr txBox="1">
            <a:spLocks noChangeArrowheads="1"/>
          </p:cNvSpPr>
          <p:nvPr/>
        </p:nvSpPr>
        <p:spPr bwMode="auto">
          <a:xfrm>
            <a:off x="1187450" y="3663950"/>
            <a:ext cx="139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50000"/>
              </a:spcBef>
            </a:pPr>
            <a:r>
              <a:rPr lang="en-US" altLang="zh-TW" sz="1400">
                <a:solidFill>
                  <a:schemeClr val="hlink"/>
                </a:solidFill>
                <a:ea typeface="新細明體" panose="02020500000000000000" pitchFamily="18" charset="-120"/>
              </a:rPr>
              <a:t>Registers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投影片編號版面配置區 3">
            <a:extLst>
              <a:ext uri="{FF2B5EF4-FFF2-40B4-BE49-F238E27FC236}">
                <a16:creationId xmlns:a16="http://schemas.microsoft.com/office/drawing/2014/main" id="{D02C0A5D-DF8C-41CD-B3AE-72A7CFD8FBE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B0D70EE5-73BF-4BFC-AAC8-52D25751A150}" type="slidenum">
              <a:rPr lang="zh-TW" altLang="en-US" sz="800" smtClean="0"/>
              <a:pPr/>
              <a:t>17</a:t>
            </a:fld>
            <a:endParaRPr lang="en-US" altLang="zh-TW" sz="1400"/>
          </a:p>
        </p:txBody>
      </p:sp>
      <p:sp>
        <p:nvSpPr>
          <p:cNvPr id="48130" name="Rectangle 2">
            <a:extLst>
              <a:ext uri="{FF2B5EF4-FFF2-40B4-BE49-F238E27FC236}">
                <a16:creationId xmlns:a16="http://schemas.microsoft.com/office/drawing/2014/main" id="{337B3CB0-8E33-40C5-AEA5-D69A0C0F5C97}"/>
              </a:ext>
            </a:extLst>
          </p:cNvPr>
          <p:cNvSpPr>
            <a:spLocks noGrp="1" noChangeArrowheads="1"/>
          </p:cNvSpPr>
          <p:nvPr>
            <p:ph type="title"/>
          </p:nvPr>
        </p:nvSpPr>
        <p:spPr/>
        <p:txBody>
          <a:bodyPr/>
          <a:lstStyle/>
          <a:p>
            <a:r>
              <a:rPr lang="en-US" altLang="zh-TW">
                <a:ea typeface="新細明體" panose="02020500000000000000" pitchFamily="18" charset="-120"/>
              </a:rPr>
              <a:t>Store</a:t>
            </a:r>
          </a:p>
        </p:txBody>
      </p:sp>
      <p:sp>
        <p:nvSpPr>
          <p:cNvPr id="48131" name="Rectangle 3">
            <a:extLst>
              <a:ext uri="{FF2B5EF4-FFF2-40B4-BE49-F238E27FC236}">
                <a16:creationId xmlns:a16="http://schemas.microsoft.com/office/drawing/2014/main" id="{EBF3BCBE-97D5-4EAB-A568-35006C1D723D}"/>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Store.  </a:t>
            </a:r>
            <a:r>
              <a:rPr lang="en-US" altLang="zh-TW">
                <a:solidFill>
                  <a:schemeClr val="tx1"/>
                </a:solidFill>
                <a:ea typeface="新細明體" panose="02020500000000000000" pitchFamily="18" charset="-120"/>
              </a:rPr>
              <a:t>(opcode  9)</a:t>
            </a:r>
          </a:p>
          <a:p>
            <a:pPr lvl="1"/>
            <a:r>
              <a:rPr lang="en-US" altLang="zh-TW">
                <a:ea typeface="新細明體" panose="02020500000000000000" pitchFamily="18" charset="-120"/>
              </a:rPr>
              <a:t>Stores the contents of some register into a memory cell.</a:t>
            </a:r>
          </a:p>
          <a:p>
            <a:pPr lvl="1"/>
            <a:r>
              <a:rPr lang="en-US" altLang="zh-TW" sz="2000" b="1">
                <a:latin typeface="Courier New" panose="02070309020205020404" pitchFamily="49" charset="0"/>
                <a:ea typeface="新細明體" panose="02020500000000000000" pitchFamily="18" charset="-120"/>
              </a:rPr>
              <a:t>9CFF</a:t>
            </a:r>
            <a:r>
              <a:rPr lang="en-US" altLang="zh-TW">
                <a:ea typeface="新細明體" panose="02020500000000000000" pitchFamily="18" charset="-120"/>
              </a:rPr>
              <a:t> means store the contents of register </a:t>
            </a:r>
            <a:r>
              <a:rPr lang="en-US" altLang="zh-TW" sz="2000" b="1">
                <a:latin typeface="Courier New" panose="02070309020205020404" pitchFamily="49" charset="0"/>
                <a:ea typeface="新細明體" panose="02020500000000000000" pitchFamily="18" charset="-120"/>
              </a:rPr>
              <a:t>C</a:t>
            </a:r>
            <a:r>
              <a:rPr lang="en-US" altLang="zh-TW">
                <a:ea typeface="新細明體" panose="02020500000000000000" pitchFamily="18" charset="-120"/>
              </a:rPr>
              <a:t> into memory cell </a:t>
            </a:r>
            <a:r>
              <a:rPr lang="en-US" altLang="zh-TW" sz="2000" b="1">
                <a:latin typeface="Courier New" panose="02070309020205020404" pitchFamily="49" charset="0"/>
                <a:ea typeface="新細明體" panose="02020500000000000000" pitchFamily="18" charset="-120"/>
              </a:rPr>
              <a:t>FF</a:t>
            </a:r>
            <a:r>
              <a:rPr lang="en-US" altLang="zh-TW" sz="2000">
                <a:latin typeface="Courier New" panose="02070309020205020404" pitchFamily="49" charset="0"/>
                <a:ea typeface="新細明體" panose="02020500000000000000" pitchFamily="18" charset="-120"/>
              </a:rPr>
              <a:t> </a:t>
            </a:r>
            <a:r>
              <a:rPr lang="en-US" altLang="zh-TW">
                <a:ea typeface="新細明體" panose="02020500000000000000" pitchFamily="18" charset="-120"/>
              </a:rPr>
              <a:t>(stdout).</a:t>
            </a:r>
            <a:endParaRPr lang="en-US" altLang="zh-TW">
              <a:ea typeface="新細明體" panose="02020500000000000000" pitchFamily="18" charset="-120"/>
              <a:sym typeface="Symbol" panose="05050102010706020507" pitchFamily="18" charset="2"/>
            </a:endParaRPr>
          </a:p>
          <a:p>
            <a:pPr marL="0" indent="0"/>
            <a:endParaRPr lang="zh-TW" altLang="en-US">
              <a:ea typeface="新細明體" panose="02020500000000000000" pitchFamily="18" charset="-120"/>
            </a:endParaRPr>
          </a:p>
        </p:txBody>
      </p:sp>
      <p:sp>
        <p:nvSpPr>
          <p:cNvPr id="48132" name="Rectangle 4">
            <a:extLst>
              <a:ext uri="{FF2B5EF4-FFF2-40B4-BE49-F238E27FC236}">
                <a16:creationId xmlns:a16="http://schemas.microsoft.com/office/drawing/2014/main" id="{D7D2CDF4-E3DA-447B-9C71-A0EEF6C98403}"/>
              </a:ext>
            </a:extLst>
          </p:cNvPr>
          <p:cNvSpPr>
            <a:spLocks noChangeArrowheads="1"/>
          </p:cNvSpPr>
          <p:nvPr/>
        </p:nvSpPr>
        <p:spPr bwMode="auto">
          <a:xfrm>
            <a:off x="4419600" y="6143625"/>
            <a:ext cx="3810000" cy="333375"/>
          </a:xfrm>
          <a:prstGeom prst="rect">
            <a:avLst/>
          </a:prstGeom>
          <a:solidFill>
            <a:srgbClr val="969696"/>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addr</a:t>
            </a:r>
          </a:p>
        </p:txBody>
      </p:sp>
      <p:sp>
        <p:nvSpPr>
          <p:cNvPr id="48133" name="Rectangle 5">
            <a:extLst>
              <a:ext uri="{FF2B5EF4-FFF2-40B4-BE49-F238E27FC236}">
                <a16:creationId xmlns:a16="http://schemas.microsoft.com/office/drawing/2014/main" id="{D163CD22-68CF-4E07-AD41-8A7EDE593A43}"/>
              </a:ext>
            </a:extLst>
          </p:cNvPr>
          <p:cNvSpPr>
            <a:spLocks noChangeArrowheads="1"/>
          </p:cNvSpPr>
          <p:nvPr/>
        </p:nvSpPr>
        <p:spPr bwMode="auto">
          <a:xfrm>
            <a:off x="169545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8134" name="Rectangle 6">
            <a:extLst>
              <a:ext uri="{FF2B5EF4-FFF2-40B4-BE49-F238E27FC236}">
                <a16:creationId xmlns:a16="http://schemas.microsoft.com/office/drawing/2014/main" id="{D7A863BF-CF85-463D-8B0C-A3569B139DA3}"/>
              </a:ext>
            </a:extLst>
          </p:cNvPr>
          <p:cNvSpPr>
            <a:spLocks noChangeArrowheads="1"/>
          </p:cNvSpPr>
          <p:nvPr/>
        </p:nvSpPr>
        <p:spPr bwMode="auto">
          <a:xfrm>
            <a:off x="2162175"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1</a:t>
            </a:r>
          </a:p>
        </p:txBody>
      </p:sp>
      <p:sp>
        <p:nvSpPr>
          <p:cNvPr id="48135" name="Rectangle 7">
            <a:extLst>
              <a:ext uri="{FF2B5EF4-FFF2-40B4-BE49-F238E27FC236}">
                <a16:creationId xmlns:a16="http://schemas.microsoft.com/office/drawing/2014/main" id="{3C2C46ED-4599-4B36-86BE-E8F591103126}"/>
              </a:ext>
            </a:extLst>
          </p:cNvPr>
          <p:cNvSpPr>
            <a:spLocks noChangeArrowheads="1"/>
          </p:cNvSpPr>
          <p:nvPr/>
        </p:nvSpPr>
        <p:spPr bwMode="auto">
          <a:xfrm>
            <a:off x="262890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1</a:t>
            </a:r>
          </a:p>
        </p:txBody>
      </p:sp>
      <p:sp>
        <p:nvSpPr>
          <p:cNvPr id="48136" name="Rectangle 8">
            <a:extLst>
              <a:ext uri="{FF2B5EF4-FFF2-40B4-BE49-F238E27FC236}">
                <a16:creationId xmlns:a16="http://schemas.microsoft.com/office/drawing/2014/main" id="{A62A9541-DF96-47A5-9DC2-A47D945226E7}"/>
              </a:ext>
            </a:extLst>
          </p:cNvPr>
          <p:cNvSpPr>
            <a:spLocks noChangeArrowheads="1"/>
          </p:cNvSpPr>
          <p:nvPr/>
        </p:nvSpPr>
        <p:spPr bwMode="auto">
          <a:xfrm>
            <a:off x="3095625"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1</a:t>
            </a:r>
          </a:p>
        </p:txBody>
      </p:sp>
      <p:sp>
        <p:nvSpPr>
          <p:cNvPr id="48137" name="Rectangle 9">
            <a:extLst>
              <a:ext uri="{FF2B5EF4-FFF2-40B4-BE49-F238E27FC236}">
                <a16:creationId xmlns:a16="http://schemas.microsoft.com/office/drawing/2014/main" id="{00FD7048-08E1-4394-8B09-B3A1069DA9DD}"/>
              </a:ext>
            </a:extLst>
          </p:cNvPr>
          <p:cNvSpPr>
            <a:spLocks noChangeArrowheads="1"/>
          </p:cNvSpPr>
          <p:nvPr/>
        </p:nvSpPr>
        <p:spPr bwMode="auto">
          <a:xfrm>
            <a:off x="76200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1</a:t>
            </a:r>
          </a:p>
        </p:txBody>
      </p:sp>
      <p:sp>
        <p:nvSpPr>
          <p:cNvPr id="48138" name="Rectangle 10">
            <a:extLst>
              <a:ext uri="{FF2B5EF4-FFF2-40B4-BE49-F238E27FC236}">
                <a16:creationId xmlns:a16="http://schemas.microsoft.com/office/drawing/2014/main" id="{7B501570-968A-43F7-8FFC-820343EF441A}"/>
              </a:ext>
            </a:extLst>
          </p:cNvPr>
          <p:cNvSpPr>
            <a:spLocks noChangeArrowheads="1"/>
          </p:cNvSpPr>
          <p:nvPr/>
        </p:nvSpPr>
        <p:spPr bwMode="auto">
          <a:xfrm>
            <a:off x="1228725"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8139" name="Rectangle 11">
            <a:extLst>
              <a:ext uri="{FF2B5EF4-FFF2-40B4-BE49-F238E27FC236}">
                <a16:creationId xmlns:a16="http://schemas.microsoft.com/office/drawing/2014/main" id="{24331559-C8EE-4E70-A7E9-9B571D5950FC}"/>
              </a:ext>
            </a:extLst>
          </p:cNvPr>
          <p:cNvSpPr>
            <a:spLocks noChangeArrowheads="1"/>
          </p:cNvSpPr>
          <p:nvPr/>
        </p:nvSpPr>
        <p:spPr bwMode="auto">
          <a:xfrm>
            <a:off x="449580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8140" name="Rectangle 12">
            <a:extLst>
              <a:ext uri="{FF2B5EF4-FFF2-40B4-BE49-F238E27FC236}">
                <a16:creationId xmlns:a16="http://schemas.microsoft.com/office/drawing/2014/main" id="{3BFBC23F-EFD5-4BDD-A6FB-E3FE459B38FB}"/>
              </a:ext>
            </a:extLst>
          </p:cNvPr>
          <p:cNvSpPr>
            <a:spLocks noChangeArrowheads="1"/>
          </p:cNvSpPr>
          <p:nvPr/>
        </p:nvSpPr>
        <p:spPr bwMode="auto">
          <a:xfrm>
            <a:off x="609600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a:t>
            </a:r>
          </a:p>
        </p:txBody>
      </p:sp>
      <p:sp>
        <p:nvSpPr>
          <p:cNvPr id="48141" name="Rectangle 13">
            <a:extLst>
              <a:ext uri="{FF2B5EF4-FFF2-40B4-BE49-F238E27FC236}">
                <a16:creationId xmlns:a16="http://schemas.microsoft.com/office/drawing/2014/main" id="{8A42161A-682A-447E-AEA1-66B70589FAC5}"/>
              </a:ext>
            </a:extLst>
          </p:cNvPr>
          <p:cNvSpPr>
            <a:spLocks noChangeArrowheads="1"/>
          </p:cNvSpPr>
          <p:nvPr/>
        </p:nvSpPr>
        <p:spPr bwMode="auto">
          <a:xfrm>
            <a:off x="356235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8142" name="Rectangle 14">
            <a:extLst>
              <a:ext uri="{FF2B5EF4-FFF2-40B4-BE49-F238E27FC236}">
                <a16:creationId xmlns:a16="http://schemas.microsoft.com/office/drawing/2014/main" id="{F860C991-7699-4A9B-9AD3-9BE9C0A7717A}"/>
              </a:ext>
            </a:extLst>
          </p:cNvPr>
          <p:cNvSpPr>
            <a:spLocks noChangeArrowheads="1"/>
          </p:cNvSpPr>
          <p:nvPr/>
        </p:nvSpPr>
        <p:spPr bwMode="auto">
          <a:xfrm>
            <a:off x="4029075"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8143" name="Rectangle 15">
            <a:extLst>
              <a:ext uri="{FF2B5EF4-FFF2-40B4-BE49-F238E27FC236}">
                <a16:creationId xmlns:a16="http://schemas.microsoft.com/office/drawing/2014/main" id="{5C8ED7C0-AB1F-4EA3-8938-BA6F3617C8BA}"/>
              </a:ext>
            </a:extLst>
          </p:cNvPr>
          <p:cNvSpPr>
            <a:spLocks noChangeArrowheads="1"/>
          </p:cNvSpPr>
          <p:nvPr/>
        </p:nvSpPr>
        <p:spPr bwMode="auto">
          <a:xfrm>
            <a:off x="4962525"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8144" name="Rectangle 16">
            <a:extLst>
              <a:ext uri="{FF2B5EF4-FFF2-40B4-BE49-F238E27FC236}">
                <a16:creationId xmlns:a16="http://schemas.microsoft.com/office/drawing/2014/main" id="{45B41140-C84D-4FE7-96D9-7B72990BE3D6}"/>
              </a:ext>
            </a:extLst>
          </p:cNvPr>
          <p:cNvSpPr>
            <a:spLocks noChangeArrowheads="1"/>
          </p:cNvSpPr>
          <p:nvPr/>
        </p:nvSpPr>
        <p:spPr bwMode="auto">
          <a:xfrm>
            <a:off x="5895975"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8145" name="Rectangle 17">
            <a:extLst>
              <a:ext uri="{FF2B5EF4-FFF2-40B4-BE49-F238E27FC236}">
                <a16:creationId xmlns:a16="http://schemas.microsoft.com/office/drawing/2014/main" id="{C84306A1-373F-40D2-AA6B-3115B90A97EB}"/>
              </a:ext>
            </a:extLst>
          </p:cNvPr>
          <p:cNvSpPr>
            <a:spLocks noChangeArrowheads="1"/>
          </p:cNvSpPr>
          <p:nvPr/>
        </p:nvSpPr>
        <p:spPr bwMode="auto">
          <a:xfrm>
            <a:off x="729615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1</a:t>
            </a:r>
          </a:p>
        </p:txBody>
      </p:sp>
      <p:sp>
        <p:nvSpPr>
          <p:cNvPr id="48146" name="Rectangle 18">
            <a:extLst>
              <a:ext uri="{FF2B5EF4-FFF2-40B4-BE49-F238E27FC236}">
                <a16:creationId xmlns:a16="http://schemas.microsoft.com/office/drawing/2014/main" id="{045DB2F7-C713-499A-AABF-2E2F128ECF89}"/>
              </a:ext>
            </a:extLst>
          </p:cNvPr>
          <p:cNvSpPr>
            <a:spLocks noChangeArrowheads="1"/>
          </p:cNvSpPr>
          <p:nvPr/>
        </p:nvSpPr>
        <p:spPr bwMode="auto">
          <a:xfrm>
            <a:off x="7762875"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8147" name="Rectangle 19">
            <a:extLst>
              <a:ext uri="{FF2B5EF4-FFF2-40B4-BE49-F238E27FC236}">
                <a16:creationId xmlns:a16="http://schemas.microsoft.com/office/drawing/2014/main" id="{88BC93A4-FCB5-43F6-B2A0-9E9B54C69405}"/>
              </a:ext>
            </a:extLst>
          </p:cNvPr>
          <p:cNvSpPr>
            <a:spLocks noChangeArrowheads="1"/>
          </p:cNvSpPr>
          <p:nvPr/>
        </p:nvSpPr>
        <p:spPr bwMode="auto">
          <a:xfrm>
            <a:off x="636270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8148" name="Rectangle 20">
            <a:extLst>
              <a:ext uri="{FF2B5EF4-FFF2-40B4-BE49-F238E27FC236}">
                <a16:creationId xmlns:a16="http://schemas.microsoft.com/office/drawing/2014/main" id="{D89D2728-CF5F-41A6-BF23-7A987940A4B0}"/>
              </a:ext>
            </a:extLst>
          </p:cNvPr>
          <p:cNvSpPr>
            <a:spLocks noChangeArrowheads="1"/>
          </p:cNvSpPr>
          <p:nvPr/>
        </p:nvSpPr>
        <p:spPr bwMode="auto">
          <a:xfrm>
            <a:off x="6829425"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8149" name="Rectangle 21">
            <a:extLst>
              <a:ext uri="{FF2B5EF4-FFF2-40B4-BE49-F238E27FC236}">
                <a16:creationId xmlns:a16="http://schemas.microsoft.com/office/drawing/2014/main" id="{EF61370A-A5ED-48AE-9570-8ED2B7686EB8}"/>
              </a:ext>
            </a:extLst>
          </p:cNvPr>
          <p:cNvSpPr>
            <a:spLocks noChangeArrowheads="1"/>
          </p:cNvSpPr>
          <p:nvPr/>
        </p:nvSpPr>
        <p:spPr bwMode="auto">
          <a:xfrm>
            <a:off x="5429250" y="5476875"/>
            <a:ext cx="466725"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48150" name="Rectangle 22">
            <a:extLst>
              <a:ext uri="{FF2B5EF4-FFF2-40B4-BE49-F238E27FC236}">
                <a16:creationId xmlns:a16="http://schemas.microsoft.com/office/drawing/2014/main" id="{CC274E02-BA27-45B6-8A5C-EB61AF5ED13C}"/>
              </a:ext>
            </a:extLst>
          </p:cNvPr>
          <p:cNvSpPr>
            <a:spLocks noChangeArrowheads="1"/>
          </p:cNvSpPr>
          <p:nvPr/>
        </p:nvSpPr>
        <p:spPr bwMode="auto">
          <a:xfrm>
            <a:off x="762000" y="5810250"/>
            <a:ext cx="1866900"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9</a:t>
            </a:r>
            <a:r>
              <a:rPr kumimoji="0" lang="en-US" altLang="zh-TW" baseline="-25000">
                <a:latin typeface="Courier New" panose="02070309020205020404" pitchFamily="49" charset="0"/>
                <a:ea typeface="新細明體" panose="02020500000000000000" pitchFamily="18" charset="-120"/>
              </a:rPr>
              <a:t>16</a:t>
            </a:r>
            <a:endParaRPr kumimoji="0" lang="en-US" altLang="zh-TW">
              <a:latin typeface="Courier New" panose="02070309020205020404" pitchFamily="49" charset="0"/>
              <a:ea typeface="新細明體" panose="02020500000000000000" pitchFamily="18" charset="-120"/>
            </a:endParaRPr>
          </a:p>
        </p:txBody>
      </p:sp>
      <p:sp>
        <p:nvSpPr>
          <p:cNvPr id="48151" name="Rectangle 23">
            <a:extLst>
              <a:ext uri="{FF2B5EF4-FFF2-40B4-BE49-F238E27FC236}">
                <a16:creationId xmlns:a16="http://schemas.microsoft.com/office/drawing/2014/main" id="{557CD47A-C62C-487E-ADE0-DF7E9F0749FF}"/>
              </a:ext>
            </a:extLst>
          </p:cNvPr>
          <p:cNvSpPr>
            <a:spLocks noChangeArrowheads="1"/>
          </p:cNvSpPr>
          <p:nvPr/>
        </p:nvSpPr>
        <p:spPr bwMode="auto">
          <a:xfrm>
            <a:off x="2628900" y="5810250"/>
            <a:ext cx="1866900"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C</a:t>
            </a:r>
            <a:r>
              <a:rPr kumimoji="0" lang="en-US" altLang="zh-TW" baseline="-25000">
                <a:latin typeface="Courier New" panose="02070309020205020404" pitchFamily="49" charset="0"/>
                <a:ea typeface="新細明體" panose="02020500000000000000" pitchFamily="18" charset="-120"/>
              </a:rPr>
              <a:t>16</a:t>
            </a:r>
          </a:p>
        </p:txBody>
      </p:sp>
      <p:sp>
        <p:nvSpPr>
          <p:cNvPr id="48152" name="Rectangle 24">
            <a:extLst>
              <a:ext uri="{FF2B5EF4-FFF2-40B4-BE49-F238E27FC236}">
                <a16:creationId xmlns:a16="http://schemas.microsoft.com/office/drawing/2014/main" id="{044A854E-554D-436B-A945-8B1A2CE270AB}"/>
              </a:ext>
            </a:extLst>
          </p:cNvPr>
          <p:cNvSpPr>
            <a:spLocks noChangeArrowheads="1"/>
          </p:cNvSpPr>
          <p:nvPr/>
        </p:nvSpPr>
        <p:spPr bwMode="auto">
          <a:xfrm>
            <a:off x="762000" y="6143625"/>
            <a:ext cx="1866900" cy="333375"/>
          </a:xfrm>
          <a:prstGeom prst="rect">
            <a:avLst/>
          </a:prstGeom>
          <a:solidFill>
            <a:srgbClr val="969696"/>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opcode</a:t>
            </a:r>
          </a:p>
        </p:txBody>
      </p:sp>
      <p:sp>
        <p:nvSpPr>
          <p:cNvPr id="48153" name="Rectangle 25">
            <a:extLst>
              <a:ext uri="{FF2B5EF4-FFF2-40B4-BE49-F238E27FC236}">
                <a16:creationId xmlns:a16="http://schemas.microsoft.com/office/drawing/2014/main" id="{CA13E163-0A10-4BA1-8B7E-0F155AC46E14}"/>
              </a:ext>
            </a:extLst>
          </p:cNvPr>
          <p:cNvSpPr>
            <a:spLocks noChangeArrowheads="1"/>
          </p:cNvSpPr>
          <p:nvPr/>
        </p:nvSpPr>
        <p:spPr bwMode="auto">
          <a:xfrm>
            <a:off x="2628900" y="6143625"/>
            <a:ext cx="1866900" cy="333375"/>
          </a:xfrm>
          <a:prstGeom prst="rect">
            <a:avLst/>
          </a:prstGeom>
          <a:solidFill>
            <a:srgbClr val="969696"/>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dest d</a:t>
            </a:r>
          </a:p>
        </p:txBody>
      </p:sp>
      <p:sp>
        <p:nvSpPr>
          <p:cNvPr id="48154" name="Rectangle 26">
            <a:extLst>
              <a:ext uri="{FF2B5EF4-FFF2-40B4-BE49-F238E27FC236}">
                <a16:creationId xmlns:a16="http://schemas.microsoft.com/office/drawing/2014/main" id="{BBEF90B5-3C14-48BE-B242-BC1C1AF57D97}"/>
              </a:ext>
            </a:extLst>
          </p:cNvPr>
          <p:cNvSpPr>
            <a:spLocks noChangeArrowheads="1"/>
          </p:cNvSpPr>
          <p:nvPr/>
        </p:nvSpPr>
        <p:spPr bwMode="auto">
          <a:xfrm>
            <a:off x="5280025" y="2352675"/>
            <a:ext cx="3221038" cy="2400300"/>
          </a:xfrm>
          <a:prstGeom prst="rect">
            <a:avLst/>
          </a:prstGeom>
          <a:solidFill>
            <a:schemeClr val="tx2"/>
          </a:solidFill>
          <a:ln>
            <a:noFill/>
          </a:ln>
          <a:extLst>
            <a:ext uri="{91240B29-F687-4F45-9708-019B960494DF}">
              <a14:hiddenLine xmlns:a14="http://schemas.microsoft.com/office/drawing/2010/main" w="15875">
                <a:solidFill>
                  <a:srgbClr val="000000"/>
                </a:solidFill>
                <a:miter lim="800000"/>
                <a:headEnd/>
                <a:tailEnd/>
              </a14:hiddenLine>
            </a:ext>
          </a:extLst>
        </p:spPr>
        <p:txBody>
          <a:bodyPr tIns="91440" bIns="91440">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b="1">
                <a:solidFill>
                  <a:srgbClr val="003399"/>
                </a:solidFill>
                <a:latin typeface="Courier New" panose="02070309020205020404" pitchFamily="49" charset="0"/>
                <a:ea typeface="新細明體" panose="02020500000000000000" pitchFamily="18" charset="-120"/>
              </a:rPr>
              <a:t>00: 0008</a:t>
            </a:r>
            <a:r>
              <a:rPr lang="en-US" altLang="zh-TW" b="1">
                <a:latin typeface="Courier New" panose="02070309020205020404" pitchFamily="49" charset="0"/>
                <a:ea typeface="新細明體" panose="02020500000000000000" pitchFamily="18" charset="-120"/>
              </a:rPr>
              <a:t>   8</a:t>
            </a:r>
          </a:p>
          <a:p>
            <a:r>
              <a:rPr lang="en-US" altLang="zh-TW" b="1">
                <a:solidFill>
                  <a:srgbClr val="003399"/>
                </a:solidFill>
                <a:latin typeface="Courier New" panose="02070309020205020404" pitchFamily="49" charset="0"/>
                <a:ea typeface="新細明體" panose="02020500000000000000" pitchFamily="18" charset="-120"/>
              </a:rPr>
              <a:t>01: 0005</a:t>
            </a:r>
            <a:r>
              <a:rPr lang="en-US" altLang="zh-TW" b="1">
                <a:latin typeface="Courier New" panose="02070309020205020404" pitchFamily="49" charset="0"/>
                <a:ea typeface="新細明體" panose="02020500000000000000" pitchFamily="18" charset="-120"/>
              </a:rPr>
              <a:t>   5</a:t>
            </a:r>
          </a:p>
          <a:p>
            <a:endParaRPr lang="en-US" altLang="zh-TW" b="1">
              <a:latin typeface="Courier New" panose="02070309020205020404" pitchFamily="49" charset="0"/>
              <a:ea typeface="新細明體" panose="02020500000000000000" pitchFamily="18" charset="-120"/>
            </a:endParaRPr>
          </a:p>
          <a:p>
            <a:endParaRPr lang="en-US" altLang="zh-TW" b="1">
              <a:latin typeface="Courier New" panose="02070309020205020404" pitchFamily="49" charset="0"/>
              <a:ea typeface="新細明體" panose="02020500000000000000" pitchFamily="18" charset="-120"/>
            </a:endParaRPr>
          </a:p>
          <a:p>
            <a:r>
              <a:rPr lang="en-US" altLang="zh-TW" b="1">
                <a:solidFill>
                  <a:srgbClr val="003399"/>
                </a:solidFill>
                <a:latin typeface="Courier New" panose="02070309020205020404" pitchFamily="49" charset="0"/>
                <a:ea typeface="新細明體" panose="02020500000000000000" pitchFamily="18" charset="-120"/>
              </a:rPr>
              <a:t>10: 8A00</a:t>
            </a:r>
            <a:r>
              <a:rPr lang="en-US" altLang="zh-TW" b="1">
                <a:latin typeface="Courier New" panose="02070309020205020404" pitchFamily="49" charset="0"/>
                <a:ea typeface="新細明體" panose="02020500000000000000" pitchFamily="18" charset="-120"/>
              </a:rPr>
              <a:t>   RA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mem[00]</a:t>
            </a:r>
          </a:p>
          <a:p>
            <a:r>
              <a:rPr lang="en-US" altLang="zh-TW" b="1">
                <a:solidFill>
                  <a:srgbClr val="003399"/>
                </a:solidFill>
                <a:latin typeface="Courier New" panose="02070309020205020404" pitchFamily="49" charset="0"/>
                <a:ea typeface="新細明體" panose="02020500000000000000" pitchFamily="18" charset="-120"/>
              </a:rPr>
              <a:t>11: 8B01</a:t>
            </a:r>
            <a:r>
              <a:rPr lang="en-US" altLang="zh-TW" b="1">
                <a:latin typeface="Courier New" panose="02070309020205020404" pitchFamily="49" charset="0"/>
                <a:ea typeface="新細明體" panose="02020500000000000000" pitchFamily="18" charset="-120"/>
              </a:rPr>
              <a:t>   RB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mem[01]</a:t>
            </a:r>
          </a:p>
          <a:p>
            <a:r>
              <a:rPr lang="en-US" altLang="zh-TW" b="1">
                <a:solidFill>
                  <a:srgbClr val="003399"/>
                </a:solidFill>
                <a:latin typeface="Courier New" panose="02070309020205020404" pitchFamily="49" charset="0"/>
                <a:ea typeface="新細明體" panose="02020500000000000000" pitchFamily="18" charset="-120"/>
              </a:rPr>
              <a:t>12: 1CAB   </a:t>
            </a:r>
            <a:r>
              <a:rPr lang="en-US" altLang="zh-TW" b="1">
                <a:latin typeface="Courier New" panose="02070309020205020404" pitchFamily="49" charset="0"/>
                <a:ea typeface="新細明體" panose="02020500000000000000" pitchFamily="18" charset="-120"/>
              </a:rPr>
              <a:t>RC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RA + RB</a:t>
            </a:r>
          </a:p>
          <a:p>
            <a:r>
              <a:rPr lang="en-US" altLang="zh-TW" b="1">
                <a:solidFill>
                  <a:srgbClr val="003399"/>
                </a:solidFill>
                <a:latin typeface="Courier New" panose="02070309020205020404" pitchFamily="49" charset="0"/>
                <a:ea typeface="新細明體" panose="02020500000000000000" pitchFamily="18" charset="-120"/>
              </a:rPr>
              <a:t>13: 9CFF</a:t>
            </a:r>
            <a:r>
              <a:rPr lang="en-US" altLang="zh-TW" b="1">
                <a:latin typeface="Courier New" panose="02070309020205020404" pitchFamily="49" charset="0"/>
                <a:ea typeface="新細明體" panose="02020500000000000000" pitchFamily="18" charset="-120"/>
              </a:rPr>
              <a:t>   mem[FF]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RC</a:t>
            </a:r>
          </a:p>
          <a:p>
            <a:r>
              <a:rPr lang="en-US" altLang="zh-TW" b="1">
                <a:solidFill>
                  <a:srgbClr val="003399"/>
                </a:solidFill>
                <a:latin typeface="Courier New" panose="02070309020205020404" pitchFamily="49" charset="0"/>
                <a:ea typeface="新細明體" panose="02020500000000000000" pitchFamily="18" charset="-120"/>
              </a:rPr>
              <a:t>14: 0000</a:t>
            </a:r>
            <a:r>
              <a:rPr lang="en-US" altLang="zh-TW" b="1">
                <a:latin typeface="Courier New" panose="02070309020205020404" pitchFamily="49" charset="0"/>
                <a:ea typeface="新細明體" panose="02020500000000000000" pitchFamily="18" charset="-120"/>
              </a:rPr>
              <a:t>   halt</a:t>
            </a:r>
          </a:p>
        </p:txBody>
      </p:sp>
      <p:sp>
        <p:nvSpPr>
          <p:cNvPr id="48155" name="Text Box 27">
            <a:extLst>
              <a:ext uri="{FF2B5EF4-FFF2-40B4-BE49-F238E27FC236}">
                <a16:creationId xmlns:a16="http://schemas.microsoft.com/office/drawing/2014/main" id="{70957465-0569-4B0F-B843-4D59320082F9}"/>
              </a:ext>
            </a:extLst>
          </p:cNvPr>
          <p:cNvSpPr txBox="1">
            <a:spLocks noChangeArrowheads="1"/>
          </p:cNvSpPr>
          <p:nvPr/>
        </p:nvSpPr>
        <p:spPr bwMode="auto">
          <a:xfrm>
            <a:off x="7108825" y="2419350"/>
            <a:ext cx="1260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0" tIns="0" rIns="0" bIns="0">
            <a:spAutoFit/>
          </a:bodyPr>
          <a:lstStyle>
            <a:lvl1pPr defTabSz="1019175">
              <a:defRPr kumimoji="1" sz="1600">
                <a:solidFill>
                  <a:schemeClr val="tx1"/>
                </a:solidFill>
                <a:latin typeface="Comic Sans MS" panose="030F0702030302020204" pitchFamily="66" charset="0"/>
              </a:defRPr>
            </a:lvl1pPr>
            <a:lvl2pPr marL="742950" indent="-285750" defTabSz="1019175">
              <a:defRPr kumimoji="1" sz="1600">
                <a:solidFill>
                  <a:schemeClr val="tx1"/>
                </a:solidFill>
                <a:latin typeface="Comic Sans MS" panose="030F0702030302020204" pitchFamily="66" charset="0"/>
              </a:defRPr>
            </a:lvl2pPr>
            <a:lvl3pPr marL="1143000" indent="-228600" defTabSz="1019175">
              <a:defRPr kumimoji="1" sz="1600">
                <a:solidFill>
                  <a:schemeClr val="tx1"/>
                </a:solidFill>
                <a:latin typeface="Comic Sans MS" panose="030F0702030302020204" pitchFamily="66" charset="0"/>
              </a:defRPr>
            </a:lvl3pPr>
            <a:lvl4pPr marL="1600200" indent="-228600" defTabSz="1019175">
              <a:defRPr kumimoji="1" sz="1600">
                <a:solidFill>
                  <a:schemeClr val="tx1"/>
                </a:solidFill>
                <a:latin typeface="Comic Sans MS" panose="030F0702030302020204" pitchFamily="66" charset="0"/>
              </a:defRPr>
            </a:lvl4pPr>
            <a:lvl5pPr marL="2057400" indent="-228600" defTabSz="1019175">
              <a:defRPr kumimoji="1" sz="1600">
                <a:solidFill>
                  <a:schemeClr val="tx1"/>
                </a:solidFill>
                <a:latin typeface="Comic Sans MS" panose="030F0702030302020204" pitchFamily="66" charset="0"/>
              </a:defRPr>
            </a:lvl5pPr>
            <a:lvl6pPr marL="25146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9pPr>
          </a:lstStyle>
          <a:p>
            <a:pPr algn="r">
              <a:spcBef>
                <a:spcPct val="50000"/>
              </a:spcBef>
            </a:pPr>
            <a:r>
              <a:rPr lang="en-US" altLang="zh-TW">
                <a:solidFill>
                  <a:schemeClr val="folHlink"/>
                </a:solidFill>
                <a:ea typeface="新細明體" panose="02020500000000000000" pitchFamily="18" charset="-120"/>
              </a:rPr>
              <a:t>add.toy</a:t>
            </a:r>
          </a:p>
        </p:txBody>
      </p:sp>
      <p:sp>
        <p:nvSpPr>
          <p:cNvPr id="48156" name="Rectangle 28">
            <a:extLst>
              <a:ext uri="{FF2B5EF4-FFF2-40B4-BE49-F238E27FC236}">
                <a16:creationId xmlns:a16="http://schemas.microsoft.com/office/drawing/2014/main" id="{CEB0574F-3EB0-45FD-AA2C-941B91740C9A}"/>
              </a:ext>
            </a:extLst>
          </p:cNvPr>
          <p:cNvSpPr>
            <a:spLocks noChangeArrowheads="1"/>
          </p:cNvSpPr>
          <p:nvPr/>
        </p:nvSpPr>
        <p:spPr bwMode="auto">
          <a:xfrm>
            <a:off x="5291138" y="4127500"/>
            <a:ext cx="3201987" cy="290513"/>
          </a:xfrm>
          <a:prstGeom prst="rect">
            <a:avLst/>
          </a:prstGeom>
          <a:solidFill>
            <a:srgbClr val="000080">
              <a:alpha val="50195"/>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48157" name="Rectangle 29">
            <a:extLst>
              <a:ext uri="{FF2B5EF4-FFF2-40B4-BE49-F238E27FC236}">
                <a16:creationId xmlns:a16="http://schemas.microsoft.com/office/drawing/2014/main" id="{73AD6C72-6B08-47A2-88E8-C02BF7FB2228}"/>
              </a:ext>
            </a:extLst>
          </p:cNvPr>
          <p:cNvSpPr>
            <a:spLocks noChangeArrowheads="1"/>
          </p:cNvSpPr>
          <p:nvPr/>
        </p:nvSpPr>
        <p:spPr bwMode="auto">
          <a:xfrm>
            <a:off x="4489450" y="5810250"/>
            <a:ext cx="3741738" cy="3333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02</a:t>
            </a:r>
            <a:r>
              <a:rPr kumimoji="0" lang="en-US" altLang="zh-TW" baseline="-25000">
                <a:latin typeface="Courier New" panose="02070309020205020404" pitchFamily="49" charset="0"/>
                <a:ea typeface="新細明體" panose="02020500000000000000" pitchFamily="18" charset="-120"/>
              </a:rPr>
              <a:t>16</a:t>
            </a:r>
          </a:p>
        </p:txBody>
      </p:sp>
      <p:sp>
        <p:nvSpPr>
          <p:cNvPr id="48158" name="Rectangle 30">
            <a:extLst>
              <a:ext uri="{FF2B5EF4-FFF2-40B4-BE49-F238E27FC236}">
                <a16:creationId xmlns:a16="http://schemas.microsoft.com/office/drawing/2014/main" id="{89BAA64D-9D0D-43E4-BD11-674B6FC0F374}"/>
              </a:ext>
            </a:extLst>
          </p:cNvPr>
          <p:cNvSpPr>
            <a:spLocks noChangeArrowheads="1"/>
          </p:cNvSpPr>
          <p:nvPr/>
        </p:nvSpPr>
        <p:spPr bwMode="auto">
          <a:xfrm>
            <a:off x="169545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13</a:t>
            </a:r>
          </a:p>
        </p:txBody>
      </p:sp>
      <p:sp>
        <p:nvSpPr>
          <p:cNvPr id="48159" name="Rectangle 31">
            <a:extLst>
              <a:ext uri="{FF2B5EF4-FFF2-40B4-BE49-F238E27FC236}">
                <a16:creationId xmlns:a16="http://schemas.microsoft.com/office/drawing/2014/main" id="{C08D9D05-A80E-45A2-9BB5-4111AF54B724}"/>
              </a:ext>
            </a:extLst>
          </p:cNvPr>
          <p:cNvSpPr>
            <a:spLocks noChangeArrowheads="1"/>
          </p:cNvSpPr>
          <p:nvPr/>
        </p:nvSpPr>
        <p:spPr bwMode="auto">
          <a:xfrm>
            <a:off x="2162175"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12</a:t>
            </a:r>
          </a:p>
        </p:txBody>
      </p:sp>
      <p:sp>
        <p:nvSpPr>
          <p:cNvPr id="48160" name="Rectangle 32">
            <a:extLst>
              <a:ext uri="{FF2B5EF4-FFF2-40B4-BE49-F238E27FC236}">
                <a16:creationId xmlns:a16="http://schemas.microsoft.com/office/drawing/2014/main" id="{2833A9D2-62FF-4075-B8C7-3FA42DA9AC67}"/>
              </a:ext>
            </a:extLst>
          </p:cNvPr>
          <p:cNvSpPr>
            <a:spLocks noChangeArrowheads="1"/>
          </p:cNvSpPr>
          <p:nvPr/>
        </p:nvSpPr>
        <p:spPr bwMode="auto">
          <a:xfrm>
            <a:off x="262890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11</a:t>
            </a:r>
          </a:p>
        </p:txBody>
      </p:sp>
      <p:sp>
        <p:nvSpPr>
          <p:cNvPr id="48161" name="Rectangle 33">
            <a:extLst>
              <a:ext uri="{FF2B5EF4-FFF2-40B4-BE49-F238E27FC236}">
                <a16:creationId xmlns:a16="http://schemas.microsoft.com/office/drawing/2014/main" id="{EB5F4A53-FB4A-45FE-A964-1F6D7659ACB4}"/>
              </a:ext>
            </a:extLst>
          </p:cNvPr>
          <p:cNvSpPr>
            <a:spLocks noChangeArrowheads="1"/>
          </p:cNvSpPr>
          <p:nvPr/>
        </p:nvSpPr>
        <p:spPr bwMode="auto">
          <a:xfrm>
            <a:off x="3095625"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10</a:t>
            </a:r>
          </a:p>
        </p:txBody>
      </p:sp>
      <p:sp>
        <p:nvSpPr>
          <p:cNvPr id="48162" name="Rectangle 34">
            <a:extLst>
              <a:ext uri="{FF2B5EF4-FFF2-40B4-BE49-F238E27FC236}">
                <a16:creationId xmlns:a16="http://schemas.microsoft.com/office/drawing/2014/main" id="{F09D8F3C-FAF5-454C-8F4F-AAEA3452D11E}"/>
              </a:ext>
            </a:extLst>
          </p:cNvPr>
          <p:cNvSpPr>
            <a:spLocks noChangeArrowheads="1"/>
          </p:cNvSpPr>
          <p:nvPr/>
        </p:nvSpPr>
        <p:spPr bwMode="auto">
          <a:xfrm>
            <a:off x="76200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15</a:t>
            </a:r>
          </a:p>
        </p:txBody>
      </p:sp>
      <p:sp>
        <p:nvSpPr>
          <p:cNvPr id="48163" name="Rectangle 35">
            <a:extLst>
              <a:ext uri="{FF2B5EF4-FFF2-40B4-BE49-F238E27FC236}">
                <a16:creationId xmlns:a16="http://schemas.microsoft.com/office/drawing/2014/main" id="{F1466E25-0E8C-4E9E-BF28-3593F5B59187}"/>
              </a:ext>
            </a:extLst>
          </p:cNvPr>
          <p:cNvSpPr>
            <a:spLocks noChangeArrowheads="1"/>
          </p:cNvSpPr>
          <p:nvPr/>
        </p:nvSpPr>
        <p:spPr bwMode="auto">
          <a:xfrm>
            <a:off x="1228725"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14</a:t>
            </a:r>
          </a:p>
        </p:txBody>
      </p:sp>
      <p:sp>
        <p:nvSpPr>
          <p:cNvPr id="48164" name="Rectangle 36">
            <a:extLst>
              <a:ext uri="{FF2B5EF4-FFF2-40B4-BE49-F238E27FC236}">
                <a16:creationId xmlns:a16="http://schemas.microsoft.com/office/drawing/2014/main" id="{60151922-0C01-43E4-8D88-8114983439B9}"/>
              </a:ext>
            </a:extLst>
          </p:cNvPr>
          <p:cNvSpPr>
            <a:spLocks noChangeArrowheads="1"/>
          </p:cNvSpPr>
          <p:nvPr/>
        </p:nvSpPr>
        <p:spPr bwMode="auto">
          <a:xfrm>
            <a:off x="449580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7</a:t>
            </a:r>
          </a:p>
        </p:txBody>
      </p:sp>
      <p:sp>
        <p:nvSpPr>
          <p:cNvPr id="48165" name="Rectangle 37">
            <a:extLst>
              <a:ext uri="{FF2B5EF4-FFF2-40B4-BE49-F238E27FC236}">
                <a16:creationId xmlns:a16="http://schemas.microsoft.com/office/drawing/2014/main" id="{A1348039-03CE-4309-8386-8392234453D9}"/>
              </a:ext>
            </a:extLst>
          </p:cNvPr>
          <p:cNvSpPr>
            <a:spLocks noChangeArrowheads="1"/>
          </p:cNvSpPr>
          <p:nvPr/>
        </p:nvSpPr>
        <p:spPr bwMode="auto">
          <a:xfrm>
            <a:off x="609600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6</a:t>
            </a:r>
          </a:p>
        </p:txBody>
      </p:sp>
      <p:sp>
        <p:nvSpPr>
          <p:cNvPr id="48166" name="Rectangle 38">
            <a:extLst>
              <a:ext uri="{FF2B5EF4-FFF2-40B4-BE49-F238E27FC236}">
                <a16:creationId xmlns:a16="http://schemas.microsoft.com/office/drawing/2014/main" id="{85921FC9-2046-4AD8-BFF7-0C651A794CD0}"/>
              </a:ext>
            </a:extLst>
          </p:cNvPr>
          <p:cNvSpPr>
            <a:spLocks noChangeArrowheads="1"/>
          </p:cNvSpPr>
          <p:nvPr/>
        </p:nvSpPr>
        <p:spPr bwMode="auto">
          <a:xfrm>
            <a:off x="356235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9</a:t>
            </a:r>
          </a:p>
        </p:txBody>
      </p:sp>
      <p:sp>
        <p:nvSpPr>
          <p:cNvPr id="48167" name="Rectangle 39">
            <a:extLst>
              <a:ext uri="{FF2B5EF4-FFF2-40B4-BE49-F238E27FC236}">
                <a16:creationId xmlns:a16="http://schemas.microsoft.com/office/drawing/2014/main" id="{530819B5-5CD6-4578-AF29-00EE947A9416}"/>
              </a:ext>
            </a:extLst>
          </p:cNvPr>
          <p:cNvSpPr>
            <a:spLocks noChangeArrowheads="1"/>
          </p:cNvSpPr>
          <p:nvPr/>
        </p:nvSpPr>
        <p:spPr bwMode="auto">
          <a:xfrm>
            <a:off x="4029075"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8</a:t>
            </a:r>
          </a:p>
        </p:txBody>
      </p:sp>
      <p:sp>
        <p:nvSpPr>
          <p:cNvPr id="48168" name="Rectangle 40">
            <a:extLst>
              <a:ext uri="{FF2B5EF4-FFF2-40B4-BE49-F238E27FC236}">
                <a16:creationId xmlns:a16="http://schemas.microsoft.com/office/drawing/2014/main" id="{C81FD968-720F-44B5-8035-F5D174304D4D}"/>
              </a:ext>
            </a:extLst>
          </p:cNvPr>
          <p:cNvSpPr>
            <a:spLocks noChangeArrowheads="1"/>
          </p:cNvSpPr>
          <p:nvPr/>
        </p:nvSpPr>
        <p:spPr bwMode="auto">
          <a:xfrm>
            <a:off x="4962525"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6</a:t>
            </a:r>
          </a:p>
        </p:txBody>
      </p:sp>
      <p:sp>
        <p:nvSpPr>
          <p:cNvPr id="48169" name="Rectangle 41">
            <a:extLst>
              <a:ext uri="{FF2B5EF4-FFF2-40B4-BE49-F238E27FC236}">
                <a16:creationId xmlns:a16="http://schemas.microsoft.com/office/drawing/2014/main" id="{2CC760DC-0A6A-4D67-A210-FF066D6676DC}"/>
              </a:ext>
            </a:extLst>
          </p:cNvPr>
          <p:cNvSpPr>
            <a:spLocks noChangeArrowheads="1"/>
          </p:cNvSpPr>
          <p:nvPr/>
        </p:nvSpPr>
        <p:spPr bwMode="auto">
          <a:xfrm>
            <a:off x="5895975"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4</a:t>
            </a:r>
          </a:p>
        </p:txBody>
      </p:sp>
      <p:sp>
        <p:nvSpPr>
          <p:cNvPr id="48170" name="Rectangle 42">
            <a:extLst>
              <a:ext uri="{FF2B5EF4-FFF2-40B4-BE49-F238E27FC236}">
                <a16:creationId xmlns:a16="http://schemas.microsoft.com/office/drawing/2014/main" id="{8CDCB26D-23B1-4575-854E-22F846CD874D}"/>
              </a:ext>
            </a:extLst>
          </p:cNvPr>
          <p:cNvSpPr>
            <a:spLocks noChangeArrowheads="1"/>
          </p:cNvSpPr>
          <p:nvPr/>
        </p:nvSpPr>
        <p:spPr bwMode="auto">
          <a:xfrm>
            <a:off x="729615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a:t>
            </a:r>
          </a:p>
        </p:txBody>
      </p:sp>
      <p:sp>
        <p:nvSpPr>
          <p:cNvPr id="48171" name="Rectangle 43">
            <a:extLst>
              <a:ext uri="{FF2B5EF4-FFF2-40B4-BE49-F238E27FC236}">
                <a16:creationId xmlns:a16="http://schemas.microsoft.com/office/drawing/2014/main" id="{EFF1A200-ABE7-4A14-947A-40A11810B7CD}"/>
              </a:ext>
            </a:extLst>
          </p:cNvPr>
          <p:cNvSpPr>
            <a:spLocks noChangeArrowheads="1"/>
          </p:cNvSpPr>
          <p:nvPr/>
        </p:nvSpPr>
        <p:spPr bwMode="auto">
          <a:xfrm>
            <a:off x="7762875"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0</a:t>
            </a:r>
          </a:p>
        </p:txBody>
      </p:sp>
      <p:sp>
        <p:nvSpPr>
          <p:cNvPr id="48172" name="Rectangle 44">
            <a:extLst>
              <a:ext uri="{FF2B5EF4-FFF2-40B4-BE49-F238E27FC236}">
                <a16:creationId xmlns:a16="http://schemas.microsoft.com/office/drawing/2014/main" id="{D6312E75-0860-4FE5-A960-3409E775629A}"/>
              </a:ext>
            </a:extLst>
          </p:cNvPr>
          <p:cNvSpPr>
            <a:spLocks noChangeArrowheads="1"/>
          </p:cNvSpPr>
          <p:nvPr/>
        </p:nvSpPr>
        <p:spPr bwMode="auto">
          <a:xfrm>
            <a:off x="636270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3</a:t>
            </a:r>
          </a:p>
        </p:txBody>
      </p:sp>
      <p:sp>
        <p:nvSpPr>
          <p:cNvPr id="48173" name="Rectangle 45">
            <a:extLst>
              <a:ext uri="{FF2B5EF4-FFF2-40B4-BE49-F238E27FC236}">
                <a16:creationId xmlns:a16="http://schemas.microsoft.com/office/drawing/2014/main" id="{4BE91C1B-019C-4373-AF12-8B9C9F562CFB}"/>
              </a:ext>
            </a:extLst>
          </p:cNvPr>
          <p:cNvSpPr>
            <a:spLocks noChangeArrowheads="1"/>
          </p:cNvSpPr>
          <p:nvPr/>
        </p:nvSpPr>
        <p:spPr bwMode="auto">
          <a:xfrm>
            <a:off x="6829425"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2</a:t>
            </a:r>
          </a:p>
        </p:txBody>
      </p:sp>
      <p:sp>
        <p:nvSpPr>
          <p:cNvPr id="48174" name="Rectangle 46">
            <a:extLst>
              <a:ext uri="{FF2B5EF4-FFF2-40B4-BE49-F238E27FC236}">
                <a16:creationId xmlns:a16="http://schemas.microsoft.com/office/drawing/2014/main" id="{A45DCF26-168C-4BBB-A98F-855ABDF15892}"/>
              </a:ext>
            </a:extLst>
          </p:cNvPr>
          <p:cNvSpPr>
            <a:spLocks noChangeArrowheads="1"/>
          </p:cNvSpPr>
          <p:nvPr/>
        </p:nvSpPr>
        <p:spPr bwMode="auto">
          <a:xfrm>
            <a:off x="5429250" y="5143500"/>
            <a:ext cx="466725" cy="3333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5</a:t>
            </a:r>
          </a:p>
        </p:txBody>
      </p:sp>
      <p:sp>
        <p:nvSpPr>
          <p:cNvPr id="48175" name="Rectangle 47">
            <a:extLst>
              <a:ext uri="{FF2B5EF4-FFF2-40B4-BE49-F238E27FC236}">
                <a16:creationId xmlns:a16="http://schemas.microsoft.com/office/drawing/2014/main" id="{FB5DB297-0C5A-4EF1-A16E-C074D642D2F5}"/>
              </a:ext>
            </a:extLst>
          </p:cNvPr>
          <p:cNvSpPr>
            <a:spLocks noChangeArrowheads="1"/>
          </p:cNvSpPr>
          <p:nvPr/>
        </p:nvSpPr>
        <p:spPr bwMode="auto">
          <a:xfrm>
            <a:off x="3543300" y="3194050"/>
            <a:ext cx="723900" cy="38735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13</a:t>
            </a:r>
          </a:p>
        </p:txBody>
      </p:sp>
      <p:sp>
        <p:nvSpPr>
          <p:cNvPr id="48176" name="Rectangle 48">
            <a:extLst>
              <a:ext uri="{FF2B5EF4-FFF2-40B4-BE49-F238E27FC236}">
                <a16:creationId xmlns:a16="http://schemas.microsoft.com/office/drawing/2014/main" id="{A222524A-62A7-4EE1-B6C9-5F07194EC3EB}"/>
              </a:ext>
            </a:extLst>
          </p:cNvPr>
          <p:cNvSpPr>
            <a:spLocks noChangeArrowheads="1"/>
          </p:cNvSpPr>
          <p:nvPr/>
        </p:nvSpPr>
        <p:spPr bwMode="auto">
          <a:xfrm>
            <a:off x="3543300" y="2809875"/>
            <a:ext cx="723900" cy="3841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pc</a:t>
            </a:r>
          </a:p>
        </p:txBody>
      </p:sp>
      <p:sp>
        <p:nvSpPr>
          <p:cNvPr id="48177" name="Rectangle 49">
            <a:extLst>
              <a:ext uri="{FF2B5EF4-FFF2-40B4-BE49-F238E27FC236}">
                <a16:creationId xmlns:a16="http://schemas.microsoft.com/office/drawing/2014/main" id="{E7250E6D-59B9-4E62-823F-A0FD4894CEB5}"/>
              </a:ext>
            </a:extLst>
          </p:cNvPr>
          <p:cNvSpPr>
            <a:spLocks noChangeArrowheads="1"/>
          </p:cNvSpPr>
          <p:nvPr/>
        </p:nvSpPr>
        <p:spPr bwMode="auto">
          <a:xfrm>
            <a:off x="2171700" y="3192463"/>
            <a:ext cx="723900" cy="38735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000D</a:t>
            </a:r>
          </a:p>
        </p:txBody>
      </p:sp>
      <p:sp>
        <p:nvSpPr>
          <p:cNvPr id="48178" name="Rectangle 50">
            <a:extLst>
              <a:ext uri="{FF2B5EF4-FFF2-40B4-BE49-F238E27FC236}">
                <a16:creationId xmlns:a16="http://schemas.microsoft.com/office/drawing/2014/main" id="{C885A00F-20DB-41A0-B239-DF8737C85EBD}"/>
              </a:ext>
            </a:extLst>
          </p:cNvPr>
          <p:cNvSpPr>
            <a:spLocks noChangeArrowheads="1"/>
          </p:cNvSpPr>
          <p:nvPr/>
        </p:nvSpPr>
        <p:spPr bwMode="auto">
          <a:xfrm>
            <a:off x="2171700" y="2808288"/>
            <a:ext cx="723900" cy="3841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RC</a:t>
            </a:r>
          </a:p>
        </p:txBody>
      </p:sp>
      <p:sp>
        <p:nvSpPr>
          <p:cNvPr id="48179" name="Rectangle 51">
            <a:extLst>
              <a:ext uri="{FF2B5EF4-FFF2-40B4-BE49-F238E27FC236}">
                <a16:creationId xmlns:a16="http://schemas.microsoft.com/office/drawing/2014/main" id="{708D9200-063B-444C-BAD5-BC2D7214E10F}"/>
              </a:ext>
            </a:extLst>
          </p:cNvPr>
          <p:cNvSpPr>
            <a:spLocks noChangeArrowheads="1"/>
          </p:cNvSpPr>
          <p:nvPr/>
        </p:nvSpPr>
        <p:spPr bwMode="auto">
          <a:xfrm>
            <a:off x="723900" y="2808288"/>
            <a:ext cx="723900" cy="3841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RA</a:t>
            </a:r>
          </a:p>
        </p:txBody>
      </p:sp>
      <p:sp>
        <p:nvSpPr>
          <p:cNvPr id="48180" name="Rectangle 52">
            <a:extLst>
              <a:ext uri="{FF2B5EF4-FFF2-40B4-BE49-F238E27FC236}">
                <a16:creationId xmlns:a16="http://schemas.microsoft.com/office/drawing/2014/main" id="{056D57F3-817B-4AFA-8A7D-D6BEFE4EE383}"/>
              </a:ext>
            </a:extLst>
          </p:cNvPr>
          <p:cNvSpPr>
            <a:spLocks noChangeArrowheads="1"/>
          </p:cNvSpPr>
          <p:nvPr/>
        </p:nvSpPr>
        <p:spPr bwMode="auto">
          <a:xfrm>
            <a:off x="1447800" y="3192463"/>
            <a:ext cx="723900" cy="38735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0005</a:t>
            </a:r>
          </a:p>
        </p:txBody>
      </p:sp>
      <p:sp>
        <p:nvSpPr>
          <p:cNvPr id="48181" name="Rectangle 53">
            <a:extLst>
              <a:ext uri="{FF2B5EF4-FFF2-40B4-BE49-F238E27FC236}">
                <a16:creationId xmlns:a16="http://schemas.microsoft.com/office/drawing/2014/main" id="{78C7CCD5-9D26-4EB2-8A82-AF948A41DC96}"/>
              </a:ext>
            </a:extLst>
          </p:cNvPr>
          <p:cNvSpPr>
            <a:spLocks noChangeArrowheads="1"/>
          </p:cNvSpPr>
          <p:nvPr/>
        </p:nvSpPr>
        <p:spPr bwMode="auto">
          <a:xfrm>
            <a:off x="1447800" y="2808288"/>
            <a:ext cx="723900" cy="3841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RB</a:t>
            </a:r>
          </a:p>
        </p:txBody>
      </p:sp>
      <p:sp>
        <p:nvSpPr>
          <p:cNvPr id="48182" name="Rectangle 54">
            <a:extLst>
              <a:ext uri="{FF2B5EF4-FFF2-40B4-BE49-F238E27FC236}">
                <a16:creationId xmlns:a16="http://schemas.microsoft.com/office/drawing/2014/main" id="{86282C9F-CB6F-49DE-8E33-E612AACA15A0}"/>
              </a:ext>
            </a:extLst>
          </p:cNvPr>
          <p:cNvSpPr>
            <a:spLocks noChangeArrowheads="1"/>
          </p:cNvSpPr>
          <p:nvPr/>
        </p:nvSpPr>
        <p:spPr bwMode="auto">
          <a:xfrm>
            <a:off x="723900" y="3192463"/>
            <a:ext cx="723900" cy="38735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0008</a:t>
            </a:r>
          </a:p>
        </p:txBody>
      </p:sp>
      <p:sp>
        <p:nvSpPr>
          <p:cNvPr id="48183" name="Text Box 55">
            <a:extLst>
              <a:ext uri="{FF2B5EF4-FFF2-40B4-BE49-F238E27FC236}">
                <a16:creationId xmlns:a16="http://schemas.microsoft.com/office/drawing/2014/main" id="{759493D5-FF9E-432B-9581-10733F1D4328}"/>
              </a:ext>
            </a:extLst>
          </p:cNvPr>
          <p:cNvSpPr txBox="1">
            <a:spLocks noChangeArrowheads="1"/>
          </p:cNvSpPr>
          <p:nvPr/>
        </p:nvSpPr>
        <p:spPr bwMode="auto">
          <a:xfrm>
            <a:off x="1187450" y="3663950"/>
            <a:ext cx="139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50000"/>
              </a:spcBef>
            </a:pPr>
            <a:r>
              <a:rPr lang="en-US" altLang="zh-TW" sz="1400">
                <a:solidFill>
                  <a:schemeClr val="hlink"/>
                </a:solidFill>
                <a:ea typeface="新細明體" panose="02020500000000000000" pitchFamily="18" charset="-120"/>
              </a:rPr>
              <a:t>Registers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投影片編號版面配置區 3">
            <a:extLst>
              <a:ext uri="{FF2B5EF4-FFF2-40B4-BE49-F238E27FC236}">
                <a16:creationId xmlns:a16="http://schemas.microsoft.com/office/drawing/2014/main" id="{A553D0AB-D67F-4944-A1BB-8E2A0715141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5105C13F-65D9-44CC-9BC5-360E2036E0D7}" type="slidenum">
              <a:rPr lang="zh-TW" altLang="en-US" sz="800" smtClean="0"/>
              <a:pPr/>
              <a:t>18</a:t>
            </a:fld>
            <a:endParaRPr lang="en-US" altLang="zh-TW" sz="1400"/>
          </a:p>
        </p:txBody>
      </p:sp>
      <p:sp>
        <p:nvSpPr>
          <p:cNvPr id="50178" name="Rectangle 2">
            <a:extLst>
              <a:ext uri="{FF2B5EF4-FFF2-40B4-BE49-F238E27FC236}">
                <a16:creationId xmlns:a16="http://schemas.microsoft.com/office/drawing/2014/main" id="{93D07F8D-DC4B-4E86-B151-46C421637B0F}"/>
              </a:ext>
            </a:extLst>
          </p:cNvPr>
          <p:cNvSpPr>
            <a:spLocks noGrp="1" noChangeArrowheads="1"/>
          </p:cNvSpPr>
          <p:nvPr>
            <p:ph type="title"/>
          </p:nvPr>
        </p:nvSpPr>
        <p:spPr/>
        <p:txBody>
          <a:bodyPr/>
          <a:lstStyle/>
          <a:p>
            <a:r>
              <a:rPr lang="en-US" altLang="zh-TW">
                <a:ea typeface="新細明體" panose="02020500000000000000" pitchFamily="18" charset="-120"/>
              </a:rPr>
              <a:t>Halt</a:t>
            </a:r>
          </a:p>
        </p:txBody>
      </p:sp>
      <p:sp>
        <p:nvSpPr>
          <p:cNvPr id="50179" name="Rectangle 3">
            <a:extLst>
              <a:ext uri="{FF2B5EF4-FFF2-40B4-BE49-F238E27FC236}">
                <a16:creationId xmlns:a16="http://schemas.microsoft.com/office/drawing/2014/main" id="{FD36BDC5-41FF-4DF3-8AF9-E9D0D28189CB}"/>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Halt.  </a:t>
            </a:r>
            <a:r>
              <a:rPr lang="en-US" altLang="zh-TW">
                <a:solidFill>
                  <a:schemeClr val="tx1"/>
                </a:solidFill>
                <a:ea typeface="新細明體" panose="02020500000000000000" pitchFamily="18" charset="-120"/>
              </a:rPr>
              <a:t>(opcode  0)</a:t>
            </a:r>
            <a:endParaRPr lang="en-US" altLang="zh-TW">
              <a:ea typeface="新細明體" panose="02020500000000000000" pitchFamily="18" charset="-120"/>
            </a:endParaRPr>
          </a:p>
          <a:p>
            <a:pPr lvl="1"/>
            <a:r>
              <a:rPr lang="en-US" altLang="zh-TW">
                <a:ea typeface="新細明體" panose="02020500000000000000" pitchFamily="18" charset="-120"/>
              </a:rPr>
              <a:t>Stop the machine.</a:t>
            </a:r>
          </a:p>
        </p:txBody>
      </p:sp>
      <p:sp>
        <p:nvSpPr>
          <p:cNvPr id="50180" name="Rectangle 4">
            <a:extLst>
              <a:ext uri="{FF2B5EF4-FFF2-40B4-BE49-F238E27FC236}">
                <a16:creationId xmlns:a16="http://schemas.microsoft.com/office/drawing/2014/main" id="{6F89410A-4F98-4CC2-9EAC-81A3B5CDB860}"/>
              </a:ext>
            </a:extLst>
          </p:cNvPr>
          <p:cNvSpPr>
            <a:spLocks noChangeArrowheads="1"/>
          </p:cNvSpPr>
          <p:nvPr/>
        </p:nvSpPr>
        <p:spPr bwMode="auto">
          <a:xfrm>
            <a:off x="5280025" y="2352675"/>
            <a:ext cx="3221038" cy="2400300"/>
          </a:xfrm>
          <a:prstGeom prst="rect">
            <a:avLst/>
          </a:prstGeom>
          <a:solidFill>
            <a:schemeClr val="tx2"/>
          </a:solidFill>
          <a:ln>
            <a:noFill/>
          </a:ln>
          <a:extLst>
            <a:ext uri="{91240B29-F687-4F45-9708-019B960494DF}">
              <a14:hiddenLine xmlns:a14="http://schemas.microsoft.com/office/drawing/2010/main" w="15875">
                <a:solidFill>
                  <a:srgbClr val="000000"/>
                </a:solidFill>
                <a:miter lim="800000"/>
                <a:headEnd/>
                <a:tailEnd/>
              </a14:hiddenLine>
            </a:ext>
          </a:extLst>
        </p:spPr>
        <p:txBody>
          <a:bodyPr tIns="91440" bIns="91440">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b="1">
                <a:solidFill>
                  <a:srgbClr val="003399"/>
                </a:solidFill>
                <a:latin typeface="Courier New" panose="02070309020205020404" pitchFamily="49" charset="0"/>
                <a:ea typeface="新細明體" panose="02020500000000000000" pitchFamily="18" charset="-120"/>
              </a:rPr>
              <a:t>00: 0008</a:t>
            </a:r>
            <a:r>
              <a:rPr lang="en-US" altLang="zh-TW" b="1">
                <a:latin typeface="Courier New" panose="02070309020205020404" pitchFamily="49" charset="0"/>
                <a:ea typeface="新細明體" panose="02020500000000000000" pitchFamily="18" charset="-120"/>
              </a:rPr>
              <a:t>   8</a:t>
            </a:r>
          </a:p>
          <a:p>
            <a:r>
              <a:rPr lang="en-US" altLang="zh-TW" b="1">
                <a:solidFill>
                  <a:srgbClr val="003399"/>
                </a:solidFill>
                <a:latin typeface="Courier New" panose="02070309020205020404" pitchFamily="49" charset="0"/>
                <a:ea typeface="新細明體" panose="02020500000000000000" pitchFamily="18" charset="-120"/>
              </a:rPr>
              <a:t>01: 0005</a:t>
            </a:r>
            <a:r>
              <a:rPr lang="en-US" altLang="zh-TW" b="1">
                <a:latin typeface="Courier New" panose="02070309020205020404" pitchFamily="49" charset="0"/>
                <a:ea typeface="新細明體" panose="02020500000000000000" pitchFamily="18" charset="-120"/>
              </a:rPr>
              <a:t>   5</a:t>
            </a:r>
          </a:p>
          <a:p>
            <a:endParaRPr lang="en-US" altLang="zh-TW" b="1">
              <a:latin typeface="Courier New" panose="02070309020205020404" pitchFamily="49" charset="0"/>
              <a:ea typeface="新細明體" panose="02020500000000000000" pitchFamily="18" charset="-120"/>
            </a:endParaRPr>
          </a:p>
          <a:p>
            <a:endParaRPr lang="en-US" altLang="zh-TW" b="1">
              <a:latin typeface="Courier New" panose="02070309020205020404" pitchFamily="49" charset="0"/>
              <a:ea typeface="新細明體" panose="02020500000000000000" pitchFamily="18" charset="-120"/>
            </a:endParaRPr>
          </a:p>
          <a:p>
            <a:r>
              <a:rPr lang="en-US" altLang="zh-TW" b="1">
                <a:solidFill>
                  <a:srgbClr val="003399"/>
                </a:solidFill>
                <a:latin typeface="Courier New" panose="02070309020205020404" pitchFamily="49" charset="0"/>
                <a:ea typeface="新細明體" panose="02020500000000000000" pitchFamily="18" charset="-120"/>
              </a:rPr>
              <a:t>10: 8A00</a:t>
            </a:r>
            <a:r>
              <a:rPr lang="en-US" altLang="zh-TW" b="1">
                <a:latin typeface="Courier New" panose="02070309020205020404" pitchFamily="49" charset="0"/>
                <a:ea typeface="新細明體" panose="02020500000000000000" pitchFamily="18" charset="-120"/>
              </a:rPr>
              <a:t>   RA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mem[00]</a:t>
            </a:r>
          </a:p>
          <a:p>
            <a:r>
              <a:rPr lang="en-US" altLang="zh-TW" b="1">
                <a:solidFill>
                  <a:srgbClr val="003399"/>
                </a:solidFill>
                <a:latin typeface="Courier New" panose="02070309020205020404" pitchFamily="49" charset="0"/>
                <a:ea typeface="新細明體" panose="02020500000000000000" pitchFamily="18" charset="-120"/>
              </a:rPr>
              <a:t>11: 8B01</a:t>
            </a:r>
            <a:r>
              <a:rPr lang="en-US" altLang="zh-TW" b="1">
                <a:latin typeface="Courier New" panose="02070309020205020404" pitchFamily="49" charset="0"/>
                <a:ea typeface="新細明體" panose="02020500000000000000" pitchFamily="18" charset="-120"/>
              </a:rPr>
              <a:t>   RB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mem[01]</a:t>
            </a:r>
          </a:p>
          <a:p>
            <a:r>
              <a:rPr lang="en-US" altLang="zh-TW" b="1">
                <a:solidFill>
                  <a:srgbClr val="003399"/>
                </a:solidFill>
                <a:latin typeface="Courier New" panose="02070309020205020404" pitchFamily="49" charset="0"/>
                <a:ea typeface="新細明體" panose="02020500000000000000" pitchFamily="18" charset="-120"/>
              </a:rPr>
              <a:t>12: 1CAB   </a:t>
            </a:r>
            <a:r>
              <a:rPr lang="en-US" altLang="zh-TW" b="1">
                <a:latin typeface="Courier New" panose="02070309020205020404" pitchFamily="49" charset="0"/>
                <a:ea typeface="新細明體" panose="02020500000000000000" pitchFamily="18" charset="-120"/>
              </a:rPr>
              <a:t>RC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RA + RB</a:t>
            </a:r>
          </a:p>
          <a:p>
            <a:r>
              <a:rPr lang="en-US" altLang="zh-TW" b="1">
                <a:solidFill>
                  <a:srgbClr val="003399"/>
                </a:solidFill>
                <a:latin typeface="Courier New" panose="02070309020205020404" pitchFamily="49" charset="0"/>
                <a:ea typeface="新細明體" panose="02020500000000000000" pitchFamily="18" charset="-120"/>
              </a:rPr>
              <a:t>13: 9CFF</a:t>
            </a:r>
            <a:r>
              <a:rPr lang="en-US" altLang="zh-TW" b="1">
                <a:latin typeface="Courier New" panose="02070309020205020404" pitchFamily="49" charset="0"/>
                <a:ea typeface="新細明體" panose="02020500000000000000" pitchFamily="18" charset="-120"/>
              </a:rPr>
              <a:t>   mem[FF]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RC</a:t>
            </a:r>
          </a:p>
          <a:p>
            <a:r>
              <a:rPr lang="en-US" altLang="zh-TW" b="1">
                <a:solidFill>
                  <a:srgbClr val="003399"/>
                </a:solidFill>
                <a:latin typeface="Courier New" panose="02070309020205020404" pitchFamily="49" charset="0"/>
                <a:ea typeface="新細明體" panose="02020500000000000000" pitchFamily="18" charset="-120"/>
              </a:rPr>
              <a:t>14: 0000</a:t>
            </a:r>
            <a:r>
              <a:rPr lang="en-US" altLang="zh-TW" b="1">
                <a:latin typeface="Courier New" panose="02070309020205020404" pitchFamily="49" charset="0"/>
                <a:ea typeface="新細明體" panose="02020500000000000000" pitchFamily="18" charset="-120"/>
              </a:rPr>
              <a:t>   halt</a:t>
            </a:r>
          </a:p>
        </p:txBody>
      </p:sp>
      <p:sp>
        <p:nvSpPr>
          <p:cNvPr id="50181" name="Text Box 5">
            <a:extLst>
              <a:ext uri="{FF2B5EF4-FFF2-40B4-BE49-F238E27FC236}">
                <a16:creationId xmlns:a16="http://schemas.microsoft.com/office/drawing/2014/main" id="{0B07E86C-6FE3-4DD5-892C-D5F422CCD162}"/>
              </a:ext>
            </a:extLst>
          </p:cNvPr>
          <p:cNvSpPr txBox="1">
            <a:spLocks noChangeArrowheads="1"/>
          </p:cNvSpPr>
          <p:nvPr/>
        </p:nvSpPr>
        <p:spPr bwMode="auto">
          <a:xfrm>
            <a:off x="7108825" y="2419350"/>
            <a:ext cx="1260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0" tIns="0" rIns="0" bIns="0">
            <a:spAutoFit/>
          </a:bodyPr>
          <a:lstStyle>
            <a:lvl1pPr defTabSz="1019175">
              <a:defRPr kumimoji="1" sz="1600">
                <a:solidFill>
                  <a:schemeClr val="tx1"/>
                </a:solidFill>
                <a:latin typeface="Comic Sans MS" panose="030F0702030302020204" pitchFamily="66" charset="0"/>
              </a:defRPr>
            </a:lvl1pPr>
            <a:lvl2pPr marL="742950" indent="-285750" defTabSz="1019175">
              <a:defRPr kumimoji="1" sz="1600">
                <a:solidFill>
                  <a:schemeClr val="tx1"/>
                </a:solidFill>
                <a:latin typeface="Comic Sans MS" panose="030F0702030302020204" pitchFamily="66" charset="0"/>
              </a:defRPr>
            </a:lvl2pPr>
            <a:lvl3pPr marL="1143000" indent="-228600" defTabSz="1019175">
              <a:defRPr kumimoji="1" sz="1600">
                <a:solidFill>
                  <a:schemeClr val="tx1"/>
                </a:solidFill>
                <a:latin typeface="Comic Sans MS" panose="030F0702030302020204" pitchFamily="66" charset="0"/>
              </a:defRPr>
            </a:lvl3pPr>
            <a:lvl4pPr marL="1600200" indent="-228600" defTabSz="1019175">
              <a:defRPr kumimoji="1" sz="1600">
                <a:solidFill>
                  <a:schemeClr val="tx1"/>
                </a:solidFill>
                <a:latin typeface="Comic Sans MS" panose="030F0702030302020204" pitchFamily="66" charset="0"/>
              </a:defRPr>
            </a:lvl4pPr>
            <a:lvl5pPr marL="2057400" indent="-228600" defTabSz="1019175">
              <a:defRPr kumimoji="1" sz="1600">
                <a:solidFill>
                  <a:schemeClr val="tx1"/>
                </a:solidFill>
                <a:latin typeface="Comic Sans MS" panose="030F0702030302020204" pitchFamily="66" charset="0"/>
              </a:defRPr>
            </a:lvl5pPr>
            <a:lvl6pPr marL="25146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9pPr>
          </a:lstStyle>
          <a:p>
            <a:pPr algn="r">
              <a:spcBef>
                <a:spcPct val="50000"/>
              </a:spcBef>
            </a:pPr>
            <a:r>
              <a:rPr lang="en-US" altLang="zh-TW">
                <a:solidFill>
                  <a:schemeClr val="folHlink"/>
                </a:solidFill>
                <a:ea typeface="新細明體" panose="02020500000000000000" pitchFamily="18" charset="-120"/>
              </a:rPr>
              <a:t>add.toy</a:t>
            </a:r>
          </a:p>
        </p:txBody>
      </p:sp>
      <p:sp>
        <p:nvSpPr>
          <p:cNvPr id="50182" name="Rectangle 6">
            <a:extLst>
              <a:ext uri="{FF2B5EF4-FFF2-40B4-BE49-F238E27FC236}">
                <a16:creationId xmlns:a16="http://schemas.microsoft.com/office/drawing/2014/main" id="{8A9CA0F4-3B72-494A-A446-E7FA3CC5FA7C}"/>
              </a:ext>
            </a:extLst>
          </p:cNvPr>
          <p:cNvSpPr>
            <a:spLocks noChangeArrowheads="1"/>
          </p:cNvSpPr>
          <p:nvPr/>
        </p:nvSpPr>
        <p:spPr bwMode="auto">
          <a:xfrm>
            <a:off x="5291138" y="4371975"/>
            <a:ext cx="3201987" cy="290513"/>
          </a:xfrm>
          <a:prstGeom prst="rect">
            <a:avLst/>
          </a:prstGeom>
          <a:solidFill>
            <a:srgbClr val="000080">
              <a:alpha val="50195"/>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50183" name="Rectangle 7">
            <a:extLst>
              <a:ext uri="{FF2B5EF4-FFF2-40B4-BE49-F238E27FC236}">
                <a16:creationId xmlns:a16="http://schemas.microsoft.com/office/drawing/2014/main" id="{B6A1F841-FC7B-47EC-A845-C4FCE3626EFB}"/>
              </a:ext>
            </a:extLst>
          </p:cNvPr>
          <p:cNvSpPr>
            <a:spLocks noChangeArrowheads="1"/>
          </p:cNvSpPr>
          <p:nvPr/>
        </p:nvSpPr>
        <p:spPr bwMode="auto">
          <a:xfrm>
            <a:off x="3543300" y="3194050"/>
            <a:ext cx="723900" cy="38735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14</a:t>
            </a:r>
          </a:p>
        </p:txBody>
      </p:sp>
      <p:sp>
        <p:nvSpPr>
          <p:cNvPr id="50184" name="Rectangle 8">
            <a:extLst>
              <a:ext uri="{FF2B5EF4-FFF2-40B4-BE49-F238E27FC236}">
                <a16:creationId xmlns:a16="http://schemas.microsoft.com/office/drawing/2014/main" id="{FA288782-9D88-4337-8F83-DB66EC505F80}"/>
              </a:ext>
            </a:extLst>
          </p:cNvPr>
          <p:cNvSpPr>
            <a:spLocks noChangeArrowheads="1"/>
          </p:cNvSpPr>
          <p:nvPr/>
        </p:nvSpPr>
        <p:spPr bwMode="auto">
          <a:xfrm>
            <a:off x="3543300" y="2809875"/>
            <a:ext cx="723900" cy="3841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pc</a:t>
            </a:r>
          </a:p>
        </p:txBody>
      </p:sp>
      <p:sp>
        <p:nvSpPr>
          <p:cNvPr id="50185" name="Rectangle 9">
            <a:extLst>
              <a:ext uri="{FF2B5EF4-FFF2-40B4-BE49-F238E27FC236}">
                <a16:creationId xmlns:a16="http://schemas.microsoft.com/office/drawing/2014/main" id="{464F314D-E607-4383-9BEC-DE46FF359D1A}"/>
              </a:ext>
            </a:extLst>
          </p:cNvPr>
          <p:cNvSpPr>
            <a:spLocks noChangeArrowheads="1"/>
          </p:cNvSpPr>
          <p:nvPr/>
        </p:nvSpPr>
        <p:spPr bwMode="auto">
          <a:xfrm>
            <a:off x="2171700" y="3192463"/>
            <a:ext cx="723900" cy="38735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000D</a:t>
            </a:r>
          </a:p>
        </p:txBody>
      </p:sp>
      <p:sp>
        <p:nvSpPr>
          <p:cNvPr id="50186" name="Rectangle 10">
            <a:extLst>
              <a:ext uri="{FF2B5EF4-FFF2-40B4-BE49-F238E27FC236}">
                <a16:creationId xmlns:a16="http://schemas.microsoft.com/office/drawing/2014/main" id="{129002F7-4695-42E2-A204-CEB2D36ECA9F}"/>
              </a:ext>
            </a:extLst>
          </p:cNvPr>
          <p:cNvSpPr>
            <a:spLocks noChangeArrowheads="1"/>
          </p:cNvSpPr>
          <p:nvPr/>
        </p:nvSpPr>
        <p:spPr bwMode="auto">
          <a:xfrm>
            <a:off x="2171700" y="2808288"/>
            <a:ext cx="723900" cy="3841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RC</a:t>
            </a:r>
          </a:p>
        </p:txBody>
      </p:sp>
      <p:sp>
        <p:nvSpPr>
          <p:cNvPr id="50187" name="Rectangle 11">
            <a:extLst>
              <a:ext uri="{FF2B5EF4-FFF2-40B4-BE49-F238E27FC236}">
                <a16:creationId xmlns:a16="http://schemas.microsoft.com/office/drawing/2014/main" id="{C4128880-667C-4C80-840E-930390737C67}"/>
              </a:ext>
            </a:extLst>
          </p:cNvPr>
          <p:cNvSpPr>
            <a:spLocks noChangeArrowheads="1"/>
          </p:cNvSpPr>
          <p:nvPr/>
        </p:nvSpPr>
        <p:spPr bwMode="auto">
          <a:xfrm>
            <a:off x="723900" y="2808288"/>
            <a:ext cx="723900" cy="3841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RA</a:t>
            </a:r>
          </a:p>
        </p:txBody>
      </p:sp>
      <p:sp>
        <p:nvSpPr>
          <p:cNvPr id="50188" name="Rectangle 12">
            <a:extLst>
              <a:ext uri="{FF2B5EF4-FFF2-40B4-BE49-F238E27FC236}">
                <a16:creationId xmlns:a16="http://schemas.microsoft.com/office/drawing/2014/main" id="{4FE56D38-4374-4FFC-80CC-B5A25D1F4FAC}"/>
              </a:ext>
            </a:extLst>
          </p:cNvPr>
          <p:cNvSpPr>
            <a:spLocks noChangeArrowheads="1"/>
          </p:cNvSpPr>
          <p:nvPr/>
        </p:nvSpPr>
        <p:spPr bwMode="auto">
          <a:xfrm>
            <a:off x="1447800" y="3192463"/>
            <a:ext cx="723900" cy="38735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0005</a:t>
            </a:r>
          </a:p>
        </p:txBody>
      </p:sp>
      <p:sp>
        <p:nvSpPr>
          <p:cNvPr id="50189" name="Rectangle 13">
            <a:extLst>
              <a:ext uri="{FF2B5EF4-FFF2-40B4-BE49-F238E27FC236}">
                <a16:creationId xmlns:a16="http://schemas.microsoft.com/office/drawing/2014/main" id="{99B698D9-994C-482C-B41B-50687CC53ABE}"/>
              </a:ext>
            </a:extLst>
          </p:cNvPr>
          <p:cNvSpPr>
            <a:spLocks noChangeArrowheads="1"/>
          </p:cNvSpPr>
          <p:nvPr/>
        </p:nvSpPr>
        <p:spPr bwMode="auto">
          <a:xfrm>
            <a:off x="1447800" y="2808288"/>
            <a:ext cx="723900" cy="3841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RB</a:t>
            </a:r>
          </a:p>
        </p:txBody>
      </p:sp>
      <p:sp>
        <p:nvSpPr>
          <p:cNvPr id="50190" name="Rectangle 14">
            <a:extLst>
              <a:ext uri="{FF2B5EF4-FFF2-40B4-BE49-F238E27FC236}">
                <a16:creationId xmlns:a16="http://schemas.microsoft.com/office/drawing/2014/main" id="{D7F1DD0E-D558-4974-AF60-875530ABBFCB}"/>
              </a:ext>
            </a:extLst>
          </p:cNvPr>
          <p:cNvSpPr>
            <a:spLocks noChangeArrowheads="1"/>
          </p:cNvSpPr>
          <p:nvPr/>
        </p:nvSpPr>
        <p:spPr bwMode="auto">
          <a:xfrm>
            <a:off x="723900" y="3192463"/>
            <a:ext cx="723900" cy="38735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0008</a:t>
            </a:r>
          </a:p>
        </p:txBody>
      </p:sp>
      <p:sp>
        <p:nvSpPr>
          <p:cNvPr id="50191" name="Text Box 15">
            <a:extLst>
              <a:ext uri="{FF2B5EF4-FFF2-40B4-BE49-F238E27FC236}">
                <a16:creationId xmlns:a16="http://schemas.microsoft.com/office/drawing/2014/main" id="{0AF6E0AD-F525-44AF-889C-EF9B57FA1B5C}"/>
              </a:ext>
            </a:extLst>
          </p:cNvPr>
          <p:cNvSpPr txBox="1">
            <a:spLocks noChangeArrowheads="1"/>
          </p:cNvSpPr>
          <p:nvPr/>
        </p:nvSpPr>
        <p:spPr bwMode="auto">
          <a:xfrm>
            <a:off x="1187450" y="3663950"/>
            <a:ext cx="139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50000"/>
              </a:spcBef>
            </a:pPr>
            <a:r>
              <a:rPr lang="en-US" altLang="zh-TW" sz="1400">
                <a:solidFill>
                  <a:schemeClr val="hlink"/>
                </a:solidFill>
                <a:ea typeface="新細明體" panose="02020500000000000000" pitchFamily="18" charset="-120"/>
              </a:rPr>
              <a:t>Registers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投影片編號版面配置區 3">
            <a:extLst>
              <a:ext uri="{FF2B5EF4-FFF2-40B4-BE49-F238E27FC236}">
                <a16:creationId xmlns:a16="http://schemas.microsoft.com/office/drawing/2014/main" id="{75C15477-BAF6-43B8-9D14-EC1E6D6D34B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2A6B324E-BD82-43F5-8156-260FBBEA73C2}" type="slidenum">
              <a:rPr lang="zh-TW" altLang="en-US" sz="800" smtClean="0"/>
              <a:pPr/>
              <a:t>19</a:t>
            </a:fld>
            <a:endParaRPr lang="en-US" altLang="zh-TW" sz="1400"/>
          </a:p>
        </p:txBody>
      </p:sp>
      <p:sp>
        <p:nvSpPr>
          <p:cNvPr id="52226" name="Rectangle 2">
            <a:extLst>
              <a:ext uri="{FF2B5EF4-FFF2-40B4-BE49-F238E27FC236}">
                <a16:creationId xmlns:a16="http://schemas.microsoft.com/office/drawing/2014/main" id="{69B1E7F1-4545-4DA5-8B7B-4D77772DD8BF}"/>
              </a:ext>
            </a:extLst>
          </p:cNvPr>
          <p:cNvSpPr>
            <a:spLocks noGrp="1" noChangeArrowheads="1"/>
          </p:cNvSpPr>
          <p:nvPr>
            <p:ph type="title"/>
          </p:nvPr>
        </p:nvSpPr>
        <p:spPr/>
        <p:txBody>
          <a:bodyPr/>
          <a:lstStyle/>
          <a:p>
            <a:r>
              <a:rPr lang="en-US" altLang="zh-TW">
                <a:ea typeface="新細明體" panose="02020500000000000000" pitchFamily="18" charset="-120"/>
              </a:rPr>
              <a:t>Simulation</a:t>
            </a:r>
          </a:p>
        </p:txBody>
      </p:sp>
      <p:sp>
        <p:nvSpPr>
          <p:cNvPr id="52227" name="Rectangle 3">
            <a:extLst>
              <a:ext uri="{FF2B5EF4-FFF2-40B4-BE49-F238E27FC236}">
                <a16:creationId xmlns:a16="http://schemas.microsoft.com/office/drawing/2014/main" id="{9F5F4319-1DD4-4B29-BD5B-CC165545DC8F}"/>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Consequences of simulation.</a:t>
            </a:r>
          </a:p>
          <a:p>
            <a:pPr lvl="1"/>
            <a:r>
              <a:rPr lang="en-US" altLang="zh-TW">
                <a:ea typeface="新細明體" panose="02020500000000000000" pitchFamily="18" charset="-120"/>
              </a:rPr>
              <a:t>Test out new machine or microprocessor using simulator.</a:t>
            </a:r>
          </a:p>
          <a:p>
            <a:pPr lvl="2"/>
            <a:r>
              <a:rPr lang="en-US" altLang="zh-TW">
                <a:ea typeface="新細明體" panose="02020500000000000000" pitchFamily="18" charset="-120"/>
              </a:rPr>
              <a:t>cheaper and faster than building actual machine</a:t>
            </a:r>
          </a:p>
          <a:p>
            <a:pPr lvl="1"/>
            <a:r>
              <a:rPr lang="en-US" altLang="zh-TW">
                <a:ea typeface="新細明體" panose="02020500000000000000" pitchFamily="18" charset="-120"/>
              </a:rPr>
              <a:t>Easy to add new functionality to simulator.</a:t>
            </a:r>
          </a:p>
          <a:p>
            <a:pPr lvl="2"/>
            <a:r>
              <a:rPr lang="en-US" altLang="zh-TW">
                <a:ea typeface="新細明體" panose="02020500000000000000" pitchFamily="18" charset="-120"/>
              </a:rPr>
              <a:t>trace, single-step, breakpoint debugging</a:t>
            </a:r>
          </a:p>
          <a:p>
            <a:pPr lvl="2"/>
            <a:r>
              <a:rPr lang="en-US" altLang="zh-TW">
                <a:ea typeface="新細明體" panose="02020500000000000000" pitchFamily="18" charset="-120"/>
              </a:rPr>
              <a:t>simulator more useful than TOY itself</a:t>
            </a:r>
          </a:p>
          <a:p>
            <a:pPr lvl="1"/>
            <a:r>
              <a:rPr lang="en-US" altLang="zh-TW">
                <a:ea typeface="新細明體" panose="02020500000000000000" pitchFamily="18" charset="-120"/>
              </a:rPr>
              <a:t>Reuse software from old machines.</a:t>
            </a:r>
          </a:p>
          <a:p>
            <a:pPr marL="0" indent="0"/>
            <a:endParaRPr lang="en-US" altLang="zh-TW">
              <a:ea typeface="新細明體" panose="02020500000000000000" pitchFamily="18" charset="-120"/>
            </a:endParaRPr>
          </a:p>
          <a:p>
            <a:pPr marL="0" indent="0"/>
            <a:endParaRPr lang="en-US" altLang="zh-TW">
              <a:ea typeface="新細明體" panose="02020500000000000000" pitchFamily="18" charset="-120"/>
            </a:endParaRPr>
          </a:p>
          <a:p>
            <a:pPr marL="0" indent="0"/>
            <a:r>
              <a:rPr lang="en-US" altLang="zh-TW">
                <a:ea typeface="新細明體" panose="02020500000000000000" pitchFamily="18" charset="-120"/>
              </a:rPr>
              <a:t>Ancient programs still running on modern computers.</a:t>
            </a:r>
          </a:p>
          <a:p>
            <a:pPr lvl="1"/>
            <a:r>
              <a:rPr lang="en-US" altLang="zh-TW">
                <a:ea typeface="新細明體" panose="02020500000000000000" pitchFamily="18" charset="-120"/>
              </a:rPr>
              <a:t>Lode Runner on Apple IIe.</a:t>
            </a:r>
          </a:p>
          <a:p>
            <a:pPr lvl="1"/>
            <a:r>
              <a:rPr lang="en-US" altLang="zh-TW">
                <a:ea typeface="新細明體" panose="02020500000000000000" pitchFamily="18" charset="-120"/>
              </a:rPr>
              <a:t>Gameboy simulator on PCs.</a:t>
            </a:r>
          </a:p>
        </p:txBody>
      </p:sp>
      <p:sp>
        <p:nvSpPr>
          <p:cNvPr id="52228" name="Text Box 4">
            <a:extLst>
              <a:ext uri="{FF2B5EF4-FFF2-40B4-BE49-F238E27FC236}">
                <a16:creationId xmlns:a16="http://schemas.microsoft.com/office/drawing/2014/main" id="{820E942E-2311-404B-95B7-D91A57F93DFA}"/>
              </a:ext>
            </a:extLst>
          </p:cNvPr>
          <p:cNvSpPr txBox="1">
            <a:spLocks noChangeArrowheads="1"/>
          </p:cNvSpPr>
          <p:nvPr/>
        </p:nvSpPr>
        <p:spPr bwMode="auto">
          <a:xfrm>
            <a:off x="5257800" y="6034088"/>
            <a:ext cx="3429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spcBef>
                <a:spcPct val="50000"/>
              </a:spcBef>
            </a:pPr>
            <a:r>
              <a:rPr lang="zh-TW" altLang="en-US" sz="1800" b="1">
                <a:ea typeface="新細明體" panose="02020500000000000000" pitchFamily="18" charset="-120"/>
              </a:rPr>
              <a:t> </a:t>
            </a:r>
          </a:p>
        </p:txBody>
      </p:sp>
      <p:pic>
        <p:nvPicPr>
          <p:cNvPr id="52229" name="Picture 5">
            <a:extLst>
              <a:ext uri="{FF2B5EF4-FFF2-40B4-BE49-F238E27FC236}">
                <a16:creationId xmlns:a16="http://schemas.microsoft.com/office/drawing/2014/main" id="{23FE7DA4-C2E1-4AE9-97C2-72BBCA5139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7463" y="4651375"/>
            <a:ext cx="1722437"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投影片編號版面配置區 3">
            <a:extLst>
              <a:ext uri="{FF2B5EF4-FFF2-40B4-BE49-F238E27FC236}">
                <a16:creationId xmlns:a16="http://schemas.microsoft.com/office/drawing/2014/main" id="{92BA002D-43A2-4A17-9BA0-055F91C7DC7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A02368C6-8D2B-4351-A5F7-894221978FD9}" type="slidenum">
              <a:rPr lang="zh-TW" altLang="en-US" sz="800" smtClean="0"/>
              <a:pPr/>
              <a:t>2</a:t>
            </a:fld>
            <a:endParaRPr lang="en-US" altLang="zh-TW" sz="1400"/>
          </a:p>
        </p:txBody>
      </p:sp>
      <p:sp>
        <p:nvSpPr>
          <p:cNvPr id="17410" name="Rectangle 2">
            <a:extLst>
              <a:ext uri="{FF2B5EF4-FFF2-40B4-BE49-F238E27FC236}">
                <a16:creationId xmlns:a16="http://schemas.microsoft.com/office/drawing/2014/main" id="{DEBD7CC8-CF7F-4B45-86F5-4B3F29EB97B2}"/>
              </a:ext>
            </a:extLst>
          </p:cNvPr>
          <p:cNvSpPr>
            <a:spLocks noGrp="1" noChangeArrowheads="1"/>
          </p:cNvSpPr>
          <p:nvPr>
            <p:ph type="title"/>
          </p:nvPr>
        </p:nvSpPr>
        <p:spPr/>
        <p:txBody>
          <a:bodyPr/>
          <a:lstStyle/>
          <a:p>
            <a:r>
              <a:rPr lang="en-US" altLang="zh-TW">
                <a:ea typeface="新細明體" panose="02020500000000000000" pitchFamily="18" charset="-120"/>
              </a:rPr>
              <a:t>Basic Characteristics of TOY Machine</a:t>
            </a:r>
          </a:p>
        </p:txBody>
      </p:sp>
      <p:sp>
        <p:nvSpPr>
          <p:cNvPr id="17411" name="Rectangle 3">
            <a:extLst>
              <a:ext uri="{FF2B5EF4-FFF2-40B4-BE49-F238E27FC236}">
                <a16:creationId xmlns:a16="http://schemas.microsoft.com/office/drawing/2014/main" id="{E6CF34FC-CDE2-44B5-A2A6-5A0CD6BBBB3C}"/>
              </a:ext>
            </a:extLst>
          </p:cNvPr>
          <p:cNvSpPr>
            <a:spLocks noGrp="1" noChangeArrowheads="1"/>
          </p:cNvSpPr>
          <p:nvPr>
            <p:ph type="body" idx="1"/>
          </p:nvPr>
        </p:nvSpPr>
        <p:spPr>
          <a:xfrm>
            <a:off x="609600" y="914400"/>
            <a:ext cx="6446838" cy="5410200"/>
          </a:xfrm>
        </p:spPr>
        <p:txBody>
          <a:bodyPr/>
          <a:lstStyle/>
          <a:p>
            <a:pPr marL="0" indent="0"/>
            <a:r>
              <a:rPr lang="en-US" altLang="zh-TW">
                <a:ea typeface="新細明體" panose="02020500000000000000" pitchFamily="18" charset="-120"/>
              </a:rPr>
              <a:t>TOY is a general-purpose computer.</a:t>
            </a:r>
          </a:p>
          <a:p>
            <a:pPr lvl="1"/>
            <a:r>
              <a:rPr lang="en-US" altLang="zh-TW">
                <a:ea typeface="新細明體" panose="02020500000000000000" pitchFamily="18" charset="-120"/>
              </a:rPr>
              <a:t>Sufficient power to perform ANY computation.</a:t>
            </a:r>
          </a:p>
          <a:p>
            <a:pPr lvl="1"/>
            <a:r>
              <a:rPr lang="en-US" altLang="zh-TW">
                <a:ea typeface="新細明體" panose="02020500000000000000" pitchFamily="18" charset="-120"/>
              </a:rPr>
              <a:t>Limited only by amount of memory and time.</a:t>
            </a:r>
          </a:p>
          <a:p>
            <a:pPr marL="0" indent="0"/>
            <a:endParaRPr lang="en-US" altLang="zh-TW">
              <a:ea typeface="新細明體" panose="02020500000000000000" pitchFamily="18" charset="-120"/>
            </a:endParaRPr>
          </a:p>
          <a:p>
            <a:pPr marL="0" indent="0"/>
            <a:r>
              <a:rPr lang="en-US" altLang="zh-TW">
                <a:ea typeface="新細明體" panose="02020500000000000000" pitchFamily="18" charset="-120"/>
              </a:rPr>
              <a:t>Stored-program computer.  </a:t>
            </a:r>
            <a:r>
              <a:rPr lang="en-US" altLang="zh-TW">
                <a:solidFill>
                  <a:schemeClr val="tx1"/>
                </a:solidFill>
                <a:ea typeface="新細明體" panose="02020500000000000000" pitchFamily="18" charset="-120"/>
              </a:rPr>
              <a:t>(von Neumann memo, 1944)</a:t>
            </a:r>
          </a:p>
          <a:p>
            <a:pPr lvl="1"/>
            <a:r>
              <a:rPr lang="en-US" altLang="zh-TW">
                <a:ea typeface="新細明體" panose="02020500000000000000" pitchFamily="18" charset="-120"/>
              </a:rPr>
              <a:t>Data and instructions encoded in binary.</a:t>
            </a:r>
          </a:p>
          <a:p>
            <a:pPr lvl="1"/>
            <a:r>
              <a:rPr lang="en-US" altLang="zh-TW">
                <a:ea typeface="新細明體" panose="02020500000000000000" pitchFamily="18" charset="-120"/>
              </a:rPr>
              <a:t>Data and instructions stored in SAME memory.</a:t>
            </a:r>
          </a:p>
          <a:p>
            <a:pPr marL="0" indent="0"/>
            <a:endParaRPr lang="en-US" altLang="zh-TW">
              <a:solidFill>
                <a:schemeClr val="accent1"/>
              </a:solidFill>
              <a:ea typeface="新細明體" panose="02020500000000000000" pitchFamily="18" charset="-120"/>
            </a:endParaRPr>
          </a:p>
        </p:txBody>
      </p:sp>
      <p:pic>
        <p:nvPicPr>
          <p:cNvPr id="17412" name="Picture 4">
            <a:extLst>
              <a:ext uri="{FF2B5EF4-FFF2-40B4-BE49-F238E27FC236}">
                <a16:creationId xmlns:a16="http://schemas.microsoft.com/office/drawing/2014/main" id="{CBDDF3ED-728F-411C-8D8B-99F2083ABA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0263" y="981075"/>
            <a:ext cx="1509712"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a:extLst>
              <a:ext uri="{FF2B5EF4-FFF2-40B4-BE49-F238E27FC236}">
                <a16:creationId xmlns:a16="http://schemas.microsoft.com/office/drawing/2014/main" id="{ADDCA8F2-144B-4170-A3B7-86C97577FA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3275" y="3502025"/>
            <a:ext cx="1558925"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 Box 6">
            <a:extLst>
              <a:ext uri="{FF2B5EF4-FFF2-40B4-BE49-F238E27FC236}">
                <a16:creationId xmlns:a16="http://schemas.microsoft.com/office/drawing/2014/main" id="{2E73A4E2-EBBF-4E36-9B95-605C45C5F6EE}"/>
              </a:ext>
            </a:extLst>
          </p:cNvPr>
          <p:cNvSpPr txBox="1">
            <a:spLocks noChangeArrowheads="1"/>
          </p:cNvSpPr>
          <p:nvPr/>
        </p:nvSpPr>
        <p:spPr bwMode="auto">
          <a:xfrm>
            <a:off x="7062788" y="2881313"/>
            <a:ext cx="19732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50000"/>
              </a:spcBef>
            </a:pPr>
            <a:r>
              <a:rPr lang="en-US" altLang="zh-TW" sz="1200">
                <a:solidFill>
                  <a:schemeClr val="hlink"/>
                </a:solidFill>
                <a:ea typeface="新細明體" panose="02020500000000000000" pitchFamily="18" charset="-120"/>
              </a:rPr>
              <a:t>John von Neumann</a:t>
            </a:r>
          </a:p>
        </p:txBody>
      </p:sp>
      <p:sp>
        <p:nvSpPr>
          <p:cNvPr id="17415" name="Text Box 7">
            <a:extLst>
              <a:ext uri="{FF2B5EF4-FFF2-40B4-BE49-F238E27FC236}">
                <a16:creationId xmlns:a16="http://schemas.microsoft.com/office/drawing/2014/main" id="{D99DC1CA-0736-4261-91A6-A1FCABAFFBD2}"/>
              </a:ext>
            </a:extLst>
          </p:cNvPr>
          <p:cNvSpPr txBox="1">
            <a:spLocks noChangeArrowheads="1"/>
          </p:cNvSpPr>
          <p:nvPr/>
        </p:nvSpPr>
        <p:spPr bwMode="auto">
          <a:xfrm>
            <a:off x="7026275" y="573405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50000"/>
              </a:spcBef>
            </a:pPr>
            <a:r>
              <a:rPr lang="en-US" altLang="zh-TW" sz="1200">
                <a:solidFill>
                  <a:schemeClr val="hlink"/>
                </a:solidFill>
                <a:ea typeface="新細明體" panose="02020500000000000000" pitchFamily="18" charset="-120"/>
              </a:rPr>
              <a:t>Maurice Wilkes (left)</a:t>
            </a:r>
            <a:br>
              <a:rPr lang="en-US" altLang="zh-TW" sz="1200">
                <a:solidFill>
                  <a:schemeClr val="hlink"/>
                </a:solidFill>
                <a:ea typeface="新細明體" panose="02020500000000000000" pitchFamily="18" charset="-120"/>
              </a:rPr>
            </a:br>
            <a:r>
              <a:rPr lang="en-US" altLang="zh-TW" sz="1200">
                <a:solidFill>
                  <a:schemeClr val="hlink"/>
                </a:solidFill>
                <a:ea typeface="新細明體" panose="02020500000000000000" pitchFamily="18" charset="-120"/>
              </a:rPr>
              <a:t>EDSAC (right)</a:t>
            </a:r>
          </a:p>
        </p:txBody>
      </p:sp>
      <p:sp>
        <p:nvSpPr>
          <p:cNvPr id="17416" name="Text Box 8">
            <a:extLst>
              <a:ext uri="{FF2B5EF4-FFF2-40B4-BE49-F238E27FC236}">
                <a16:creationId xmlns:a16="http://schemas.microsoft.com/office/drawing/2014/main" id="{8926A944-A0EA-48AE-9233-461BADE64F45}"/>
              </a:ext>
            </a:extLst>
          </p:cNvPr>
          <p:cNvSpPr txBox="1">
            <a:spLocks noChangeArrowheads="1"/>
          </p:cNvSpPr>
          <p:nvPr/>
        </p:nvSpPr>
        <p:spPr bwMode="auto">
          <a:xfrm>
            <a:off x="642938" y="5106988"/>
            <a:ext cx="6081712" cy="798512"/>
          </a:xfrm>
          <a:prstGeom prst="rect">
            <a:avLst/>
          </a:prstGeom>
          <a:solidFill>
            <a:schemeClr val="tx2"/>
          </a:solidFill>
          <a:ln>
            <a:noFill/>
          </a:ln>
          <a:extLst>
            <a:ext uri="{91240B29-F687-4F45-9708-019B960494DF}">
              <a14:hiddenLine xmlns:a14="http://schemas.microsoft.com/office/drawing/2010/main" w="15875">
                <a:solidFill>
                  <a:srgbClr val="000000"/>
                </a:solidFill>
                <a:miter lim="800000"/>
                <a:headEnd/>
                <a:tailEnd/>
              </a14:hiddenLine>
            </a:ext>
          </a:extLst>
        </p:spPr>
        <p:txBody>
          <a:bodyPr lIns="137160" tIns="137160" rIns="137160" bIns="137160">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nSpc>
                <a:spcPct val="84000"/>
              </a:lnSpc>
              <a:spcBef>
                <a:spcPct val="20000"/>
              </a:spcBef>
              <a:buClr>
                <a:srgbClr val="003399"/>
              </a:buClr>
              <a:buSzPct val="50000"/>
              <a:buFont typeface="Monotype Sorts" pitchFamily="-110" charset="2"/>
              <a:buNone/>
            </a:pPr>
            <a:r>
              <a:rPr lang="en-US" altLang="zh-TW" sz="1800">
                <a:ea typeface="新細明體" panose="02020500000000000000" pitchFamily="18" charset="-120"/>
              </a:rPr>
              <a:t>All modern computers are general-purpose computers</a:t>
            </a:r>
          </a:p>
          <a:p>
            <a:pPr>
              <a:lnSpc>
                <a:spcPct val="84000"/>
              </a:lnSpc>
              <a:spcBef>
                <a:spcPct val="20000"/>
              </a:spcBef>
              <a:buClr>
                <a:srgbClr val="003399"/>
              </a:buClr>
              <a:buSzPct val="50000"/>
              <a:buFont typeface="Monotype Sorts" pitchFamily="-110" charset="2"/>
              <a:buNone/>
            </a:pPr>
            <a:r>
              <a:rPr lang="en-US" altLang="zh-TW" sz="1800">
                <a:ea typeface="新細明體" panose="02020500000000000000" pitchFamily="18" charset="-120"/>
              </a:rPr>
              <a:t>and have same (von Neumann/Princeton) architecture.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投影片編號版面配置區 3">
            <a:extLst>
              <a:ext uri="{FF2B5EF4-FFF2-40B4-BE49-F238E27FC236}">
                <a16:creationId xmlns:a16="http://schemas.microsoft.com/office/drawing/2014/main" id="{D3114398-D405-4CC5-BF17-140AB3805A8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944AE7BA-0FD5-4700-950B-A889EC77FD00}" type="slidenum">
              <a:rPr lang="zh-TW" altLang="en-US" sz="800" smtClean="0"/>
              <a:pPr/>
              <a:t>20</a:t>
            </a:fld>
            <a:endParaRPr lang="en-US" altLang="zh-TW" sz="1400"/>
          </a:p>
        </p:txBody>
      </p:sp>
      <p:sp>
        <p:nvSpPr>
          <p:cNvPr id="54274" name="Rectangle 2">
            <a:extLst>
              <a:ext uri="{FF2B5EF4-FFF2-40B4-BE49-F238E27FC236}">
                <a16:creationId xmlns:a16="http://schemas.microsoft.com/office/drawing/2014/main" id="{A7EE3573-15B7-42A6-B0ED-F75B1C53DC77}"/>
              </a:ext>
            </a:extLst>
          </p:cNvPr>
          <p:cNvSpPr>
            <a:spLocks noGrp="1" noChangeArrowheads="1"/>
          </p:cNvSpPr>
          <p:nvPr>
            <p:ph type="title"/>
          </p:nvPr>
        </p:nvSpPr>
        <p:spPr/>
        <p:txBody>
          <a:bodyPr/>
          <a:lstStyle/>
          <a:p>
            <a:r>
              <a:rPr lang="en-US" altLang="zh-TW">
                <a:ea typeface="新細明體" panose="02020500000000000000" pitchFamily="18" charset="-120"/>
              </a:rPr>
              <a:t>Interfacing with the TOY Machine</a:t>
            </a:r>
          </a:p>
        </p:txBody>
      </p:sp>
      <p:sp>
        <p:nvSpPr>
          <p:cNvPr id="54275" name="Rectangle 3">
            <a:extLst>
              <a:ext uri="{FF2B5EF4-FFF2-40B4-BE49-F238E27FC236}">
                <a16:creationId xmlns:a16="http://schemas.microsoft.com/office/drawing/2014/main" id="{D7CC1CCD-5E87-447A-AB8C-0288675C9EA9}"/>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To enter a program or data:</a:t>
            </a:r>
          </a:p>
          <a:p>
            <a:pPr lvl="1"/>
            <a:r>
              <a:rPr lang="en-US" altLang="zh-TW">
                <a:ea typeface="新細明體" panose="02020500000000000000" pitchFamily="18" charset="-120"/>
              </a:rPr>
              <a:t>Set 8 memory address switches.</a:t>
            </a:r>
          </a:p>
          <a:p>
            <a:pPr lvl="1"/>
            <a:r>
              <a:rPr lang="en-US" altLang="zh-TW">
                <a:ea typeface="新細明體" panose="02020500000000000000" pitchFamily="18" charset="-120"/>
              </a:rPr>
              <a:t>Set 16 data switches.</a:t>
            </a:r>
          </a:p>
          <a:p>
            <a:pPr lvl="1"/>
            <a:r>
              <a:rPr lang="en-US" altLang="zh-TW">
                <a:ea typeface="新細明體" panose="02020500000000000000" pitchFamily="18" charset="-120"/>
              </a:rPr>
              <a:t>Press LOAD.</a:t>
            </a:r>
          </a:p>
          <a:p>
            <a:pPr lvl="2"/>
            <a:r>
              <a:rPr lang="en-US" altLang="zh-TW">
                <a:ea typeface="新細明體" panose="02020500000000000000" pitchFamily="18" charset="-120"/>
              </a:rPr>
              <a:t>data written into addressed word of memory</a:t>
            </a:r>
          </a:p>
          <a:p>
            <a:pPr lvl="1"/>
            <a:endParaRPr lang="en-US" altLang="zh-TW">
              <a:ea typeface="新細明體" panose="02020500000000000000" pitchFamily="18" charset="-120"/>
            </a:endParaRPr>
          </a:p>
          <a:p>
            <a:pPr marL="0" indent="0"/>
            <a:r>
              <a:rPr lang="en-US" altLang="zh-TW">
                <a:ea typeface="新細明體" panose="02020500000000000000" pitchFamily="18" charset="-120"/>
              </a:rPr>
              <a:t>To view the results of a program:</a:t>
            </a:r>
          </a:p>
          <a:p>
            <a:pPr lvl="1"/>
            <a:r>
              <a:rPr lang="en-US" altLang="zh-TW">
                <a:ea typeface="新細明體" panose="02020500000000000000" pitchFamily="18" charset="-120"/>
              </a:rPr>
              <a:t>Set 8 memory address switches.</a:t>
            </a:r>
          </a:p>
          <a:p>
            <a:pPr lvl="1"/>
            <a:r>
              <a:rPr lang="en-US" altLang="zh-TW">
                <a:ea typeface="新細明體" panose="02020500000000000000" pitchFamily="18" charset="-120"/>
              </a:rPr>
              <a:t>Press LOOK:  contents of addressed word appears in lights.</a:t>
            </a:r>
          </a:p>
          <a:p>
            <a:pPr lvl="2"/>
            <a:endParaRPr lang="en-US" altLang="zh-TW">
              <a:ea typeface="新細明體" panose="02020500000000000000" pitchFamily="18" charset="-120"/>
            </a:endParaRPr>
          </a:p>
        </p:txBody>
      </p:sp>
      <p:pic>
        <p:nvPicPr>
          <p:cNvPr id="54276" name="Picture 4" descr="xtoy">
            <a:extLst>
              <a:ext uri="{FF2B5EF4-FFF2-40B4-BE49-F238E27FC236}">
                <a16:creationId xmlns:a16="http://schemas.microsoft.com/office/drawing/2014/main" id="{75EFF952-FF37-4595-90A7-288A89C078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0650" y="4037013"/>
            <a:ext cx="5045075" cy="252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投影片編號版面配置區 3">
            <a:extLst>
              <a:ext uri="{FF2B5EF4-FFF2-40B4-BE49-F238E27FC236}">
                <a16:creationId xmlns:a16="http://schemas.microsoft.com/office/drawing/2014/main" id="{32F6DADF-91F5-416B-B8FE-D8B781B5867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D5A05D02-67BF-4223-8349-F5F9B444C54F}" type="slidenum">
              <a:rPr lang="zh-TW" altLang="en-US" sz="800" smtClean="0"/>
              <a:pPr/>
              <a:t>21</a:t>
            </a:fld>
            <a:endParaRPr lang="en-US" altLang="zh-TW" sz="1400"/>
          </a:p>
        </p:txBody>
      </p:sp>
      <p:sp>
        <p:nvSpPr>
          <p:cNvPr id="56322" name="Rectangle 2">
            <a:extLst>
              <a:ext uri="{FF2B5EF4-FFF2-40B4-BE49-F238E27FC236}">
                <a16:creationId xmlns:a16="http://schemas.microsoft.com/office/drawing/2014/main" id="{4AA5569F-39C5-4B2F-A849-618CF34E2D58}"/>
              </a:ext>
            </a:extLst>
          </p:cNvPr>
          <p:cNvSpPr>
            <a:spLocks noGrp="1" noChangeArrowheads="1"/>
          </p:cNvSpPr>
          <p:nvPr>
            <p:ph type="title"/>
          </p:nvPr>
        </p:nvSpPr>
        <p:spPr/>
        <p:txBody>
          <a:bodyPr/>
          <a:lstStyle/>
          <a:p>
            <a:r>
              <a:rPr lang="en-US" altLang="zh-TW">
                <a:ea typeface="新細明體" panose="02020500000000000000" pitchFamily="18" charset="-120"/>
              </a:rPr>
              <a:t>Using the TOY Machine:  Run</a:t>
            </a:r>
          </a:p>
        </p:txBody>
      </p:sp>
      <p:sp>
        <p:nvSpPr>
          <p:cNvPr id="56323" name="Rectangle 3">
            <a:extLst>
              <a:ext uri="{FF2B5EF4-FFF2-40B4-BE49-F238E27FC236}">
                <a16:creationId xmlns:a16="http://schemas.microsoft.com/office/drawing/2014/main" id="{824AB2AB-AC6C-4320-9E8F-90974D86A97B}"/>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To run the program:</a:t>
            </a:r>
          </a:p>
          <a:p>
            <a:pPr lvl="1"/>
            <a:r>
              <a:rPr lang="en-US" altLang="zh-TW">
                <a:ea typeface="新細明體" panose="02020500000000000000" pitchFamily="18" charset="-120"/>
              </a:rPr>
              <a:t>Set 8 memory address switches to address of first instruction.</a:t>
            </a:r>
          </a:p>
          <a:p>
            <a:pPr lvl="1"/>
            <a:r>
              <a:rPr lang="en-US" altLang="zh-TW">
                <a:ea typeface="新細明體" panose="02020500000000000000" pitchFamily="18" charset="-120"/>
              </a:rPr>
              <a:t>Press LOOK to set PC to first instruction.</a:t>
            </a:r>
          </a:p>
          <a:p>
            <a:pPr lvl="1"/>
            <a:r>
              <a:rPr lang="en-US" altLang="zh-TW">
                <a:ea typeface="新細明體" panose="02020500000000000000" pitchFamily="18" charset="-120"/>
              </a:rPr>
              <a:t>Press RUN button to repeat fetch-execute cycle until halt opcode.</a:t>
            </a:r>
          </a:p>
          <a:p>
            <a:pPr marL="0" indent="0"/>
            <a:endParaRPr lang="en-US" altLang="zh-TW">
              <a:ea typeface="新細明體" panose="02020500000000000000" pitchFamily="18" charset="-120"/>
            </a:endParaRPr>
          </a:p>
          <a:p>
            <a:pPr marL="0" indent="0"/>
            <a:endParaRPr lang="en-US" altLang="zh-TW">
              <a:ea typeface="新細明體" panose="02020500000000000000" pitchFamily="18" charset="-120"/>
            </a:endParaRPr>
          </a:p>
          <a:p>
            <a:pPr marL="0" indent="0"/>
            <a:endParaRPr lang="en-US" altLang="zh-TW">
              <a:ea typeface="新細明體" panose="02020500000000000000" pitchFamily="18" charset="-120"/>
            </a:endParaRPr>
          </a:p>
        </p:txBody>
      </p:sp>
      <p:grpSp>
        <p:nvGrpSpPr>
          <p:cNvPr id="56324" name="Group 9">
            <a:extLst>
              <a:ext uri="{FF2B5EF4-FFF2-40B4-BE49-F238E27FC236}">
                <a16:creationId xmlns:a16="http://schemas.microsoft.com/office/drawing/2014/main" id="{13E9980F-0335-4597-9AF3-8355896E074C}"/>
              </a:ext>
            </a:extLst>
          </p:cNvPr>
          <p:cNvGrpSpPr>
            <a:grpSpLocks/>
          </p:cNvGrpSpPr>
          <p:nvPr/>
        </p:nvGrpSpPr>
        <p:grpSpPr bwMode="auto">
          <a:xfrm>
            <a:off x="6826250" y="2789238"/>
            <a:ext cx="1597025" cy="1730375"/>
            <a:chOff x="3953" y="1864"/>
            <a:chExt cx="1269" cy="1374"/>
          </a:xfrm>
        </p:grpSpPr>
        <p:sp>
          <p:nvSpPr>
            <p:cNvPr id="56325" name="AutoShape 5">
              <a:extLst>
                <a:ext uri="{FF2B5EF4-FFF2-40B4-BE49-F238E27FC236}">
                  <a16:creationId xmlns:a16="http://schemas.microsoft.com/office/drawing/2014/main" id="{0D8FA99D-41B9-49B5-B178-BFBBCE0D5A67}"/>
                </a:ext>
              </a:extLst>
            </p:cNvPr>
            <p:cNvSpPr>
              <a:spLocks noChangeArrowheads="1"/>
            </p:cNvSpPr>
            <p:nvPr/>
          </p:nvSpPr>
          <p:spPr bwMode="auto">
            <a:xfrm flipH="1">
              <a:off x="3953" y="1941"/>
              <a:ext cx="1264" cy="126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1 w 21600"/>
                <a:gd name="T19" fmla="*/ 3161 h 21600"/>
                <a:gd name="T20" fmla="*/ 18439 w 21600"/>
                <a:gd name="T21" fmla="*/ 1843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968" y="8599"/>
                  </a:moveTo>
                  <a:cubicBezTo>
                    <a:pt x="17002" y="5450"/>
                    <a:pt x="14093" y="3301"/>
                    <a:pt x="10800" y="3301"/>
                  </a:cubicBezTo>
                  <a:cubicBezTo>
                    <a:pt x="6709" y="3300"/>
                    <a:pt x="3372" y="6579"/>
                    <a:pt x="3302" y="10670"/>
                  </a:cubicBezTo>
                  <a:lnTo>
                    <a:pt x="1" y="10613"/>
                  </a:lnTo>
                  <a:cubicBezTo>
                    <a:pt x="103" y="4722"/>
                    <a:pt x="4908" y="-1"/>
                    <a:pt x="10800" y="0"/>
                  </a:cubicBezTo>
                  <a:cubicBezTo>
                    <a:pt x="15543" y="0"/>
                    <a:pt x="19732" y="3095"/>
                    <a:pt x="21124" y="7630"/>
                  </a:cubicBezTo>
                  <a:lnTo>
                    <a:pt x="23705" y="6837"/>
                  </a:lnTo>
                  <a:lnTo>
                    <a:pt x="20824" y="12274"/>
                  </a:lnTo>
                  <a:lnTo>
                    <a:pt x="15387" y="9391"/>
                  </a:lnTo>
                  <a:lnTo>
                    <a:pt x="17968" y="8599"/>
                  </a:lnTo>
                  <a:close/>
                </a:path>
              </a:pathLst>
            </a:custGeom>
            <a:solidFill>
              <a:srgbClr val="003399"/>
            </a:solidFill>
            <a:ln w="9525">
              <a:round/>
              <a:headEnd/>
              <a:tailEnd/>
            </a:ln>
            <a:scene3d>
              <a:camera prst="legacyObliqueTopRight"/>
              <a:lightRig rig="legacyFlat3" dir="b"/>
            </a:scene3d>
            <a:sp3d extrusionH="100000" prstMaterial="legacyMatte">
              <a:bevelT w="13500" h="13500" prst="angle"/>
              <a:bevelB w="13500" h="13500" prst="angle"/>
              <a:extrusionClr>
                <a:srgbClr val="003399"/>
              </a:extrusionClr>
              <a:contourClr>
                <a:srgbClr val="003399"/>
              </a:contourClr>
            </a:sp3d>
          </p:spPr>
          <p:txBody>
            <a:bodyPr wrap="none" anchor="ctr" anchorCtr="1">
              <a:flatTx/>
            </a:bodyPr>
            <a:lstStyle/>
            <a:p>
              <a:endParaRPr lang="zh-TW" altLang="en-US"/>
            </a:p>
          </p:txBody>
        </p:sp>
        <p:sp>
          <p:nvSpPr>
            <p:cNvPr id="56326" name="Text Box 6">
              <a:extLst>
                <a:ext uri="{FF2B5EF4-FFF2-40B4-BE49-F238E27FC236}">
                  <a16:creationId xmlns:a16="http://schemas.microsoft.com/office/drawing/2014/main" id="{A4BE814A-84C8-428A-A810-DEE702BACDC2}"/>
                </a:ext>
              </a:extLst>
            </p:cNvPr>
            <p:cNvSpPr txBox="1">
              <a:spLocks noChangeArrowheads="1"/>
            </p:cNvSpPr>
            <p:nvPr/>
          </p:nvSpPr>
          <p:spPr bwMode="auto">
            <a:xfrm>
              <a:off x="4357" y="1864"/>
              <a:ext cx="529"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37160" anchor="ctr">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sz="1400">
                  <a:solidFill>
                    <a:schemeClr val="bg1"/>
                  </a:solidFill>
                  <a:ea typeface="新細明體" panose="02020500000000000000" pitchFamily="18" charset="-120"/>
                </a:rPr>
                <a:t>Fetch</a:t>
              </a:r>
            </a:p>
          </p:txBody>
        </p:sp>
        <p:sp>
          <p:nvSpPr>
            <p:cNvPr id="56327" name="AutoShape 7">
              <a:extLst>
                <a:ext uri="{FF2B5EF4-FFF2-40B4-BE49-F238E27FC236}">
                  <a16:creationId xmlns:a16="http://schemas.microsoft.com/office/drawing/2014/main" id="{3F9FE967-90D4-4073-85E4-4176623099C9}"/>
                </a:ext>
              </a:extLst>
            </p:cNvPr>
            <p:cNvSpPr>
              <a:spLocks noChangeArrowheads="1"/>
            </p:cNvSpPr>
            <p:nvPr/>
          </p:nvSpPr>
          <p:spPr bwMode="auto">
            <a:xfrm rot="10800000" flipH="1">
              <a:off x="3958" y="1974"/>
              <a:ext cx="1264" cy="126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1 w 21600"/>
                <a:gd name="T19" fmla="*/ 3161 h 21600"/>
                <a:gd name="T20" fmla="*/ 18439 w 21600"/>
                <a:gd name="T21" fmla="*/ 1843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131" y="7227"/>
                  </a:moveTo>
                  <a:cubicBezTo>
                    <a:pt x="15842" y="4942"/>
                    <a:pt x="13422" y="3530"/>
                    <a:pt x="10800" y="3530"/>
                  </a:cubicBezTo>
                  <a:cubicBezTo>
                    <a:pt x="7372" y="3529"/>
                    <a:pt x="4410" y="5924"/>
                    <a:pt x="3691" y="9275"/>
                  </a:cubicBezTo>
                  <a:lnTo>
                    <a:pt x="239" y="8535"/>
                  </a:lnTo>
                  <a:cubicBezTo>
                    <a:pt x="1307" y="3556"/>
                    <a:pt x="5707" y="-1"/>
                    <a:pt x="10800" y="0"/>
                  </a:cubicBezTo>
                  <a:cubicBezTo>
                    <a:pt x="14696" y="0"/>
                    <a:pt x="18290" y="2098"/>
                    <a:pt x="20205" y="5492"/>
                  </a:cubicBezTo>
                  <a:lnTo>
                    <a:pt x="22557" y="4165"/>
                  </a:lnTo>
                  <a:lnTo>
                    <a:pt x="20863" y="10247"/>
                  </a:lnTo>
                  <a:lnTo>
                    <a:pt x="14780" y="8554"/>
                  </a:lnTo>
                  <a:lnTo>
                    <a:pt x="17131" y="7227"/>
                  </a:lnTo>
                  <a:close/>
                </a:path>
              </a:pathLst>
            </a:custGeom>
            <a:solidFill>
              <a:srgbClr val="006600"/>
            </a:solidFill>
            <a:ln w="9525">
              <a:round/>
              <a:headEnd/>
              <a:tailEnd/>
            </a:ln>
            <a:scene3d>
              <a:camera prst="legacyObliqueTopRight"/>
              <a:lightRig rig="legacyFlat3" dir="b"/>
            </a:scene3d>
            <a:sp3d extrusionH="100000" prstMaterial="legacyMatte">
              <a:bevelT w="13500" h="13500" prst="angle"/>
              <a:bevelB w="13500" h="13500" prst="angle"/>
              <a:extrusionClr>
                <a:srgbClr val="006600"/>
              </a:extrusionClr>
              <a:contourClr>
                <a:srgbClr val="006600"/>
              </a:contourClr>
            </a:sp3d>
          </p:spPr>
          <p:txBody>
            <a:bodyPr rot="10800000" wrap="none" anchor="ctr" anchorCtr="1">
              <a:flatTx/>
            </a:bodyPr>
            <a:lstStyle/>
            <a:p>
              <a:endParaRPr lang="zh-TW" altLang="en-US"/>
            </a:p>
          </p:txBody>
        </p:sp>
        <p:sp>
          <p:nvSpPr>
            <p:cNvPr id="428040" name="Text Box 8">
              <a:extLst>
                <a:ext uri="{FF2B5EF4-FFF2-40B4-BE49-F238E27FC236}">
                  <a16:creationId xmlns:a16="http://schemas.microsoft.com/office/drawing/2014/main" id="{74718B01-B56F-4AAB-B1AC-88C88ABB490C}"/>
                </a:ext>
              </a:extLst>
            </p:cNvPr>
            <p:cNvSpPr txBox="1">
              <a:spLocks noChangeArrowheads="1"/>
            </p:cNvSpPr>
            <p:nvPr/>
          </p:nvSpPr>
          <p:spPr bwMode="auto">
            <a:xfrm>
              <a:off x="4254" y="2898"/>
              <a:ext cx="685" cy="314"/>
            </a:xfrm>
            <a:prstGeom prst="rect">
              <a:avLst/>
            </a:prstGeom>
            <a:noFill/>
            <a:ln w="9525">
              <a:noFill/>
              <a:miter lim="800000"/>
              <a:headEnd/>
              <a:tailEnd/>
            </a:ln>
            <a:effectLst/>
          </p:spPr>
          <p:txBody>
            <a:bodyPr wrap="none" tIns="137160" anchor="ctr">
              <a:spAutoFit/>
            </a:bodyPr>
            <a:lstStyle/>
            <a:p>
              <a:pPr algn="ctr">
                <a:defRPr/>
              </a:pPr>
              <a:r>
                <a:rPr lang="en-US" altLang="zh-TW" sz="1400">
                  <a:solidFill>
                    <a:schemeClr val="bg1"/>
                  </a:solidFill>
                  <a:ea typeface="新細明體" pitchFamily="18" charset="-120"/>
                </a:rPr>
                <a:t>Execute</a:t>
              </a:r>
              <a:endParaRPr lang="en-US" altLang="zh-TW" sz="1400">
                <a:effectLst>
                  <a:outerShdw blurRad="38100" dist="38100" dir="2700000" algn="tl">
                    <a:srgbClr val="C0C0C0"/>
                  </a:outerShdw>
                </a:effectLst>
                <a:ea typeface="新細明體" pitchFamily="18" charset="-12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投影片編號版面配置區 3">
            <a:extLst>
              <a:ext uri="{FF2B5EF4-FFF2-40B4-BE49-F238E27FC236}">
                <a16:creationId xmlns:a16="http://schemas.microsoft.com/office/drawing/2014/main" id="{00A0DA7B-194A-4EB0-B1A0-602019B61A6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0709AAE3-251B-4B98-8644-4218A45CD324}" type="slidenum">
              <a:rPr lang="zh-TW" altLang="en-US" sz="800" smtClean="0"/>
              <a:pPr/>
              <a:t>22</a:t>
            </a:fld>
            <a:endParaRPr lang="en-US" altLang="zh-TW" sz="1400"/>
          </a:p>
        </p:txBody>
      </p:sp>
      <p:sp>
        <p:nvSpPr>
          <p:cNvPr id="58370" name="Rectangle 2">
            <a:extLst>
              <a:ext uri="{FF2B5EF4-FFF2-40B4-BE49-F238E27FC236}">
                <a16:creationId xmlns:a16="http://schemas.microsoft.com/office/drawing/2014/main" id="{A2C4EE0E-2A01-46C8-B716-C67F40639748}"/>
              </a:ext>
            </a:extLst>
          </p:cNvPr>
          <p:cNvSpPr>
            <a:spLocks noGrp="1" noChangeArrowheads="1"/>
          </p:cNvSpPr>
          <p:nvPr>
            <p:ph type="title"/>
          </p:nvPr>
        </p:nvSpPr>
        <p:spPr/>
        <p:txBody>
          <a:bodyPr/>
          <a:lstStyle/>
          <a:p>
            <a:r>
              <a:rPr lang="en-US" altLang="zh-TW">
                <a:ea typeface="新細明體" panose="02020500000000000000" pitchFamily="18" charset="-120"/>
              </a:rPr>
              <a:t>Branch in TOY</a:t>
            </a:r>
          </a:p>
        </p:txBody>
      </p:sp>
      <p:sp>
        <p:nvSpPr>
          <p:cNvPr id="58371" name="Rectangle 3">
            <a:extLst>
              <a:ext uri="{FF2B5EF4-FFF2-40B4-BE49-F238E27FC236}">
                <a16:creationId xmlns:a16="http://schemas.microsoft.com/office/drawing/2014/main" id="{80996264-65BC-447C-B224-537FD7BFA363}"/>
              </a:ext>
            </a:extLst>
          </p:cNvPr>
          <p:cNvSpPr>
            <a:spLocks noGrp="1" noChangeArrowheads="1"/>
          </p:cNvSpPr>
          <p:nvPr>
            <p:ph type="body" idx="1"/>
          </p:nvPr>
        </p:nvSpPr>
        <p:spPr/>
        <p:txBody>
          <a:bodyPr/>
          <a:lstStyle/>
          <a:p>
            <a:pPr lvl="1">
              <a:buFont typeface="Wingdings" panose="05000000000000000000" pitchFamily="2" charset="2"/>
              <a:buNone/>
            </a:pPr>
            <a:endParaRPr lang="en-US" altLang="zh-TW">
              <a:ea typeface="新細明體" panose="02020500000000000000" pitchFamily="18" charset="-120"/>
            </a:endParaRPr>
          </a:p>
          <a:p>
            <a:pPr marL="0" indent="0"/>
            <a:r>
              <a:rPr lang="en-US" altLang="zh-TW">
                <a:ea typeface="新細明體" panose="02020500000000000000" pitchFamily="18" charset="-120"/>
              </a:rPr>
              <a:t>To harness the power of TOY, need loops and conditionals.</a:t>
            </a:r>
          </a:p>
          <a:p>
            <a:pPr lvl="1"/>
            <a:r>
              <a:rPr lang="en-US" altLang="zh-TW">
                <a:ea typeface="新細明體" panose="02020500000000000000" pitchFamily="18" charset="-120"/>
              </a:rPr>
              <a:t>Manipulate PC to control program flow.</a:t>
            </a:r>
          </a:p>
          <a:p>
            <a:pPr marL="0" indent="0"/>
            <a:endParaRPr lang="en-US" altLang="zh-TW">
              <a:ea typeface="新細明體" panose="02020500000000000000" pitchFamily="18" charset="-120"/>
            </a:endParaRPr>
          </a:p>
          <a:p>
            <a:pPr marL="0" indent="0"/>
            <a:endParaRPr lang="en-US" altLang="zh-TW">
              <a:ea typeface="新細明體" panose="02020500000000000000" pitchFamily="18" charset="-120"/>
            </a:endParaRPr>
          </a:p>
          <a:p>
            <a:pPr marL="0" indent="0"/>
            <a:r>
              <a:rPr lang="en-US" altLang="zh-TW">
                <a:ea typeface="新細明體" panose="02020500000000000000" pitchFamily="18" charset="-120"/>
              </a:rPr>
              <a:t>Branch if zero.  </a:t>
            </a:r>
            <a:r>
              <a:rPr lang="en-US" altLang="zh-TW">
                <a:solidFill>
                  <a:schemeClr val="tx1"/>
                </a:solidFill>
                <a:ea typeface="新細明體" panose="02020500000000000000" pitchFamily="18" charset="-120"/>
              </a:rPr>
              <a:t>(opcode C)</a:t>
            </a:r>
            <a:endParaRPr lang="en-US" altLang="zh-TW">
              <a:ea typeface="新細明體" panose="02020500000000000000" pitchFamily="18" charset="-120"/>
            </a:endParaRPr>
          </a:p>
          <a:p>
            <a:pPr lvl="1"/>
            <a:r>
              <a:rPr lang="en-US" altLang="zh-TW">
                <a:ea typeface="新細明體" panose="02020500000000000000" pitchFamily="18" charset="-120"/>
              </a:rPr>
              <a:t>Changes PC depending of value of some register.</a:t>
            </a:r>
          </a:p>
          <a:p>
            <a:pPr lvl="1"/>
            <a:r>
              <a:rPr lang="en-US" altLang="zh-TW">
                <a:ea typeface="新細明體" panose="02020500000000000000" pitchFamily="18" charset="-120"/>
              </a:rPr>
              <a:t>Used to implement:  </a:t>
            </a:r>
            <a:r>
              <a:rPr lang="en-US" altLang="zh-TW" sz="2000" b="1">
                <a:latin typeface="Courier New" panose="02070309020205020404" pitchFamily="49" charset="0"/>
                <a:ea typeface="新細明體" panose="02020500000000000000" pitchFamily="18" charset="-120"/>
              </a:rPr>
              <a:t>for</a:t>
            </a:r>
            <a:r>
              <a:rPr lang="en-US" altLang="zh-TW" b="1">
                <a:ea typeface="新細明體" panose="02020500000000000000" pitchFamily="18" charset="-120"/>
              </a:rPr>
              <a:t>, </a:t>
            </a:r>
            <a:r>
              <a:rPr lang="en-US" altLang="zh-TW" sz="2000" b="1">
                <a:latin typeface="Courier New" panose="02070309020205020404" pitchFamily="49" charset="0"/>
                <a:ea typeface="新細明體" panose="02020500000000000000" pitchFamily="18" charset="-120"/>
              </a:rPr>
              <a:t>while</a:t>
            </a:r>
            <a:r>
              <a:rPr lang="en-US" altLang="zh-TW" b="1">
                <a:ea typeface="新細明體" panose="02020500000000000000" pitchFamily="18" charset="-120"/>
              </a:rPr>
              <a:t>, </a:t>
            </a:r>
            <a:r>
              <a:rPr lang="en-US" altLang="zh-TW" sz="2000" b="1">
                <a:latin typeface="Courier New" panose="02070309020205020404" pitchFamily="49" charset="0"/>
                <a:ea typeface="新細明體" panose="02020500000000000000" pitchFamily="18" charset="-120"/>
              </a:rPr>
              <a:t>if</a:t>
            </a:r>
            <a:r>
              <a:rPr lang="en-US" altLang="zh-TW" b="1">
                <a:ea typeface="新細明體" panose="02020500000000000000" pitchFamily="18" charset="-120"/>
              </a:rPr>
              <a:t>-</a:t>
            </a:r>
            <a:r>
              <a:rPr lang="en-US" altLang="zh-TW" sz="2000" b="1">
                <a:latin typeface="Courier New" panose="02070309020205020404" pitchFamily="49" charset="0"/>
                <a:ea typeface="新細明體" panose="02020500000000000000" pitchFamily="18" charset="-120"/>
              </a:rPr>
              <a:t>else</a:t>
            </a:r>
            <a:r>
              <a:rPr lang="en-US" altLang="zh-TW">
                <a:ea typeface="新細明體" panose="02020500000000000000" pitchFamily="18" charset="-120"/>
              </a:rPr>
              <a:t>.</a:t>
            </a:r>
          </a:p>
          <a:p>
            <a:pPr marL="0" indent="0"/>
            <a:endParaRPr lang="en-US" altLang="zh-TW">
              <a:ea typeface="新細明體" panose="02020500000000000000" pitchFamily="18" charset="-120"/>
            </a:endParaRPr>
          </a:p>
          <a:p>
            <a:pPr marL="0" indent="0"/>
            <a:r>
              <a:rPr lang="en-US" altLang="zh-TW">
                <a:ea typeface="新細明體" panose="02020500000000000000" pitchFamily="18" charset="-120"/>
              </a:rPr>
              <a:t>Branch if positive.  </a:t>
            </a:r>
            <a:r>
              <a:rPr lang="en-US" altLang="zh-TW">
                <a:solidFill>
                  <a:schemeClr val="tx1"/>
                </a:solidFill>
                <a:ea typeface="新細明體" panose="02020500000000000000" pitchFamily="18" charset="-120"/>
              </a:rPr>
              <a:t>(opcode  D)</a:t>
            </a:r>
            <a:endParaRPr lang="en-US" altLang="zh-TW">
              <a:ea typeface="新細明體" panose="02020500000000000000" pitchFamily="18" charset="-120"/>
            </a:endParaRPr>
          </a:p>
          <a:p>
            <a:pPr lvl="1"/>
            <a:r>
              <a:rPr lang="en-US" altLang="zh-TW">
                <a:ea typeface="新細明體" panose="02020500000000000000" pitchFamily="18" charset="-120"/>
              </a:rPr>
              <a:t>Analogous.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投影片編號版面配置區 3">
            <a:extLst>
              <a:ext uri="{FF2B5EF4-FFF2-40B4-BE49-F238E27FC236}">
                <a16:creationId xmlns:a16="http://schemas.microsoft.com/office/drawing/2014/main" id="{3A382FC3-118C-4CEA-9B75-1A36F7D5509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8ACC32F8-7090-4311-AEEC-EB17DAC6035D}" type="slidenum">
              <a:rPr lang="zh-TW" altLang="en-US" sz="800" smtClean="0"/>
              <a:pPr/>
              <a:t>23</a:t>
            </a:fld>
            <a:endParaRPr lang="en-US" altLang="zh-TW" sz="1400"/>
          </a:p>
        </p:txBody>
      </p:sp>
      <p:sp>
        <p:nvSpPr>
          <p:cNvPr id="60418" name="Rectangle 2">
            <a:extLst>
              <a:ext uri="{FF2B5EF4-FFF2-40B4-BE49-F238E27FC236}">
                <a16:creationId xmlns:a16="http://schemas.microsoft.com/office/drawing/2014/main" id="{C516EDDD-A133-4100-8304-508F64EC5F58}"/>
              </a:ext>
            </a:extLst>
          </p:cNvPr>
          <p:cNvSpPr>
            <a:spLocks noGrp="1" noChangeArrowheads="1"/>
          </p:cNvSpPr>
          <p:nvPr>
            <p:ph type="title"/>
          </p:nvPr>
        </p:nvSpPr>
        <p:spPr/>
        <p:txBody>
          <a:bodyPr/>
          <a:lstStyle/>
          <a:p>
            <a:r>
              <a:rPr lang="en-US" altLang="zh-TW">
                <a:ea typeface="新細明體" panose="02020500000000000000" pitchFamily="18" charset="-120"/>
              </a:rPr>
              <a:t>An Example:  Multiplication</a:t>
            </a:r>
          </a:p>
        </p:txBody>
      </p:sp>
      <p:sp>
        <p:nvSpPr>
          <p:cNvPr id="60419" name="Rectangle 3">
            <a:extLst>
              <a:ext uri="{FF2B5EF4-FFF2-40B4-BE49-F238E27FC236}">
                <a16:creationId xmlns:a16="http://schemas.microsoft.com/office/drawing/2014/main" id="{0083370A-35F7-4DC1-B075-07A2C552053D}"/>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Multiply.</a:t>
            </a:r>
          </a:p>
          <a:p>
            <a:pPr lvl="1"/>
            <a:r>
              <a:rPr lang="en-US" altLang="zh-TW">
                <a:ea typeface="新細明體" panose="02020500000000000000" pitchFamily="18" charset="-120"/>
              </a:rPr>
              <a:t>No direct support in TOY hardware.</a:t>
            </a:r>
          </a:p>
          <a:p>
            <a:pPr lvl="1"/>
            <a:r>
              <a:rPr lang="en-US" altLang="zh-TW">
                <a:ea typeface="新細明體" panose="02020500000000000000" pitchFamily="18" charset="-120"/>
              </a:rPr>
              <a:t>Load in integers a and b, and store c = a </a:t>
            </a:r>
            <a:r>
              <a:rPr lang="en-US" altLang="zh-TW">
                <a:ea typeface="新細明體" panose="02020500000000000000" pitchFamily="18" charset="-120"/>
                <a:sym typeface="Symbol" panose="05050102010706020507" pitchFamily="18" charset="2"/>
              </a:rPr>
              <a:t></a:t>
            </a:r>
            <a:r>
              <a:rPr lang="en-US" altLang="zh-TW">
                <a:ea typeface="新細明體" panose="02020500000000000000" pitchFamily="18" charset="-120"/>
              </a:rPr>
              <a:t> b.</a:t>
            </a:r>
          </a:p>
          <a:p>
            <a:pPr lvl="1"/>
            <a:r>
              <a:rPr lang="en-US" altLang="zh-TW">
                <a:ea typeface="新細明體" panose="02020500000000000000" pitchFamily="18" charset="-120"/>
              </a:rPr>
              <a:t>Brute-force algorithm:</a:t>
            </a:r>
          </a:p>
          <a:p>
            <a:pPr lvl="2"/>
            <a:r>
              <a:rPr lang="en-US" altLang="zh-TW">
                <a:ea typeface="新細明體" panose="02020500000000000000" pitchFamily="18" charset="-120"/>
              </a:rPr>
              <a:t>initialize c = 0</a:t>
            </a:r>
          </a:p>
          <a:p>
            <a:pPr lvl="2"/>
            <a:r>
              <a:rPr lang="en-US" altLang="zh-TW">
                <a:ea typeface="新細明體" panose="02020500000000000000" pitchFamily="18" charset="-120"/>
              </a:rPr>
              <a:t>add b to c, a times</a:t>
            </a:r>
          </a:p>
          <a:p>
            <a:pPr lvl="2"/>
            <a:endParaRPr lang="en-US" altLang="zh-TW">
              <a:ea typeface="新細明體" panose="02020500000000000000" pitchFamily="18" charset="-120"/>
            </a:endParaRPr>
          </a:p>
          <a:p>
            <a:pPr lvl="2"/>
            <a:endParaRPr lang="en-US" altLang="zh-TW">
              <a:ea typeface="新細明體" panose="02020500000000000000" pitchFamily="18" charset="-120"/>
            </a:endParaRPr>
          </a:p>
          <a:p>
            <a:pPr lvl="2"/>
            <a:endParaRPr lang="en-US" altLang="zh-TW">
              <a:ea typeface="新細明體" panose="02020500000000000000" pitchFamily="18" charset="-120"/>
            </a:endParaRPr>
          </a:p>
          <a:p>
            <a:pPr lvl="2"/>
            <a:endParaRPr lang="en-US" altLang="zh-TW">
              <a:ea typeface="新細明體" panose="02020500000000000000" pitchFamily="18" charset="-120"/>
            </a:endParaRPr>
          </a:p>
          <a:p>
            <a:pPr lvl="2"/>
            <a:endParaRPr lang="en-US" altLang="zh-TW">
              <a:ea typeface="新細明體" panose="02020500000000000000" pitchFamily="18" charset="-120"/>
            </a:endParaRPr>
          </a:p>
          <a:p>
            <a:pPr lvl="2"/>
            <a:endParaRPr lang="en-US" altLang="zh-TW">
              <a:ea typeface="新細明體" panose="02020500000000000000" pitchFamily="18" charset="-120"/>
            </a:endParaRPr>
          </a:p>
          <a:p>
            <a:pPr lvl="2"/>
            <a:endParaRPr lang="en-US" altLang="zh-TW">
              <a:ea typeface="新細明體" panose="02020500000000000000" pitchFamily="18" charset="-120"/>
            </a:endParaRPr>
          </a:p>
          <a:p>
            <a:pPr lvl="2"/>
            <a:endParaRPr lang="en-US" altLang="zh-TW">
              <a:ea typeface="新細明體" panose="02020500000000000000" pitchFamily="18" charset="-120"/>
            </a:endParaRPr>
          </a:p>
          <a:p>
            <a:pPr marL="0" indent="0"/>
            <a:r>
              <a:rPr lang="en-US" altLang="zh-TW">
                <a:ea typeface="新細明體" panose="02020500000000000000" pitchFamily="18" charset="-120"/>
              </a:rPr>
              <a:t>Issues ignored:  </a:t>
            </a:r>
            <a:r>
              <a:rPr lang="en-US" altLang="zh-TW">
                <a:solidFill>
                  <a:schemeClr val="tx1"/>
                </a:solidFill>
                <a:ea typeface="新細明體" panose="02020500000000000000" pitchFamily="18" charset="-120"/>
              </a:rPr>
              <a:t>slow, overflow, negative numbers.</a:t>
            </a:r>
          </a:p>
        </p:txBody>
      </p:sp>
      <p:sp>
        <p:nvSpPr>
          <p:cNvPr id="60420" name="Rectangle 62">
            <a:extLst>
              <a:ext uri="{FF2B5EF4-FFF2-40B4-BE49-F238E27FC236}">
                <a16:creationId xmlns:a16="http://schemas.microsoft.com/office/drawing/2014/main" id="{96B73F2D-7EBA-4947-854B-7846C3D56055}"/>
              </a:ext>
            </a:extLst>
          </p:cNvPr>
          <p:cNvSpPr>
            <a:spLocks noChangeArrowheads="1"/>
          </p:cNvSpPr>
          <p:nvPr/>
        </p:nvSpPr>
        <p:spPr bwMode="auto">
          <a:xfrm>
            <a:off x="5048250" y="2559050"/>
            <a:ext cx="2362200" cy="2198688"/>
          </a:xfrm>
          <a:prstGeom prst="rect">
            <a:avLst/>
          </a:prstGeom>
          <a:solidFill>
            <a:schemeClr val="tx2"/>
          </a:solidFill>
          <a:ln>
            <a:noFill/>
          </a:ln>
          <a:extLst>
            <a:ext uri="{91240B29-F687-4F45-9708-019B960494DF}">
              <a14:hiddenLine xmlns:a14="http://schemas.microsoft.com/office/drawing/2010/main" w="15875">
                <a:solidFill>
                  <a:srgbClr val="000000"/>
                </a:solidFill>
                <a:miter lim="800000"/>
                <a:headEnd/>
                <a:tailEnd/>
              </a14:hiddenLine>
            </a:ext>
          </a:extLst>
        </p:spPr>
        <p:txBody>
          <a:bodyPr lIns="182880" tIns="182880" rIns="182880" bIns="182880">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nSpc>
                <a:spcPct val="50000"/>
              </a:lnSpc>
              <a:spcBef>
                <a:spcPct val="50000"/>
              </a:spcBef>
            </a:pPr>
            <a:r>
              <a:rPr kumimoji="0" lang="en-US" altLang="zh-TW" b="1">
                <a:solidFill>
                  <a:srgbClr val="0000FF"/>
                </a:solidFill>
                <a:latin typeface="Courier New" panose="02070309020205020404" pitchFamily="49" charset="0"/>
                <a:ea typeface="新細明體" panose="02020500000000000000" pitchFamily="18" charset="-120"/>
              </a:rPr>
              <a:t>int</a:t>
            </a:r>
            <a:r>
              <a:rPr kumimoji="0" lang="en-US" altLang="zh-TW" b="1">
                <a:solidFill>
                  <a:srgbClr val="000000"/>
                </a:solidFill>
                <a:latin typeface="Courier New" panose="02070309020205020404" pitchFamily="49" charset="0"/>
                <a:ea typeface="新細明體" panose="02020500000000000000" pitchFamily="18" charset="-120"/>
              </a:rPr>
              <a:t> a </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000000"/>
                </a:solidFill>
                <a:latin typeface="Courier New" panose="02070309020205020404" pitchFamily="49" charset="0"/>
                <a:ea typeface="新細明體" panose="02020500000000000000" pitchFamily="18" charset="-120"/>
              </a:rPr>
              <a:t> </a:t>
            </a:r>
            <a:r>
              <a:rPr kumimoji="0" lang="en-US" altLang="zh-TW" b="1">
                <a:solidFill>
                  <a:srgbClr val="993399"/>
                </a:solidFill>
                <a:latin typeface="Courier New" panose="02070309020205020404" pitchFamily="49" charset="0"/>
                <a:ea typeface="新細明體" panose="02020500000000000000" pitchFamily="18" charset="-120"/>
              </a:rPr>
              <a:t>3</a:t>
            </a:r>
            <a:r>
              <a:rPr kumimoji="0" lang="en-US" altLang="zh-TW" b="1">
                <a:solidFill>
                  <a:srgbClr val="9A1900"/>
                </a:solidFill>
                <a:latin typeface="Courier New" panose="02070309020205020404" pitchFamily="49" charset="0"/>
                <a:ea typeface="新細明體" panose="02020500000000000000" pitchFamily="18" charset="-120"/>
              </a:rPr>
              <a:t>;</a:t>
            </a:r>
          </a:p>
          <a:p>
            <a:pPr>
              <a:lnSpc>
                <a:spcPct val="50000"/>
              </a:lnSpc>
              <a:spcBef>
                <a:spcPct val="50000"/>
              </a:spcBef>
            </a:pPr>
            <a:r>
              <a:rPr kumimoji="0" lang="en-US" altLang="zh-TW" b="1">
                <a:solidFill>
                  <a:srgbClr val="0000FF"/>
                </a:solidFill>
                <a:latin typeface="Courier New" panose="02070309020205020404" pitchFamily="49" charset="0"/>
                <a:ea typeface="新細明體" panose="02020500000000000000" pitchFamily="18" charset="-120"/>
              </a:rPr>
              <a:t>int</a:t>
            </a:r>
            <a:r>
              <a:rPr kumimoji="0" lang="en-US" altLang="zh-TW" b="1">
                <a:solidFill>
                  <a:srgbClr val="000000"/>
                </a:solidFill>
                <a:latin typeface="Courier New" panose="02070309020205020404" pitchFamily="49" charset="0"/>
                <a:ea typeface="新細明體" panose="02020500000000000000" pitchFamily="18" charset="-120"/>
              </a:rPr>
              <a:t> b </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000000"/>
                </a:solidFill>
                <a:latin typeface="Courier New" panose="02070309020205020404" pitchFamily="49" charset="0"/>
                <a:ea typeface="新細明體" panose="02020500000000000000" pitchFamily="18" charset="-120"/>
              </a:rPr>
              <a:t> </a:t>
            </a:r>
            <a:r>
              <a:rPr kumimoji="0" lang="en-US" altLang="zh-TW" b="1">
                <a:solidFill>
                  <a:srgbClr val="993399"/>
                </a:solidFill>
                <a:latin typeface="Courier New" panose="02070309020205020404" pitchFamily="49" charset="0"/>
                <a:ea typeface="新細明體" panose="02020500000000000000" pitchFamily="18" charset="-120"/>
              </a:rPr>
              <a:t>9</a:t>
            </a:r>
            <a:r>
              <a:rPr kumimoji="0" lang="en-US" altLang="zh-TW" b="1">
                <a:solidFill>
                  <a:srgbClr val="9A1900"/>
                </a:solidFill>
                <a:latin typeface="Courier New" panose="02070309020205020404" pitchFamily="49" charset="0"/>
                <a:ea typeface="新細明體" panose="02020500000000000000" pitchFamily="18" charset="-120"/>
              </a:rPr>
              <a:t>;</a:t>
            </a:r>
            <a:endParaRPr kumimoji="0" lang="en-US" altLang="zh-TW" b="1">
              <a:latin typeface="Courier New" panose="02070309020205020404" pitchFamily="49" charset="0"/>
              <a:ea typeface="新細明體" panose="02020500000000000000" pitchFamily="18" charset="-120"/>
            </a:endParaRPr>
          </a:p>
          <a:p>
            <a:pPr>
              <a:lnSpc>
                <a:spcPct val="50000"/>
              </a:lnSpc>
              <a:spcBef>
                <a:spcPct val="50000"/>
              </a:spcBef>
            </a:pPr>
            <a:r>
              <a:rPr kumimoji="0" lang="en-US" altLang="zh-TW" b="1">
                <a:solidFill>
                  <a:srgbClr val="0000FF"/>
                </a:solidFill>
                <a:latin typeface="Courier New" panose="02070309020205020404" pitchFamily="49" charset="0"/>
                <a:ea typeface="新細明體" panose="02020500000000000000" pitchFamily="18" charset="-120"/>
              </a:rPr>
              <a:t>int</a:t>
            </a:r>
            <a:r>
              <a:rPr kumimoji="0" lang="en-US" altLang="zh-TW" b="1">
                <a:solidFill>
                  <a:srgbClr val="000000"/>
                </a:solidFill>
                <a:latin typeface="Courier New" panose="02070309020205020404" pitchFamily="49" charset="0"/>
                <a:ea typeface="新細明體" panose="02020500000000000000" pitchFamily="18" charset="-120"/>
              </a:rPr>
              <a:t> c </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000000"/>
                </a:solidFill>
                <a:latin typeface="Courier New" panose="02070309020205020404" pitchFamily="49" charset="0"/>
                <a:ea typeface="新細明體" panose="02020500000000000000" pitchFamily="18" charset="-120"/>
              </a:rPr>
              <a:t> </a:t>
            </a:r>
            <a:r>
              <a:rPr kumimoji="0" lang="en-US" altLang="zh-TW" b="1">
                <a:solidFill>
                  <a:srgbClr val="993399"/>
                </a:solidFill>
                <a:latin typeface="Courier New" panose="02070309020205020404" pitchFamily="49" charset="0"/>
                <a:ea typeface="新細明體" panose="02020500000000000000" pitchFamily="18" charset="-120"/>
              </a:rPr>
              <a:t>0</a:t>
            </a:r>
            <a:r>
              <a:rPr kumimoji="0" lang="en-US" altLang="zh-TW" b="1">
                <a:solidFill>
                  <a:srgbClr val="9A1900"/>
                </a:solidFill>
                <a:latin typeface="Courier New" panose="02070309020205020404" pitchFamily="49" charset="0"/>
                <a:ea typeface="新細明體" panose="02020500000000000000" pitchFamily="18" charset="-120"/>
              </a:rPr>
              <a:t>;</a:t>
            </a:r>
            <a:endParaRPr kumimoji="0" lang="en-US" altLang="zh-TW" b="1">
              <a:latin typeface="Courier New" panose="02070309020205020404" pitchFamily="49" charset="0"/>
              <a:ea typeface="新細明體" panose="02020500000000000000" pitchFamily="18" charset="-120"/>
            </a:endParaRPr>
          </a:p>
          <a:p>
            <a:pPr>
              <a:lnSpc>
                <a:spcPct val="50000"/>
              </a:lnSpc>
              <a:spcBef>
                <a:spcPct val="50000"/>
              </a:spcBef>
            </a:pPr>
            <a:endParaRPr kumimoji="0" lang="en-US" altLang="zh-TW" b="1">
              <a:latin typeface="Courier New" panose="02070309020205020404" pitchFamily="49" charset="0"/>
              <a:ea typeface="新細明體" panose="02020500000000000000" pitchFamily="18" charset="-120"/>
            </a:endParaRPr>
          </a:p>
          <a:p>
            <a:r>
              <a:rPr kumimoji="0" lang="en-US" altLang="zh-TW" b="1">
                <a:solidFill>
                  <a:srgbClr val="0000FF"/>
                </a:solidFill>
                <a:latin typeface="Courier New" panose="02070309020205020404" pitchFamily="49" charset="0"/>
                <a:ea typeface="新細明體" panose="02020500000000000000" pitchFamily="18" charset="-120"/>
              </a:rPr>
              <a:t>while</a:t>
            </a:r>
            <a:r>
              <a:rPr kumimoji="0" lang="en-US" altLang="zh-TW" b="1">
                <a:solidFill>
                  <a:srgbClr val="000000"/>
                </a:solidFill>
                <a:latin typeface="Courier New" panose="02070309020205020404" pitchFamily="49" charset="0"/>
                <a:ea typeface="新細明體" panose="02020500000000000000" pitchFamily="18" charset="-120"/>
              </a:rPr>
              <a:t> </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000000"/>
                </a:solidFill>
                <a:latin typeface="Courier New" panose="02070309020205020404" pitchFamily="49" charset="0"/>
                <a:ea typeface="新細明體" panose="02020500000000000000" pitchFamily="18" charset="-120"/>
              </a:rPr>
              <a:t>a </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000000"/>
                </a:solidFill>
                <a:latin typeface="Courier New" panose="02070309020205020404" pitchFamily="49" charset="0"/>
                <a:ea typeface="新細明體" panose="02020500000000000000" pitchFamily="18" charset="-120"/>
              </a:rPr>
              <a:t> </a:t>
            </a:r>
            <a:r>
              <a:rPr kumimoji="0" lang="en-US" altLang="zh-TW" b="1">
                <a:solidFill>
                  <a:srgbClr val="993399"/>
                </a:solidFill>
                <a:latin typeface="Courier New" panose="02070309020205020404" pitchFamily="49" charset="0"/>
                <a:ea typeface="新細明體" panose="02020500000000000000" pitchFamily="18" charset="-120"/>
              </a:rPr>
              <a:t>0</a:t>
            </a:r>
            <a:r>
              <a:rPr kumimoji="0" lang="en-US" altLang="zh-TW" b="1">
                <a:solidFill>
                  <a:srgbClr val="9A1900"/>
                </a:solidFill>
                <a:latin typeface="Courier New" panose="02070309020205020404" pitchFamily="49" charset="0"/>
                <a:ea typeface="新細明體" panose="02020500000000000000" pitchFamily="18" charset="-120"/>
              </a:rPr>
              <a:t>) </a:t>
            </a:r>
            <a:r>
              <a:rPr lang="en-US" altLang="zh-TW" b="1">
                <a:latin typeface="Courier New" panose="02070309020205020404" pitchFamily="49" charset="0"/>
                <a:ea typeface="新細明體" panose="02020500000000000000" pitchFamily="18" charset="-120"/>
              </a:rPr>
              <a:t>{</a:t>
            </a:r>
            <a:endParaRPr kumimoji="0" lang="en-US" altLang="zh-TW" b="1">
              <a:solidFill>
                <a:srgbClr val="9A1900"/>
              </a:solidFill>
              <a:latin typeface="Courier New" panose="02070309020205020404" pitchFamily="49" charset="0"/>
              <a:ea typeface="新細明體" panose="02020500000000000000" pitchFamily="18" charset="-120"/>
            </a:endParaRPr>
          </a:p>
          <a:p>
            <a:r>
              <a:rPr kumimoji="0" lang="en-US" altLang="zh-TW" b="1">
                <a:latin typeface="Courier New" panose="02070309020205020404" pitchFamily="49" charset="0"/>
                <a:ea typeface="新細明體" panose="02020500000000000000" pitchFamily="18" charset="-120"/>
              </a:rPr>
              <a:t>   c </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latin typeface="Courier New" panose="02070309020205020404" pitchFamily="49" charset="0"/>
                <a:ea typeface="新細明體" panose="02020500000000000000" pitchFamily="18" charset="-120"/>
              </a:rPr>
              <a:t> c </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latin typeface="Courier New" panose="02070309020205020404" pitchFamily="49" charset="0"/>
                <a:ea typeface="新細明體" panose="02020500000000000000" pitchFamily="18" charset="-120"/>
              </a:rPr>
              <a:t> b</a:t>
            </a:r>
            <a:r>
              <a:rPr kumimoji="0" lang="en-US" altLang="zh-TW" b="1">
                <a:solidFill>
                  <a:srgbClr val="9A1900"/>
                </a:solidFill>
                <a:latin typeface="Courier New" panose="02070309020205020404" pitchFamily="49" charset="0"/>
                <a:ea typeface="新細明體" panose="02020500000000000000" pitchFamily="18" charset="-120"/>
              </a:rPr>
              <a:t>;</a:t>
            </a:r>
          </a:p>
          <a:p>
            <a:r>
              <a:rPr kumimoji="0" lang="en-US" altLang="zh-TW" b="1">
                <a:latin typeface="Courier New" panose="02070309020205020404" pitchFamily="49" charset="0"/>
                <a:ea typeface="新細明體" panose="02020500000000000000" pitchFamily="18" charset="-120"/>
              </a:rPr>
              <a:t>   a </a:t>
            </a:r>
            <a:r>
              <a:rPr kumimoji="0" lang="en-US" altLang="zh-TW" b="1">
                <a:solidFill>
                  <a:srgbClr val="9A1900"/>
                </a:solidFill>
                <a:latin typeface="Courier New" panose="02070309020205020404" pitchFamily="49" charset="0"/>
                <a:ea typeface="新細明體" panose="02020500000000000000" pitchFamily="18" charset="-120"/>
              </a:rPr>
              <a:t>= </a:t>
            </a:r>
            <a:r>
              <a:rPr kumimoji="0" lang="en-US" altLang="zh-TW" b="1">
                <a:solidFill>
                  <a:srgbClr val="000000"/>
                </a:solidFill>
                <a:latin typeface="Courier New" panose="02070309020205020404" pitchFamily="49" charset="0"/>
                <a:ea typeface="新細明體" panose="02020500000000000000" pitchFamily="18" charset="-120"/>
              </a:rPr>
              <a:t>a </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000000"/>
                </a:solidFill>
                <a:latin typeface="Courier New" panose="02070309020205020404" pitchFamily="49" charset="0"/>
                <a:ea typeface="新細明體" panose="02020500000000000000" pitchFamily="18" charset="-120"/>
              </a:rPr>
              <a:t> </a:t>
            </a:r>
            <a:r>
              <a:rPr kumimoji="0" lang="en-US" altLang="zh-TW" b="1">
                <a:solidFill>
                  <a:srgbClr val="993399"/>
                </a:solidFill>
                <a:latin typeface="Courier New" panose="02070309020205020404" pitchFamily="49" charset="0"/>
                <a:ea typeface="新細明體" panose="02020500000000000000" pitchFamily="18" charset="-120"/>
              </a:rPr>
              <a:t>1</a:t>
            </a:r>
            <a:r>
              <a:rPr kumimoji="0" lang="en-US" altLang="zh-TW" b="1">
                <a:solidFill>
                  <a:srgbClr val="9A1900"/>
                </a:solidFill>
                <a:latin typeface="Courier New" panose="02070309020205020404" pitchFamily="49" charset="0"/>
                <a:ea typeface="新細明體" panose="02020500000000000000" pitchFamily="18" charset="-120"/>
              </a:rPr>
              <a:t>;</a:t>
            </a:r>
          </a:p>
          <a:p>
            <a:r>
              <a:rPr lang="en-US" altLang="zh-TW" b="1">
                <a:latin typeface="Courier New" panose="02070309020205020404" pitchFamily="49" charset="0"/>
                <a:ea typeface="新細明體" panose="02020500000000000000" pitchFamily="18" charset="-120"/>
              </a:rPr>
              <a:t>}</a:t>
            </a:r>
          </a:p>
        </p:txBody>
      </p:sp>
      <p:sp>
        <p:nvSpPr>
          <p:cNvPr id="60421" name="Text Box 63">
            <a:extLst>
              <a:ext uri="{FF2B5EF4-FFF2-40B4-BE49-F238E27FC236}">
                <a16:creationId xmlns:a16="http://schemas.microsoft.com/office/drawing/2014/main" id="{02BCCBD0-C89E-4D7C-B75A-DEF874558B23}"/>
              </a:ext>
            </a:extLst>
          </p:cNvPr>
          <p:cNvSpPr txBox="1">
            <a:spLocks noChangeArrowheads="1"/>
          </p:cNvSpPr>
          <p:nvPr/>
        </p:nvSpPr>
        <p:spPr bwMode="auto">
          <a:xfrm>
            <a:off x="5503863" y="4811713"/>
            <a:ext cx="1260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0" tIns="0" rIns="0" bIns="0">
            <a:spAutoFit/>
          </a:bodyPr>
          <a:lstStyle>
            <a:lvl1pPr defTabSz="1019175">
              <a:defRPr kumimoji="1" sz="1600">
                <a:solidFill>
                  <a:schemeClr val="tx1"/>
                </a:solidFill>
                <a:latin typeface="Comic Sans MS" panose="030F0702030302020204" pitchFamily="66" charset="0"/>
              </a:defRPr>
            </a:lvl1pPr>
            <a:lvl2pPr marL="742950" indent="-285750" defTabSz="1019175">
              <a:defRPr kumimoji="1" sz="1600">
                <a:solidFill>
                  <a:schemeClr val="tx1"/>
                </a:solidFill>
                <a:latin typeface="Comic Sans MS" panose="030F0702030302020204" pitchFamily="66" charset="0"/>
              </a:defRPr>
            </a:lvl2pPr>
            <a:lvl3pPr marL="1143000" indent="-228600" defTabSz="1019175">
              <a:defRPr kumimoji="1" sz="1600">
                <a:solidFill>
                  <a:schemeClr val="tx1"/>
                </a:solidFill>
                <a:latin typeface="Comic Sans MS" panose="030F0702030302020204" pitchFamily="66" charset="0"/>
              </a:defRPr>
            </a:lvl3pPr>
            <a:lvl4pPr marL="1600200" indent="-228600" defTabSz="1019175">
              <a:defRPr kumimoji="1" sz="1600">
                <a:solidFill>
                  <a:schemeClr val="tx1"/>
                </a:solidFill>
                <a:latin typeface="Comic Sans MS" panose="030F0702030302020204" pitchFamily="66" charset="0"/>
              </a:defRPr>
            </a:lvl4pPr>
            <a:lvl5pPr marL="2057400" indent="-228600" defTabSz="1019175">
              <a:defRPr kumimoji="1" sz="1600">
                <a:solidFill>
                  <a:schemeClr val="tx1"/>
                </a:solidFill>
                <a:latin typeface="Comic Sans MS" panose="030F0702030302020204" pitchFamily="66" charset="0"/>
              </a:defRPr>
            </a:lvl5pPr>
            <a:lvl6pPr marL="25146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spcBef>
                <a:spcPct val="50000"/>
              </a:spcBef>
            </a:pPr>
            <a:r>
              <a:rPr lang="en-US" altLang="zh-TW">
                <a:ea typeface="新細明體" panose="02020500000000000000" pitchFamily="18" charset="-120"/>
              </a:rPr>
              <a:t>Java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投影片編號版面配置區 3">
            <a:extLst>
              <a:ext uri="{FF2B5EF4-FFF2-40B4-BE49-F238E27FC236}">
                <a16:creationId xmlns:a16="http://schemas.microsoft.com/office/drawing/2014/main" id="{9AFC6948-2B05-48F5-A16C-C77BA2F3C95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60B0CD4E-5325-43FC-9F51-F6B4F6904A46}" type="slidenum">
              <a:rPr lang="zh-TW" altLang="en-US" sz="800" smtClean="0"/>
              <a:pPr/>
              <a:t>24</a:t>
            </a:fld>
            <a:endParaRPr lang="en-US" altLang="zh-TW" sz="1400"/>
          </a:p>
        </p:txBody>
      </p:sp>
      <p:sp>
        <p:nvSpPr>
          <p:cNvPr id="62466" name="Rectangle 3">
            <a:extLst>
              <a:ext uri="{FF2B5EF4-FFF2-40B4-BE49-F238E27FC236}">
                <a16:creationId xmlns:a16="http://schemas.microsoft.com/office/drawing/2014/main" id="{D3FDE8B6-064B-4E67-B9FE-DA9F0F1F6462}"/>
              </a:ext>
            </a:extLst>
          </p:cNvPr>
          <p:cNvSpPr>
            <a:spLocks noGrp="1" noChangeArrowheads="1"/>
          </p:cNvSpPr>
          <p:nvPr>
            <p:ph type="title"/>
          </p:nvPr>
        </p:nvSpPr>
        <p:spPr/>
        <p:txBody>
          <a:bodyPr/>
          <a:lstStyle/>
          <a:p>
            <a:r>
              <a:rPr lang="en-US" altLang="zh-TW">
                <a:ea typeface="新細明體" panose="02020500000000000000" pitchFamily="18" charset="-120"/>
              </a:rPr>
              <a:t>Multiply</a:t>
            </a:r>
          </a:p>
        </p:txBody>
      </p:sp>
      <p:sp>
        <p:nvSpPr>
          <p:cNvPr id="62467" name="Rectangle 15">
            <a:extLst>
              <a:ext uri="{FF2B5EF4-FFF2-40B4-BE49-F238E27FC236}">
                <a16:creationId xmlns:a16="http://schemas.microsoft.com/office/drawing/2014/main" id="{DCEE8F0E-9730-4643-A361-4153696E540E}"/>
              </a:ext>
            </a:extLst>
          </p:cNvPr>
          <p:cNvSpPr>
            <a:spLocks noChangeArrowheads="1"/>
          </p:cNvSpPr>
          <p:nvPr/>
        </p:nvSpPr>
        <p:spPr bwMode="auto">
          <a:xfrm>
            <a:off x="6248400" y="2595563"/>
            <a:ext cx="2362200" cy="2200275"/>
          </a:xfrm>
          <a:prstGeom prst="rect">
            <a:avLst/>
          </a:prstGeom>
          <a:solidFill>
            <a:schemeClr val="tx2"/>
          </a:solidFill>
          <a:ln>
            <a:noFill/>
          </a:ln>
          <a:extLst>
            <a:ext uri="{91240B29-F687-4F45-9708-019B960494DF}">
              <a14:hiddenLine xmlns:a14="http://schemas.microsoft.com/office/drawing/2010/main" w="15875">
                <a:solidFill>
                  <a:srgbClr val="000000"/>
                </a:solidFill>
                <a:miter lim="800000"/>
                <a:headEnd/>
                <a:tailEnd/>
              </a14:hiddenLine>
            </a:ext>
          </a:extLst>
        </p:spPr>
        <p:txBody>
          <a:bodyPr lIns="182880" tIns="182880" rIns="182880" bIns="182880">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nSpc>
                <a:spcPct val="50000"/>
              </a:lnSpc>
              <a:spcBef>
                <a:spcPct val="50000"/>
              </a:spcBef>
            </a:pPr>
            <a:r>
              <a:rPr kumimoji="0" lang="en-US" altLang="zh-TW" b="1">
                <a:solidFill>
                  <a:srgbClr val="0000FF"/>
                </a:solidFill>
                <a:latin typeface="Courier New" panose="02070309020205020404" pitchFamily="49" charset="0"/>
                <a:ea typeface="新細明體" panose="02020500000000000000" pitchFamily="18" charset="-120"/>
              </a:rPr>
              <a:t>int</a:t>
            </a:r>
            <a:r>
              <a:rPr kumimoji="0" lang="en-US" altLang="zh-TW" b="1">
                <a:solidFill>
                  <a:srgbClr val="000000"/>
                </a:solidFill>
                <a:latin typeface="Courier New" panose="02070309020205020404" pitchFamily="49" charset="0"/>
                <a:ea typeface="新細明體" panose="02020500000000000000" pitchFamily="18" charset="-120"/>
              </a:rPr>
              <a:t> a </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000000"/>
                </a:solidFill>
                <a:latin typeface="Courier New" panose="02070309020205020404" pitchFamily="49" charset="0"/>
                <a:ea typeface="新細明體" panose="02020500000000000000" pitchFamily="18" charset="-120"/>
              </a:rPr>
              <a:t> </a:t>
            </a:r>
            <a:r>
              <a:rPr kumimoji="0" lang="en-US" altLang="zh-TW" b="1">
                <a:solidFill>
                  <a:srgbClr val="993399"/>
                </a:solidFill>
                <a:latin typeface="Courier New" panose="02070309020205020404" pitchFamily="49" charset="0"/>
                <a:ea typeface="新細明體" panose="02020500000000000000" pitchFamily="18" charset="-120"/>
              </a:rPr>
              <a:t>3</a:t>
            </a:r>
            <a:r>
              <a:rPr kumimoji="0" lang="en-US" altLang="zh-TW" b="1">
                <a:solidFill>
                  <a:srgbClr val="9A1900"/>
                </a:solidFill>
                <a:latin typeface="Courier New" panose="02070309020205020404" pitchFamily="49" charset="0"/>
                <a:ea typeface="新細明體" panose="02020500000000000000" pitchFamily="18" charset="-120"/>
              </a:rPr>
              <a:t>;</a:t>
            </a:r>
          </a:p>
          <a:p>
            <a:pPr>
              <a:lnSpc>
                <a:spcPct val="50000"/>
              </a:lnSpc>
              <a:spcBef>
                <a:spcPct val="50000"/>
              </a:spcBef>
            </a:pPr>
            <a:r>
              <a:rPr kumimoji="0" lang="en-US" altLang="zh-TW" b="1">
                <a:solidFill>
                  <a:srgbClr val="0000FF"/>
                </a:solidFill>
                <a:latin typeface="Courier New" panose="02070309020205020404" pitchFamily="49" charset="0"/>
                <a:ea typeface="新細明體" panose="02020500000000000000" pitchFamily="18" charset="-120"/>
              </a:rPr>
              <a:t>int</a:t>
            </a:r>
            <a:r>
              <a:rPr kumimoji="0" lang="en-US" altLang="zh-TW" b="1">
                <a:solidFill>
                  <a:srgbClr val="000000"/>
                </a:solidFill>
                <a:latin typeface="Courier New" panose="02070309020205020404" pitchFamily="49" charset="0"/>
                <a:ea typeface="新細明體" panose="02020500000000000000" pitchFamily="18" charset="-120"/>
              </a:rPr>
              <a:t> b </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000000"/>
                </a:solidFill>
                <a:latin typeface="Courier New" panose="02070309020205020404" pitchFamily="49" charset="0"/>
                <a:ea typeface="新細明體" panose="02020500000000000000" pitchFamily="18" charset="-120"/>
              </a:rPr>
              <a:t> </a:t>
            </a:r>
            <a:r>
              <a:rPr kumimoji="0" lang="en-US" altLang="zh-TW" b="1">
                <a:solidFill>
                  <a:srgbClr val="993399"/>
                </a:solidFill>
                <a:latin typeface="Courier New" panose="02070309020205020404" pitchFamily="49" charset="0"/>
                <a:ea typeface="新細明體" panose="02020500000000000000" pitchFamily="18" charset="-120"/>
              </a:rPr>
              <a:t>9</a:t>
            </a:r>
            <a:r>
              <a:rPr kumimoji="0" lang="en-US" altLang="zh-TW" b="1">
                <a:solidFill>
                  <a:srgbClr val="9A1900"/>
                </a:solidFill>
                <a:latin typeface="Courier New" panose="02070309020205020404" pitchFamily="49" charset="0"/>
                <a:ea typeface="新細明體" panose="02020500000000000000" pitchFamily="18" charset="-120"/>
              </a:rPr>
              <a:t>;</a:t>
            </a:r>
            <a:endParaRPr kumimoji="0" lang="en-US" altLang="zh-TW" b="1">
              <a:latin typeface="Courier New" panose="02070309020205020404" pitchFamily="49" charset="0"/>
              <a:ea typeface="新細明體" panose="02020500000000000000" pitchFamily="18" charset="-120"/>
            </a:endParaRPr>
          </a:p>
          <a:p>
            <a:pPr>
              <a:lnSpc>
                <a:spcPct val="50000"/>
              </a:lnSpc>
              <a:spcBef>
                <a:spcPct val="50000"/>
              </a:spcBef>
            </a:pPr>
            <a:r>
              <a:rPr kumimoji="0" lang="en-US" altLang="zh-TW" b="1">
                <a:solidFill>
                  <a:srgbClr val="0000FF"/>
                </a:solidFill>
                <a:latin typeface="Courier New" panose="02070309020205020404" pitchFamily="49" charset="0"/>
                <a:ea typeface="新細明體" panose="02020500000000000000" pitchFamily="18" charset="-120"/>
              </a:rPr>
              <a:t>int</a:t>
            </a:r>
            <a:r>
              <a:rPr kumimoji="0" lang="en-US" altLang="zh-TW" b="1">
                <a:solidFill>
                  <a:srgbClr val="000000"/>
                </a:solidFill>
                <a:latin typeface="Courier New" panose="02070309020205020404" pitchFamily="49" charset="0"/>
                <a:ea typeface="新細明體" panose="02020500000000000000" pitchFamily="18" charset="-120"/>
              </a:rPr>
              <a:t> c </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000000"/>
                </a:solidFill>
                <a:latin typeface="Courier New" panose="02070309020205020404" pitchFamily="49" charset="0"/>
                <a:ea typeface="新細明體" panose="02020500000000000000" pitchFamily="18" charset="-120"/>
              </a:rPr>
              <a:t> </a:t>
            </a:r>
            <a:r>
              <a:rPr kumimoji="0" lang="en-US" altLang="zh-TW" b="1">
                <a:solidFill>
                  <a:srgbClr val="993399"/>
                </a:solidFill>
                <a:latin typeface="Courier New" panose="02070309020205020404" pitchFamily="49" charset="0"/>
                <a:ea typeface="新細明體" panose="02020500000000000000" pitchFamily="18" charset="-120"/>
              </a:rPr>
              <a:t>0</a:t>
            </a:r>
            <a:r>
              <a:rPr kumimoji="0" lang="en-US" altLang="zh-TW" b="1">
                <a:solidFill>
                  <a:srgbClr val="9A1900"/>
                </a:solidFill>
                <a:latin typeface="Courier New" panose="02070309020205020404" pitchFamily="49" charset="0"/>
                <a:ea typeface="新細明體" panose="02020500000000000000" pitchFamily="18" charset="-120"/>
              </a:rPr>
              <a:t>;</a:t>
            </a:r>
            <a:endParaRPr kumimoji="0" lang="en-US" altLang="zh-TW" b="1">
              <a:latin typeface="Courier New" panose="02070309020205020404" pitchFamily="49" charset="0"/>
              <a:ea typeface="新細明體" panose="02020500000000000000" pitchFamily="18" charset="-120"/>
            </a:endParaRPr>
          </a:p>
          <a:p>
            <a:pPr>
              <a:lnSpc>
                <a:spcPct val="50000"/>
              </a:lnSpc>
              <a:spcBef>
                <a:spcPct val="50000"/>
              </a:spcBef>
            </a:pPr>
            <a:endParaRPr kumimoji="0" lang="en-US" altLang="zh-TW" b="1">
              <a:latin typeface="Courier New" panose="02070309020205020404" pitchFamily="49" charset="0"/>
              <a:ea typeface="新細明體" panose="02020500000000000000" pitchFamily="18" charset="-120"/>
            </a:endParaRPr>
          </a:p>
          <a:p>
            <a:r>
              <a:rPr kumimoji="0" lang="en-US" altLang="zh-TW" b="1">
                <a:solidFill>
                  <a:srgbClr val="0000FF"/>
                </a:solidFill>
                <a:latin typeface="Courier New" panose="02070309020205020404" pitchFamily="49" charset="0"/>
                <a:ea typeface="新細明體" panose="02020500000000000000" pitchFamily="18" charset="-120"/>
              </a:rPr>
              <a:t>while</a:t>
            </a:r>
            <a:r>
              <a:rPr kumimoji="0" lang="en-US" altLang="zh-TW" b="1">
                <a:solidFill>
                  <a:srgbClr val="000000"/>
                </a:solidFill>
                <a:latin typeface="Courier New" panose="02070309020205020404" pitchFamily="49" charset="0"/>
                <a:ea typeface="新細明體" panose="02020500000000000000" pitchFamily="18" charset="-120"/>
              </a:rPr>
              <a:t> </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000000"/>
                </a:solidFill>
                <a:latin typeface="Courier New" panose="02070309020205020404" pitchFamily="49" charset="0"/>
                <a:ea typeface="新細明體" panose="02020500000000000000" pitchFamily="18" charset="-120"/>
              </a:rPr>
              <a:t>a </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000000"/>
                </a:solidFill>
                <a:latin typeface="Courier New" panose="02070309020205020404" pitchFamily="49" charset="0"/>
                <a:ea typeface="新細明體" panose="02020500000000000000" pitchFamily="18" charset="-120"/>
              </a:rPr>
              <a:t> </a:t>
            </a:r>
            <a:r>
              <a:rPr kumimoji="0" lang="en-US" altLang="zh-TW" b="1">
                <a:solidFill>
                  <a:srgbClr val="993399"/>
                </a:solidFill>
                <a:latin typeface="Courier New" panose="02070309020205020404" pitchFamily="49" charset="0"/>
                <a:ea typeface="新細明體" panose="02020500000000000000" pitchFamily="18" charset="-120"/>
              </a:rPr>
              <a:t>0</a:t>
            </a:r>
            <a:r>
              <a:rPr kumimoji="0" lang="en-US" altLang="zh-TW" b="1">
                <a:solidFill>
                  <a:srgbClr val="9A1900"/>
                </a:solidFill>
                <a:latin typeface="Courier New" panose="02070309020205020404" pitchFamily="49" charset="0"/>
                <a:ea typeface="新細明體" panose="02020500000000000000" pitchFamily="18" charset="-120"/>
              </a:rPr>
              <a:t>) </a:t>
            </a:r>
            <a:r>
              <a:rPr lang="en-US" altLang="zh-TW" b="1">
                <a:latin typeface="Courier New" panose="02070309020205020404" pitchFamily="49" charset="0"/>
                <a:ea typeface="新細明體" panose="02020500000000000000" pitchFamily="18" charset="-120"/>
              </a:rPr>
              <a:t>{</a:t>
            </a:r>
            <a:endParaRPr kumimoji="0" lang="en-US" altLang="zh-TW" b="1">
              <a:solidFill>
                <a:srgbClr val="9A1900"/>
              </a:solidFill>
              <a:latin typeface="Courier New" panose="02070309020205020404" pitchFamily="49" charset="0"/>
              <a:ea typeface="新細明體" panose="02020500000000000000" pitchFamily="18" charset="-120"/>
            </a:endParaRPr>
          </a:p>
          <a:p>
            <a:r>
              <a:rPr kumimoji="0" lang="en-US" altLang="zh-TW" b="1">
                <a:latin typeface="Courier New" panose="02070309020205020404" pitchFamily="49" charset="0"/>
                <a:ea typeface="新細明體" panose="02020500000000000000" pitchFamily="18" charset="-120"/>
              </a:rPr>
              <a:t>   c </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latin typeface="Courier New" panose="02070309020205020404" pitchFamily="49" charset="0"/>
                <a:ea typeface="新細明體" panose="02020500000000000000" pitchFamily="18" charset="-120"/>
              </a:rPr>
              <a:t> c </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latin typeface="Courier New" panose="02070309020205020404" pitchFamily="49" charset="0"/>
                <a:ea typeface="新細明體" panose="02020500000000000000" pitchFamily="18" charset="-120"/>
              </a:rPr>
              <a:t> b</a:t>
            </a:r>
            <a:r>
              <a:rPr kumimoji="0" lang="en-US" altLang="zh-TW" b="1">
                <a:solidFill>
                  <a:srgbClr val="9A1900"/>
                </a:solidFill>
                <a:latin typeface="Courier New" panose="02070309020205020404" pitchFamily="49" charset="0"/>
                <a:ea typeface="新細明體" panose="02020500000000000000" pitchFamily="18" charset="-120"/>
              </a:rPr>
              <a:t>;</a:t>
            </a:r>
          </a:p>
          <a:p>
            <a:r>
              <a:rPr kumimoji="0" lang="en-US" altLang="zh-TW" b="1">
                <a:latin typeface="Courier New" panose="02070309020205020404" pitchFamily="49" charset="0"/>
                <a:ea typeface="新細明體" panose="02020500000000000000" pitchFamily="18" charset="-120"/>
              </a:rPr>
              <a:t>   a </a:t>
            </a:r>
            <a:r>
              <a:rPr kumimoji="0" lang="en-US" altLang="zh-TW" b="1">
                <a:solidFill>
                  <a:srgbClr val="9A1900"/>
                </a:solidFill>
                <a:latin typeface="Courier New" panose="02070309020205020404" pitchFamily="49" charset="0"/>
                <a:ea typeface="新細明體" panose="02020500000000000000" pitchFamily="18" charset="-120"/>
              </a:rPr>
              <a:t>= </a:t>
            </a:r>
            <a:r>
              <a:rPr kumimoji="0" lang="en-US" altLang="zh-TW" b="1">
                <a:solidFill>
                  <a:srgbClr val="000000"/>
                </a:solidFill>
                <a:latin typeface="Courier New" panose="02070309020205020404" pitchFamily="49" charset="0"/>
                <a:ea typeface="新細明體" panose="02020500000000000000" pitchFamily="18" charset="-120"/>
              </a:rPr>
              <a:t>a </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000000"/>
                </a:solidFill>
                <a:latin typeface="Courier New" panose="02070309020205020404" pitchFamily="49" charset="0"/>
                <a:ea typeface="新細明體" panose="02020500000000000000" pitchFamily="18" charset="-120"/>
              </a:rPr>
              <a:t> </a:t>
            </a:r>
            <a:r>
              <a:rPr kumimoji="0" lang="en-US" altLang="zh-TW" b="1">
                <a:solidFill>
                  <a:srgbClr val="993399"/>
                </a:solidFill>
                <a:latin typeface="Courier New" panose="02070309020205020404" pitchFamily="49" charset="0"/>
                <a:ea typeface="新細明體" panose="02020500000000000000" pitchFamily="18" charset="-120"/>
              </a:rPr>
              <a:t>1</a:t>
            </a:r>
            <a:r>
              <a:rPr kumimoji="0" lang="en-US" altLang="zh-TW" b="1">
                <a:solidFill>
                  <a:srgbClr val="9A1900"/>
                </a:solidFill>
                <a:latin typeface="Courier New" panose="02070309020205020404" pitchFamily="49" charset="0"/>
                <a:ea typeface="新細明體" panose="02020500000000000000" pitchFamily="18" charset="-120"/>
              </a:rPr>
              <a:t>;</a:t>
            </a:r>
          </a:p>
          <a:p>
            <a:r>
              <a:rPr lang="en-US" altLang="zh-TW" b="1">
                <a:latin typeface="Courier New" panose="02070309020205020404" pitchFamily="49" charset="0"/>
                <a:ea typeface="新細明體" panose="02020500000000000000" pitchFamily="18" charset="-120"/>
              </a:rPr>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投影片編號版面配置區 3">
            <a:extLst>
              <a:ext uri="{FF2B5EF4-FFF2-40B4-BE49-F238E27FC236}">
                <a16:creationId xmlns:a16="http://schemas.microsoft.com/office/drawing/2014/main" id="{971F517C-DE87-4A4B-B38B-751ED3B6F08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59341413-B5DD-48D1-B2AA-65995FB5D959}" type="slidenum">
              <a:rPr lang="zh-TW" altLang="en-US" sz="800" smtClean="0"/>
              <a:pPr/>
              <a:t>25</a:t>
            </a:fld>
            <a:endParaRPr lang="en-US" altLang="zh-TW" sz="1400"/>
          </a:p>
        </p:txBody>
      </p:sp>
      <p:sp>
        <p:nvSpPr>
          <p:cNvPr id="64514" name="Rectangle 19">
            <a:extLst>
              <a:ext uri="{FF2B5EF4-FFF2-40B4-BE49-F238E27FC236}">
                <a16:creationId xmlns:a16="http://schemas.microsoft.com/office/drawing/2014/main" id="{6B796695-69F6-4099-919F-34BF6390E20B}"/>
              </a:ext>
            </a:extLst>
          </p:cNvPr>
          <p:cNvSpPr>
            <a:spLocks noChangeArrowheads="1"/>
          </p:cNvSpPr>
          <p:nvPr/>
        </p:nvSpPr>
        <p:spPr bwMode="auto">
          <a:xfrm>
            <a:off x="1263650" y="1063625"/>
            <a:ext cx="6946900" cy="5254625"/>
          </a:xfrm>
          <a:prstGeom prst="rect">
            <a:avLst/>
          </a:prstGeom>
          <a:solidFill>
            <a:schemeClr val="tx2"/>
          </a:solidFill>
          <a:ln>
            <a:noFill/>
          </a:ln>
          <a:extLst>
            <a:ext uri="{91240B29-F687-4F45-9708-019B960494DF}">
              <a14:hiddenLine xmlns:a14="http://schemas.microsoft.com/office/drawing/2010/main" w="15875">
                <a:solidFill>
                  <a:srgbClr val="000000"/>
                </a:solidFill>
                <a:miter lim="800000"/>
                <a:headEnd/>
                <a:tailEnd/>
              </a14:hiddenLine>
            </a:ext>
          </a:extLst>
        </p:spPr>
        <p:txBody>
          <a:bodyPr lIns="182880" tIns="182880" rIns="182880" bIns="182880">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b="1">
                <a:solidFill>
                  <a:srgbClr val="003399"/>
                </a:solidFill>
                <a:latin typeface="Courier New" panose="02070309020205020404" pitchFamily="49" charset="0"/>
                <a:ea typeface="新細明體" panose="02020500000000000000" pitchFamily="18" charset="-120"/>
              </a:rPr>
              <a:t>0A: 0003</a:t>
            </a:r>
            <a:r>
              <a:rPr lang="en-US" altLang="zh-TW" b="1">
                <a:latin typeface="Courier New" panose="02070309020205020404" pitchFamily="49" charset="0"/>
                <a:ea typeface="新細明體" panose="02020500000000000000" pitchFamily="18" charset="-120"/>
              </a:rPr>
              <a:t>   3</a:t>
            </a:r>
          </a:p>
          <a:p>
            <a:r>
              <a:rPr lang="en-US" altLang="zh-TW" b="1">
                <a:solidFill>
                  <a:srgbClr val="003399"/>
                </a:solidFill>
                <a:latin typeface="Courier New" panose="02070309020205020404" pitchFamily="49" charset="0"/>
                <a:ea typeface="新細明體" panose="02020500000000000000" pitchFamily="18" charset="-120"/>
              </a:rPr>
              <a:t>0B: 0009</a:t>
            </a:r>
            <a:r>
              <a:rPr lang="en-US" altLang="zh-TW" b="1">
                <a:latin typeface="Courier New" panose="02070309020205020404" pitchFamily="49" charset="0"/>
                <a:ea typeface="新細明體" panose="02020500000000000000" pitchFamily="18" charset="-120"/>
              </a:rPr>
              <a:t>   9</a:t>
            </a:r>
          </a:p>
          <a:p>
            <a:r>
              <a:rPr lang="en-US" altLang="zh-TW" b="1">
                <a:solidFill>
                  <a:srgbClr val="003399"/>
                </a:solidFill>
                <a:latin typeface="Courier New" panose="02070309020205020404" pitchFamily="49" charset="0"/>
                <a:ea typeface="新細明體" panose="02020500000000000000" pitchFamily="18" charset="-120"/>
              </a:rPr>
              <a:t>0C: 0000</a:t>
            </a:r>
            <a:r>
              <a:rPr lang="en-US" altLang="zh-TW" b="1">
                <a:latin typeface="Courier New" panose="02070309020205020404" pitchFamily="49" charset="0"/>
                <a:ea typeface="新細明體" panose="02020500000000000000" pitchFamily="18" charset="-120"/>
              </a:rPr>
              <a:t>   0</a:t>
            </a:r>
          </a:p>
          <a:p>
            <a:endParaRPr lang="en-US" altLang="zh-TW" b="1">
              <a:solidFill>
                <a:srgbClr val="003399"/>
              </a:solidFill>
              <a:latin typeface="Courier New" panose="02070309020205020404" pitchFamily="49" charset="0"/>
              <a:ea typeface="新細明體" panose="02020500000000000000" pitchFamily="18" charset="-120"/>
            </a:endParaRPr>
          </a:p>
          <a:p>
            <a:r>
              <a:rPr lang="en-US" altLang="zh-TW" b="1">
                <a:solidFill>
                  <a:srgbClr val="003399"/>
                </a:solidFill>
                <a:latin typeface="Courier New" panose="02070309020205020404" pitchFamily="49" charset="0"/>
                <a:ea typeface="新細明體" panose="02020500000000000000" pitchFamily="18" charset="-120"/>
              </a:rPr>
              <a:t>0D: 0000</a:t>
            </a:r>
            <a:r>
              <a:rPr lang="en-US" altLang="zh-TW" b="1">
                <a:latin typeface="Courier New" panose="02070309020205020404" pitchFamily="49" charset="0"/>
                <a:ea typeface="新細明體" panose="02020500000000000000" pitchFamily="18" charset="-120"/>
              </a:rPr>
              <a:t>   0</a:t>
            </a:r>
          </a:p>
          <a:p>
            <a:r>
              <a:rPr lang="en-US" altLang="zh-TW" b="1">
                <a:solidFill>
                  <a:srgbClr val="003399"/>
                </a:solidFill>
                <a:latin typeface="Courier New" panose="02070309020205020404" pitchFamily="49" charset="0"/>
                <a:ea typeface="新細明體" panose="02020500000000000000" pitchFamily="18" charset="-120"/>
              </a:rPr>
              <a:t>0E: 0001</a:t>
            </a:r>
            <a:r>
              <a:rPr lang="en-US" altLang="zh-TW" b="1">
                <a:latin typeface="Courier New" panose="02070309020205020404" pitchFamily="49" charset="0"/>
                <a:ea typeface="新細明體" panose="02020500000000000000" pitchFamily="18" charset="-120"/>
              </a:rPr>
              <a:t>   1</a:t>
            </a:r>
          </a:p>
          <a:p>
            <a:endParaRPr lang="en-US" altLang="zh-TW" b="1">
              <a:solidFill>
                <a:srgbClr val="003399"/>
              </a:solidFill>
              <a:latin typeface="Courier New" panose="02070309020205020404" pitchFamily="49" charset="0"/>
              <a:ea typeface="新細明體" panose="02020500000000000000" pitchFamily="18" charset="-120"/>
            </a:endParaRPr>
          </a:p>
          <a:p>
            <a:pPr>
              <a:lnSpc>
                <a:spcPct val="60000"/>
              </a:lnSpc>
            </a:pPr>
            <a:endParaRPr lang="en-US" altLang="zh-TW" b="1">
              <a:solidFill>
                <a:srgbClr val="003399"/>
              </a:solidFill>
              <a:latin typeface="Courier New" panose="02070309020205020404" pitchFamily="49" charset="0"/>
              <a:ea typeface="新細明體" panose="02020500000000000000" pitchFamily="18" charset="-120"/>
            </a:endParaRPr>
          </a:p>
          <a:p>
            <a:r>
              <a:rPr lang="en-US" altLang="zh-TW" b="1">
                <a:solidFill>
                  <a:srgbClr val="003399"/>
                </a:solidFill>
                <a:latin typeface="Courier New" panose="02070309020205020404" pitchFamily="49" charset="0"/>
                <a:ea typeface="新細明體" panose="02020500000000000000" pitchFamily="18" charset="-120"/>
              </a:rPr>
              <a:t>10: 8A0A</a:t>
            </a:r>
            <a:r>
              <a:rPr lang="en-US" altLang="zh-TW" b="1">
                <a:latin typeface="Courier New" panose="02070309020205020404" pitchFamily="49" charset="0"/>
                <a:ea typeface="新細明體" panose="02020500000000000000" pitchFamily="18" charset="-120"/>
              </a:rPr>
              <a:t>   RA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mem[0A]</a:t>
            </a:r>
            <a:r>
              <a:rPr lang="en-US" altLang="zh-TW" b="1">
                <a:solidFill>
                  <a:srgbClr val="003399"/>
                </a:solidFill>
                <a:latin typeface="Courier New" panose="02070309020205020404" pitchFamily="49" charset="0"/>
                <a:ea typeface="新細明體" panose="02020500000000000000" pitchFamily="18" charset="-120"/>
              </a:rPr>
              <a:t> 		</a:t>
            </a:r>
            <a:r>
              <a:rPr lang="en-US" altLang="zh-TW" b="1">
                <a:solidFill>
                  <a:srgbClr val="006600"/>
                </a:solidFill>
                <a:latin typeface="Courier New" panose="02070309020205020404" pitchFamily="49" charset="0"/>
                <a:ea typeface="新細明體" panose="02020500000000000000" pitchFamily="18" charset="-120"/>
              </a:rPr>
              <a:t>a</a:t>
            </a:r>
            <a:endParaRPr lang="en-US" altLang="zh-TW" b="1">
              <a:latin typeface="Courier New" panose="02070309020205020404" pitchFamily="49" charset="0"/>
              <a:ea typeface="新細明體" panose="02020500000000000000" pitchFamily="18" charset="-120"/>
            </a:endParaRPr>
          </a:p>
          <a:p>
            <a:r>
              <a:rPr lang="en-US" altLang="zh-TW" b="1">
                <a:solidFill>
                  <a:srgbClr val="003399"/>
                </a:solidFill>
                <a:latin typeface="Courier New" panose="02070309020205020404" pitchFamily="49" charset="0"/>
                <a:ea typeface="新細明體" panose="02020500000000000000" pitchFamily="18" charset="-120"/>
              </a:rPr>
              <a:t>11: 8B0B</a:t>
            </a:r>
            <a:r>
              <a:rPr lang="en-US" altLang="zh-TW" b="1">
                <a:latin typeface="Courier New" panose="02070309020205020404" pitchFamily="49" charset="0"/>
                <a:ea typeface="新細明體" panose="02020500000000000000" pitchFamily="18" charset="-120"/>
              </a:rPr>
              <a:t>   RB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mem[0B] 		</a:t>
            </a:r>
            <a:r>
              <a:rPr lang="en-US" altLang="zh-TW" b="1">
                <a:solidFill>
                  <a:srgbClr val="006600"/>
                </a:solidFill>
                <a:latin typeface="Courier New" panose="02070309020205020404" pitchFamily="49" charset="0"/>
                <a:ea typeface="新細明體" panose="02020500000000000000" pitchFamily="18" charset="-120"/>
              </a:rPr>
              <a:t>b</a:t>
            </a:r>
            <a:endParaRPr lang="en-US" altLang="zh-TW" b="1">
              <a:latin typeface="Courier New" panose="02070309020205020404" pitchFamily="49" charset="0"/>
              <a:ea typeface="新細明體" panose="02020500000000000000" pitchFamily="18" charset="-120"/>
            </a:endParaRPr>
          </a:p>
          <a:p>
            <a:r>
              <a:rPr lang="en-US" altLang="zh-TW" b="1">
                <a:solidFill>
                  <a:srgbClr val="003399"/>
                </a:solidFill>
                <a:latin typeface="Courier New" panose="02070309020205020404" pitchFamily="49" charset="0"/>
                <a:ea typeface="新細明體" panose="02020500000000000000" pitchFamily="18" charset="-120"/>
              </a:rPr>
              <a:t>12: 8C0D</a:t>
            </a:r>
            <a:r>
              <a:rPr lang="en-US" altLang="zh-TW" b="1">
                <a:latin typeface="Courier New" panose="02070309020205020404" pitchFamily="49" charset="0"/>
                <a:ea typeface="新細明體" panose="02020500000000000000" pitchFamily="18" charset="-120"/>
              </a:rPr>
              <a:t>   RC </a:t>
            </a:r>
            <a:r>
              <a:rPr lang="en-US" altLang="zh-TW" b="1">
                <a:latin typeface="Courier New" panose="02070309020205020404" pitchFamily="49" charset="0"/>
                <a:ea typeface="新細明體" panose="02020500000000000000" pitchFamily="18" charset="-120"/>
                <a:sym typeface="Symbol" panose="05050102010706020507" pitchFamily="18" charset="2"/>
              </a:rPr>
              <a:t> </a:t>
            </a:r>
            <a:r>
              <a:rPr lang="en-US" altLang="zh-TW" b="1">
                <a:latin typeface="Courier New" panose="02070309020205020404" pitchFamily="49" charset="0"/>
                <a:ea typeface="新細明體" panose="02020500000000000000" pitchFamily="18" charset="-120"/>
              </a:rPr>
              <a:t>mem[0D]</a:t>
            </a:r>
            <a:r>
              <a:rPr lang="en-US" altLang="zh-TW" b="1">
                <a:solidFill>
                  <a:srgbClr val="003399"/>
                </a:solidFill>
                <a:latin typeface="Courier New" panose="02070309020205020404" pitchFamily="49" charset="0"/>
                <a:ea typeface="新細明體" panose="02020500000000000000" pitchFamily="18" charset="-120"/>
              </a:rPr>
              <a:t>		</a:t>
            </a:r>
            <a:r>
              <a:rPr lang="en-US" altLang="zh-TW" b="1">
                <a:solidFill>
                  <a:srgbClr val="006600"/>
                </a:solidFill>
                <a:latin typeface="Courier New" panose="02070309020205020404" pitchFamily="49" charset="0"/>
                <a:ea typeface="新細明體" panose="02020500000000000000" pitchFamily="18" charset="-120"/>
              </a:rPr>
              <a:t>c = 0</a:t>
            </a:r>
          </a:p>
          <a:p>
            <a:endParaRPr lang="en-US" altLang="zh-TW" b="1">
              <a:latin typeface="Courier New" panose="02070309020205020404" pitchFamily="49" charset="0"/>
              <a:ea typeface="新細明體" panose="02020500000000000000" pitchFamily="18" charset="-120"/>
            </a:endParaRPr>
          </a:p>
          <a:p>
            <a:r>
              <a:rPr lang="en-US" altLang="zh-TW" b="1">
                <a:solidFill>
                  <a:srgbClr val="003399"/>
                </a:solidFill>
                <a:latin typeface="Courier New" panose="02070309020205020404" pitchFamily="49" charset="0"/>
                <a:ea typeface="新細明體" panose="02020500000000000000" pitchFamily="18" charset="-120"/>
              </a:rPr>
              <a:t>13: 810E</a:t>
            </a:r>
            <a:r>
              <a:rPr lang="en-US" altLang="zh-TW" b="1">
                <a:latin typeface="Courier New" panose="02070309020205020404" pitchFamily="49" charset="0"/>
                <a:ea typeface="新細明體" panose="02020500000000000000" pitchFamily="18" charset="-120"/>
              </a:rPr>
              <a:t>   R1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mem[0E]</a:t>
            </a:r>
            <a:r>
              <a:rPr lang="en-US" altLang="zh-TW" b="1">
                <a:solidFill>
                  <a:srgbClr val="003399"/>
                </a:solidFill>
                <a:latin typeface="Courier New" panose="02070309020205020404" pitchFamily="49" charset="0"/>
                <a:ea typeface="新細明體" panose="02020500000000000000" pitchFamily="18" charset="-120"/>
              </a:rPr>
              <a:t>		</a:t>
            </a:r>
            <a:r>
              <a:rPr lang="en-US" altLang="zh-TW" b="1">
                <a:solidFill>
                  <a:srgbClr val="006600"/>
                </a:solidFill>
                <a:latin typeface="Courier New" panose="02070309020205020404" pitchFamily="49" charset="0"/>
                <a:ea typeface="新細明體" panose="02020500000000000000" pitchFamily="18" charset="-120"/>
              </a:rPr>
              <a:t>always 1</a:t>
            </a:r>
          </a:p>
          <a:p>
            <a:pPr>
              <a:lnSpc>
                <a:spcPct val="70000"/>
              </a:lnSpc>
            </a:pPr>
            <a:endParaRPr lang="en-US" altLang="zh-TW" b="1">
              <a:latin typeface="Courier New" panose="02070309020205020404" pitchFamily="49" charset="0"/>
              <a:ea typeface="新細明體" panose="02020500000000000000" pitchFamily="18" charset="-120"/>
            </a:endParaRPr>
          </a:p>
          <a:p>
            <a:r>
              <a:rPr lang="en-US" altLang="zh-TW" b="1">
                <a:solidFill>
                  <a:srgbClr val="003399"/>
                </a:solidFill>
                <a:latin typeface="Courier New" panose="02070309020205020404" pitchFamily="49" charset="0"/>
                <a:ea typeface="新細明體" panose="02020500000000000000" pitchFamily="18" charset="-120"/>
              </a:rPr>
              <a:t>14: CA18</a:t>
            </a:r>
            <a:r>
              <a:rPr lang="en-US" altLang="zh-TW" b="1">
                <a:latin typeface="Courier New" panose="02070309020205020404" pitchFamily="49" charset="0"/>
                <a:ea typeface="新細明體" panose="02020500000000000000" pitchFamily="18" charset="-120"/>
              </a:rPr>
              <a:t>   if (RA == 0) pc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18	</a:t>
            </a:r>
            <a:r>
              <a:rPr lang="en-US" altLang="zh-TW" b="1">
                <a:solidFill>
                  <a:srgbClr val="006600"/>
                </a:solidFill>
                <a:latin typeface="Courier New" panose="02070309020205020404" pitchFamily="49" charset="0"/>
                <a:ea typeface="新細明體" panose="02020500000000000000" pitchFamily="18" charset="-120"/>
              </a:rPr>
              <a:t>while (a != 0) {</a:t>
            </a:r>
          </a:p>
          <a:p>
            <a:r>
              <a:rPr lang="en-US" altLang="zh-TW" b="1">
                <a:solidFill>
                  <a:srgbClr val="003399"/>
                </a:solidFill>
                <a:latin typeface="Courier New" panose="02070309020205020404" pitchFamily="49" charset="0"/>
                <a:ea typeface="新細明體" panose="02020500000000000000" pitchFamily="18" charset="-120"/>
              </a:rPr>
              <a:t>15: 1CCB</a:t>
            </a:r>
            <a:r>
              <a:rPr lang="en-US" altLang="zh-TW" b="1">
                <a:latin typeface="Courier New" panose="02070309020205020404" pitchFamily="49" charset="0"/>
                <a:ea typeface="新細明體" panose="02020500000000000000" pitchFamily="18" charset="-120"/>
              </a:rPr>
              <a:t>   RC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RC + RB		   </a:t>
            </a:r>
            <a:r>
              <a:rPr lang="en-US" altLang="zh-TW" b="1">
                <a:solidFill>
                  <a:srgbClr val="006600"/>
                </a:solidFill>
                <a:latin typeface="Courier New" panose="02070309020205020404" pitchFamily="49" charset="0"/>
                <a:ea typeface="新細明體" panose="02020500000000000000" pitchFamily="18" charset="-120"/>
              </a:rPr>
              <a:t>c = c + b</a:t>
            </a:r>
          </a:p>
          <a:p>
            <a:r>
              <a:rPr lang="en-US" altLang="zh-TW" b="1">
                <a:solidFill>
                  <a:srgbClr val="003399"/>
                </a:solidFill>
                <a:latin typeface="Courier New" panose="02070309020205020404" pitchFamily="49" charset="0"/>
                <a:ea typeface="新細明體" panose="02020500000000000000" pitchFamily="18" charset="-120"/>
              </a:rPr>
              <a:t>16: 2AA1</a:t>
            </a:r>
            <a:r>
              <a:rPr lang="en-US" altLang="zh-TW" b="1">
                <a:latin typeface="Courier New" panose="02070309020205020404" pitchFamily="49" charset="0"/>
                <a:ea typeface="新細明體" panose="02020500000000000000" pitchFamily="18" charset="-120"/>
              </a:rPr>
              <a:t>   RA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RA - R1		   </a:t>
            </a:r>
            <a:r>
              <a:rPr lang="en-US" altLang="zh-TW" b="1">
                <a:solidFill>
                  <a:srgbClr val="006600"/>
                </a:solidFill>
                <a:latin typeface="Courier New" panose="02070309020205020404" pitchFamily="49" charset="0"/>
                <a:ea typeface="新細明體" panose="02020500000000000000" pitchFamily="18" charset="-120"/>
              </a:rPr>
              <a:t>a = a - 1</a:t>
            </a:r>
          </a:p>
          <a:p>
            <a:r>
              <a:rPr lang="en-US" altLang="zh-TW" b="1">
                <a:solidFill>
                  <a:srgbClr val="003399"/>
                </a:solidFill>
                <a:latin typeface="Courier New" panose="02070309020205020404" pitchFamily="49" charset="0"/>
                <a:ea typeface="新細明體" panose="02020500000000000000" pitchFamily="18" charset="-120"/>
              </a:rPr>
              <a:t>17: C014</a:t>
            </a:r>
            <a:r>
              <a:rPr lang="en-US" altLang="zh-TW" b="1">
                <a:latin typeface="Courier New" panose="02070309020205020404" pitchFamily="49" charset="0"/>
                <a:ea typeface="新細明體" panose="02020500000000000000" pitchFamily="18" charset="-120"/>
              </a:rPr>
              <a:t>   pc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14			</a:t>
            </a:r>
            <a:r>
              <a:rPr lang="en-US" altLang="zh-TW" b="1">
                <a:solidFill>
                  <a:srgbClr val="006600"/>
                </a:solidFill>
                <a:latin typeface="Courier New" panose="02070309020205020404" pitchFamily="49" charset="0"/>
                <a:ea typeface="新細明體" panose="02020500000000000000" pitchFamily="18" charset="-120"/>
              </a:rPr>
              <a:t>}</a:t>
            </a:r>
          </a:p>
          <a:p>
            <a:pPr>
              <a:lnSpc>
                <a:spcPct val="70000"/>
              </a:lnSpc>
            </a:pPr>
            <a:endParaRPr lang="en-US" altLang="zh-TW" b="1">
              <a:latin typeface="Courier New" panose="02070309020205020404" pitchFamily="49" charset="0"/>
              <a:ea typeface="新細明體" panose="02020500000000000000" pitchFamily="18" charset="-120"/>
            </a:endParaRPr>
          </a:p>
          <a:p>
            <a:r>
              <a:rPr lang="en-US" altLang="zh-TW" b="1">
                <a:solidFill>
                  <a:srgbClr val="003399"/>
                </a:solidFill>
                <a:latin typeface="Courier New" panose="02070309020205020404" pitchFamily="49" charset="0"/>
                <a:ea typeface="新細明體" panose="02020500000000000000" pitchFamily="18" charset="-120"/>
              </a:rPr>
              <a:t>18: 9CFF</a:t>
            </a:r>
            <a:r>
              <a:rPr lang="en-US" altLang="zh-TW" b="1">
                <a:latin typeface="Courier New" panose="02070309020205020404" pitchFamily="49" charset="0"/>
                <a:ea typeface="新細明體" panose="02020500000000000000" pitchFamily="18" charset="-120"/>
              </a:rPr>
              <a:t>   mem[FF]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RC</a:t>
            </a:r>
          </a:p>
          <a:p>
            <a:r>
              <a:rPr lang="en-US" altLang="zh-TW" b="1">
                <a:solidFill>
                  <a:srgbClr val="003399"/>
                </a:solidFill>
                <a:latin typeface="Courier New" panose="02070309020205020404" pitchFamily="49" charset="0"/>
                <a:ea typeface="新細明體" panose="02020500000000000000" pitchFamily="18" charset="-120"/>
              </a:rPr>
              <a:t>19: 0000</a:t>
            </a:r>
            <a:r>
              <a:rPr lang="en-US" altLang="zh-TW" b="1">
                <a:latin typeface="Courier New" panose="02070309020205020404" pitchFamily="49" charset="0"/>
                <a:ea typeface="新細明體" panose="02020500000000000000" pitchFamily="18" charset="-120"/>
              </a:rPr>
              <a:t>   halt</a:t>
            </a:r>
          </a:p>
        </p:txBody>
      </p:sp>
      <p:sp>
        <p:nvSpPr>
          <p:cNvPr id="64515" name="Rectangle 2">
            <a:extLst>
              <a:ext uri="{FF2B5EF4-FFF2-40B4-BE49-F238E27FC236}">
                <a16:creationId xmlns:a16="http://schemas.microsoft.com/office/drawing/2014/main" id="{56850CF5-7A0D-450C-8C9B-939BF09CDED9}"/>
              </a:ext>
            </a:extLst>
          </p:cNvPr>
          <p:cNvSpPr>
            <a:spLocks noGrp="1" noChangeArrowheads="1"/>
          </p:cNvSpPr>
          <p:nvPr>
            <p:ph type="title"/>
          </p:nvPr>
        </p:nvSpPr>
        <p:spPr/>
        <p:txBody>
          <a:bodyPr/>
          <a:lstStyle/>
          <a:p>
            <a:r>
              <a:rPr lang="en-US" altLang="zh-TW">
                <a:ea typeface="新細明體" panose="02020500000000000000" pitchFamily="18" charset="-120"/>
              </a:rPr>
              <a:t>Multiply</a:t>
            </a:r>
          </a:p>
        </p:txBody>
      </p:sp>
      <p:sp>
        <p:nvSpPr>
          <p:cNvPr id="64516" name="Text Box 10">
            <a:extLst>
              <a:ext uri="{FF2B5EF4-FFF2-40B4-BE49-F238E27FC236}">
                <a16:creationId xmlns:a16="http://schemas.microsoft.com/office/drawing/2014/main" id="{494284A4-7F55-44B5-A079-94108A1EF252}"/>
              </a:ext>
            </a:extLst>
          </p:cNvPr>
          <p:cNvSpPr txBox="1">
            <a:spLocks noChangeArrowheads="1"/>
          </p:cNvSpPr>
          <p:nvPr/>
        </p:nvSpPr>
        <p:spPr bwMode="auto">
          <a:xfrm>
            <a:off x="574675" y="4740275"/>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50000"/>
              </a:spcBef>
            </a:pPr>
            <a:r>
              <a:rPr lang="en-US" altLang="zh-TW" sz="1400">
                <a:solidFill>
                  <a:schemeClr val="hlink"/>
                </a:solidFill>
                <a:ea typeface="新細明體" panose="02020500000000000000" pitchFamily="18" charset="-120"/>
              </a:rPr>
              <a:t>loop</a:t>
            </a:r>
            <a:endParaRPr lang="en-US" altLang="zh-TW" sz="1400">
              <a:solidFill>
                <a:srgbClr val="006600"/>
              </a:solidFill>
              <a:ea typeface="新細明體" panose="02020500000000000000" pitchFamily="18" charset="-120"/>
            </a:endParaRPr>
          </a:p>
        </p:txBody>
      </p:sp>
      <p:sp>
        <p:nvSpPr>
          <p:cNvPr id="64517" name="Freeform 11">
            <a:extLst>
              <a:ext uri="{FF2B5EF4-FFF2-40B4-BE49-F238E27FC236}">
                <a16:creationId xmlns:a16="http://schemas.microsoft.com/office/drawing/2014/main" id="{867B40B1-734B-4A64-837E-BE2D4ECF722B}"/>
              </a:ext>
            </a:extLst>
          </p:cNvPr>
          <p:cNvSpPr>
            <a:spLocks/>
          </p:cNvSpPr>
          <p:nvPr/>
        </p:nvSpPr>
        <p:spPr bwMode="auto">
          <a:xfrm>
            <a:off x="441325" y="4438650"/>
            <a:ext cx="936625" cy="944563"/>
          </a:xfrm>
          <a:custGeom>
            <a:avLst/>
            <a:gdLst>
              <a:gd name="T0" fmla="*/ 2147483646 w 590"/>
              <a:gd name="T1" fmla="*/ 2147483646 h 595"/>
              <a:gd name="T2" fmla="*/ 2147483646 w 590"/>
              <a:gd name="T3" fmla="*/ 2147483646 h 595"/>
              <a:gd name="T4" fmla="*/ 2147483646 w 590"/>
              <a:gd name="T5" fmla="*/ 2147483646 h 595"/>
              <a:gd name="T6" fmla="*/ 2147483646 w 590"/>
              <a:gd name="T7" fmla="*/ 2147483646 h 595"/>
              <a:gd name="T8" fmla="*/ 2147483646 w 590"/>
              <a:gd name="T9" fmla="*/ 2147483646 h 595"/>
              <a:gd name="T10" fmla="*/ 0 60000 65536"/>
              <a:gd name="T11" fmla="*/ 0 60000 65536"/>
              <a:gd name="T12" fmla="*/ 0 60000 65536"/>
              <a:gd name="T13" fmla="*/ 0 60000 65536"/>
              <a:gd name="T14" fmla="*/ 0 60000 65536"/>
              <a:gd name="T15" fmla="*/ 0 w 590"/>
              <a:gd name="T16" fmla="*/ 0 h 595"/>
              <a:gd name="T17" fmla="*/ 590 w 590"/>
              <a:gd name="T18" fmla="*/ 595 h 595"/>
            </a:gdLst>
            <a:ahLst/>
            <a:cxnLst>
              <a:cxn ang="T10">
                <a:pos x="T0" y="T1"/>
              </a:cxn>
              <a:cxn ang="T11">
                <a:pos x="T2" y="T3"/>
              </a:cxn>
              <a:cxn ang="T12">
                <a:pos x="T4" y="T5"/>
              </a:cxn>
              <a:cxn ang="T13">
                <a:pos x="T6" y="T7"/>
              </a:cxn>
              <a:cxn ang="T14">
                <a:pos x="T8" y="T9"/>
              </a:cxn>
            </a:cxnLst>
            <a:rect l="T15" t="T16" r="T17" b="T18"/>
            <a:pathLst>
              <a:path w="590" h="595">
                <a:moveTo>
                  <a:pt x="560" y="595"/>
                </a:moveTo>
                <a:cubicBezTo>
                  <a:pt x="489" y="580"/>
                  <a:pt x="223" y="558"/>
                  <a:pt x="131" y="502"/>
                </a:cubicBezTo>
                <a:cubicBezTo>
                  <a:pt x="39" y="446"/>
                  <a:pt x="0" y="340"/>
                  <a:pt x="6" y="261"/>
                </a:cubicBezTo>
                <a:cubicBezTo>
                  <a:pt x="12" y="182"/>
                  <a:pt x="73" y="56"/>
                  <a:pt x="170" y="28"/>
                </a:cubicBezTo>
                <a:cubicBezTo>
                  <a:pt x="267" y="0"/>
                  <a:pt x="503" y="77"/>
                  <a:pt x="590" y="90"/>
                </a:cubicBezTo>
              </a:path>
            </a:pathLst>
          </a:custGeom>
          <a:noFill/>
          <a:ln w="19050">
            <a:solidFill>
              <a:schemeClr val="hlink"/>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zh-TW" altLang="en-US"/>
          </a:p>
        </p:txBody>
      </p:sp>
      <p:sp>
        <p:nvSpPr>
          <p:cNvPr id="64518" name="Text Box 23">
            <a:extLst>
              <a:ext uri="{FF2B5EF4-FFF2-40B4-BE49-F238E27FC236}">
                <a16:creationId xmlns:a16="http://schemas.microsoft.com/office/drawing/2014/main" id="{E7E684F1-E1E9-4F99-AABA-40842C690D53}"/>
              </a:ext>
            </a:extLst>
          </p:cNvPr>
          <p:cNvSpPr txBox="1">
            <a:spLocks noChangeArrowheads="1"/>
          </p:cNvSpPr>
          <p:nvPr/>
        </p:nvSpPr>
        <p:spPr bwMode="auto">
          <a:xfrm>
            <a:off x="2700338" y="1339850"/>
            <a:ext cx="21637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0" tIns="0" rIns="0" bIns="0">
            <a:spAutoFit/>
          </a:bodyPr>
          <a:lstStyle>
            <a:lvl1pPr defTabSz="1019175">
              <a:defRPr kumimoji="1" sz="1600">
                <a:solidFill>
                  <a:schemeClr val="tx1"/>
                </a:solidFill>
                <a:latin typeface="Comic Sans MS" panose="030F0702030302020204" pitchFamily="66" charset="0"/>
              </a:defRPr>
            </a:lvl1pPr>
            <a:lvl2pPr marL="742950" indent="-285750" defTabSz="1019175">
              <a:defRPr kumimoji="1" sz="1600">
                <a:solidFill>
                  <a:schemeClr val="tx1"/>
                </a:solidFill>
                <a:latin typeface="Comic Sans MS" panose="030F0702030302020204" pitchFamily="66" charset="0"/>
              </a:defRPr>
            </a:lvl2pPr>
            <a:lvl3pPr marL="1143000" indent="-228600" defTabSz="1019175">
              <a:defRPr kumimoji="1" sz="1600">
                <a:solidFill>
                  <a:schemeClr val="tx1"/>
                </a:solidFill>
                <a:latin typeface="Comic Sans MS" panose="030F0702030302020204" pitchFamily="66" charset="0"/>
              </a:defRPr>
            </a:lvl3pPr>
            <a:lvl4pPr marL="1600200" indent="-228600" defTabSz="1019175">
              <a:defRPr kumimoji="1" sz="1600">
                <a:solidFill>
                  <a:schemeClr val="tx1"/>
                </a:solidFill>
                <a:latin typeface="Comic Sans MS" panose="030F0702030302020204" pitchFamily="66" charset="0"/>
              </a:defRPr>
            </a:lvl4pPr>
            <a:lvl5pPr marL="2057400" indent="-228600" defTabSz="1019175">
              <a:defRPr kumimoji="1" sz="1600">
                <a:solidFill>
                  <a:schemeClr val="tx1"/>
                </a:solidFill>
                <a:latin typeface="Comic Sans MS" panose="030F0702030302020204" pitchFamily="66" charset="0"/>
              </a:defRPr>
            </a:lvl5pPr>
            <a:lvl6pPr marL="25146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spcBef>
                <a:spcPct val="50000"/>
              </a:spcBef>
            </a:pPr>
            <a:r>
              <a:rPr lang="en-US" altLang="zh-TW" sz="1400" b="1">
                <a:solidFill>
                  <a:schemeClr val="hlink"/>
                </a:solidFill>
                <a:ea typeface="新細明體" panose="02020500000000000000" pitchFamily="18" charset="-120"/>
              </a:rPr>
              <a:t>inputs</a:t>
            </a:r>
          </a:p>
        </p:txBody>
      </p:sp>
      <p:sp>
        <p:nvSpPr>
          <p:cNvPr id="64519" name="Text Box 25">
            <a:extLst>
              <a:ext uri="{FF2B5EF4-FFF2-40B4-BE49-F238E27FC236}">
                <a16:creationId xmlns:a16="http://schemas.microsoft.com/office/drawing/2014/main" id="{3D443B5F-109C-4252-A685-B1D93F67E940}"/>
              </a:ext>
            </a:extLst>
          </p:cNvPr>
          <p:cNvSpPr txBox="1">
            <a:spLocks noChangeArrowheads="1"/>
          </p:cNvSpPr>
          <p:nvPr/>
        </p:nvSpPr>
        <p:spPr bwMode="auto">
          <a:xfrm>
            <a:off x="2855913" y="2322513"/>
            <a:ext cx="21637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0" tIns="0" rIns="0" bIns="0">
            <a:spAutoFit/>
          </a:bodyPr>
          <a:lstStyle>
            <a:lvl1pPr defTabSz="1019175">
              <a:defRPr kumimoji="1" sz="1600">
                <a:solidFill>
                  <a:schemeClr val="tx1"/>
                </a:solidFill>
                <a:latin typeface="Comic Sans MS" panose="030F0702030302020204" pitchFamily="66" charset="0"/>
              </a:defRPr>
            </a:lvl1pPr>
            <a:lvl2pPr marL="742950" indent="-285750" defTabSz="1019175">
              <a:defRPr kumimoji="1" sz="1600">
                <a:solidFill>
                  <a:schemeClr val="tx1"/>
                </a:solidFill>
                <a:latin typeface="Comic Sans MS" panose="030F0702030302020204" pitchFamily="66" charset="0"/>
              </a:defRPr>
            </a:lvl2pPr>
            <a:lvl3pPr marL="1143000" indent="-228600" defTabSz="1019175">
              <a:defRPr kumimoji="1" sz="1600">
                <a:solidFill>
                  <a:schemeClr val="tx1"/>
                </a:solidFill>
                <a:latin typeface="Comic Sans MS" panose="030F0702030302020204" pitchFamily="66" charset="0"/>
              </a:defRPr>
            </a:lvl3pPr>
            <a:lvl4pPr marL="1600200" indent="-228600" defTabSz="1019175">
              <a:defRPr kumimoji="1" sz="1600">
                <a:solidFill>
                  <a:schemeClr val="tx1"/>
                </a:solidFill>
                <a:latin typeface="Comic Sans MS" panose="030F0702030302020204" pitchFamily="66" charset="0"/>
              </a:defRPr>
            </a:lvl4pPr>
            <a:lvl5pPr marL="2057400" indent="-228600" defTabSz="1019175">
              <a:defRPr kumimoji="1" sz="1600">
                <a:solidFill>
                  <a:schemeClr val="tx1"/>
                </a:solidFill>
                <a:latin typeface="Comic Sans MS" panose="030F0702030302020204" pitchFamily="66" charset="0"/>
              </a:defRPr>
            </a:lvl5pPr>
            <a:lvl6pPr marL="25146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spcBef>
                <a:spcPct val="50000"/>
              </a:spcBef>
            </a:pPr>
            <a:r>
              <a:rPr lang="en-US" altLang="zh-TW" sz="1400" b="1">
                <a:solidFill>
                  <a:schemeClr val="hlink"/>
                </a:solidFill>
                <a:ea typeface="新細明體" panose="02020500000000000000" pitchFamily="18" charset="-120"/>
              </a:rPr>
              <a:t>constants</a:t>
            </a:r>
          </a:p>
        </p:txBody>
      </p:sp>
      <p:sp>
        <p:nvSpPr>
          <p:cNvPr id="64520" name="Oval 28">
            <a:extLst>
              <a:ext uri="{FF2B5EF4-FFF2-40B4-BE49-F238E27FC236}">
                <a16:creationId xmlns:a16="http://schemas.microsoft.com/office/drawing/2014/main" id="{90FBF7AD-D04B-4E86-89E5-797479772A44}"/>
              </a:ext>
            </a:extLst>
          </p:cNvPr>
          <p:cNvSpPr>
            <a:spLocks noChangeArrowheads="1"/>
          </p:cNvSpPr>
          <p:nvPr/>
        </p:nvSpPr>
        <p:spPr bwMode="auto">
          <a:xfrm>
            <a:off x="1397000" y="5219700"/>
            <a:ext cx="412750" cy="285750"/>
          </a:xfrm>
          <a:prstGeom prst="ellipse">
            <a:avLst/>
          </a:prstGeom>
          <a:solidFill>
            <a:srgbClr val="003399">
              <a:alpha val="50195"/>
            </a:srgbClr>
          </a:solidFill>
          <a:ln w="15875">
            <a:solidFill>
              <a:schemeClr val="tx1"/>
            </a:solidFill>
            <a:round/>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64521" name="Text Box 29">
            <a:extLst>
              <a:ext uri="{FF2B5EF4-FFF2-40B4-BE49-F238E27FC236}">
                <a16:creationId xmlns:a16="http://schemas.microsoft.com/office/drawing/2014/main" id="{ED19B77A-3F8B-4593-BD97-0ADFA9258DB2}"/>
              </a:ext>
            </a:extLst>
          </p:cNvPr>
          <p:cNvSpPr txBox="1">
            <a:spLocks noChangeArrowheads="1"/>
          </p:cNvSpPr>
          <p:nvPr/>
        </p:nvSpPr>
        <p:spPr bwMode="auto">
          <a:xfrm>
            <a:off x="2725738" y="1720850"/>
            <a:ext cx="21637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0" tIns="0" rIns="0" bIns="0">
            <a:spAutoFit/>
          </a:bodyPr>
          <a:lstStyle>
            <a:lvl1pPr defTabSz="1019175">
              <a:defRPr kumimoji="1" sz="1600">
                <a:solidFill>
                  <a:schemeClr val="tx1"/>
                </a:solidFill>
                <a:latin typeface="Comic Sans MS" panose="030F0702030302020204" pitchFamily="66" charset="0"/>
              </a:defRPr>
            </a:lvl1pPr>
            <a:lvl2pPr marL="742950" indent="-285750" defTabSz="1019175">
              <a:defRPr kumimoji="1" sz="1600">
                <a:solidFill>
                  <a:schemeClr val="tx1"/>
                </a:solidFill>
                <a:latin typeface="Comic Sans MS" panose="030F0702030302020204" pitchFamily="66" charset="0"/>
              </a:defRPr>
            </a:lvl2pPr>
            <a:lvl3pPr marL="1143000" indent="-228600" defTabSz="1019175">
              <a:defRPr kumimoji="1" sz="1600">
                <a:solidFill>
                  <a:schemeClr val="tx1"/>
                </a:solidFill>
                <a:latin typeface="Comic Sans MS" panose="030F0702030302020204" pitchFamily="66" charset="0"/>
              </a:defRPr>
            </a:lvl3pPr>
            <a:lvl4pPr marL="1600200" indent="-228600" defTabSz="1019175">
              <a:defRPr kumimoji="1" sz="1600">
                <a:solidFill>
                  <a:schemeClr val="tx1"/>
                </a:solidFill>
                <a:latin typeface="Comic Sans MS" panose="030F0702030302020204" pitchFamily="66" charset="0"/>
              </a:defRPr>
            </a:lvl4pPr>
            <a:lvl5pPr marL="2057400" indent="-228600" defTabSz="1019175">
              <a:defRPr kumimoji="1" sz="1600">
                <a:solidFill>
                  <a:schemeClr val="tx1"/>
                </a:solidFill>
                <a:latin typeface="Comic Sans MS" panose="030F0702030302020204" pitchFamily="66" charset="0"/>
              </a:defRPr>
            </a:lvl5pPr>
            <a:lvl6pPr marL="25146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spcBef>
                <a:spcPct val="50000"/>
              </a:spcBef>
            </a:pPr>
            <a:r>
              <a:rPr lang="en-US" altLang="zh-TW" sz="1400" b="1">
                <a:solidFill>
                  <a:schemeClr val="hlink"/>
                </a:solidFill>
                <a:ea typeface="新細明體" panose="02020500000000000000" pitchFamily="18" charset="-120"/>
              </a:rPr>
              <a:t>output</a:t>
            </a:r>
          </a:p>
        </p:txBody>
      </p:sp>
      <p:sp>
        <p:nvSpPr>
          <p:cNvPr id="64522" name="Text Box 31">
            <a:extLst>
              <a:ext uri="{FF2B5EF4-FFF2-40B4-BE49-F238E27FC236}">
                <a16:creationId xmlns:a16="http://schemas.microsoft.com/office/drawing/2014/main" id="{586FEC28-714A-46C9-9582-4323EC91134D}"/>
              </a:ext>
            </a:extLst>
          </p:cNvPr>
          <p:cNvSpPr txBox="1">
            <a:spLocks noChangeArrowheads="1"/>
          </p:cNvSpPr>
          <p:nvPr/>
        </p:nvSpPr>
        <p:spPr bwMode="auto">
          <a:xfrm>
            <a:off x="3703638" y="6313488"/>
            <a:ext cx="16430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0" tIns="0" rIns="0" bIns="0">
            <a:spAutoFit/>
          </a:bodyPr>
          <a:lstStyle>
            <a:lvl1pPr defTabSz="1019175">
              <a:defRPr kumimoji="1" sz="1600">
                <a:solidFill>
                  <a:schemeClr val="tx1"/>
                </a:solidFill>
                <a:latin typeface="Comic Sans MS" panose="030F0702030302020204" pitchFamily="66" charset="0"/>
              </a:defRPr>
            </a:lvl1pPr>
            <a:lvl2pPr marL="742950" indent="-285750" defTabSz="1019175">
              <a:defRPr kumimoji="1" sz="1600">
                <a:solidFill>
                  <a:schemeClr val="tx1"/>
                </a:solidFill>
                <a:latin typeface="Comic Sans MS" panose="030F0702030302020204" pitchFamily="66" charset="0"/>
              </a:defRPr>
            </a:lvl2pPr>
            <a:lvl3pPr marL="1143000" indent="-228600" defTabSz="1019175">
              <a:defRPr kumimoji="1" sz="1600">
                <a:solidFill>
                  <a:schemeClr val="tx1"/>
                </a:solidFill>
                <a:latin typeface="Comic Sans MS" panose="030F0702030302020204" pitchFamily="66" charset="0"/>
              </a:defRPr>
            </a:lvl3pPr>
            <a:lvl4pPr marL="1600200" indent="-228600" defTabSz="1019175">
              <a:defRPr kumimoji="1" sz="1600">
                <a:solidFill>
                  <a:schemeClr val="tx1"/>
                </a:solidFill>
                <a:latin typeface="Comic Sans MS" panose="030F0702030302020204" pitchFamily="66" charset="0"/>
              </a:defRPr>
            </a:lvl4pPr>
            <a:lvl5pPr marL="2057400" indent="-228600" defTabSz="1019175">
              <a:defRPr kumimoji="1" sz="1600">
                <a:solidFill>
                  <a:schemeClr val="tx1"/>
                </a:solidFill>
                <a:latin typeface="Comic Sans MS" panose="030F0702030302020204" pitchFamily="66" charset="0"/>
              </a:defRPr>
            </a:lvl5pPr>
            <a:lvl6pPr marL="25146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spcBef>
                <a:spcPct val="50000"/>
              </a:spcBef>
            </a:pPr>
            <a:r>
              <a:rPr lang="en-US" altLang="zh-TW">
                <a:ea typeface="新細明體" panose="02020500000000000000" pitchFamily="18" charset="-120"/>
              </a:rPr>
              <a:t>multiply.toy</a:t>
            </a:r>
          </a:p>
        </p:txBody>
      </p:sp>
      <p:sp>
        <p:nvSpPr>
          <p:cNvPr id="64523" name="Line 32">
            <a:extLst>
              <a:ext uri="{FF2B5EF4-FFF2-40B4-BE49-F238E27FC236}">
                <a16:creationId xmlns:a16="http://schemas.microsoft.com/office/drawing/2014/main" id="{49A9BCE4-D607-4551-97CA-C957E8E098D3}"/>
              </a:ext>
            </a:extLst>
          </p:cNvPr>
          <p:cNvSpPr>
            <a:spLocks noChangeShapeType="1"/>
          </p:cNvSpPr>
          <p:nvPr/>
        </p:nvSpPr>
        <p:spPr bwMode="auto">
          <a:xfrm flipH="1">
            <a:off x="3127375" y="1462088"/>
            <a:ext cx="214313" cy="0"/>
          </a:xfrm>
          <a:prstGeom prst="line">
            <a:avLst/>
          </a:prstGeom>
          <a:noFill/>
          <a:ln w="9525">
            <a:solidFill>
              <a:schemeClr val="tx1"/>
            </a:solidFill>
            <a:round/>
            <a:headEnd/>
            <a:tailEnd type="triangle" w="sm" len="sm"/>
          </a:ln>
          <a:extLst>
            <a:ext uri="{909E8E84-426E-40DD-AFC4-6F175D3DCCD1}">
              <a14:hiddenFill xmlns:a14="http://schemas.microsoft.com/office/drawing/2010/main">
                <a:noFill/>
              </a14:hiddenFill>
            </a:ext>
          </a:extLst>
        </p:spPr>
        <p:txBody>
          <a:bodyPr wrap="none" lIns="92075" tIns="46038" rIns="92075" bIns="46038" anchor="ctr"/>
          <a:lstStyle/>
          <a:p>
            <a:endParaRPr lang="zh-TW" altLang="en-US"/>
          </a:p>
        </p:txBody>
      </p:sp>
      <p:sp>
        <p:nvSpPr>
          <p:cNvPr id="64524" name="Line 33">
            <a:extLst>
              <a:ext uri="{FF2B5EF4-FFF2-40B4-BE49-F238E27FC236}">
                <a16:creationId xmlns:a16="http://schemas.microsoft.com/office/drawing/2014/main" id="{FCF5B314-8E75-4F16-86C0-B492C2972BCB}"/>
              </a:ext>
            </a:extLst>
          </p:cNvPr>
          <p:cNvSpPr>
            <a:spLocks noChangeShapeType="1"/>
          </p:cNvSpPr>
          <p:nvPr/>
        </p:nvSpPr>
        <p:spPr bwMode="auto">
          <a:xfrm flipH="1">
            <a:off x="3128963" y="1836738"/>
            <a:ext cx="214312" cy="0"/>
          </a:xfrm>
          <a:prstGeom prst="line">
            <a:avLst/>
          </a:prstGeom>
          <a:noFill/>
          <a:ln w="9525">
            <a:solidFill>
              <a:schemeClr val="tx1"/>
            </a:solidFill>
            <a:round/>
            <a:headEnd/>
            <a:tailEnd type="triangle" w="sm" len="sm"/>
          </a:ln>
          <a:extLst>
            <a:ext uri="{909E8E84-426E-40DD-AFC4-6F175D3DCCD1}">
              <a14:hiddenFill xmlns:a14="http://schemas.microsoft.com/office/drawing/2010/main">
                <a:noFill/>
              </a14:hiddenFill>
            </a:ext>
          </a:extLst>
        </p:spPr>
        <p:txBody>
          <a:bodyPr wrap="none" lIns="92075" tIns="46038" rIns="92075" bIns="46038" anchor="ctr"/>
          <a:lstStyle/>
          <a:p>
            <a:endParaRPr lang="zh-TW" altLang="en-US"/>
          </a:p>
        </p:txBody>
      </p:sp>
      <p:sp>
        <p:nvSpPr>
          <p:cNvPr id="64525" name="Line 34">
            <a:extLst>
              <a:ext uri="{FF2B5EF4-FFF2-40B4-BE49-F238E27FC236}">
                <a16:creationId xmlns:a16="http://schemas.microsoft.com/office/drawing/2014/main" id="{931B74CB-CF07-4A45-BF71-00F0ACCEB549}"/>
              </a:ext>
            </a:extLst>
          </p:cNvPr>
          <p:cNvSpPr>
            <a:spLocks noChangeShapeType="1"/>
          </p:cNvSpPr>
          <p:nvPr/>
        </p:nvSpPr>
        <p:spPr bwMode="auto">
          <a:xfrm flipH="1">
            <a:off x="3130550" y="2441575"/>
            <a:ext cx="214313" cy="0"/>
          </a:xfrm>
          <a:prstGeom prst="line">
            <a:avLst/>
          </a:prstGeom>
          <a:noFill/>
          <a:ln w="9525">
            <a:solidFill>
              <a:schemeClr val="tx1"/>
            </a:solidFill>
            <a:round/>
            <a:headEnd/>
            <a:tailEnd type="triangle" w="sm" len="sm"/>
          </a:ln>
          <a:extLst>
            <a:ext uri="{909E8E84-426E-40DD-AFC4-6F175D3DCCD1}">
              <a14:hiddenFill xmlns:a14="http://schemas.microsoft.com/office/drawing/2010/main">
                <a:noFill/>
              </a14:hiddenFill>
            </a:ext>
          </a:extLst>
        </p:spPr>
        <p:txBody>
          <a:bodyPr wrap="none" lIns="92075" tIns="46038" rIns="92075" bIns="46038" anchor="ctr"/>
          <a:lstStyle/>
          <a:p>
            <a:endParaRPr lang="zh-TW"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投影片編號版面配置區 3">
            <a:extLst>
              <a:ext uri="{FF2B5EF4-FFF2-40B4-BE49-F238E27FC236}">
                <a16:creationId xmlns:a16="http://schemas.microsoft.com/office/drawing/2014/main" id="{CF187A1E-65A3-432A-B693-2DB76EAB234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752665AE-E810-4118-A1B7-5A46D0D61589}" type="slidenum">
              <a:rPr lang="zh-TW" altLang="en-US" sz="800" smtClean="0"/>
              <a:pPr/>
              <a:t>26</a:t>
            </a:fld>
            <a:endParaRPr lang="en-US" altLang="zh-TW" sz="1400"/>
          </a:p>
        </p:txBody>
      </p:sp>
      <p:sp>
        <p:nvSpPr>
          <p:cNvPr id="66562" name="Text Box 10">
            <a:extLst>
              <a:ext uri="{FF2B5EF4-FFF2-40B4-BE49-F238E27FC236}">
                <a16:creationId xmlns:a16="http://schemas.microsoft.com/office/drawing/2014/main" id="{37DD9F8C-468B-469E-972A-EC526EEC72CC}"/>
              </a:ext>
            </a:extLst>
          </p:cNvPr>
          <p:cNvSpPr txBox="1">
            <a:spLocks noChangeArrowheads="1"/>
          </p:cNvSpPr>
          <p:nvPr/>
        </p:nvSpPr>
        <p:spPr bwMode="auto">
          <a:xfrm>
            <a:off x="541338" y="1066800"/>
            <a:ext cx="8315325" cy="507365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2880" tIns="91440" bIns="91440">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zh-TW" altLang="en-US">
                <a:latin typeface="Courier New" panose="02070309020205020404" pitchFamily="49" charset="0"/>
                <a:ea typeface="新細明體" panose="02020500000000000000" pitchFamily="18" charset="-120"/>
              </a:rPr>
              <a:t>		 			</a:t>
            </a:r>
            <a:r>
              <a:rPr lang="zh-TW" altLang="en-US" b="1" u="sng">
                <a:latin typeface="Courier New" panose="02070309020205020404" pitchFamily="49" charset="0"/>
                <a:ea typeface="新細明體" panose="02020500000000000000" pitchFamily="18" charset="-120"/>
              </a:rPr>
              <a:t> </a:t>
            </a:r>
            <a:r>
              <a:rPr lang="en-US" altLang="zh-TW" b="1" u="sng">
                <a:latin typeface="Courier New" panose="02070309020205020404" pitchFamily="49" charset="0"/>
                <a:ea typeface="新細明體" panose="02020500000000000000" pitchFamily="18" charset="-120"/>
              </a:rPr>
              <a:t>R1 </a:t>
            </a:r>
            <a:r>
              <a:rPr lang="en-US" altLang="zh-TW">
                <a:latin typeface="Courier New" panose="02070309020205020404" pitchFamily="49" charset="0"/>
                <a:ea typeface="新細明體" panose="02020500000000000000" pitchFamily="18" charset="-120"/>
              </a:rPr>
              <a:t> 	</a:t>
            </a:r>
            <a:r>
              <a:rPr lang="en-US" altLang="zh-TW" b="1" u="sng">
                <a:latin typeface="Courier New" panose="02070309020205020404" pitchFamily="49" charset="0"/>
                <a:ea typeface="新細明體" panose="02020500000000000000" pitchFamily="18" charset="-120"/>
              </a:rPr>
              <a:t> RA </a:t>
            </a:r>
            <a:r>
              <a:rPr lang="en-US" altLang="zh-TW">
                <a:latin typeface="Courier New" panose="02070309020205020404" pitchFamily="49" charset="0"/>
                <a:ea typeface="新細明體" panose="02020500000000000000" pitchFamily="18" charset="-120"/>
              </a:rPr>
              <a:t> 	</a:t>
            </a:r>
            <a:r>
              <a:rPr lang="en-US" altLang="zh-TW" b="1" u="sng">
                <a:latin typeface="Courier New" panose="02070309020205020404" pitchFamily="49" charset="0"/>
                <a:ea typeface="新細明體" panose="02020500000000000000" pitchFamily="18" charset="-120"/>
              </a:rPr>
              <a:t> RB </a:t>
            </a:r>
            <a:r>
              <a:rPr lang="en-US" altLang="zh-TW" b="1">
                <a:latin typeface="Courier New" panose="02070309020205020404" pitchFamily="49" charset="0"/>
                <a:ea typeface="新細明體" panose="02020500000000000000" pitchFamily="18" charset="-120"/>
              </a:rPr>
              <a:t>	</a:t>
            </a:r>
            <a:r>
              <a:rPr lang="en-US" altLang="zh-TW" b="1" u="sng">
                <a:latin typeface="Courier New" panose="02070309020205020404" pitchFamily="49" charset="0"/>
                <a:ea typeface="新細明體" panose="02020500000000000000" pitchFamily="18" charset="-120"/>
              </a:rPr>
              <a:t> RC    </a:t>
            </a:r>
          </a:p>
          <a:p>
            <a:r>
              <a:rPr lang="en-US" altLang="zh-TW" b="1">
                <a:solidFill>
                  <a:srgbClr val="003399"/>
                </a:solidFill>
                <a:latin typeface="Courier New" panose="02070309020205020404" pitchFamily="49" charset="0"/>
                <a:ea typeface="新細明體" panose="02020500000000000000" pitchFamily="18" charset="-120"/>
              </a:rPr>
              <a:t>10: 8A0A</a:t>
            </a:r>
            <a:r>
              <a:rPr lang="en-US" altLang="zh-TW" b="1">
                <a:latin typeface="Courier New" panose="02070309020205020404" pitchFamily="49" charset="0"/>
                <a:ea typeface="新細明體" panose="02020500000000000000" pitchFamily="18" charset="-120"/>
              </a:rPr>
              <a:t>   RA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mem[0A]</a:t>
            </a:r>
            <a:r>
              <a:rPr lang="en-US" altLang="zh-TW" b="1">
                <a:solidFill>
                  <a:srgbClr val="003399"/>
                </a:solidFill>
                <a:latin typeface="Courier New" panose="02070309020205020404" pitchFamily="49" charset="0"/>
                <a:ea typeface="新細明體" panose="02020500000000000000" pitchFamily="18" charset="-120"/>
              </a:rPr>
              <a:t> </a:t>
            </a:r>
            <a:r>
              <a:rPr lang="en-US" altLang="zh-TW" b="1">
                <a:latin typeface="Courier New" panose="02070309020205020404" pitchFamily="49" charset="0"/>
                <a:ea typeface="新細明體" panose="02020500000000000000" pitchFamily="18" charset="-120"/>
              </a:rPr>
              <a:t>			0003</a:t>
            </a:r>
          </a:p>
          <a:p>
            <a:r>
              <a:rPr lang="en-US" altLang="zh-TW" b="1">
                <a:solidFill>
                  <a:srgbClr val="003399"/>
                </a:solidFill>
                <a:latin typeface="Courier New" panose="02070309020205020404" pitchFamily="49" charset="0"/>
                <a:ea typeface="新細明體" panose="02020500000000000000" pitchFamily="18" charset="-120"/>
              </a:rPr>
              <a:t>11: 8B0B</a:t>
            </a:r>
            <a:r>
              <a:rPr lang="en-US" altLang="zh-TW" b="1">
                <a:latin typeface="Courier New" panose="02070309020205020404" pitchFamily="49" charset="0"/>
                <a:ea typeface="新細明體" panose="02020500000000000000" pitchFamily="18" charset="-120"/>
              </a:rPr>
              <a:t>   RB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mem[0B] 				0009</a:t>
            </a:r>
          </a:p>
          <a:p>
            <a:r>
              <a:rPr lang="en-US" altLang="zh-TW" b="1">
                <a:solidFill>
                  <a:srgbClr val="003399"/>
                </a:solidFill>
                <a:latin typeface="Courier New" panose="02070309020205020404" pitchFamily="49" charset="0"/>
                <a:ea typeface="新細明體" panose="02020500000000000000" pitchFamily="18" charset="-120"/>
              </a:rPr>
              <a:t>12: 8C0D</a:t>
            </a:r>
            <a:r>
              <a:rPr lang="en-US" altLang="zh-TW" b="1">
                <a:latin typeface="Courier New" panose="02070309020205020404" pitchFamily="49" charset="0"/>
                <a:ea typeface="新細明體" panose="02020500000000000000" pitchFamily="18" charset="-120"/>
              </a:rPr>
              <a:t>   RC </a:t>
            </a:r>
            <a:r>
              <a:rPr lang="en-US" altLang="zh-TW" b="1">
                <a:latin typeface="Courier New" panose="02070309020205020404" pitchFamily="49" charset="0"/>
                <a:ea typeface="新細明體" panose="02020500000000000000" pitchFamily="18" charset="-120"/>
                <a:sym typeface="Symbol" panose="05050102010706020507" pitchFamily="18" charset="2"/>
              </a:rPr>
              <a:t> </a:t>
            </a:r>
            <a:r>
              <a:rPr lang="en-US" altLang="zh-TW" b="1">
                <a:latin typeface="Courier New" panose="02070309020205020404" pitchFamily="49" charset="0"/>
                <a:ea typeface="新細明體" panose="02020500000000000000" pitchFamily="18" charset="-120"/>
              </a:rPr>
              <a:t>mem[0D]</a:t>
            </a:r>
            <a:r>
              <a:rPr lang="en-US" altLang="zh-TW" b="1">
                <a:solidFill>
                  <a:srgbClr val="003399"/>
                </a:solidFill>
                <a:latin typeface="Courier New" panose="02070309020205020404" pitchFamily="49" charset="0"/>
                <a:ea typeface="新細明體" panose="02020500000000000000" pitchFamily="18" charset="-120"/>
              </a:rPr>
              <a:t>	</a:t>
            </a:r>
            <a:r>
              <a:rPr lang="en-US" altLang="zh-TW" b="1">
                <a:latin typeface="Courier New" panose="02070309020205020404" pitchFamily="49" charset="0"/>
                <a:ea typeface="新細明體" panose="02020500000000000000" pitchFamily="18" charset="-120"/>
              </a:rPr>
              <a:t>				0000</a:t>
            </a:r>
          </a:p>
          <a:p>
            <a:r>
              <a:rPr lang="en-US" altLang="zh-TW" b="1">
                <a:solidFill>
                  <a:srgbClr val="003399"/>
                </a:solidFill>
                <a:latin typeface="Courier New" panose="02070309020205020404" pitchFamily="49" charset="0"/>
                <a:ea typeface="新細明體" panose="02020500000000000000" pitchFamily="18" charset="-120"/>
              </a:rPr>
              <a:t>13: 810E</a:t>
            </a:r>
            <a:r>
              <a:rPr lang="en-US" altLang="zh-TW" b="1">
                <a:latin typeface="Courier New" panose="02070309020205020404" pitchFamily="49" charset="0"/>
                <a:ea typeface="新細明體" panose="02020500000000000000" pitchFamily="18" charset="-120"/>
              </a:rPr>
              <a:t>   R1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mem[0E]</a:t>
            </a:r>
            <a:r>
              <a:rPr lang="en-US" altLang="zh-TW" b="1">
                <a:solidFill>
                  <a:srgbClr val="003399"/>
                </a:solidFill>
                <a:latin typeface="Courier New" panose="02070309020205020404" pitchFamily="49" charset="0"/>
                <a:ea typeface="新細明體" panose="02020500000000000000" pitchFamily="18" charset="-120"/>
              </a:rPr>
              <a:t>		</a:t>
            </a:r>
            <a:r>
              <a:rPr lang="en-US" altLang="zh-TW" b="1">
                <a:latin typeface="Courier New" panose="02070309020205020404" pitchFamily="49" charset="0"/>
                <a:ea typeface="新細明體" panose="02020500000000000000" pitchFamily="18" charset="-120"/>
              </a:rPr>
              <a:t>0001</a:t>
            </a:r>
          </a:p>
          <a:p>
            <a:r>
              <a:rPr lang="en-US" altLang="zh-TW" b="1">
                <a:solidFill>
                  <a:srgbClr val="003399"/>
                </a:solidFill>
                <a:latin typeface="Courier New" panose="02070309020205020404" pitchFamily="49" charset="0"/>
                <a:ea typeface="新細明體" panose="02020500000000000000" pitchFamily="18" charset="-120"/>
              </a:rPr>
              <a:t>14: CA18</a:t>
            </a:r>
            <a:r>
              <a:rPr lang="en-US" altLang="zh-TW" b="1">
                <a:latin typeface="Courier New" panose="02070309020205020404" pitchFamily="49" charset="0"/>
                <a:ea typeface="新細明體" panose="02020500000000000000" pitchFamily="18" charset="-120"/>
              </a:rPr>
              <a:t>   if (RA == 0) pc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18</a:t>
            </a:r>
            <a:endParaRPr lang="en-US" altLang="zh-TW" b="1">
              <a:solidFill>
                <a:srgbClr val="006600"/>
              </a:solidFill>
              <a:latin typeface="Courier New" panose="02070309020205020404" pitchFamily="49" charset="0"/>
              <a:ea typeface="新細明體" panose="02020500000000000000" pitchFamily="18" charset="-120"/>
            </a:endParaRPr>
          </a:p>
          <a:p>
            <a:r>
              <a:rPr lang="en-US" altLang="zh-TW" b="1">
                <a:solidFill>
                  <a:srgbClr val="003399"/>
                </a:solidFill>
                <a:latin typeface="Courier New" panose="02070309020205020404" pitchFamily="49" charset="0"/>
                <a:ea typeface="新細明體" panose="02020500000000000000" pitchFamily="18" charset="-120"/>
              </a:rPr>
              <a:t>15: 1CCB</a:t>
            </a:r>
            <a:r>
              <a:rPr lang="en-US" altLang="zh-TW" b="1">
                <a:latin typeface="Courier New" panose="02070309020205020404" pitchFamily="49" charset="0"/>
                <a:ea typeface="新細明體" panose="02020500000000000000" pitchFamily="18" charset="-120"/>
              </a:rPr>
              <a:t>   RC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RC + RB					0009</a:t>
            </a:r>
            <a:endParaRPr lang="en-US" altLang="zh-TW" b="1">
              <a:solidFill>
                <a:srgbClr val="006600"/>
              </a:solidFill>
              <a:latin typeface="Courier New" panose="02070309020205020404" pitchFamily="49" charset="0"/>
              <a:ea typeface="新細明體" panose="02020500000000000000" pitchFamily="18" charset="-120"/>
            </a:endParaRPr>
          </a:p>
          <a:p>
            <a:r>
              <a:rPr lang="en-US" altLang="zh-TW" b="1">
                <a:solidFill>
                  <a:srgbClr val="003399"/>
                </a:solidFill>
                <a:latin typeface="Courier New" panose="02070309020205020404" pitchFamily="49" charset="0"/>
                <a:ea typeface="新細明體" panose="02020500000000000000" pitchFamily="18" charset="-120"/>
              </a:rPr>
              <a:t>16: 2AA1</a:t>
            </a:r>
            <a:r>
              <a:rPr lang="en-US" altLang="zh-TW" b="1">
                <a:latin typeface="Courier New" panose="02070309020205020404" pitchFamily="49" charset="0"/>
                <a:ea typeface="新細明體" panose="02020500000000000000" pitchFamily="18" charset="-120"/>
              </a:rPr>
              <a:t>   RA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RA – R1			0002</a:t>
            </a:r>
            <a:endParaRPr lang="en-US" altLang="zh-TW" b="1">
              <a:solidFill>
                <a:srgbClr val="006600"/>
              </a:solidFill>
              <a:latin typeface="Courier New" panose="02070309020205020404" pitchFamily="49" charset="0"/>
              <a:ea typeface="新細明體" panose="02020500000000000000" pitchFamily="18" charset="-120"/>
            </a:endParaRPr>
          </a:p>
          <a:p>
            <a:r>
              <a:rPr lang="en-US" altLang="zh-TW" b="1">
                <a:solidFill>
                  <a:srgbClr val="003399"/>
                </a:solidFill>
                <a:latin typeface="Courier New" panose="02070309020205020404" pitchFamily="49" charset="0"/>
                <a:ea typeface="新細明體" panose="02020500000000000000" pitchFamily="18" charset="-120"/>
              </a:rPr>
              <a:t>17: C014</a:t>
            </a:r>
            <a:r>
              <a:rPr lang="en-US" altLang="zh-TW" b="1">
                <a:latin typeface="Courier New" panose="02070309020205020404" pitchFamily="49" charset="0"/>
                <a:ea typeface="新細明體" panose="02020500000000000000" pitchFamily="18" charset="-120"/>
              </a:rPr>
              <a:t>   pc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14</a:t>
            </a:r>
            <a:endParaRPr lang="en-US" altLang="zh-TW" b="1">
              <a:solidFill>
                <a:srgbClr val="006600"/>
              </a:solidFill>
              <a:latin typeface="Courier New" panose="02070309020205020404" pitchFamily="49" charset="0"/>
              <a:ea typeface="新細明體" panose="02020500000000000000" pitchFamily="18" charset="-120"/>
            </a:endParaRPr>
          </a:p>
          <a:p>
            <a:r>
              <a:rPr lang="en-US" altLang="zh-TW" b="1">
                <a:solidFill>
                  <a:srgbClr val="003399"/>
                </a:solidFill>
                <a:latin typeface="Courier New" panose="02070309020205020404" pitchFamily="49" charset="0"/>
                <a:ea typeface="新細明體" panose="02020500000000000000" pitchFamily="18" charset="-120"/>
              </a:rPr>
              <a:t>14: CA18</a:t>
            </a:r>
            <a:r>
              <a:rPr lang="en-US" altLang="zh-TW" b="1">
                <a:latin typeface="Courier New" panose="02070309020205020404" pitchFamily="49" charset="0"/>
                <a:ea typeface="新細明體" panose="02020500000000000000" pitchFamily="18" charset="-120"/>
              </a:rPr>
              <a:t>   if (RA == 0) pc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18</a:t>
            </a:r>
            <a:endParaRPr lang="en-US" altLang="zh-TW" b="1">
              <a:solidFill>
                <a:srgbClr val="006600"/>
              </a:solidFill>
              <a:latin typeface="Courier New" panose="02070309020205020404" pitchFamily="49" charset="0"/>
              <a:ea typeface="新細明體" panose="02020500000000000000" pitchFamily="18" charset="-120"/>
            </a:endParaRPr>
          </a:p>
          <a:p>
            <a:r>
              <a:rPr lang="en-US" altLang="zh-TW" b="1">
                <a:solidFill>
                  <a:srgbClr val="003399"/>
                </a:solidFill>
                <a:latin typeface="Courier New" panose="02070309020205020404" pitchFamily="49" charset="0"/>
                <a:ea typeface="新細明體" panose="02020500000000000000" pitchFamily="18" charset="-120"/>
              </a:rPr>
              <a:t>15: 1CCB</a:t>
            </a:r>
            <a:r>
              <a:rPr lang="en-US" altLang="zh-TW" b="1">
                <a:latin typeface="Courier New" panose="02070309020205020404" pitchFamily="49" charset="0"/>
                <a:ea typeface="新細明體" panose="02020500000000000000" pitchFamily="18" charset="-120"/>
              </a:rPr>
              <a:t>   RC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RC + RB					0012</a:t>
            </a:r>
            <a:endParaRPr lang="en-US" altLang="zh-TW" b="1">
              <a:solidFill>
                <a:srgbClr val="006600"/>
              </a:solidFill>
              <a:latin typeface="Courier New" panose="02070309020205020404" pitchFamily="49" charset="0"/>
              <a:ea typeface="新細明體" panose="02020500000000000000" pitchFamily="18" charset="-120"/>
            </a:endParaRPr>
          </a:p>
          <a:p>
            <a:r>
              <a:rPr lang="en-US" altLang="zh-TW" b="1">
                <a:solidFill>
                  <a:srgbClr val="003399"/>
                </a:solidFill>
                <a:latin typeface="Courier New" panose="02070309020205020404" pitchFamily="49" charset="0"/>
                <a:ea typeface="新細明體" panose="02020500000000000000" pitchFamily="18" charset="-120"/>
              </a:rPr>
              <a:t>16: 2AA1</a:t>
            </a:r>
            <a:r>
              <a:rPr lang="en-US" altLang="zh-TW" b="1">
                <a:latin typeface="Courier New" panose="02070309020205020404" pitchFamily="49" charset="0"/>
                <a:ea typeface="新細明體" panose="02020500000000000000" pitchFamily="18" charset="-120"/>
              </a:rPr>
              <a:t>   RA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RA – R1			0001</a:t>
            </a:r>
            <a:endParaRPr lang="en-US" altLang="zh-TW" b="1">
              <a:solidFill>
                <a:srgbClr val="006600"/>
              </a:solidFill>
              <a:latin typeface="Courier New" panose="02070309020205020404" pitchFamily="49" charset="0"/>
              <a:ea typeface="新細明體" panose="02020500000000000000" pitchFamily="18" charset="-120"/>
            </a:endParaRPr>
          </a:p>
          <a:p>
            <a:r>
              <a:rPr lang="en-US" altLang="zh-TW" b="1">
                <a:solidFill>
                  <a:srgbClr val="003399"/>
                </a:solidFill>
                <a:latin typeface="Courier New" panose="02070309020205020404" pitchFamily="49" charset="0"/>
                <a:ea typeface="新細明體" panose="02020500000000000000" pitchFamily="18" charset="-120"/>
              </a:rPr>
              <a:t>17: C014</a:t>
            </a:r>
            <a:r>
              <a:rPr lang="en-US" altLang="zh-TW" b="1">
                <a:latin typeface="Courier New" panose="02070309020205020404" pitchFamily="49" charset="0"/>
                <a:ea typeface="新細明體" panose="02020500000000000000" pitchFamily="18" charset="-120"/>
              </a:rPr>
              <a:t>   pc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14</a:t>
            </a:r>
            <a:endParaRPr lang="en-US" altLang="zh-TW" b="1">
              <a:solidFill>
                <a:srgbClr val="006600"/>
              </a:solidFill>
              <a:latin typeface="Courier New" panose="02070309020205020404" pitchFamily="49" charset="0"/>
              <a:ea typeface="新細明體" panose="02020500000000000000" pitchFamily="18" charset="-120"/>
            </a:endParaRPr>
          </a:p>
          <a:p>
            <a:r>
              <a:rPr lang="en-US" altLang="zh-TW" b="1">
                <a:solidFill>
                  <a:srgbClr val="003399"/>
                </a:solidFill>
                <a:latin typeface="Courier New" panose="02070309020205020404" pitchFamily="49" charset="0"/>
                <a:ea typeface="新細明體" panose="02020500000000000000" pitchFamily="18" charset="-120"/>
              </a:rPr>
              <a:t>14: CA18</a:t>
            </a:r>
            <a:r>
              <a:rPr lang="en-US" altLang="zh-TW" b="1">
                <a:latin typeface="Courier New" panose="02070309020205020404" pitchFamily="49" charset="0"/>
                <a:ea typeface="新細明體" panose="02020500000000000000" pitchFamily="18" charset="-120"/>
              </a:rPr>
              <a:t>   if (RA == 0) pc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18</a:t>
            </a:r>
            <a:endParaRPr lang="en-US" altLang="zh-TW" b="1">
              <a:solidFill>
                <a:srgbClr val="006600"/>
              </a:solidFill>
              <a:latin typeface="Courier New" panose="02070309020205020404" pitchFamily="49" charset="0"/>
              <a:ea typeface="新細明體" panose="02020500000000000000" pitchFamily="18" charset="-120"/>
            </a:endParaRPr>
          </a:p>
          <a:p>
            <a:r>
              <a:rPr lang="en-US" altLang="zh-TW" b="1">
                <a:solidFill>
                  <a:srgbClr val="003399"/>
                </a:solidFill>
                <a:latin typeface="Courier New" panose="02070309020205020404" pitchFamily="49" charset="0"/>
                <a:ea typeface="新細明體" panose="02020500000000000000" pitchFamily="18" charset="-120"/>
              </a:rPr>
              <a:t>15: 1CCB</a:t>
            </a:r>
            <a:r>
              <a:rPr lang="en-US" altLang="zh-TW" b="1">
                <a:latin typeface="Courier New" panose="02070309020205020404" pitchFamily="49" charset="0"/>
                <a:ea typeface="新細明體" panose="02020500000000000000" pitchFamily="18" charset="-120"/>
              </a:rPr>
              <a:t>   RC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RC + RB					001B</a:t>
            </a:r>
            <a:endParaRPr lang="en-US" altLang="zh-TW" b="1">
              <a:solidFill>
                <a:srgbClr val="006600"/>
              </a:solidFill>
              <a:latin typeface="Courier New" panose="02070309020205020404" pitchFamily="49" charset="0"/>
              <a:ea typeface="新細明體" panose="02020500000000000000" pitchFamily="18" charset="-120"/>
            </a:endParaRPr>
          </a:p>
          <a:p>
            <a:r>
              <a:rPr lang="en-US" altLang="zh-TW" b="1">
                <a:solidFill>
                  <a:srgbClr val="003399"/>
                </a:solidFill>
                <a:latin typeface="Courier New" panose="02070309020205020404" pitchFamily="49" charset="0"/>
                <a:ea typeface="新細明體" panose="02020500000000000000" pitchFamily="18" charset="-120"/>
              </a:rPr>
              <a:t>16: 2AA1</a:t>
            </a:r>
            <a:r>
              <a:rPr lang="en-US" altLang="zh-TW" b="1">
                <a:latin typeface="Courier New" panose="02070309020205020404" pitchFamily="49" charset="0"/>
                <a:ea typeface="新細明體" panose="02020500000000000000" pitchFamily="18" charset="-120"/>
              </a:rPr>
              <a:t>   RA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RA – R1			0000</a:t>
            </a:r>
            <a:endParaRPr lang="en-US" altLang="zh-TW" b="1">
              <a:solidFill>
                <a:srgbClr val="006600"/>
              </a:solidFill>
              <a:latin typeface="Courier New" panose="02070309020205020404" pitchFamily="49" charset="0"/>
              <a:ea typeface="新細明體" panose="02020500000000000000" pitchFamily="18" charset="-120"/>
            </a:endParaRPr>
          </a:p>
          <a:p>
            <a:r>
              <a:rPr lang="en-US" altLang="zh-TW" b="1">
                <a:solidFill>
                  <a:srgbClr val="003399"/>
                </a:solidFill>
                <a:latin typeface="Courier New" panose="02070309020205020404" pitchFamily="49" charset="0"/>
                <a:ea typeface="新細明體" panose="02020500000000000000" pitchFamily="18" charset="-120"/>
              </a:rPr>
              <a:t>17: C014</a:t>
            </a:r>
            <a:r>
              <a:rPr lang="en-US" altLang="zh-TW" b="1">
                <a:latin typeface="Courier New" panose="02070309020205020404" pitchFamily="49" charset="0"/>
                <a:ea typeface="新細明體" panose="02020500000000000000" pitchFamily="18" charset="-120"/>
              </a:rPr>
              <a:t>   pc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14</a:t>
            </a:r>
            <a:endParaRPr lang="en-US" altLang="zh-TW" b="1">
              <a:solidFill>
                <a:srgbClr val="006600"/>
              </a:solidFill>
              <a:latin typeface="Courier New" panose="02070309020205020404" pitchFamily="49" charset="0"/>
              <a:ea typeface="新細明體" panose="02020500000000000000" pitchFamily="18" charset="-120"/>
            </a:endParaRPr>
          </a:p>
          <a:p>
            <a:r>
              <a:rPr lang="en-US" altLang="zh-TW" b="1">
                <a:solidFill>
                  <a:srgbClr val="003399"/>
                </a:solidFill>
                <a:latin typeface="Courier New" panose="02070309020205020404" pitchFamily="49" charset="0"/>
                <a:ea typeface="新細明體" panose="02020500000000000000" pitchFamily="18" charset="-120"/>
              </a:rPr>
              <a:t>14: CA18</a:t>
            </a:r>
            <a:r>
              <a:rPr lang="en-US" altLang="zh-TW" b="1">
                <a:latin typeface="Courier New" panose="02070309020205020404" pitchFamily="49" charset="0"/>
                <a:ea typeface="新細明體" panose="02020500000000000000" pitchFamily="18" charset="-120"/>
              </a:rPr>
              <a:t>   if (RA == 0) pc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18</a:t>
            </a:r>
            <a:endParaRPr lang="en-US" altLang="zh-TW" b="1">
              <a:solidFill>
                <a:srgbClr val="006600"/>
              </a:solidFill>
              <a:latin typeface="Courier New" panose="02070309020205020404" pitchFamily="49" charset="0"/>
              <a:ea typeface="新細明體" panose="02020500000000000000" pitchFamily="18" charset="-120"/>
            </a:endParaRPr>
          </a:p>
          <a:p>
            <a:r>
              <a:rPr lang="en-US" altLang="zh-TW" b="1">
                <a:solidFill>
                  <a:srgbClr val="003399"/>
                </a:solidFill>
                <a:latin typeface="Courier New" panose="02070309020205020404" pitchFamily="49" charset="0"/>
                <a:ea typeface="新細明體" panose="02020500000000000000" pitchFamily="18" charset="-120"/>
              </a:rPr>
              <a:t>18: 9CFF</a:t>
            </a:r>
            <a:r>
              <a:rPr lang="en-US" altLang="zh-TW" b="1">
                <a:latin typeface="Courier New" panose="02070309020205020404" pitchFamily="49" charset="0"/>
                <a:ea typeface="新細明體" panose="02020500000000000000" pitchFamily="18" charset="-120"/>
              </a:rPr>
              <a:t>   mem[FF]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RC</a:t>
            </a:r>
          </a:p>
          <a:p>
            <a:r>
              <a:rPr lang="en-US" altLang="zh-TW" b="1">
                <a:solidFill>
                  <a:srgbClr val="003399"/>
                </a:solidFill>
                <a:latin typeface="Courier New" panose="02070309020205020404" pitchFamily="49" charset="0"/>
                <a:ea typeface="新細明體" panose="02020500000000000000" pitchFamily="18" charset="-120"/>
              </a:rPr>
              <a:t>19: 0000</a:t>
            </a:r>
            <a:r>
              <a:rPr lang="en-US" altLang="zh-TW" b="1">
                <a:latin typeface="Courier New" panose="02070309020205020404" pitchFamily="49" charset="0"/>
                <a:ea typeface="新細明體" panose="02020500000000000000" pitchFamily="18" charset="-120"/>
              </a:rPr>
              <a:t>   halt</a:t>
            </a:r>
          </a:p>
        </p:txBody>
      </p:sp>
      <p:sp>
        <p:nvSpPr>
          <p:cNvPr id="66563" name="Rectangle 13">
            <a:extLst>
              <a:ext uri="{FF2B5EF4-FFF2-40B4-BE49-F238E27FC236}">
                <a16:creationId xmlns:a16="http://schemas.microsoft.com/office/drawing/2014/main" id="{5E8CF5FB-7A4B-4378-A796-897B7F909905}"/>
              </a:ext>
            </a:extLst>
          </p:cNvPr>
          <p:cNvSpPr>
            <a:spLocks noGrp="1" noChangeArrowheads="1"/>
          </p:cNvSpPr>
          <p:nvPr>
            <p:ph type="title"/>
          </p:nvPr>
        </p:nvSpPr>
        <p:spPr/>
        <p:txBody>
          <a:bodyPr/>
          <a:lstStyle/>
          <a:p>
            <a:r>
              <a:rPr lang="en-US" altLang="zh-TW">
                <a:ea typeface="新細明體" panose="02020500000000000000" pitchFamily="18" charset="-120"/>
              </a:rPr>
              <a:t>Step-By-Step Trace</a:t>
            </a:r>
            <a:endParaRPr lang="en-US" altLang="zh-TW">
              <a:latin typeface="Courier New" panose="02070309020205020404" pitchFamily="49" charset="0"/>
              <a:ea typeface="新細明體" panose="02020500000000000000" pitchFamily="18" charset="-120"/>
            </a:endParaRPr>
          </a:p>
        </p:txBody>
      </p:sp>
      <p:sp>
        <p:nvSpPr>
          <p:cNvPr id="66564" name="Text Box 18">
            <a:extLst>
              <a:ext uri="{FF2B5EF4-FFF2-40B4-BE49-F238E27FC236}">
                <a16:creationId xmlns:a16="http://schemas.microsoft.com/office/drawing/2014/main" id="{811823ED-8FE1-4C9B-A52D-864FBD008A22}"/>
              </a:ext>
            </a:extLst>
          </p:cNvPr>
          <p:cNvSpPr txBox="1">
            <a:spLocks noChangeArrowheads="1"/>
          </p:cNvSpPr>
          <p:nvPr/>
        </p:nvSpPr>
        <p:spPr bwMode="auto">
          <a:xfrm>
            <a:off x="3360738" y="6180138"/>
            <a:ext cx="16430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0" tIns="0" rIns="0" bIns="0">
            <a:spAutoFit/>
          </a:bodyPr>
          <a:lstStyle>
            <a:lvl1pPr defTabSz="1019175">
              <a:defRPr kumimoji="1" sz="1600">
                <a:solidFill>
                  <a:schemeClr val="tx1"/>
                </a:solidFill>
                <a:latin typeface="Comic Sans MS" panose="030F0702030302020204" pitchFamily="66" charset="0"/>
              </a:defRPr>
            </a:lvl1pPr>
            <a:lvl2pPr marL="742950" indent="-285750" defTabSz="1019175">
              <a:defRPr kumimoji="1" sz="1600">
                <a:solidFill>
                  <a:schemeClr val="tx1"/>
                </a:solidFill>
                <a:latin typeface="Comic Sans MS" panose="030F0702030302020204" pitchFamily="66" charset="0"/>
              </a:defRPr>
            </a:lvl2pPr>
            <a:lvl3pPr marL="1143000" indent="-228600" defTabSz="1019175">
              <a:defRPr kumimoji="1" sz="1600">
                <a:solidFill>
                  <a:schemeClr val="tx1"/>
                </a:solidFill>
                <a:latin typeface="Comic Sans MS" panose="030F0702030302020204" pitchFamily="66" charset="0"/>
              </a:defRPr>
            </a:lvl3pPr>
            <a:lvl4pPr marL="1600200" indent="-228600" defTabSz="1019175">
              <a:defRPr kumimoji="1" sz="1600">
                <a:solidFill>
                  <a:schemeClr val="tx1"/>
                </a:solidFill>
                <a:latin typeface="Comic Sans MS" panose="030F0702030302020204" pitchFamily="66" charset="0"/>
              </a:defRPr>
            </a:lvl4pPr>
            <a:lvl5pPr marL="2057400" indent="-228600" defTabSz="1019175">
              <a:defRPr kumimoji="1" sz="1600">
                <a:solidFill>
                  <a:schemeClr val="tx1"/>
                </a:solidFill>
                <a:latin typeface="Comic Sans MS" panose="030F0702030302020204" pitchFamily="66" charset="0"/>
              </a:defRPr>
            </a:lvl5pPr>
            <a:lvl6pPr marL="25146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spcBef>
                <a:spcPct val="50000"/>
              </a:spcBef>
            </a:pPr>
            <a:r>
              <a:rPr lang="en-US" altLang="zh-TW">
                <a:ea typeface="新細明體" panose="02020500000000000000" pitchFamily="18" charset="-120"/>
              </a:rPr>
              <a:t>multiply.toy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投影片編號版面配置區 3">
            <a:extLst>
              <a:ext uri="{FF2B5EF4-FFF2-40B4-BE49-F238E27FC236}">
                <a16:creationId xmlns:a16="http://schemas.microsoft.com/office/drawing/2014/main" id="{2A030B85-43FE-4813-AD91-8E6BBE3822B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EE9BEF74-1743-4B77-992F-6AAF57B538F8}" type="slidenum">
              <a:rPr lang="zh-TW" altLang="en-US" sz="800" smtClean="0"/>
              <a:pPr/>
              <a:t>27</a:t>
            </a:fld>
            <a:endParaRPr lang="en-US" altLang="zh-TW" sz="1400"/>
          </a:p>
        </p:txBody>
      </p:sp>
      <p:sp>
        <p:nvSpPr>
          <p:cNvPr id="68610" name="Rectangle 2">
            <a:extLst>
              <a:ext uri="{FF2B5EF4-FFF2-40B4-BE49-F238E27FC236}">
                <a16:creationId xmlns:a16="http://schemas.microsoft.com/office/drawing/2014/main" id="{2023EA3E-B2C5-484A-97F4-6B841A04B89C}"/>
              </a:ext>
            </a:extLst>
          </p:cNvPr>
          <p:cNvSpPr>
            <a:spLocks noGrp="1" noChangeArrowheads="1"/>
          </p:cNvSpPr>
          <p:nvPr>
            <p:ph type="title"/>
          </p:nvPr>
        </p:nvSpPr>
        <p:spPr/>
        <p:txBody>
          <a:bodyPr/>
          <a:lstStyle/>
          <a:p>
            <a:r>
              <a:rPr lang="en-US" altLang="zh-TW">
                <a:ea typeface="新細明體" panose="02020500000000000000" pitchFamily="18" charset="-120"/>
              </a:rPr>
              <a:t>An Efficient Multiplication Algorithm</a:t>
            </a:r>
          </a:p>
        </p:txBody>
      </p:sp>
      <p:sp>
        <p:nvSpPr>
          <p:cNvPr id="68611" name="Rectangle 3">
            <a:extLst>
              <a:ext uri="{FF2B5EF4-FFF2-40B4-BE49-F238E27FC236}">
                <a16:creationId xmlns:a16="http://schemas.microsoft.com/office/drawing/2014/main" id="{24DF31FE-463C-4E22-B225-CABEA1594E81}"/>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Inefficient multiply.</a:t>
            </a:r>
          </a:p>
          <a:p>
            <a:pPr lvl="1"/>
            <a:r>
              <a:rPr lang="en-US" altLang="zh-TW">
                <a:ea typeface="新細明體" panose="02020500000000000000" pitchFamily="18" charset="-120"/>
              </a:rPr>
              <a:t>Brute force multiplication algorithm loops </a:t>
            </a:r>
            <a:r>
              <a:rPr lang="en-US" altLang="zh-TW" b="1">
                <a:latin typeface="Courier New" panose="02070309020205020404" pitchFamily="49" charset="0"/>
                <a:ea typeface="新細明體" panose="02020500000000000000" pitchFamily="18" charset="-120"/>
              </a:rPr>
              <a:t>a</a:t>
            </a:r>
            <a:r>
              <a:rPr lang="en-US" altLang="zh-TW">
                <a:ea typeface="新細明體" panose="02020500000000000000" pitchFamily="18" charset="-120"/>
              </a:rPr>
              <a:t> times.</a:t>
            </a:r>
          </a:p>
          <a:p>
            <a:pPr lvl="1"/>
            <a:r>
              <a:rPr lang="en-US" altLang="zh-TW">
                <a:ea typeface="新細明體" panose="02020500000000000000" pitchFamily="18" charset="-120"/>
              </a:rPr>
              <a:t>In worst case, 65,535 additions!</a:t>
            </a:r>
          </a:p>
          <a:p>
            <a:pPr lvl="2"/>
            <a:endParaRPr lang="en-US" altLang="zh-TW">
              <a:ea typeface="新細明體" panose="02020500000000000000" pitchFamily="18" charset="-120"/>
            </a:endParaRPr>
          </a:p>
          <a:p>
            <a:pPr lvl="2"/>
            <a:endParaRPr lang="en-US" altLang="zh-TW">
              <a:ea typeface="新細明體" panose="02020500000000000000" pitchFamily="18" charset="-120"/>
            </a:endParaRPr>
          </a:p>
          <a:p>
            <a:pPr marL="0" indent="0"/>
            <a:r>
              <a:rPr lang="en-US" altLang="zh-TW">
                <a:ea typeface="新細明體" panose="02020500000000000000" pitchFamily="18" charset="-120"/>
              </a:rPr>
              <a:t>"Grade-school" multiplication.</a:t>
            </a:r>
          </a:p>
          <a:p>
            <a:pPr lvl="1"/>
            <a:r>
              <a:rPr lang="en-US" altLang="zh-TW">
                <a:ea typeface="新細明體" panose="02020500000000000000" pitchFamily="18" charset="-120"/>
              </a:rPr>
              <a:t>Always 16 additions to multiply 16-bit integers.</a:t>
            </a:r>
          </a:p>
          <a:p>
            <a:pPr marL="0" indent="0"/>
            <a:endParaRPr lang="zh-TW" altLang="en-US">
              <a:ea typeface="新細明體" panose="02020500000000000000" pitchFamily="18" charset="-120"/>
            </a:endParaRPr>
          </a:p>
        </p:txBody>
      </p:sp>
      <p:sp>
        <p:nvSpPr>
          <p:cNvPr id="68612" name="Rectangle 4">
            <a:extLst>
              <a:ext uri="{FF2B5EF4-FFF2-40B4-BE49-F238E27FC236}">
                <a16:creationId xmlns:a16="http://schemas.microsoft.com/office/drawing/2014/main" id="{5430FB96-A499-4494-B965-5C871A0768B3}"/>
              </a:ext>
            </a:extLst>
          </p:cNvPr>
          <p:cNvSpPr>
            <a:spLocks noChangeArrowheads="1"/>
          </p:cNvSpPr>
          <p:nvPr/>
        </p:nvSpPr>
        <p:spPr bwMode="auto">
          <a:xfrm>
            <a:off x="7543800" y="3632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ea typeface="新細明體" panose="02020500000000000000" pitchFamily="18" charset="-120"/>
              </a:rPr>
              <a:t>1</a:t>
            </a:r>
            <a:endParaRPr lang="en-US" altLang="zh-TW" baseline="-25000">
              <a:ea typeface="新細明體" panose="02020500000000000000" pitchFamily="18" charset="-120"/>
            </a:endParaRPr>
          </a:p>
        </p:txBody>
      </p:sp>
      <p:sp>
        <p:nvSpPr>
          <p:cNvPr id="68613" name="Rectangle 5">
            <a:extLst>
              <a:ext uri="{FF2B5EF4-FFF2-40B4-BE49-F238E27FC236}">
                <a16:creationId xmlns:a16="http://schemas.microsoft.com/office/drawing/2014/main" id="{05E5228A-65FE-4714-9215-A2DC6449DEA0}"/>
              </a:ext>
            </a:extLst>
          </p:cNvPr>
          <p:cNvSpPr>
            <a:spLocks noChangeArrowheads="1"/>
          </p:cNvSpPr>
          <p:nvPr/>
        </p:nvSpPr>
        <p:spPr bwMode="auto">
          <a:xfrm>
            <a:off x="7543800" y="4013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ea typeface="新細明體" panose="02020500000000000000" pitchFamily="18" charset="-120"/>
              </a:rPr>
              <a:t>1</a:t>
            </a:r>
            <a:endParaRPr lang="en-US" altLang="zh-TW" baseline="-25000">
              <a:ea typeface="新細明體" panose="02020500000000000000" pitchFamily="18" charset="-120"/>
            </a:endParaRPr>
          </a:p>
        </p:txBody>
      </p:sp>
      <p:sp>
        <p:nvSpPr>
          <p:cNvPr id="68614" name="Rectangle 6">
            <a:extLst>
              <a:ext uri="{FF2B5EF4-FFF2-40B4-BE49-F238E27FC236}">
                <a16:creationId xmlns:a16="http://schemas.microsoft.com/office/drawing/2014/main" id="{C387FC78-2040-459E-A123-139DBA64F465}"/>
              </a:ext>
            </a:extLst>
          </p:cNvPr>
          <p:cNvSpPr>
            <a:spLocks noChangeArrowheads="1"/>
          </p:cNvSpPr>
          <p:nvPr/>
        </p:nvSpPr>
        <p:spPr bwMode="auto">
          <a:xfrm>
            <a:off x="7543800" y="4394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1</a:t>
            </a:r>
            <a:endParaRPr lang="en-US" altLang="zh-TW" baseline="-25000">
              <a:solidFill>
                <a:srgbClr val="003399"/>
              </a:solidFill>
              <a:ea typeface="新細明體" panose="02020500000000000000" pitchFamily="18" charset="-120"/>
            </a:endParaRPr>
          </a:p>
        </p:txBody>
      </p:sp>
      <p:sp>
        <p:nvSpPr>
          <p:cNvPr id="68615" name="Rectangle 7">
            <a:extLst>
              <a:ext uri="{FF2B5EF4-FFF2-40B4-BE49-F238E27FC236}">
                <a16:creationId xmlns:a16="http://schemas.microsoft.com/office/drawing/2014/main" id="{39E145E2-4081-4F06-9DB1-05970D6F8E4E}"/>
              </a:ext>
            </a:extLst>
          </p:cNvPr>
          <p:cNvSpPr>
            <a:spLocks noChangeArrowheads="1"/>
          </p:cNvSpPr>
          <p:nvPr/>
        </p:nvSpPr>
        <p:spPr bwMode="auto">
          <a:xfrm>
            <a:off x="7315200" y="3632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ea typeface="新細明體" panose="02020500000000000000" pitchFamily="18" charset="-120"/>
              </a:rPr>
              <a:t>1</a:t>
            </a:r>
            <a:endParaRPr lang="en-US" altLang="zh-TW" baseline="-25000">
              <a:ea typeface="新細明體" panose="02020500000000000000" pitchFamily="18" charset="-120"/>
            </a:endParaRPr>
          </a:p>
        </p:txBody>
      </p:sp>
      <p:sp>
        <p:nvSpPr>
          <p:cNvPr id="68616" name="Rectangle 8">
            <a:extLst>
              <a:ext uri="{FF2B5EF4-FFF2-40B4-BE49-F238E27FC236}">
                <a16:creationId xmlns:a16="http://schemas.microsoft.com/office/drawing/2014/main" id="{E401AF24-FA5D-4C99-AFD2-58A347F149F6}"/>
              </a:ext>
            </a:extLst>
          </p:cNvPr>
          <p:cNvSpPr>
            <a:spLocks noChangeArrowheads="1"/>
          </p:cNvSpPr>
          <p:nvPr/>
        </p:nvSpPr>
        <p:spPr bwMode="auto">
          <a:xfrm>
            <a:off x="7315200" y="4013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ea typeface="新細明體" panose="02020500000000000000" pitchFamily="18" charset="-120"/>
              </a:rPr>
              <a:t>0</a:t>
            </a:r>
            <a:endParaRPr lang="en-US" altLang="zh-TW" baseline="-25000">
              <a:ea typeface="新細明體" panose="02020500000000000000" pitchFamily="18" charset="-120"/>
            </a:endParaRPr>
          </a:p>
        </p:txBody>
      </p:sp>
      <p:sp>
        <p:nvSpPr>
          <p:cNvPr id="68617" name="Rectangle 9">
            <a:extLst>
              <a:ext uri="{FF2B5EF4-FFF2-40B4-BE49-F238E27FC236}">
                <a16:creationId xmlns:a16="http://schemas.microsoft.com/office/drawing/2014/main" id="{135F9DAA-7166-429C-A05E-8FBCC75562A6}"/>
              </a:ext>
            </a:extLst>
          </p:cNvPr>
          <p:cNvSpPr>
            <a:spLocks noChangeArrowheads="1"/>
          </p:cNvSpPr>
          <p:nvPr/>
        </p:nvSpPr>
        <p:spPr bwMode="auto">
          <a:xfrm>
            <a:off x="7315200" y="4394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1</a:t>
            </a:r>
            <a:endParaRPr lang="en-US" altLang="zh-TW" baseline="-25000">
              <a:solidFill>
                <a:srgbClr val="003399"/>
              </a:solidFill>
              <a:ea typeface="新細明體" panose="02020500000000000000" pitchFamily="18" charset="-120"/>
            </a:endParaRPr>
          </a:p>
        </p:txBody>
      </p:sp>
      <p:sp>
        <p:nvSpPr>
          <p:cNvPr id="68618" name="Rectangle 10">
            <a:extLst>
              <a:ext uri="{FF2B5EF4-FFF2-40B4-BE49-F238E27FC236}">
                <a16:creationId xmlns:a16="http://schemas.microsoft.com/office/drawing/2014/main" id="{DE09C59C-C63A-408C-B9DE-3B0A67E64DAF}"/>
              </a:ext>
            </a:extLst>
          </p:cNvPr>
          <p:cNvSpPr>
            <a:spLocks noChangeArrowheads="1"/>
          </p:cNvSpPr>
          <p:nvPr/>
        </p:nvSpPr>
        <p:spPr bwMode="auto">
          <a:xfrm>
            <a:off x="7086600" y="3632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ea typeface="新細明體" panose="02020500000000000000" pitchFamily="18" charset="-120"/>
              </a:rPr>
              <a:t>0</a:t>
            </a:r>
            <a:endParaRPr lang="en-US" altLang="zh-TW" baseline="-25000">
              <a:ea typeface="新細明體" panose="02020500000000000000" pitchFamily="18" charset="-120"/>
            </a:endParaRPr>
          </a:p>
        </p:txBody>
      </p:sp>
      <p:sp>
        <p:nvSpPr>
          <p:cNvPr id="68619" name="Rectangle 11">
            <a:extLst>
              <a:ext uri="{FF2B5EF4-FFF2-40B4-BE49-F238E27FC236}">
                <a16:creationId xmlns:a16="http://schemas.microsoft.com/office/drawing/2014/main" id="{0C6B60AD-8AF7-4230-81BC-E529EDC527CC}"/>
              </a:ext>
            </a:extLst>
          </p:cNvPr>
          <p:cNvSpPr>
            <a:spLocks noChangeArrowheads="1"/>
          </p:cNvSpPr>
          <p:nvPr/>
        </p:nvSpPr>
        <p:spPr bwMode="auto">
          <a:xfrm>
            <a:off x="7086600" y="4013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ea typeface="新細明體" panose="02020500000000000000" pitchFamily="18" charset="-120"/>
              </a:rPr>
              <a:t>1</a:t>
            </a:r>
            <a:endParaRPr lang="en-US" altLang="zh-TW" baseline="-25000">
              <a:ea typeface="新細明體" panose="02020500000000000000" pitchFamily="18" charset="-120"/>
            </a:endParaRPr>
          </a:p>
        </p:txBody>
      </p:sp>
      <p:sp>
        <p:nvSpPr>
          <p:cNvPr id="68620" name="Rectangle 12">
            <a:extLst>
              <a:ext uri="{FF2B5EF4-FFF2-40B4-BE49-F238E27FC236}">
                <a16:creationId xmlns:a16="http://schemas.microsoft.com/office/drawing/2014/main" id="{A0FCAA6B-B6E4-4E10-8E30-EB969ED738EB}"/>
              </a:ext>
            </a:extLst>
          </p:cNvPr>
          <p:cNvSpPr>
            <a:spLocks noChangeArrowheads="1"/>
          </p:cNvSpPr>
          <p:nvPr/>
        </p:nvSpPr>
        <p:spPr bwMode="auto">
          <a:xfrm>
            <a:off x="7086600" y="4394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0</a:t>
            </a:r>
            <a:endParaRPr lang="en-US" altLang="zh-TW" baseline="-25000">
              <a:solidFill>
                <a:srgbClr val="003399"/>
              </a:solidFill>
              <a:ea typeface="新細明體" panose="02020500000000000000" pitchFamily="18" charset="-120"/>
            </a:endParaRPr>
          </a:p>
        </p:txBody>
      </p:sp>
      <p:sp>
        <p:nvSpPr>
          <p:cNvPr id="68621" name="Rectangle 13">
            <a:extLst>
              <a:ext uri="{FF2B5EF4-FFF2-40B4-BE49-F238E27FC236}">
                <a16:creationId xmlns:a16="http://schemas.microsoft.com/office/drawing/2014/main" id="{CE45CBF8-C3EC-4585-881D-AC2F49D2CE60}"/>
              </a:ext>
            </a:extLst>
          </p:cNvPr>
          <p:cNvSpPr>
            <a:spLocks noChangeArrowheads="1"/>
          </p:cNvSpPr>
          <p:nvPr/>
        </p:nvSpPr>
        <p:spPr bwMode="auto">
          <a:xfrm>
            <a:off x="6858000" y="3632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ea typeface="新細明體" panose="02020500000000000000" pitchFamily="18" charset="-120"/>
              </a:rPr>
              <a:t>1</a:t>
            </a:r>
            <a:endParaRPr lang="en-US" altLang="zh-TW" baseline="-25000">
              <a:ea typeface="新細明體" panose="02020500000000000000" pitchFamily="18" charset="-120"/>
            </a:endParaRPr>
          </a:p>
        </p:txBody>
      </p:sp>
      <p:sp>
        <p:nvSpPr>
          <p:cNvPr id="68622" name="Rectangle 14">
            <a:extLst>
              <a:ext uri="{FF2B5EF4-FFF2-40B4-BE49-F238E27FC236}">
                <a16:creationId xmlns:a16="http://schemas.microsoft.com/office/drawing/2014/main" id="{A61B0887-A121-41A4-A45E-3BCBEEE27FA7}"/>
              </a:ext>
            </a:extLst>
          </p:cNvPr>
          <p:cNvSpPr>
            <a:spLocks noChangeArrowheads="1"/>
          </p:cNvSpPr>
          <p:nvPr/>
        </p:nvSpPr>
        <p:spPr bwMode="auto">
          <a:xfrm>
            <a:off x="6858000" y="4013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ea typeface="新細明體" panose="02020500000000000000" pitchFamily="18" charset="-120"/>
              </a:rPr>
              <a:t>1</a:t>
            </a:r>
            <a:endParaRPr lang="en-US" altLang="zh-TW" baseline="-25000">
              <a:ea typeface="新細明體" panose="02020500000000000000" pitchFamily="18" charset="-120"/>
            </a:endParaRPr>
          </a:p>
        </p:txBody>
      </p:sp>
      <p:sp>
        <p:nvSpPr>
          <p:cNvPr id="68623" name="Rectangle 15">
            <a:extLst>
              <a:ext uri="{FF2B5EF4-FFF2-40B4-BE49-F238E27FC236}">
                <a16:creationId xmlns:a16="http://schemas.microsoft.com/office/drawing/2014/main" id="{7207E2BE-59A9-48DC-91C5-A96A89FBAA4F}"/>
              </a:ext>
            </a:extLst>
          </p:cNvPr>
          <p:cNvSpPr>
            <a:spLocks noChangeArrowheads="1"/>
          </p:cNvSpPr>
          <p:nvPr/>
        </p:nvSpPr>
        <p:spPr bwMode="auto">
          <a:xfrm>
            <a:off x="6858000" y="4394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1</a:t>
            </a:r>
            <a:endParaRPr lang="en-US" altLang="zh-TW" baseline="-25000">
              <a:solidFill>
                <a:srgbClr val="003399"/>
              </a:solidFill>
              <a:ea typeface="新細明體" panose="02020500000000000000" pitchFamily="18" charset="-120"/>
            </a:endParaRPr>
          </a:p>
        </p:txBody>
      </p:sp>
      <p:sp>
        <p:nvSpPr>
          <p:cNvPr id="68624" name="Rectangle 16">
            <a:extLst>
              <a:ext uri="{FF2B5EF4-FFF2-40B4-BE49-F238E27FC236}">
                <a16:creationId xmlns:a16="http://schemas.microsoft.com/office/drawing/2014/main" id="{9D576A2B-E477-48BB-9045-F9E4B74372CD}"/>
              </a:ext>
            </a:extLst>
          </p:cNvPr>
          <p:cNvSpPr>
            <a:spLocks noChangeArrowheads="1"/>
          </p:cNvSpPr>
          <p:nvPr/>
        </p:nvSpPr>
        <p:spPr bwMode="auto">
          <a:xfrm>
            <a:off x="7315200" y="4775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0</a:t>
            </a:r>
            <a:endParaRPr lang="en-US" altLang="zh-TW" baseline="-25000">
              <a:solidFill>
                <a:srgbClr val="003399"/>
              </a:solidFill>
              <a:ea typeface="新細明體" panose="02020500000000000000" pitchFamily="18" charset="-120"/>
            </a:endParaRPr>
          </a:p>
        </p:txBody>
      </p:sp>
      <p:sp>
        <p:nvSpPr>
          <p:cNvPr id="68625" name="Rectangle 17">
            <a:extLst>
              <a:ext uri="{FF2B5EF4-FFF2-40B4-BE49-F238E27FC236}">
                <a16:creationId xmlns:a16="http://schemas.microsoft.com/office/drawing/2014/main" id="{4E6E097A-5E51-47BD-A647-7376E356FF29}"/>
              </a:ext>
            </a:extLst>
          </p:cNvPr>
          <p:cNvSpPr>
            <a:spLocks noChangeArrowheads="1"/>
          </p:cNvSpPr>
          <p:nvPr/>
        </p:nvSpPr>
        <p:spPr bwMode="auto">
          <a:xfrm>
            <a:off x="7086600" y="4775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0</a:t>
            </a:r>
            <a:endParaRPr lang="en-US" altLang="zh-TW" baseline="-25000">
              <a:solidFill>
                <a:srgbClr val="003399"/>
              </a:solidFill>
              <a:ea typeface="新細明體" panose="02020500000000000000" pitchFamily="18" charset="-120"/>
            </a:endParaRPr>
          </a:p>
        </p:txBody>
      </p:sp>
      <p:sp>
        <p:nvSpPr>
          <p:cNvPr id="68626" name="Rectangle 18">
            <a:extLst>
              <a:ext uri="{FF2B5EF4-FFF2-40B4-BE49-F238E27FC236}">
                <a16:creationId xmlns:a16="http://schemas.microsoft.com/office/drawing/2014/main" id="{8A960BB0-5E70-44B5-961B-F1F0CAA54073}"/>
              </a:ext>
            </a:extLst>
          </p:cNvPr>
          <p:cNvSpPr>
            <a:spLocks noChangeArrowheads="1"/>
          </p:cNvSpPr>
          <p:nvPr/>
        </p:nvSpPr>
        <p:spPr bwMode="auto">
          <a:xfrm>
            <a:off x="6858000" y="4775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0</a:t>
            </a:r>
            <a:endParaRPr lang="en-US" altLang="zh-TW" baseline="-25000">
              <a:solidFill>
                <a:srgbClr val="003399"/>
              </a:solidFill>
              <a:ea typeface="新細明體" panose="02020500000000000000" pitchFamily="18" charset="-120"/>
            </a:endParaRPr>
          </a:p>
        </p:txBody>
      </p:sp>
      <p:sp>
        <p:nvSpPr>
          <p:cNvPr id="68627" name="Rectangle 19">
            <a:extLst>
              <a:ext uri="{FF2B5EF4-FFF2-40B4-BE49-F238E27FC236}">
                <a16:creationId xmlns:a16="http://schemas.microsoft.com/office/drawing/2014/main" id="{20B7D140-9778-4592-ABB7-2849C31D8389}"/>
              </a:ext>
            </a:extLst>
          </p:cNvPr>
          <p:cNvSpPr>
            <a:spLocks noChangeArrowheads="1"/>
          </p:cNvSpPr>
          <p:nvPr/>
        </p:nvSpPr>
        <p:spPr bwMode="auto">
          <a:xfrm>
            <a:off x="6629400" y="4775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0</a:t>
            </a:r>
            <a:endParaRPr lang="en-US" altLang="zh-TW" baseline="-25000">
              <a:solidFill>
                <a:srgbClr val="003399"/>
              </a:solidFill>
              <a:ea typeface="新細明體" panose="02020500000000000000" pitchFamily="18" charset="-120"/>
            </a:endParaRPr>
          </a:p>
        </p:txBody>
      </p:sp>
      <p:sp>
        <p:nvSpPr>
          <p:cNvPr id="68628" name="Rectangle 20">
            <a:extLst>
              <a:ext uri="{FF2B5EF4-FFF2-40B4-BE49-F238E27FC236}">
                <a16:creationId xmlns:a16="http://schemas.microsoft.com/office/drawing/2014/main" id="{EAEBB79E-6B8E-4EE6-8A26-5AEF4134D826}"/>
              </a:ext>
            </a:extLst>
          </p:cNvPr>
          <p:cNvSpPr>
            <a:spLocks noChangeArrowheads="1"/>
          </p:cNvSpPr>
          <p:nvPr/>
        </p:nvSpPr>
        <p:spPr bwMode="auto">
          <a:xfrm>
            <a:off x="7086600" y="5156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1</a:t>
            </a:r>
            <a:endParaRPr lang="en-US" altLang="zh-TW" baseline="-25000">
              <a:solidFill>
                <a:srgbClr val="003399"/>
              </a:solidFill>
              <a:ea typeface="新細明體" panose="02020500000000000000" pitchFamily="18" charset="-120"/>
            </a:endParaRPr>
          </a:p>
        </p:txBody>
      </p:sp>
      <p:sp>
        <p:nvSpPr>
          <p:cNvPr id="68629" name="Rectangle 21">
            <a:extLst>
              <a:ext uri="{FF2B5EF4-FFF2-40B4-BE49-F238E27FC236}">
                <a16:creationId xmlns:a16="http://schemas.microsoft.com/office/drawing/2014/main" id="{93F66877-679A-499D-A02A-4C6BFF3507F9}"/>
              </a:ext>
            </a:extLst>
          </p:cNvPr>
          <p:cNvSpPr>
            <a:spLocks noChangeArrowheads="1"/>
          </p:cNvSpPr>
          <p:nvPr/>
        </p:nvSpPr>
        <p:spPr bwMode="auto">
          <a:xfrm>
            <a:off x="6858000" y="5156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1</a:t>
            </a:r>
            <a:endParaRPr lang="en-US" altLang="zh-TW" baseline="-25000">
              <a:solidFill>
                <a:srgbClr val="003399"/>
              </a:solidFill>
              <a:ea typeface="新細明體" panose="02020500000000000000" pitchFamily="18" charset="-120"/>
            </a:endParaRPr>
          </a:p>
        </p:txBody>
      </p:sp>
      <p:sp>
        <p:nvSpPr>
          <p:cNvPr id="68630" name="Rectangle 22">
            <a:extLst>
              <a:ext uri="{FF2B5EF4-FFF2-40B4-BE49-F238E27FC236}">
                <a16:creationId xmlns:a16="http://schemas.microsoft.com/office/drawing/2014/main" id="{42F378DA-AFDF-4919-A50D-9E4E61F884FC}"/>
              </a:ext>
            </a:extLst>
          </p:cNvPr>
          <p:cNvSpPr>
            <a:spLocks noChangeArrowheads="1"/>
          </p:cNvSpPr>
          <p:nvPr/>
        </p:nvSpPr>
        <p:spPr bwMode="auto">
          <a:xfrm>
            <a:off x="6629400" y="5156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0</a:t>
            </a:r>
            <a:endParaRPr lang="en-US" altLang="zh-TW" baseline="-25000">
              <a:solidFill>
                <a:srgbClr val="003399"/>
              </a:solidFill>
              <a:ea typeface="新細明體" panose="02020500000000000000" pitchFamily="18" charset="-120"/>
            </a:endParaRPr>
          </a:p>
        </p:txBody>
      </p:sp>
      <p:sp>
        <p:nvSpPr>
          <p:cNvPr id="68631" name="Rectangle 23">
            <a:extLst>
              <a:ext uri="{FF2B5EF4-FFF2-40B4-BE49-F238E27FC236}">
                <a16:creationId xmlns:a16="http://schemas.microsoft.com/office/drawing/2014/main" id="{58D1FEA3-813E-4646-BF54-E3AA987E3387}"/>
              </a:ext>
            </a:extLst>
          </p:cNvPr>
          <p:cNvSpPr>
            <a:spLocks noChangeArrowheads="1"/>
          </p:cNvSpPr>
          <p:nvPr/>
        </p:nvSpPr>
        <p:spPr bwMode="auto">
          <a:xfrm>
            <a:off x="6400800" y="5156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1</a:t>
            </a:r>
            <a:endParaRPr lang="en-US" altLang="zh-TW" baseline="-25000">
              <a:solidFill>
                <a:srgbClr val="003399"/>
              </a:solidFill>
              <a:ea typeface="新細明體" panose="02020500000000000000" pitchFamily="18" charset="-120"/>
            </a:endParaRPr>
          </a:p>
        </p:txBody>
      </p:sp>
      <p:sp>
        <p:nvSpPr>
          <p:cNvPr id="68632" name="Rectangle 24">
            <a:extLst>
              <a:ext uri="{FF2B5EF4-FFF2-40B4-BE49-F238E27FC236}">
                <a16:creationId xmlns:a16="http://schemas.microsoft.com/office/drawing/2014/main" id="{918A007A-0340-4179-B579-423DA3F4FC7F}"/>
              </a:ext>
            </a:extLst>
          </p:cNvPr>
          <p:cNvSpPr>
            <a:spLocks noChangeArrowheads="1"/>
          </p:cNvSpPr>
          <p:nvPr/>
        </p:nvSpPr>
        <p:spPr bwMode="auto">
          <a:xfrm>
            <a:off x="6858000" y="5537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1</a:t>
            </a:r>
            <a:endParaRPr lang="en-US" altLang="zh-TW" baseline="-25000">
              <a:solidFill>
                <a:srgbClr val="003399"/>
              </a:solidFill>
              <a:ea typeface="新細明體" panose="02020500000000000000" pitchFamily="18" charset="-120"/>
            </a:endParaRPr>
          </a:p>
        </p:txBody>
      </p:sp>
      <p:sp>
        <p:nvSpPr>
          <p:cNvPr id="68633" name="Rectangle 25">
            <a:extLst>
              <a:ext uri="{FF2B5EF4-FFF2-40B4-BE49-F238E27FC236}">
                <a16:creationId xmlns:a16="http://schemas.microsoft.com/office/drawing/2014/main" id="{A6AF7511-C61D-4CA6-92A8-41EFF018D35B}"/>
              </a:ext>
            </a:extLst>
          </p:cNvPr>
          <p:cNvSpPr>
            <a:spLocks noChangeArrowheads="1"/>
          </p:cNvSpPr>
          <p:nvPr/>
        </p:nvSpPr>
        <p:spPr bwMode="auto">
          <a:xfrm>
            <a:off x="6629400" y="5537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1</a:t>
            </a:r>
            <a:endParaRPr lang="en-US" altLang="zh-TW" baseline="-25000">
              <a:solidFill>
                <a:srgbClr val="003399"/>
              </a:solidFill>
              <a:ea typeface="新細明體" panose="02020500000000000000" pitchFamily="18" charset="-120"/>
            </a:endParaRPr>
          </a:p>
        </p:txBody>
      </p:sp>
      <p:sp>
        <p:nvSpPr>
          <p:cNvPr id="68634" name="Rectangle 26">
            <a:extLst>
              <a:ext uri="{FF2B5EF4-FFF2-40B4-BE49-F238E27FC236}">
                <a16:creationId xmlns:a16="http://schemas.microsoft.com/office/drawing/2014/main" id="{A4BE40BA-0DC1-409A-BF07-71D567357E5A}"/>
              </a:ext>
            </a:extLst>
          </p:cNvPr>
          <p:cNvSpPr>
            <a:spLocks noChangeArrowheads="1"/>
          </p:cNvSpPr>
          <p:nvPr/>
        </p:nvSpPr>
        <p:spPr bwMode="auto">
          <a:xfrm>
            <a:off x="6400800" y="5537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0</a:t>
            </a:r>
            <a:endParaRPr lang="en-US" altLang="zh-TW" baseline="-25000">
              <a:solidFill>
                <a:srgbClr val="003399"/>
              </a:solidFill>
              <a:ea typeface="新細明體" panose="02020500000000000000" pitchFamily="18" charset="-120"/>
            </a:endParaRPr>
          </a:p>
        </p:txBody>
      </p:sp>
      <p:sp>
        <p:nvSpPr>
          <p:cNvPr id="68635" name="Rectangle 27">
            <a:extLst>
              <a:ext uri="{FF2B5EF4-FFF2-40B4-BE49-F238E27FC236}">
                <a16:creationId xmlns:a16="http://schemas.microsoft.com/office/drawing/2014/main" id="{839E21C1-F88A-437C-8DF0-F1AB4F57FBD2}"/>
              </a:ext>
            </a:extLst>
          </p:cNvPr>
          <p:cNvSpPr>
            <a:spLocks noChangeArrowheads="1"/>
          </p:cNvSpPr>
          <p:nvPr/>
        </p:nvSpPr>
        <p:spPr bwMode="auto">
          <a:xfrm>
            <a:off x="6172200" y="5537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1</a:t>
            </a:r>
            <a:endParaRPr lang="en-US" altLang="zh-TW" baseline="-25000">
              <a:solidFill>
                <a:srgbClr val="003399"/>
              </a:solidFill>
              <a:ea typeface="新細明體" panose="02020500000000000000" pitchFamily="18" charset="-120"/>
            </a:endParaRPr>
          </a:p>
        </p:txBody>
      </p:sp>
      <p:sp>
        <p:nvSpPr>
          <p:cNvPr id="68636" name="Rectangle 28">
            <a:extLst>
              <a:ext uri="{FF2B5EF4-FFF2-40B4-BE49-F238E27FC236}">
                <a16:creationId xmlns:a16="http://schemas.microsoft.com/office/drawing/2014/main" id="{82B05303-062A-45E6-A3B4-279AC9333E70}"/>
              </a:ext>
            </a:extLst>
          </p:cNvPr>
          <p:cNvSpPr>
            <a:spLocks noChangeArrowheads="1"/>
          </p:cNvSpPr>
          <p:nvPr/>
        </p:nvSpPr>
        <p:spPr bwMode="auto">
          <a:xfrm>
            <a:off x="6629400" y="5918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0</a:t>
            </a:r>
            <a:endParaRPr lang="en-US" altLang="zh-TW" baseline="-25000">
              <a:solidFill>
                <a:srgbClr val="003399"/>
              </a:solidFill>
              <a:ea typeface="新細明體" panose="02020500000000000000" pitchFamily="18" charset="-120"/>
            </a:endParaRPr>
          </a:p>
        </p:txBody>
      </p:sp>
      <p:sp>
        <p:nvSpPr>
          <p:cNvPr id="68637" name="Rectangle 29">
            <a:extLst>
              <a:ext uri="{FF2B5EF4-FFF2-40B4-BE49-F238E27FC236}">
                <a16:creationId xmlns:a16="http://schemas.microsoft.com/office/drawing/2014/main" id="{E49115D8-8007-46DF-A88C-591A9A18F6B0}"/>
              </a:ext>
            </a:extLst>
          </p:cNvPr>
          <p:cNvSpPr>
            <a:spLocks noChangeArrowheads="1"/>
          </p:cNvSpPr>
          <p:nvPr/>
        </p:nvSpPr>
        <p:spPr bwMode="auto">
          <a:xfrm>
            <a:off x="6400800" y="5918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0</a:t>
            </a:r>
            <a:endParaRPr lang="en-US" altLang="zh-TW" baseline="-25000">
              <a:solidFill>
                <a:srgbClr val="003399"/>
              </a:solidFill>
              <a:ea typeface="新細明體" panose="02020500000000000000" pitchFamily="18" charset="-120"/>
            </a:endParaRPr>
          </a:p>
        </p:txBody>
      </p:sp>
      <p:sp>
        <p:nvSpPr>
          <p:cNvPr id="68638" name="Rectangle 30">
            <a:extLst>
              <a:ext uri="{FF2B5EF4-FFF2-40B4-BE49-F238E27FC236}">
                <a16:creationId xmlns:a16="http://schemas.microsoft.com/office/drawing/2014/main" id="{A467109A-0A34-43A0-8111-050F41801EE2}"/>
              </a:ext>
            </a:extLst>
          </p:cNvPr>
          <p:cNvSpPr>
            <a:spLocks noChangeArrowheads="1"/>
          </p:cNvSpPr>
          <p:nvPr/>
        </p:nvSpPr>
        <p:spPr bwMode="auto">
          <a:xfrm>
            <a:off x="6172200" y="5918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0</a:t>
            </a:r>
            <a:endParaRPr lang="en-US" altLang="zh-TW" baseline="-25000">
              <a:solidFill>
                <a:srgbClr val="003399"/>
              </a:solidFill>
              <a:ea typeface="新細明體" panose="02020500000000000000" pitchFamily="18" charset="-120"/>
            </a:endParaRPr>
          </a:p>
        </p:txBody>
      </p:sp>
      <p:sp>
        <p:nvSpPr>
          <p:cNvPr id="68639" name="Rectangle 31">
            <a:extLst>
              <a:ext uri="{FF2B5EF4-FFF2-40B4-BE49-F238E27FC236}">
                <a16:creationId xmlns:a16="http://schemas.microsoft.com/office/drawing/2014/main" id="{54C443BC-1A7F-4631-9540-AFAE1839AC02}"/>
              </a:ext>
            </a:extLst>
          </p:cNvPr>
          <p:cNvSpPr>
            <a:spLocks noChangeArrowheads="1"/>
          </p:cNvSpPr>
          <p:nvPr/>
        </p:nvSpPr>
        <p:spPr bwMode="auto">
          <a:xfrm>
            <a:off x="5943600" y="5918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1</a:t>
            </a:r>
            <a:endParaRPr lang="en-US" altLang="zh-TW" baseline="-25000">
              <a:solidFill>
                <a:srgbClr val="003399"/>
              </a:solidFill>
              <a:ea typeface="新細明體" panose="02020500000000000000" pitchFamily="18" charset="-120"/>
            </a:endParaRPr>
          </a:p>
        </p:txBody>
      </p:sp>
      <p:sp>
        <p:nvSpPr>
          <p:cNvPr id="68640" name="Rectangle 32">
            <a:extLst>
              <a:ext uri="{FF2B5EF4-FFF2-40B4-BE49-F238E27FC236}">
                <a16:creationId xmlns:a16="http://schemas.microsoft.com/office/drawing/2014/main" id="{E23821B6-5CE0-4300-9B14-666654CFFE98}"/>
              </a:ext>
            </a:extLst>
          </p:cNvPr>
          <p:cNvSpPr>
            <a:spLocks noChangeArrowheads="1"/>
          </p:cNvSpPr>
          <p:nvPr/>
        </p:nvSpPr>
        <p:spPr bwMode="auto">
          <a:xfrm>
            <a:off x="6629400" y="3632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endParaRPr lang="zh-TW" altLang="en-US" baseline="-25000">
              <a:ea typeface="新細明體" panose="02020500000000000000" pitchFamily="18" charset="-120"/>
            </a:endParaRPr>
          </a:p>
        </p:txBody>
      </p:sp>
      <p:sp>
        <p:nvSpPr>
          <p:cNvPr id="68641" name="Rectangle 33">
            <a:extLst>
              <a:ext uri="{FF2B5EF4-FFF2-40B4-BE49-F238E27FC236}">
                <a16:creationId xmlns:a16="http://schemas.microsoft.com/office/drawing/2014/main" id="{6C1DB4CC-BA4F-4E79-A620-857B420C8364}"/>
              </a:ext>
            </a:extLst>
          </p:cNvPr>
          <p:cNvSpPr>
            <a:spLocks noChangeArrowheads="1"/>
          </p:cNvSpPr>
          <p:nvPr/>
        </p:nvSpPr>
        <p:spPr bwMode="auto">
          <a:xfrm>
            <a:off x="6629400" y="4013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zh-TW" altLang="en-US">
                <a:ea typeface="新細明體" panose="02020500000000000000" pitchFamily="18" charset="-120"/>
              </a:rPr>
              <a:t>*</a:t>
            </a:r>
            <a:endParaRPr lang="zh-TW" altLang="en-US" baseline="-25000">
              <a:ea typeface="新細明體" panose="02020500000000000000" pitchFamily="18" charset="-120"/>
            </a:endParaRPr>
          </a:p>
        </p:txBody>
      </p:sp>
      <p:sp>
        <p:nvSpPr>
          <p:cNvPr id="68642" name="Line 34">
            <a:extLst>
              <a:ext uri="{FF2B5EF4-FFF2-40B4-BE49-F238E27FC236}">
                <a16:creationId xmlns:a16="http://schemas.microsoft.com/office/drawing/2014/main" id="{4BCF02D2-67DF-4621-9DE7-C1BBB191F27A}"/>
              </a:ext>
            </a:extLst>
          </p:cNvPr>
          <p:cNvSpPr>
            <a:spLocks noChangeShapeType="1"/>
          </p:cNvSpPr>
          <p:nvPr/>
        </p:nvSpPr>
        <p:spPr bwMode="auto">
          <a:xfrm flipH="1" flipV="1">
            <a:off x="6629400" y="4394200"/>
            <a:ext cx="1143000"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43" name="Rectangle 35">
            <a:extLst>
              <a:ext uri="{FF2B5EF4-FFF2-40B4-BE49-F238E27FC236}">
                <a16:creationId xmlns:a16="http://schemas.microsoft.com/office/drawing/2014/main" id="{C52B1F08-90DA-4555-B9BE-983B917715CD}"/>
              </a:ext>
            </a:extLst>
          </p:cNvPr>
          <p:cNvSpPr>
            <a:spLocks noChangeArrowheads="1"/>
          </p:cNvSpPr>
          <p:nvPr/>
        </p:nvSpPr>
        <p:spPr bwMode="auto">
          <a:xfrm>
            <a:off x="7543800" y="5918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1</a:t>
            </a:r>
            <a:endParaRPr lang="en-US" altLang="zh-TW" baseline="-25000">
              <a:solidFill>
                <a:srgbClr val="003399"/>
              </a:solidFill>
              <a:ea typeface="新細明體" panose="02020500000000000000" pitchFamily="18" charset="-120"/>
            </a:endParaRPr>
          </a:p>
        </p:txBody>
      </p:sp>
      <p:sp>
        <p:nvSpPr>
          <p:cNvPr id="68644" name="Rectangle 36">
            <a:extLst>
              <a:ext uri="{FF2B5EF4-FFF2-40B4-BE49-F238E27FC236}">
                <a16:creationId xmlns:a16="http://schemas.microsoft.com/office/drawing/2014/main" id="{2A21B687-1B2B-492C-827E-C933D849EE07}"/>
              </a:ext>
            </a:extLst>
          </p:cNvPr>
          <p:cNvSpPr>
            <a:spLocks noChangeArrowheads="1"/>
          </p:cNvSpPr>
          <p:nvPr/>
        </p:nvSpPr>
        <p:spPr bwMode="auto">
          <a:xfrm>
            <a:off x="7315200" y="5918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1</a:t>
            </a:r>
            <a:endParaRPr lang="en-US" altLang="zh-TW" baseline="-25000">
              <a:solidFill>
                <a:srgbClr val="003399"/>
              </a:solidFill>
              <a:ea typeface="新細明體" panose="02020500000000000000" pitchFamily="18" charset="-120"/>
            </a:endParaRPr>
          </a:p>
        </p:txBody>
      </p:sp>
      <p:sp>
        <p:nvSpPr>
          <p:cNvPr id="68645" name="Rectangle 37">
            <a:extLst>
              <a:ext uri="{FF2B5EF4-FFF2-40B4-BE49-F238E27FC236}">
                <a16:creationId xmlns:a16="http://schemas.microsoft.com/office/drawing/2014/main" id="{DF69C97A-426D-4915-B420-31A5AF990437}"/>
              </a:ext>
            </a:extLst>
          </p:cNvPr>
          <p:cNvSpPr>
            <a:spLocks noChangeArrowheads="1"/>
          </p:cNvSpPr>
          <p:nvPr/>
        </p:nvSpPr>
        <p:spPr bwMode="auto">
          <a:xfrm>
            <a:off x="7086600" y="5918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1</a:t>
            </a:r>
            <a:endParaRPr lang="en-US" altLang="zh-TW" baseline="-25000">
              <a:solidFill>
                <a:srgbClr val="003399"/>
              </a:solidFill>
              <a:ea typeface="新細明體" panose="02020500000000000000" pitchFamily="18" charset="-120"/>
            </a:endParaRPr>
          </a:p>
        </p:txBody>
      </p:sp>
      <p:sp>
        <p:nvSpPr>
          <p:cNvPr id="68646" name="Rectangle 38">
            <a:extLst>
              <a:ext uri="{FF2B5EF4-FFF2-40B4-BE49-F238E27FC236}">
                <a16:creationId xmlns:a16="http://schemas.microsoft.com/office/drawing/2014/main" id="{9C9F7CA3-47D3-41A4-9DF7-6EEDA39F6D6F}"/>
              </a:ext>
            </a:extLst>
          </p:cNvPr>
          <p:cNvSpPr>
            <a:spLocks noChangeArrowheads="1"/>
          </p:cNvSpPr>
          <p:nvPr/>
        </p:nvSpPr>
        <p:spPr bwMode="auto">
          <a:xfrm>
            <a:off x="6858000" y="5918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1</a:t>
            </a:r>
            <a:endParaRPr lang="en-US" altLang="zh-TW" baseline="-25000">
              <a:solidFill>
                <a:srgbClr val="003399"/>
              </a:solidFill>
              <a:ea typeface="新細明體" panose="02020500000000000000" pitchFamily="18" charset="-120"/>
            </a:endParaRPr>
          </a:p>
        </p:txBody>
      </p:sp>
      <p:sp>
        <p:nvSpPr>
          <p:cNvPr id="68647" name="Line 39">
            <a:extLst>
              <a:ext uri="{FF2B5EF4-FFF2-40B4-BE49-F238E27FC236}">
                <a16:creationId xmlns:a16="http://schemas.microsoft.com/office/drawing/2014/main" id="{96823331-D451-4C4C-81F0-5162D1029078}"/>
              </a:ext>
            </a:extLst>
          </p:cNvPr>
          <p:cNvSpPr>
            <a:spLocks noChangeShapeType="1"/>
          </p:cNvSpPr>
          <p:nvPr/>
        </p:nvSpPr>
        <p:spPr bwMode="auto">
          <a:xfrm flipH="1" flipV="1">
            <a:off x="5943600" y="5918200"/>
            <a:ext cx="1828800"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48" name="Rectangle 40">
            <a:extLst>
              <a:ext uri="{FF2B5EF4-FFF2-40B4-BE49-F238E27FC236}">
                <a16:creationId xmlns:a16="http://schemas.microsoft.com/office/drawing/2014/main" id="{6CD1E896-0BC5-46B0-BC7C-146D12A2BC3D}"/>
              </a:ext>
            </a:extLst>
          </p:cNvPr>
          <p:cNvSpPr>
            <a:spLocks noChangeArrowheads="1"/>
          </p:cNvSpPr>
          <p:nvPr/>
        </p:nvSpPr>
        <p:spPr bwMode="auto">
          <a:xfrm>
            <a:off x="3429000" y="3632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ea typeface="新細明體" panose="02020500000000000000" pitchFamily="18" charset="-120"/>
              </a:rPr>
              <a:t>4</a:t>
            </a:r>
            <a:endParaRPr lang="en-US" altLang="zh-TW" baseline="-25000">
              <a:ea typeface="新細明體" panose="02020500000000000000" pitchFamily="18" charset="-120"/>
            </a:endParaRPr>
          </a:p>
        </p:txBody>
      </p:sp>
      <p:sp>
        <p:nvSpPr>
          <p:cNvPr id="68649" name="Rectangle 41">
            <a:extLst>
              <a:ext uri="{FF2B5EF4-FFF2-40B4-BE49-F238E27FC236}">
                <a16:creationId xmlns:a16="http://schemas.microsoft.com/office/drawing/2014/main" id="{5366587C-2A23-448D-9F16-6E3F132AD30F}"/>
              </a:ext>
            </a:extLst>
          </p:cNvPr>
          <p:cNvSpPr>
            <a:spLocks noChangeArrowheads="1"/>
          </p:cNvSpPr>
          <p:nvPr/>
        </p:nvSpPr>
        <p:spPr bwMode="auto">
          <a:xfrm>
            <a:off x="3429000" y="4013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ea typeface="新細明體" panose="02020500000000000000" pitchFamily="18" charset="-120"/>
              </a:rPr>
              <a:t>2</a:t>
            </a:r>
            <a:endParaRPr lang="en-US" altLang="zh-TW" baseline="-25000">
              <a:ea typeface="新細明體" panose="02020500000000000000" pitchFamily="18" charset="-120"/>
            </a:endParaRPr>
          </a:p>
        </p:txBody>
      </p:sp>
      <p:sp>
        <p:nvSpPr>
          <p:cNvPr id="68650" name="Rectangle 42">
            <a:extLst>
              <a:ext uri="{FF2B5EF4-FFF2-40B4-BE49-F238E27FC236}">
                <a16:creationId xmlns:a16="http://schemas.microsoft.com/office/drawing/2014/main" id="{EEE7D67D-4FDC-46B7-AB98-510AB1EE5D1C}"/>
              </a:ext>
            </a:extLst>
          </p:cNvPr>
          <p:cNvSpPr>
            <a:spLocks noChangeArrowheads="1"/>
          </p:cNvSpPr>
          <p:nvPr/>
        </p:nvSpPr>
        <p:spPr bwMode="auto">
          <a:xfrm>
            <a:off x="3429000" y="4394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8</a:t>
            </a:r>
            <a:endParaRPr lang="en-US" altLang="zh-TW" baseline="-25000">
              <a:solidFill>
                <a:srgbClr val="003399"/>
              </a:solidFill>
              <a:ea typeface="新細明體" panose="02020500000000000000" pitchFamily="18" charset="-120"/>
            </a:endParaRPr>
          </a:p>
        </p:txBody>
      </p:sp>
      <p:sp>
        <p:nvSpPr>
          <p:cNvPr id="68651" name="Rectangle 43">
            <a:extLst>
              <a:ext uri="{FF2B5EF4-FFF2-40B4-BE49-F238E27FC236}">
                <a16:creationId xmlns:a16="http://schemas.microsoft.com/office/drawing/2014/main" id="{D344DCA4-8A31-41A7-8D06-70D80AC266C7}"/>
              </a:ext>
            </a:extLst>
          </p:cNvPr>
          <p:cNvSpPr>
            <a:spLocks noChangeArrowheads="1"/>
          </p:cNvSpPr>
          <p:nvPr/>
        </p:nvSpPr>
        <p:spPr bwMode="auto">
          <a:xfrm>
            <a:off x="3200400" y="3632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ea typeface="新細明體" panose="02020500000000000000" pitchFamily="18" charset="-120"/>
              </a:rPr>
              <a:t>3</a:t>
            </a:r>
            <a:endParaRPr lang="en-US" altLang="zh-TW" baseline="-25000">
              <a:ea typeface="新細明體" panose="02020500000000000000" pitchFamily="18" charset="-120"/>
            </a:endParaRPr>
          </a:p>
        </p:txBody>
      </p:sp>
      <p:sp>
        <p:nvSpPr>
          <p:cNvPr id="68652" name="Rectangle 44">
            <a:extLst>
              <a:ext uri="{FF2B5EF4-FFF2-40B4-BE49-F238E27FC236}">
                <a16:creationId xmlns:a16="http://schemas.microsoft.com/office/drawing/2014/main" id="{129D5C3C-6C92-4E19-A97E-A3FC2F38FAB3}"/>
              </a:ext>
            </a:extLst>
          </p:cNvPr>
          <p:cNvSpPr>
            <a:spLocks noChangeArrowheads="1"/>
          </p:cNvSpPr>
          <p:nvPr/>
        </p:nvSpPr>
        <p:spPr bwMode="auto">
          <a:xfrm>
            <a:off x="3200400" y="4013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ea typeface="新細明體" panose="02020500000000000000" pitchFamily="18" charset="-120"/>
              </a:rPr>
              <a:t>1</a:t>
            </a:r>
            <a:endParaRPr lang="en-US" altLang="zh-TW" baseline="-25000">
              <a:ea typeface="新細明體" panose="02020500000000000000" pitchFamily="18" charset="-120"/>
            </a:endParaRPr>
          </a:p>
        </p:txBody>
      </p:sp>
      <p:sp>
        <p:nvSpPr>
          <p:cNvPr id="68653" name="Rectangle 45">
            <a:extLst>
              <a:ext uri="{FF2B5EF4-FFF2-40B4-BE49-F238E27FC236}">
                <a16:creationId xmlns:a16="http://schemas.microsoft.com/office/drawing/2014/main" id="{0D79C8B0-0D22-4674-965F-BCE1707C7BFB}"/>
              </a:ext>
            </a:extLst>
          </p:cNvPr>
          <p:cNvSpPr>
            <a:spLocks noChangeArrowheads="1"/>
          </p:cNvSpPr>
          <p:nvPr/>
        </p:nvSpPr>
        <p:spPr bwMode="auto">
          <a:xfrm>
            <a:off x="3200400" y="4394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6</a:t>
            </a:r>
            <a:endParaRPr lang="en-US" altLang="zh-TW" baseline="-25000">
              <a:solidFill>
                <a:srgbClr val="003399"/>
              </a:solidFill>
              <a:ea typeface="新細明體" panose="02020500000000000000" pitchFamily="18" charset="-120"/>
            </a:endParaRPr>
          </a:p>
        </p:txBody>
      </p:sp>
      <p:sp>
        <p:nvSpPr>
          <p:cNvPr id="68654" name="Rectangle 46">
            <a:extLst>
              <a:ext uri="{FF2B5EF4-FFF2-40B4-BE49-F238E27FC236}">
                <a16:creationId xmlns:a16="http://schemas.microsoft.com/office/drawing/2014/main" id="{3E5278A0-3FBA-4209-ADAE-0A212EB72B03}"/>
              </a:ext>
            </a:extLst>
          </p:cNvPr>
          <p:cNvSpPr>
            <a:spLocks noChangeArrowheads="1"/>
          </p:cNvSpPr>
          <p:nvPr/>
        </p:nvSpPr>
        <p:spPr bwMode="auto">
          <a:xfrm>
            <a:off x="2971800" y="3632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ea typeface="新細明體" panose="02020500000000000000" pitchFamily="18" charset="-120"/>
              </a:rPr>
              <a:t>2</a:t>
            </a:r>
            <a:endParaRPr lang="en-US" altLang="zh-TW" baseline="-25000">
              <a:ea typeface="新細明體" panose="02020500000000000000" pitchFamily="18" charset="-120"/>
            </a:endParaRPr>
          </a:p>
        </p:txBody>
      </p:sp>
      <p:sp>
        <p:nvSpPr>
          <p:cNvPr id="68655" name="Rectangle 47">
            <a:extLst>
              <a:ext uri="{FF2B5EF4-FFF2-40B4-BE49-F238E27FC236}">
                <a16:creationId xmlns:a16="http://schemas.microsoft.com/office/drawing/2014/main" id="{1C81764B-143B-40D1-A7C1-80E73AC62361}"/>
              </a:ext>
            </a:extLst>
          </p:cNvPr>
          <p:cNvSpPr>
            <a:spLocks noChangeArrowheads="1"/>
          </p:cNvSpPr>
          <p:nvPr/>
        </p:nvSpPr>
        <p:spPr bwMode="auto">
          <a:xfrm>
            <a:off x="2971800" y="4013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ea typeface="新細明體" panose="02020500000000000000" pitchFamily="18" charset="-120"/>
              </a:rPr>
              <a:t>5</a:t>
            </a:r>
            <a:endParaRPr lang="en-US" altLang="zh-TW" baseline="-25000">
              <a:ea typeface="新細明體" panose="02020500000000000000" pitchFamily="18" charset="-120"/>
            </a:endParaRPr>
          </a:p>
        </p:txBody>
      </p:sp>
      <p:sp>
        <p:nvSpPr>
          <p:cNvPr id="68656" name="Rectangle 48">
            <a:extLst>
              <a:ext uri="{FF2B5EF4-FFF2-40B4-BE49-F238E27FC236}">
                <a16:creationId xmlns:a16="http://schemas.microsoft.com/office/drawing/2014/main" id="{9C04B4E5-6FD2-4E54-8A18-F7C8D0E10C07}"/>
              </a:ext>
            </a:extLst>
          </p:cNvPr>
          <p:cNvSpPr>
            <a:spLocks noChangeArrowheads="1"/>
          </p:cNvSpPr>
          <p:nvPr/>
        </p:nvSpPr>
        <p:spPr bwMode="auto">
          <a:xfrm>
            <a:off x="2971800" y="4394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4</a:t>
            </a:r>
            <a:endParaRPr lang="en-US" altLang="zh-TW" baseline="-25000">
              <a:solidFill>
                <a:srgbClr val="003399"/>
              </a:solidFill>
              <a:ea typeface="新細明體" panose="02020500000000000000" pitchFamily="18" charset="-120"/>
            </a:endParaRPr>
          </a:p>
        </p:txBody>
      </p:sp>
      <p:sp>
        <p:nvSpPr>
          <p:cNvPr id="68657" name="Rectangle 49">
            <a:extLst>
              <a:ext uri="{FF2B5EF4-FFF2-40B4-BE49-F238E27FC236}">
                <a16:creationId xmlns:a16="http://schemas.microsoft.com/office/drawing/2014/main" id="{BB6AB84B-38AC-4D87-AE88-54C06CA6586A}"/>
              </a:ext>
            </a:extLst>
          </p:cNvPr>
          <p:cNvSpPr>
            <a:spLocks noChangeArrowheads="1"/>
          </p:cNvSpPr>
          <p:nvPr/>
        </p:nvSpPr>
        <p:spPr bwMode="auto">
          <a:xfrm>
            <a:off x="2743200" y="3632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ea typeface="新細明體" panose="02020500000000000000" pitchFamily="18" charset="-120"/>
              </a:rPr>
              <a:t>1</a:t>
            </a:r>
            <a:endParaRPr lang="en-US" altLang="zh-TW" baseline="-25000">
              <a:ea typeface="新細明體" panose="02020500000000000000" pitchFamily="18" charset="-120"/>
            </a:endParaRPr>
          </a:p>
        </p:txBody>
      </p:sp>
      <p:sp>
        <p:nvSpPr>
          <p:cNvPr id="68658" name="Rectangle 50">
            <a:extLst>
              <a:ext uri="{FF2B5EF4-FFF2-40B4-BE49-F238E27FC236}">
                <a16:creationId xmlns:a16="http://schemas.microsoft.com/office/drawing/2014/main" id="{37DDAE9D-DB67-43D2-A4C4-ACD5287E8826}"/>
              </a:ext>
            </a:extLst>
          </p:cNvPr>
          <p:cNvSpPr>
            <a:spLocks noChangeArrowheads="1"/>
          </p:cNvSpPr>
          <p:nvPr/>
        </p:nvSpPr>
        <p:spPr bwMode="auto">
          <a:xfrm>
            <a:off x="2743200" y="4013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ea typeface="新細明體" panose="02020500000000000000" pitchFamily="18" charset="-120"/>
              </a:rPr>
              <a:t>1</a:t>
            </a:r>
            <a:endParaRPr lang="en-US" altLang="zh-TW" baseline="-25000">
              <a:ea typeface="新細明體" panose="02020500000000000000" pitchFamily="18" charset="-120"/>
            </a:endParaRPr>
          </a:p>
        </p:txBody>
      </p:sp>
      <p:sp>
        <p:nvSpPr>
          <p:cNvPr id="68659" name="Rectangle 51">
            <a:extLst>
              <a:ext uri="{FF2B5EF4-FFF2-40B4-BE49-F238E27FC236}">
                <a16:creationId xmlns:a16="http://schemas.microsoft.com/office/drawing/2014/main" id="{52A94F93-D2D4-44FD-B935-D0398A18620B}"/>
              </a:ext>
            </a:extLst>
          </p:cNvPr>
          <p:cNvSpPr>
            <a:spLocks noChangeArrowheads="1"/>
          </p:cNvSpPr>
          <p:nvPr/>
        </p:nvSpPr>
        <p:spPr bwMode="auto">
          <a:xfrm>
            <a:off x="2743200" y="4394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2</a:t>
            </a:r>
            <a:endParaRPr lang="en-US" altLang="zh-TW" baseline="-25000">
              <a:solidFill>
                <a:srgbClr val="003399"/>
              </a:solidFill>
              <a:ea typeface="新細明體" panose="02020500000000000000" pitchFamily="18" charset="-120"/>
            </a:endParaRPr>
          </a:p>
        </p:txBody>
      </p:sp>
      <p:sp>
        <p:nvSpPr>
          <p:cNvPr id="68660" name="Rectangle 52">
            <a:extLst>
              <a:ext uri="{FF2B5EF4-FFF2-40B4-BE49-F238E27FC236}">
                <a16:creationId xmlns:a16="http://schemas.microsoft.com/office/drawing/2014/main" id="{E4DD19AC-DC2C-4829-B638-471FBF0B5B36}"/>
              </a:ext>
            </a:extLst>
          </p:cNvPr>
          <p:cNvSpPr>
            <a:spLocks noChangeArrowheads="1"/>
          </p:cNvSpPr>
          <p:nvPr/>
        </p:nvSpPr>
        <p:spPr bwMode="auto">
          <a:xfrm>
            <a:off x="3200400" y="4775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4</a:t>
            </a:r>
            <a:endParaRPr lang="en-US" altLang="zh-TW" baseline="-25000">
              <a:solidFill>
                <a:srgbClr val="003399"/>
              </a:solidFill>
              <a:ea typeface="新細明體" panose="02020500000000000000" pitchFamily="18" charset="-120"/>
            </a:endParaRPr>
          </a:p>
        </p:txBody>
      </p:sp>
      <p:sp>
        <p:nvSpPr>
          <p:cNvPr id="68661" name="Rectangle 53">
            <a:extLst>
              <a:ext uri="{FF2B5EF4-FFF2-40B4-BE49-F238E27FC236}">
                <a16:creationId xmlns:a16="http://schemas.microsoft.com/office/drawing/2014/main" id="{46253059-7A79-4FBF-9253-28F78052D9E6}"/>
              </a:ext>
            </a:extLst>
          </p:cNvPr>
          <p:cNvSpPr>
            <a:spLocks noChangeArrowheads="1"/>
          </p:cNvSpPr>
          <p:nvPr/>
        </p:nvSpPr>
        <p:spPr bwMode="auto">
          <a:xfrm>
            <a:off x="2971800" y="4775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3</a:t>
            </a:r>
            <a:endParaRPr lang="en-US" altLang="zh-TW" baseline="-25000">
              <a:solidFill>
                <a:srgbClr val="003399"/>
              </a:solidFill>
              <a:ea typeface="新細明體" panose="02020500000000000000" pitchFamily="18" charset="-120"/>
            </a:endParaRPr>
          </a:p>
        </p:txBody>
      </p:sp>
      <p:sp>
        <p:nvSpPr>
          <p:cNvPr id="68662" name="Rectangle 54">
            <a:extLst>
              <a:ext uri="{FF2B5EF4-FFF2-40B4-BE49-F238E27FC236}">
                <a16:creationId xmlns:a16="http://schemas.microsoft.com/office/drawing/2014/main" id="{2EED5F40-AEC7-4458-83A1-E7F9D484BAC0}"/>
              </a:ext>
            </a:extLst>
          </p:cNvPr>
          <p:cNvSpPr>
            <a:spLocks noChangeArrowheads="1"/>
          </p:cNvSpPr>
          <p:nvPr/>
        </p:nvSpPr>
        <p:spPr bwMode="auto">
          <a:xfrm>
            <a:off x="2743200" y="4775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2</a:t>
            </a:r>
            <a:endParaRPr lang="en-US" altLang="zh-TW" baseline="-25000">
              <a:solidFill>
                <a:srgbClr val="003399"/>
              </a:solidFill>
              <a:ea typeface="新細明體" panose="02020500000000000000" pitchFamily="18" charset="-120"/>
            </a:endParaRPr>
          </a:p>
        </p:txBody>
      </p:sp>
      <p:sp>
        <p:nvSpPr>
          <p:cNvPr id="68663" name="Rectangle 55">
            <a:extLst>
              <a:ext uri="{FF2B5EF4-FFF2-40B4-BE49-F238E27FC236}">
                <a16:creationId xmlns:a16="http://schemas.microsoft.com/office/drawing/2014/main" id="{EECE086C-CB8D-4D1E-89CA-D219DD36CA8C}"/>
              </a:ext>
            </a:extLst>
          </p:cNvPr>
          <p:cNvSpPr>
            <a:spLocks noChangeArrowheads="1"/>
          </p:cNvSpPr>
          <p:nvPr/>
        </p:nvSpPr>
        <p:spPr bwMode="auto">
          <a:xfrm>
            <a:off x="2514600" y="4775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1</a:t>
            </a:r>
            <a:endParaRPr lang="en-US" altLang="zh-TW" baseline="-25000">
              <a:solidFill>
                <a:srgbClr val="003399"/>
              </a:solidFill>
              <a:ea typeface="新細明體" panose="02020500000000000000" pitchFamily="18" charset="-120"/>
            </a:endParaRPr>
          </a:p>
        </p:txBody>
      </p:sp>
      <p:sp>
        <p:nvSpPr>
          <p:cNvPr id="68664" name="Rectangle 56">
            <a:extLst>
              <a:ext uri="{FF2B5EF4-FFF2-40B4-BE49-F238E27FC236}">
                <a16:creationId xmlns:a16="http://schemas.microsoft.com/office/drawing/2014/main" id="{E8088459-4EF4-470C-B4EE-FB813D36DFF4}"/>
              </a:ext>
            </a:extLst>
          </p:cNvPr>
          <p:cNvSpPr>
            <a:spLocks noChangeArrowheads="1"/>
          </p:cNvSpPr>
          <p:nvPr/>
        </p:nvSpPr>
        <p:spPr bwMode="auto">
          <a:xfrm>
            <a:off x="2971800" y="5156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0</a:t>
            </a:r>
            <a:endParaRPr lang="en-US" altLang="zh-TW" baseline="-25000">
              <a:solidFill>
                <a:srgbClr val="003399"/>
              </a:solidFill>
              <a:ea typeface="新細明體" panose="02020500000000000000" pitchFamily="18" charset="-120"/>
            </a:endParaRPr>
          </a:p>
        </p:txBody>
      </p:sp>
      <p:sp>
        <p:nvSpPr>
          <p:cNvPr id="68665" name="Rectangle 57">
            <a:extLst>
              <a:ext uri="{FF2B5EF4-FFF2-40B4-BE49-F238E27FC236}">
                <a16:creationId xmlns:a16="http://schemas.microsoft.com/office/drawing/2014/main" id="{00A71C1D-709D-4F70-8CB6-3CC551E06E9F}"/>
              </a:ext>
            </a:extLst>
          </p:cNvPr>
          <p:cNvSpPr>
            <a:spLocks noChangeArrowheads="1"/>
          </p:cNvSpPr>
          <p:nvPr/>
        </p:nvSpPr>
        <p:spPr bwMode="auto">
          <a:xfrm>
            <a:off x="2743200" y="5156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7</a:t>
            </a:r>
            <a:endParaRPr lang="en-US" altLang="zh-TW" baseline="-25000">
              <a:solidFill>
                <a:srgbClr val="003399"/>
              </a:solidFill>
              <a:ea typeface="新細明體" panose="02020500000000000000" pitchFamily="18" charset="-120"/>
            </a:endParaRPr>
          </a:p>
        </p:txBody>
      </p:sp>
      <p:sp>
        <p:nvSpPr>
          <p:cNvPr id="68666" name="Rectangle 58">
            <a:extLst>
              <a:ext uri="{FF2B5EF4-FFF2-40B4-BE49-F238E27FC236}">
                <a16:creationId xmlns:a16="http://schemas.microsoft.com/office/drawing/2014/main" id="{213BBAE5-0D1E-4663-8388-07B9C21F7E7C}"/>
              </a:ext>
            </a:extLst>
          </p:cNvPr>
          <p:cNvSpPr>
            <a:spLocks noChangeArrowheads="1"/>
          </p:cNvSpPr>
          <p:nvPr/>
        </p:nvSpPr>
        <p:spPr bwMode="auto">
          <a:xfrm>
            <a:off x="2514600" y="5156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1</a:t>
            </a:r>
            <a:endParaRPr lang="en-US" altLang="zh-TW" baseline="-25000">
              <a:solidFill>
                <a:srgbClr val="003399"/>
              </a:solidFill>
              <a:ea typeface="新細明體" panose="02020500000000000000" pitchFamily="18" charset="-120"/>
            </a:endParaRPr>
          </a:p>
        </p:txBody>
      </p:sp>
      <p:sp>
        <p:nvSpPr>
          <p:cNvPr id="68667" name="Rectangle 59">
            <a:extLst>
              <a:ext uri="{FF2B5EF4-FFF2-40B4-BE49-F238E27FC236}">
                <a16:creationId xmlns:a16="http://schemas.microsoft.com/office/drawing/2014/main" id="{ED89B6A5-F4A9-4E24-88E3-471F48141C67}"/>
              </a:ext>
            </a:extLst>
          </p:cNvPr>
          <p:cNvSpPr>
            <a:spLocks noChangeArrowheads="1"/>
          </p:cNvSpPr>
          <p:nvPr/>
        </p:nvSpPr>
        <p:spPr bwMode="auto">
          <a:xfrm>
            <a:off x="2286000" y="5156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6</a:t>
            </a:r>
            <a:endParaRPr lang="en-US" altLang="zh-TW" baseline="-25000">
              <a:solidFill>
                <a:srgbClr val="003399"/>
              </a:solidFill>
              <a:ea typeface="新細明體" panose="02020500000000000000" pitchFamily="18" charset="-120"/>
            </a:endParaRPr>
          </a:p>
        </p:txBody>
      </p:sp>
      <p:sp>
        <p:nvSpPr>
          <p:cNvPr id="68668" name="Rectangle 60">
            <a:extLst>
              <a:ext uri="{FF2B5EF4-FFF2-40B4-BE49-F238E27FC236}">
                <a16:creationId xmlns:a16="http://schemas.microsoft.com/office/drawing/2014/main" id="{8BDA08E3-C363-4ACE-A2AC-8BE5C599866B}"/>
              </a:ext>
            </a:extLst>
          </p:cNvPr>
          <p:cNvSpPr>
            <a:spLocks noChangeArrowheads="1"/>
          </p:cNvSpPr>
          <p:nvPr/>
        </p:nvSpPr>
        <p:spPr bwMode="auto">
          <a:xfrm>
            <a:off x="2743200" y="5537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4</a:t>
            </a:r>
            <a:endParaRPr lang="en-US" altLang="zh-TW" baseline="-25000">
              <a:solidFill>
                <a:srgbClr val="003399"/>
              </a:solidFill>
              <a:ea typeface="新細明體" panose="02020500000000000000" pitchFamily="18" charset="-120"/>
            </a:endParaRPr>
          </a:p>
        </p:txBody>
      </p:sp>
      <p:sp>
        <p:nvSpPr>
          <p:cNvPr id="68669" name="Rectangle 61">
            <a:extLst>
              <a:ext uri="{FF2B5EF4-FFF2-40B4-BE49-F238E27FC236}">
                <a16:creationId xmlns:a16="http://schemas.microsoft.com/office/drawing/2014/main" id="{9E7C7F3F-9595-4EFB-9446-F7509E158CD5}"/>
              </a:ext>
            </a:extLst>
          </p:cNvPr>
          <p:cNvSpPr>
            <a:spLocks noChangeArrowheads="1"/>
          </p:cNvSpPr>
          <p:nvPr/>
        </p:nvSpPr>
        <p:spPr bwMode="auto">
          <a:xfrm>
            <a:off x="2514600" y="5537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3</a:t>
            </a:r>
            <a:endParaRPr lang="en-US" altLang="zh-TW" baseline="-25000">
              <a:solidFill>
                <a:srgbClr val="003399"/>
              </a:solidFill>
              <a:ea typeface="新細明體" panose="02020500000000000000" pitchFamily="18" charset="-120"/>
            </a:endParaRPr>
          </a:p>
        </p:txBody>
      </p:sp>
      <p:sp>
        <p:nvSpPr>
          <p:cNvPr id="68670" name="Rectangle 62">
            <a:extLst>
              <a:ext uri="{FF2B5EF4-FFF2-40B4-BE49-F238E27FC236}">
                <a16:creationId xmlns:a16="http://schemas.microsoft.com/office/drawing/2014/main" id="{E7675937-DA3A-4E21-B4ED-1BDF62846373}"/>
              </a:ext>
            </a:extLst>
          </p:cNvPr>
          <p:cNvSpPr>
            <a:spLocks noChangeArrowheads="1"/>
          </p:cNvSpPr>
          <p:nvPr/>
        </p:nvSpPr>
        <p:spPr bwMode="auto">
          <a:xfrm>
            <a:off x="2286000" y="5537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2</a:t>
            </a:r>
            <a:endParaRPr lang="en-US" altLang="zh-TW" baseline="-25000">
              <a:solidFill>
                <a:srgbClr val="003399"/>
              </a:solidFill>
              <a:ea typeface="新細明體" panose="02020500000000000000" pitchFamily="18" charset="-120"/>
            </a:endParaRPr>
          </a:p>
        </p:txBody>
      </p:sp>
      <p:sp>
        <p:nvSpPr>
          <p:cNvPr id="68671" name="Rectangle 63">
            <a:extLst>
              <a:ext uri="{FF2B5EF4-FFF2-40B4-BE49-F238E27FC236}">
                <a16:creationId xmlns:a16="http://schemas.microsoft.com/office/drawing/2014/main" id="{C3041966-0BC7-43A8-A852-952779B66434}"/>
              </a:ext>
            </a:extLst>
          </p:cNvPr>
          <p:cNvSpPr>
            <a:spLocks noChangeArrowheads="1"/>
          </p:cNvSpPr>
          <p:nvPr/>
        </p:nvSpPr>
        <p:spPr bwMode="auto">
          <a:xfrm>
            <a:off x="2057400" y="5537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1</a:t>
            </a:r>
            <a:endParaRPr lang="en-US" altLang="zh-TW" baseline="-25000">
              <a:solidFill>
                <a:srgbClr val="003399"/>
              </a:solidFill>
              <a:ea typeface="新細明體" panose="02020500000000000000" pitchFamily="18" charset="-120"/>
            </a:endParaRPr>
          </a:p>
        </p:txBody>
      </p:sp>
      <p:sp>
        <p:nvSpPr>
          <p:cNvPr id="68672" name="Rectangle 64">
            <a:extLst>
              <a:ext uri="{FF2B5EF4-FFF2-40B4-BE49-F238E27FC236}">
                <a16:creationId xmlns:a16="http://schemas.microsoft.com/office/drawing/2014/main" id="{54266E64-C952-47A5-9341-4F22802C16A6}"/>
              </a:ext>
            </a:extLst>
          </p:cNvPr>
          <p:cNvSpPr>
            <a:spLocks noChangeArrowheads="1"/>
          </p:cNvSpPr>
          <p:nvPr/>
        </p:nvSpPr>
        <p:spPr bwMode="auto">
          <a:xfrm>
            <a:off x="2514600" y="5918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6</a:t>
            </a:r>
            <a:endParaRPr lang="en-US" altLang="zh-TW" baseline="-25000">
              <a:solidFill>
                <a:srgbClr val="003399"/>
              </a:solidFill>
              <a:ea typeface="新細明體" panose="02020500000000000000" pitchFamily="18" charset="-120"/>
            </a:endParaRPr>
          </a:p>
        </p:txBody>
      </p:sp>
      <p:sp>
        <p:nvSpPr>
          <p:cNvPr id="68673" name="Rectangle 65">
            <a:extLst>
              <a:ext uri="{FF2B5EF4-FFF2-40B4-BE49-F238E27FC236}">
                <a16:creationId xmlns:a16="http://schemas.microsoft.com/office/drawing/2014/main" id="{9EB7DA8B-2478-4758-B16B-501818F6B5F9}"/>
              </a:ext>
            </a:extLst>
          </p:cNvPr>
          <p:cNvSpPr>
            <a:spLocks noChangeArrowheads="1"/>
          </p:cNvSpPr>
          <p:nvPr/>
        </p:nvSpPr>
        <p:spPr bwMode="auto">
          <a:xfrm>
            <a:off x="2286000" y="5918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8</a:t>
            </a:r>
            <a:endParaRPr lang="en-US" altLang="zh-TW" baseline="-25000">
              <a:solidFill>
                <a:srgbClr val="003399"/>
              </a:solidFill>
              <a:ea typeface="新細明體" panose="02020500000000000000" pitchFamily="18" charset="-120"/>
            </a:endParaRPr>
          </a:p>
        </p:txBody>
      </p:sp>
      <p:sp>
        <p:nvSpPr>
          <p:cNvPr id="68674" name="Rectangle 66">
            <a:extLst>
              <a:ext uri="{FF2B5EF4-FFF2-40B4-BE49-F238E27FC236}">
                <a16:creationId xmlns:a16="http://schemas.microsoft.com/office/drawing/2014/main" id="{212CB7FF-73D2-4707-9B38-9353D3FB3147}"/>
              </a:ext>
            </a:extLst>
          </p:cNvPr>
          <p:cNvSpPr>
            <a:spLocks noChangeArrowheads="1"/>
          </p:cNvSpPr>
          <p:nvPr/>
        </p:nvSpPr>
        <p:spPr bwMode="auto">
          <a:xfrm>
            <a:off x="2057400" y="5918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1</a:t>
            </a:r>
            <a:endParaRPr lang="en-US" altLang="zh-TW" baseline="-25000">
              <a:solidFill>
                <a:srgbClr val="003399"/>
              </a:solidFill>
              <a:ea typeface="新細明體" panose="02020500000000000000" pitchFamily="18" charset="-120"/>
            </a:endParaRPr>
          </a:p>
        </p:txBody>
      </p:sp>
      <p:sp>
        <p:nvSpPr>
          <p:cNvPr id="68675" name="Rectangle 67">
            <a:extLst>
              <a:ext uri="{FF2B5EF4-FFF2-40B4-BE49-F238E27FC236}">
                <a16:creationId xmlns:a16="http://schemas.microsoft.com/office/drawing/2014/main" id="{6E7826AE-75BF-412B-93F4-49E1430E6376}"/>
              </a:ext>
            </a:extLst>
          </p:cNvPr>
          <p:cNvSpPr>
            <a:spLocks noChangeArrowheads="1"/>
          </p:cNvSpPr>
          <p:nvPr/>
        </p:nvSpPr>
        <p:spPr bwMode="auto">
          <a:xfrm>
            <a:off x="1828800" y="5918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0</a:t>
            </a:r>
            <a:endParaRPr lang="en-US" altLang="zh-TW" baseline="-25000">
              <a:solidFill>
                <a:srgbClr val="003399"/>
              </a:solidFill>
              <a:ea typeface="新細明體" panose="02020500000000000000" pitchFamily="18" charset="-120"/>
            </a:endParaRPr>
          </a:p>
        </p:txBody>
      </p:sp>
      <p:sp>
        <p:nvSpPr>
          <p:cNvPr id="68676" name="Rectangle 68">
            <a:extLst>
              <a:ext uri="{FF2B5EF4-FFF2-40B4-BE49-F238E27FC236}">
                <a16:creationId xmlns:a16="http://schemas.microsoft.com/office/drawing/2014/main" id="{CC6C4A4B-8058-4F0C-910C-6503FE5C80E4}"/>
              </a:ext>
            </a:extLst>
          </p:cNvPr>
          <p:cNvSpPr>
            <a:spLocks noChangeArrowheads="1"/>
          </p:cNvSpPr>
          <p:nvPr/>
        </p:nvSpPr>
        <p:spPr bwMode="auto">
          <a:xfrm>
            <a:off x="2514600" y="3632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endParaRPr lang="zh-TW" altLang="en-US" baseline="-25000">
              <a:ea typeface="新細明體" panose="02020500000000000000" pitchFamily="18" charset="-120"/>
            </a:endParaRPr>
          </a:p>
        </p:txBody>
      </p:sp>
      <p:sp>
        <p:nvSpPr>
          <p:cNvPr id="68677" name="Rectangle 69">
            <a:extLst>
              <a:ext uri="{FF2B5EF4-FFF2-40B4-BE49-F238E27FC236}">
                <a16:creationId xmlns:a16="http://schemas.microsoft.com/office/drawing/2014/main" id="{23F9DD0D-4AF6-4D91-8E69-777F892FD544}"/>
              </a:ext>
            </a:extLst>
          </p:cNvPr>
          <p:cNvSpPr>
            <a:spLocks noChangeArrowheads="1"/>
          </p:cNvSpPr>
          <p:nvPr/>
        </p:nvSpPr>
        <p:spPr bwMode="auto">
          <a:xfrm>
            <a:off x="2514600" y="4013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zh-TW" altLang="en-US">
                <a:ea typeface="新細明體" panose="02020500000000000000" pitchFamily="18" charset="-120"/>
              </a:rPr>
              <a:t>*</a:t>
            </a:r>
            <a:endParaRPr lang="zh-TW" altLang="en-US" baseline="-25000">
              <a:ea typeface="新細明體" panose="02020500000000000000" pitchFamily="18" charset="-120"/>
            </a:endParaRPr>
          </a:p>
        </p:txBody>
      </p:sp>
      <p:sp>
        <p:nvSpPr>
          <p:cNvPr id="68678" name="Line 70">
            <a:extLst>
              <a:ext uri="{FF2B5EF4-FFF2-40B4-BE49-F238E27FC236}">
                <a16:creationId xmlns:a16="http://schemas.microsoft.com/office/drawing/2014/main" id="{17CB44E9-F5DF-4315-BF06-7C8FA0E5ED4A}"/>
              </a:ext>
            </a:extLst>
          </p:cNvPr>
          <p:cNvSpPr>
            <a:spLocks noChangeShapeType="1"/>
          </p:cNvSpPr>
          <p:nvPr/>
        </p:nvSpPr>
        <p:spPr bwMode="auto">
          <a:xfrm flipH="1" flipV="1">
            <a:off x="2514600" y="4394200"/>
            <a:ext cx="1143000"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79" name="Rectangle 71">
            <a:extLst>
              <a:ext uri="{FF2B5EF4-FFF2-40B4-BE49-F238E27FC236}">
                <a16:creationId xmlns:a16="http://schemas.microsoft.com/office/drawing/2014/main" id="{CBC02601-5B61-4C5C-977E-2DE29DE6B863}"/>
              </a:ext>
            </a:extLst>
          </p:cNvPr>
          <p:cNvSpPr>
            <a:spLocks noChangeArrowheads="1"/>
          </p:cNvSpPr>
          <p:nvPr/>
        </p:nvSpPr>
        <p:spPr bwMode="auto">
          <a:xfrm>
            <a:off x="3429000" y="5918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8</a:t>
            </a:r>
            <a:endParaRPr lang="en-US" altLang="zh-TW" baseline="-25000">
              <a:solidFill>
                <a:srgbClr val="003399"/>
              </a:solidFill>
              <a:ea typeface="新細明體" panose="02020500000000000000" pitchFamily="18" charset="-120"/>
            </a:endParaRPr>
          </a:p>
        </p:txBody>
      </p:sp>
      <p:sp>
        <p:nvSpPr>
          <p:cNvPr id="68680" name="Rectangle 72">
            <a:extLst>
              <a:ext uri="{FF2B5EF4-FFF2-40B4-BE49-F238E27FC236}">
                <a16:creationId xmlns:a16="http://schemas.microsoft.com/office/drawing/2014/main" id="{F038721E-B669-439E-9B02-0E62C131003D}"/>
              </a:ext>
            </a:extLst>
          </p:cNvPr>
          <p:cNvSpPr>
            <a:spLocks noChangeArrowheads="1"/>
          </p:cNvSpPr>
          <p:nvPr/>
        </p:nvSpPr>
        <p:spPr bwMode="auto">
          <a:xfrm>
            <a:off x="3200400" y="5918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0</a:t>
            </a:r>
            <a:endParaRPr lang="en-US" altLang="zh-TW" baseline="-25000">
              <a:solidFill>
                <a:srgbClr val="003399"/>
              </a:solidFill>
              <a:ea typeface="新細明體" panose="02020500000000000000" pitchFamily="18" charset="-120"/>
            </a:endParaRPr>
          </a:p>
        </p:txBody>
      </p:sp>
      <p:sp>
        <p:nvSpPr>
          <p:cNvPr id="68681" name="Rectangle 73">
            <a:extLst>
              <a:ext uri="{FF2B5EF4-FFF2-40B4-BE49-F238E27FC236}">
                <a16:creationId xmlns:a16="http://schemas.microsoft.com/office/drawing/2014/main" id="{99D09BEE-F3D7-4035-974D-8E20265DB2E8}"/>
              </a:ext>
            </a:extLst>
          </p:cNvPr>
          <p:cNvSpPr>
            <a:spLocks noChangeArrowheads="1"/>
          </p:cNvSpPr>
          <p:nvPr/>
        </p:nvSpPr>
        <p:spPr bwMode="auto">
          <a:xfrm>
            <a:off x="2971800" y="5918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8</a:t>
            </a:r>
            <a:endParaRPr lang="en-US" altLang="zh-TW" baseline="-25000">
              <a:solidFill>
                <a:srgbClr val="003399"/>
              </a:solidFill>
              <a:ea typeface="新細明體" panose="02020500000000000000" pitchFamily="18" charset="-120"/>
            </a:endParaRPr>
          </a:p>
        </p:txBody>
      </p:sp>
      <p:sp>
        <p:nvSpPr>
          <p:cNvPr id="68682" name="Rectangle 74">
            <a:extLst>
              <a:ext uri="{FF2B5EF4-FFF2-40B4-BE49-F238E27FC236}">
                <a16:creationId xmlns:a16="http://schemas.microsoft.com/office/drawing/2014/main" id="{9E97B6B8-1CCA-4EAE-8D5D-151AFFD84677}"/>
              </a:ext>
            </a:extLst>
          </p:cNvPr>
          <p:cNvSpPr>
            <a:spLocks noChangeArrowheads="1"/>
          </p:cNvSpPr>
          <p:nvPr/>
        </p:nvSpPr>
        <p:spPr bwMode="auto">
          <a:xfrm>
            <a:off x="2743200" y="5918200"/>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5</a:t>
            </a:r>
            <a:endParaRPr lang="en-US" altLang="zh-TW" baseline="-25000">
              <a:solidFill>
                <a:srgbClr val="003399"/>
              </a:solidFill>
              <a:ea typeface="新細明體" panose="02020500000000000000" pitchFamily="18" charset="-120"/>
            </a:endParaRPr>
          </a:p>
        </p:txBody>
      </p:sp>
      <p:sp>
        <p:nvSpPr>
          <p:cNvPr id="68683" name="Line 75">
            <a:extLst>
              <a:ext uri="{FF2B5EF4-FFF2-40B4-BE49-F238E27FC236}">
                <a16:creationId xmlns:a16="http://schemas.microsoft.com/office/drawing/2014/main" id="{93A245DF-EA91-4486-A11D-05109ECF4C76}"/>
              </a:ext>
            </a:extLst>
          </p:cNvPr>
          <p:cNvSpPr>
            <a:spLocks noChangeShapeType="1"/>
          </p:cNvSpPr>
          <p:nvPr/>
        </p:nvSpPr>
        <p:spPr bwMode="auto">
          <a:xfrm flipH="1" flipV="1">
            <a:off x="1828800" y="5918200"/>
            <a:ext cx="1828800"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84" name="Text Box 76">
            <a:extLst>
              <a:ext uri="{FF2B5EF4-FFF2-40B4-BE49-F238E27FC236}">
                <a16:creationId xmlns:a16="http://schemas.microsoft.com/office/drawing/2014/main" id="{407390E9-5C41-4A6C-BA4B-B51EB551D177}"/>
              </a:ext>
            </a:extLst>
          </p:cNvPr>
          <p:cNvSpPr txBox="1">
            <a:spLocks noChangeArrowheads="1"/>
          </p:cNvSpPr>
          <p:nvPr/>
        </p:nvSpPr>
        <p:spPr bwMode="auto">
          <a:xfrm>
            <a:off x="1066800" y="4027488"/>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50000"/>
              </a:spcBef>
            </a:pPr>
            <a:r>
              <a:rPr lang="en-US" altLang="zh-TW">
                <a:ea typeface="新細明體" panose="02020500000000000000" pitchFamily="18" charset="-120"/>
              </a:rPr>
              <a:t>Decimal</a:t>
            </a:r>
          </a:p>
        </p:txBody>
      </p:sp>
      <p:sp>
        <p:nvSpPr>
          <p:cNvPr id="68685" name="Text Box 77">
            <a:extLst>
              <a:ext uri="{FF2B5EF4-FFF2-40B4-BE49-F238E27FC236}">
                <a16:creationId xmlns:a16="http://schemas.microsoft.com/office/drawing/2014/main" id="{C99BD12B-9B7E-401F-B385-8AD9022B7F03}"/>
              </a:ext>
            </a:extLst>
          </p:cNvPr>
          <p:cNvSpPr txBox="1">
            <a:spLocks noChangeArrowheads="1"/>
          </p:cNvSpPr>
          <p:nvPr/>
        </p:nvSpPr>
        <p:spPr bwMode="auto">
          <a:xfrm>
            <a:off x="5334000" y="39370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50000"/>
              </a:spcBef>
            </a:pPr>
            <a:r>
              <a:rPr lang="en-US" altLang="zh-TW">
                <a:ea typeface="新細明體" panose="02020500000000000000" pitchFamily="18" charset="-120"/>
              </a:rPr>
              <a:t>Binary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投影片編號版面配置區 3">
            <a:extLst>
              <a:ext uri="{FF2B5EF4-FFF2-40B4-BE49-F238E27FC236}">
                <a16:creationId xmlns:a16="http://schemas.microsoft.com/office/drawing/2014/main" id="{A6EE995D-168F-414D-BA9F-E79DA966601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53A22B24-CBE5-4B3A-BA56-72A40F8F4089}" type="slidenum">
              <a:rPr lang="zh-TW" altLang="en-US" sz="800" smtClean="0"/>
              <a:pPr/>
              <a:t>28</a:t>
            </a:fld>
            <a:endParaRPr lang="en-US" altLang="zh-TW" sz="1400"/>
          </a:p>
        </p:txBody>
      </p:sp>
      <p:sp>
        <p:nvSpPr>
          <p:cNvPr id="70658" name="Rectangle 2">
            <a:extLst>
              <a:ext uri="{FF2B5EF4-FFF2-40B4-BE49-F238E27FC236}">
                <a16:creationId xmlns:a16="http://schemas.microsoft.com/office/drawing/2014/main" id="{0332A43E-E579-42BE-B292-649427BFB276}"/>
              </a:ext>
            </a:extLst>
          </p:cNvPr>
          <p:cNvSpPr>
            <a:spLocks noGrp="1" noChangeArrowheads="1"/>
          </p:cNvSpPr>
          <p:nvPr>
            <p:ph type="title"/>
          </p:nvPr>
        </p:nvSpPr>
        <p:spPr/>
        <p:txBody>
          <a:bodyPr/>
          <a:lstStyle/>
          <a:p>
            <a:r>
              <a:rPr lang="en-US" altLang="zh-TW">
                <a:ea typeface="新細明體" panose="02020500000000000000" pitchFamily="18" charset="-120"/>
              </a:rPr>
              <a:t>Binary Multiplication</a:t>
            </a:r>
          </a:p>
        </p:txBody>
      </p:sp>
      <p:sp>
        <p:nvSpPr>
          <p:cNvPr id="70659" name="Rectangle 3">
            <a:extLst>
              <a:ext uri="{FF2B5EF4-FFF2-40B4-BE49-F238E27FC236}">
                <a16:creationId xmlns:a16="http://schemas.microsoft.com/office/drawing/2014/main" id="{3A822E92-5857-41F9-924E-A0AD4EAC4367}"/>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Grade school binary multiplication algorithm to compute c = a </a:t>
            </a:r>
            <a:r>
              <a:rPr lang="en-US" altLang="zh-TW">
                <a:ea typeface="新細明體" panose="02020500000000000000" pitchFamily="18" charset="-120"/>
                <a:sym typeface="Symbol" panose="05050102010706020507" pitchFamily="18" charset="2"/>
              </a:rPr>
              <a:t></a:t>
            </a:r>
            <a:r>
              <a:rPr lang="en-US" altLang="zh-TW">
                <a:ea typeface="新細明體" panose="02020500000000000000" pitchFamily="18" charset="-120"/>
              </a:rPr>
              <a:t> b.</a:t>
            </a:r>
          </a:p>
          <a:p>
            <a:pPr lvl="1"/>
            <a:r>
              <a:rPr lang="en-US" altLang="zh-TW">
                <a:ea typeface="新細明體" panose="02020500000000000000" pitchFamily="18" charset="-120"/>
              </a:rPr>
              <a:t>Initialize c = 0.</a:t>
            </a:r>
          </a:p>
          <a:p>
            <a:pPr lvl="1"/>
            <a:r>
              <a:rPr lang="en-US" altLang="zh-TW">
                <a:ea typeface="新細明體" panose="02020500000000000000" pitchFamily="18" charset="-120"/>
              </a:rPr>
              <a:t>Loop over i bits of b.</a:t>
            </a:r>
          </a:p>
          <a:p>
            <a:pPr lvl="2"/>
            <a:r>
              <a:rPr lang="en-US" altLang="zh-TW">
                <a:ea typeface="新細明體" panose="02020500000000000000" pitchFamily="18" charset="-120"/>
              </a:rPr>
              <a:t>if b</a:t>
            </a:r>
            <a:r>
              <a:rPr lang="en-US" altLang="zh-TW" sz="2000" baseline="-25000">
                <a:ea typeface="新細明體" panose="02020500000000000000" pitchFamily="18" charset="-120"/>
              </a:rPr>
              <a:t>i</a:t>
            </a:r>
            <a:r>
              <a:rPr lang="en-US" altLang="zh-TW">
                <a:ea typeface="新細明體" panose="02020500000000000000" pitchFamily="18" charset="-120"/>
              </a:rPr>
              <a:t> = 0, do nothing</a:t>
            </a:r>
          </a:p>
          <a:p>
            <a:pPr lvl="2"/>
            <a:r>
              <a:rPr lang="en-US" altLang="zh-TW">
                <a:ea typeface="新細明體" panose="02020500000000000000" pitchFamily="18" charset="-120"/>
              </a:rPr>
              <a:t>if b</a:t>
            </a:r>
            <a:r>
              <a:rPr lang="en-US" altLang="zh-TW" sz="2000" baseline="-25000">
                <a:ea typeface="新細明體" panose="02020500000000000000" pitchFamily="18" charset="-120"/>
              </a:rPr>
              <a:t>i</a:t>
            </a:r>
            <a:r>
              <a:rPr lang="en-US" altLang="zh-TW">
                <a:ea typeface="新細明體" panose="02020500000000000000" pitchFamily="18" charset="-120"/>
              </a:rPr>
              <a:t> = 1, shift a left i bits and </a:t>
            </a:r>
            <a:br>
              <a:rPr lang="en-US" altLang="zh-TW">
                <a:ea typeface="新細明體" panose="02020500000000000000" pitchFamily="18" charset="-120"/>
              </a:rPr>
            </a:br>
            <a:r>
              <a:rPr lang="en-US" altLang="zh-TW">
                <a:ea typeface="新細明體" panose="02020500000000000000" pitchFamily="18" charset="-120"/>
              </a:rPr>
              <a:t>add to c</a:t>
            </a:r>
          </a:p>
          <a:p>
            <a:pPr lvl="2"/>
            <a:endParaRPr lang="en-US" altLang="zh-TW">
              <a:ea typeface="新細明體" panose="02020500000000000000" pitchFamily="18" charset="-120"/>
            </a:endParaRPr>
          </a:p>
          <a:p>
            <a:pPr lvl="2"/>
            <a:endParaRPr lang="en-US" altLang="zh-TW">
              <a:ea typeface="新細明體" panose="02020500000000000000" pitchFamily="18" charset="-120"/>
            </a:endParaRPr>
          </a:p>
          <a:p>
            <a:pPr marL="0" indent="0"/>
            <a:r>
              <a:rPr lang="en-US" altLang="zh-TW">
                <a:ea typeface="新細明體" panose="02020500000000000000" pitchFamily="18" charset="-120"/>
              </a:rPr>
              <a:t>Implement with built-in TOY shift instructions.</a:t>
            </a:r>
          </a:p>
        </p:txBody>
      </p:sp>
      <p:sp>
        <p:nvSpPr>
          <p:cNvPr id="70660" name="Rectangle 4">
            <a:extLst>
              <a:ext uri="{FF2B5EF4-FFF2-40B4-BE49-F238E27FC236}">
                <a16:creationId xmlns:a16="http://schemas.microsoft.com/office/drawing/2014/main" id="{8ED16661-25F4-4F7B-8C79-D15D8E6455A1}"/>
              </a:ext>
            </a:extLst>
          </p:cNvPr>
          <p:cNvSpPr>
            <a:spLocks noChangeArrowheads="1"/>
          </p:cNvSpPr>
          <p:nvPr/>
        </p:nvSpPr>
        <p:spPr bwMode="auto">
          <a:xfrm>
            <a:off x="8001000" y="1379538"/>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ea typeface="新細明體" panose="02020500000000000000" pitchFamily="18" charset="-120"/>
              </a:rPr>
              <a:t>1</a:t>
            </a:r>
            <a:endParaRPr lang="en-US" altLang="zh-TW" baseline="-25000">
              <a:ea typeface="新細明體" panose="02020500000000000000" pitchFamily="18" charset="-120"/>
            </a:endParaRPr>
          </a:p>
        </p:txBody>
      </p:sp>
      <p:sp>
        <p:nvSpPr>
          <p:cNvPr id="70661" name="Rectangle 5">
            <a:extLst>
              <a:ext uri="{FF2B5EF4-FFF2-40B4-BE49-F238E27FC236}">
                <a16:creationId xmlns:a16="http://schemas.microsoft.com/office/drawing/2014/main" id="{8CB79459-4141-4078-B1FD-604B43D7058D}"/>
              </a:ext>
            </a:extLst>
          </p:cNvPr>
          <p:cNvSpPr>
            <a:spLocks noChangeArrowheads="1"/>
          </p:cNvSpPr>
          <p:nvPr/>
        </p:nvSpPr>
        <p:spPr bwMode="auto">
          <a:xfrm>
            <a:off x="8001000" y="1760538"/>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ea typeface="新細明體" panose="02020500000000000000" pitchFamily="18" charset="-120"/>
              </a:rPr>
              <a:t>1</a:t>
            </a:r>
            <a:endParaRPr lang="en-US" altLang="zh-TW" baseline="-25000">
              <a:ea typeface="新細明體" panose="02020500000000000000" pitchFamily="18" charset="-120"/>
            </a:endParaRPr>
          </a:p>
        </p:txBody>
      </p:sp>
      <p:sp>
        <p:nvSpPr>
          <p:cNvPr id="70662" name="Rectangle 6">
            <a:extLst>
              <a:ext uri="{FF2B5EF4-FFF2-40B4-BE49-F238E27FC236}">
                <a16:creationId xmlns:a16="http://schemas.microsoft.com/office/drawing/2014/main" id="{0E9663A7-3DAF-4B4D-8164-52EE5E3CC210}"/>
              </a:ext>
            </a:extLst>
          </p:cNvPr>
          <p:cNvSpPr>
            <a:spLocks noChangeArrowheads="1"/>
          </p:cNvSpPr>
          <p:nvPr/>
        </p:nvSpPr>
        <p:spPr bwMode="auto">
          <a:xfrm>
            <a:off x="8001000" y="2141538"/>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1</a:t>
            </a:r>
            <a:endParaRPr lang="en-US" altLang="zh-TW" baseline="-25000">
              <a:solidFill>
                <a:srgbClr val="003399"/>
              </a:solidFill>
              <a:ea typeface="新細明體" panose="02020500000000000000" pitchFamily="18" charset="-120"/>
            </a:endParaRPr>
          </a:p>
        </p:txBody>
      </p:sp>
      <p:sp>
        <p:nvSpPr>
          <p:cNvPr id="70663" name="Rectangle 7">
            <a:extLst>
              <a:ext uri="{FF2B5EF4-FFF2-40B4-BE49-F238E27FC236}">
                <a16:creationId xmlns:a16="http://schemas.microsoft.com/office/drawing/2014/main" id="{7341F36D-6A72-4FCC-89AF-44A28725FED4}"/>
              </a:ext>
            </a:extLst>
          </p:cNvPr>
          <p:cNvSpPr>
            <a:spLocks noChangeArrowheads="1"/>
          </p:cNvSpPr>
          <p:nvPr/>
        </p:nvSpPr>
        <p:spPr bwMode="auto">
          <a:xfrm>
            <a:off x="7772400" y="1379538"/>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ea typeface="新細明體" panose="02020500000000000000" pitchFamily="18" charset="-120"/>
              </a:rPr>
              <a:t>1</a:t>
            </a:r>
            <a:endParaRPr lang="en-US" altLang="zh-TW" baseline="-25000">
              <a:ea typeface="新細明體" panose="02020500000000000000" pitchFamily="18" charset="-120"/>
            </a:endParaRPr>
          </a:p>
        </p:txBody>
      </p:sp>
      <p:sp>
        <p:nvSpPr>
          <p:cNvPr id="70664" name="Rectangle 8">
            <a:extLst>
              <a:ext uri="{FF2B5EF4-FFF2-40B4-BE49-F238E27FC236}">
                <a16:creationId xmlns:a16="http://schemas.microsoft.com/office/drawing/2014/main" id="{9A7D56D6-DCFC-41D2-892E-489B87AC06EE}"/>
              </a:ext>
            </a:extLst>
          </p:cNvPr>
          <p:cNvSpPr>
            <a:spLocks noChangeArrowheads="1"/>
          </p:cNvSpPr>
          <p:nvPr/>
        </p:nvSpPr>
        <p:spPr bwMode="auto">
          <a:xfrm>
            <a:off x="7772400" y="1760538"/>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ea typeface="新細明體" panose="02020500000000000000" pitchFamily="18" charset="-120"/>
              </a:rPr>
              <a:t>0</a:t>
            </a:r>
            <a:endParaRPr lang="en-US" altLang="zh-TW" baseline="-25000">
              <a:ea typeface="新細明體" panose="02020500000000000000" pitchFamily="18" charset="-120"/>
            </a:endParaRPr>
          </a:p>
        </p:txBody>
      </p:sp>
      <p:sp>
        <p:nvSpPr>
          <p:cNvPr id="70665" name="Rectangle 9">
            <a:extLst>
              <a:ext uri="{FF2B5EF4-FFF2-40B4-BE49-F238E27FC236}">
                <a16:creationId xmlns:a16="http://schemas.microsoft.com/office/drawing/2014/main" id="{4F0454D7-ABE4-468B-823B-411E80B7243A}"/>
              </a:ext>
            </a:extLst>
          </p:cNvPr>
          <p:cNvSpPr>
            <a:spLocks noChangeArrowheads="1"/>
          </p:cNvSpPr>
          <p:nvPr/>
        </p:nvSpPr>
        <p:spPr bwMode="auto">
          <a:xfrm>
            <a:off x="7772400" y="2141538"/>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1</a:t>
            </a:r>
            <a:endParaRPr lang="en-US" altLang="zh-TW" baseline="-25000">
              <a:solidFill>
                <a:srgbClr val="003399"/>
              </a:solidFill>
              <a:ea typeface="新細明體" panose="02020500000000000000" pitchFamily="18" charset="-120"/>
            </a:endParaRPr>
          </a:p>
        </p:txBody>
      </p:sp>
      <p:sp>
        <p:nvSpPr>
          <p:cNvPr id="70666" name="Rectangle 10">
            <a:extLst>
              <a:ext uri="{FF2B5EF4-FFF2-40B4-BE49-F238E27FC236}">
                <a16:creationId xmlns:a16="http://schemas.microsoft.com/office/drawing/2014/main" id="{F67D6625-F0BD-4D30-BCBA-5A68F610BA9B}"/>
              </a:ext>
            </a:extLst>
          </p:cNvPr>
          <p:cNvSpPr>
            <a:spLocks noChangeArrowheads="1"/>
          </p:cNvSpPr>
          <p:nvPr/>
        </p:nvSpPr>
        <p:spPr bwMode="auto">
          <a:xfrm>
            <a:off x="7543800" y="1379538"/>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ea typeface="新細明體" panose="02020500000000000000" pitchFamily="18" charset="-120"/>
              </a:rPr>
              <a:t>0</a:t>
            </a:r>
            <a:endParaRPr lang="en-US" altLang="zh-TW" baseline="-25000">
              <a:ea typeface="新細明體" panose="02020500000000000000" pitchFamily="18" charset="-120"/>
            </a:endParaRPr>
          </a:p>
        </p:txBody>
      </p:sp>
      <p:sp>
        <p:nvSpPr>
          <p:cNvPr id="70667" name="Rectangle 11">
            <a:extLst>
              <a:ext uri="{FF2B5EF4-FFF2-40B4-BE49-F238E27FC236}">
                <a16:creationId xmlns:a16="http://schemas.microsoft.com/office/drawing/2014/main" id="{5B434099-5A51-475C-82C8-9F28FC9042A6}"/>
              </a:ext>
            </a:extLst>
          </p:cNvPr>
          <p:cNvSpPr>
            <a:spLocks noChangeArrowheads="1"/>
          </p:cNvSpPr>
          <p:nvPr/>
        </p:nvSpPr>
        <p:spPr bwMode="auto">
          <a:xfrm>
            <a:off x="7543800" y="1760538"/>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ea typeface="新細明體" panose="02020500000000000000" pitchFamily="18" charset="-120"/>
              </a:rPr>
              <a:t>1</a:t>
            </a:r>
            <a:endParaRPr lang="en-US" altLang="zh-TW" baseline="-25000">
              <a:ea typeface="新細明體" panose="02020500000000000000" pitchFamily="18" charset="-120"/>
            </a:endParaRPr>
          </a:p>
        </p:txBody>
      </p:sp>
      <p:sp>
        <p:nvSpPr>
          <p:cNvPr id="70668" name="Rectangle 12">
            <a:extLst>
              <a:ext uri="{FF2B5EF4-FFF2-40B4-BE49-F238E27FC236}">
                <a16:creationId xmlns:a16="http://schemas.microsoft.com/office/drawing/2014/main" id="{F0F9747F-A0F8-4181-9229-E85BA5CC0DCF}"/>
              </a:ext>
            </a:extLst>
          </p:cNvPr>
          <p:cNvSpPr>
            <a:spLocks noChangeArrowheads="1"/>
          </p:cNvSpPr>
          <p:nvPr/>
        </p:nvSpPr>
        <p:spPr bwMode="auto">
          <a:xfrm>
            <a:off x="7543800" y="2141538"/>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0</a:t>
            </a:r>
            <a:endParaRPr lang="en-US" altLang="zh-TW" baseline="-25000">
              <a:solidFill>
                <a:srgbClr val="003399"/>
              </a:solidFill>
              <a:ea typeface="新細明體" panose="02020500000000000000" pitchFamily="18" charset="-120"/>
            </a:endParaRPr>
          </a:p>
        </p:txBody>
      </p:sp>
      <p:sp>
        <p:nvSpPr>
          <p:cNvPr id="70669" name="Rectangle 13">
            <a:extLst>
              <a:ext uri="{FF2B5EF4-FFF2-40B4-BE49-F238E27FC236}">
                <a16:creationId xmlns:a16="http://schemas.microsoft.com/office/drawing/2014/main" id="{C55B4528-F68D-4DAE-A50A-377361AE9DF4}"/>
              </a:ext>
            </a:extLst>
          </p:cNvPr>
          <p:cNvSpPr>
            <a:spLocks noChangeArrowheads="1"/>
          </p:cNvSpPr>
          <p:nvPr/>
        </p:nvSpPr>
        <p:spPr bwMode="auto">
          <a:xfrm>
            <a:off x="7315200" y="1379538"/>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ea typeface="新細明體" panose="02020500000000000000" pitchFamily="18" charset="-120"/>
              </a:rPr>
              <a:t>1</a:t>
            </a:r>
            <a:endParaRPr lang="en-US" altLang="zh-TW" baseline="-25000">
              <a:ea typeface="新細明體" panose="02020500000000000000" pitchFamily="18" charset="-120"/>
            </a:endParaRPr>
          </a:p>
        </p:txBody>
      </p:sp>
      <p:sp>
        <p:nvSpPr>
          <p:cNvPr id="70670" name="Rectangle 14">
            <a:extLst>
              <a:ext uri="{FF2B5EF4-FFF2-40B4-BE49-F238E27FC236}">
                <a16:creationId xmlns:a16="http://schemas.microsoft.com/office/drawing/2014/main" id="{82A98648-5C24-437C-B51F-F78B2A790DC4}"/>
              </a:ext>
            </a:extLst>
          </p:cNvPr>
          <p:cNvSpPr>
            <a:spLocks noChangeArrowheads="1"/>
          </p:cNvSpPr>
          <p:nvPr/>
        </p:nvSpPr>
        <p:spPr bwMode="auto">
          <a:xfrm>
            <a:off x="7315200" y="1760538"/>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ea typeface="新細明體" panose="02020500000000000000" pitchFamily="18" charset="-120"/>
              </a:rPr>
              <a:t>1</a:t>
            </a:r>
            <a:endParaRPr lang="en-US" altLang="zh-TW" baseline="-25000">
              <a:ea typeface="新細明體" panose="02020500000000000000" pitchFamily="18" charset="-120"/>
            </a:endParaRPr>
          </a:p>
        </p:txBody>
      </p:sp>
      <p:sp>
        <p:nvSpPr>
          <p:cNvPr id="70671" name="Rectangle 15">
            <a:extLst>
              <a:ext uri="{FF2B5EF4-FFF2-40B4-BE49-F238E27FC236}">
                <a16:creationId xmlns:a16="http://schemas.microsoft.com/office/drawing/2014/main" id="{DE515510-7536-4513-996F-52BE52945B19}"/>
              </a:ext>
            </a:extLst>
          </p:cNvPr>
          <p:cNvSpPr>
            <a:spLocks noChangeArrowheads="1"/>
          </p:cNvSpPr>
          <p:nvPr/>
        </p:nvSpPr>
        <p:spPr bwMode="auto">
          <a:xfrm>
            <a:off x="7315200" y="2141538"/>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1</a:t>
            </a:r>
            <a:endParaRPr lang="en-US" altLang="zh-TW" baseline="-25000">
              <a:solidFill>
                <a:srgbClr val="003399"/>
              </a:solidFill>
              <a:ea typeface="新細明體" panose="02020500000000000000" pitchFamily="18" charset="-120"/>
            </a:endParaRPr>
          </a:p>
        </p:txBody>
      </p:sp>
      <p:sp>
        <p:nvSpPr>
          <p:cNvPr id="70672" name="Rectangle 16">
            <a:extLst>
              <a:ext uri="{FF2B5EF4-FFF2-40B4-BE49-F238E27FC236}">
                <a16:creationId xmlns:a16="http://schemas.microsoft.com/office/drawing/2014/main" id="{B594A9A8-D1A2-45CD-9736-510EEE80DE13}"/>
              </a:ext>
            </a:extLst>
          </p:cNvPr>
          <p:cNvSpPr>
            <a:spLocks noChangeArrowheads="1"/>
          </p:cNvSpPr>
          <p:nvPr/>
        </p:nvSpPr>
        <p:spPr bwMode="auto">
          <a:xfrm>
            <a:off x="7772400" y="2522538"/>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0</a:t>
            </a:r>
            <a:endParaRPr lang="en-US" altLang="zh-TW" baseline="-25000">
              <a:solidFill>
                <a:srgbClr val="003399"/>
              </a:solidFill>
              <a:ea typeface="新細明體" panose="02020500000000000000" pitchFamily="18" charset="-120"/>
            </a:endParaRPr>
          </a:p>
        </p:txBody>
      </p:sp>
      <p:sp>
        <p:nvSpPr>
          <p:cNvPr id="70673" name="Rectangle 17">
            <a:extLst>
              <a:ext uri="{FF2B5EF4-FFF2-40B4-BE49-F238E27FC236}">
                <a16:creationId xmlns:a16="http://schemas.microsoft.com/office/drawing/2014/main" id="{6D1A90D0-4718-49B2-840B-2246B0D11E53}"/>
              </a:ext>
            </a:extLst>
          </p:cNvPr>
          <p:cNvSpPr>
            <a:spLocks noChangeArrowheads="1"/>
          </p:cNvSpPr>
          <p:nvPr/>
        </p:nvSpPr>
        <p:spPr bwMode="auto">
          <a:xfrm>
            <a:off x="7543800" y="2522538"/>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0</a:t>
            </a:r>
            <a:endParaRPr lang="en-US" altLang="zh-TW" baseline="-25000">
              <a:solidFill>
                <a:srgbClr val="003399"/>
              </a:solidFill>
              <a:ea typeface="新細明體" panose="02020500000000000000" pitchFamily="18" charset="-120"/>
            </a:endParaRPr>
          </a:p>
        </p:txBody>
      </p:sp>
      <p:sp>
        <p:nvSpPr>
          <p:cNvPr id="70674" name="Rectangle 18">
            <a:extLst>
              <a:ext uri="{FF2B5EF4-FFF2-40B4-BE49-F238E27FC236}">
                <a16:creationId xmlns:a16="http://schemas.microsoft.com/office/drawing/2014/main" id="{747B42BE-71BF-4D4C-99D5-FCF25A618BC9}"/>
              </a:ext>
            </a:extLst>
          </p:cNvPr>
          <p:cNvSpPr>
            <a:spLocks noChangeArrowheads="1"/>
          </p:cNvSpPr>
          <p:nvPr/>
        </p:nvSpPr>
        <p:spPr bwMode="auto">
          <a:xfrm>
            <a:off x="7315200" y="2522538"/>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0</a:t>
            </a:r>
            <a:endParaRPr lang="en-US" altLang="zh-TW" baseline="-25000">
              <a:solidFill>
                <a:srgbClr val="003399"/>
              </a:solidFill>
              <a:ea typeface="新細明體" panose="02020500000000000000" pitchFamily="18" charset="-120"/>
            </a:endParaRPr>
          </a:p>
        </p:txBody>
      </p:sp>
      <p:sp>
        <p:nvSpPr>
          <p:cNvPr id="70675" name="Rectangle 19">
            <a:extLst>
              <a:ext uri="{FF2B5EF4-FFF2-40B4-BE49-F238E27FC236}">
                <a16:creationId xmlns:a16="http://schemas.microsoft.com/office/drawing/2014/main" id="{36227919-8CE2-44DA-ACC7-2B8F2AE4F25A}"/>
              </a:ext>
            </a:extLst>
          </p:cNvPr>
          <p:cNvSpPr>
            <a:spLocks noChangeArrowheads="1"/>
          </p:cNvSpPr>
          <p:nvPr/>
        </p:nvSpPr>
        <p:spPr bwMode="auto">
          <a:xfrm>
            <a:off x="7086600" y="2522538"/>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0</a:t>
            </a:r>
            <a:endParaRPr lang="en-US" altLang="zh-TW" baseline="-25000">
              <a:solidFill>
                <a:srgbClr val="003399"/>
              </a:solidFill>
              <a:ea typeface="新細明體" panose="02020500000000000000" pitchFamily="18" charset="-120"/>
            </a:endParaRPr>
          </a:p>
        </p:txBody>
      </p:sp>
      <p:sp>
        <p:nvSpPr>
          <p:cNvPr id="70676" name="Rectangle 20">
            <a:extLst>
              <a:ext uri="{FF2B5EF4-FFF2-40B4-BE49-F238E27FC236}">
                <a16:creationId xmlns:a16="http://schemas.microsoft.com/office/drawing/2014/main" id="{359ABB7C-9F72-4118-A170-615F551367BA}"/>
              </a:ext>
            </a:extLst>
          </p:cNvPr>
          <p:cNvSpPr>
            <a:spLocks noChangeArrowheads="1"/>
          </p:cNvSpPr>
          <p:nvPr/>
        </p:nvSpPr>
        <p:spPr bwMode="auto">
          <a:xfrm>
            <a:off x="7543800" y="2903538"/>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1</a:t>
            </a:r>
            <a:endParaRPr lang="en-US" altLang="zh-TW" baseline="-25000">
              <a:solidFill>
                <a:srgbClr val="003399"/>
              </a:solidFill>
              <a:ea typeface="新細明體" panose="02020500000000000000" pitchFamily="18" charset="-120"/>
            </a:endParaRPr>
          </a:p>
        </p:txBody>
      </p:sp>
      <p:sp>
        <p:nvSpPr>
          <p:cNvPr id="70677" name="Rectangle 21">
            <a:extLst>
              <a:ext uri="{FF2B5EF4-FFF2-40B4-BE49-F238E27FC236}">
                <a16:creationId xmlns:a16="http://schemas.microsoft.com/office/drawing/2014/main" id="{DDFBC186-E358-4C30-B1B0-F8E3B1DDAA28}"/>
              </a:ext>
            </a:extLst>
          </p:cNvPr>
          <p:cNvSpPr>
            <a:spLocks noChangeArrowheads="1"/>
          </p:cNvSpPr>
          <p:nvPr/>
        </p:nvSpPr>
        <p:spPr bwMode="auto">
          <a:xfrm>
            <a:off x="7315200" y="2903538"/>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1</a:t>
            </a:r>
            <a:endParaRPr lang="en-US" altLang="zh-TW" baseline="-25000">
              <a:solidFill>
                <a:srgbClr val="003399"/>
              </a:solidFill>
              <a:ea typeface="新細明體" panose="02020500000000000000" pitchFamily="18" charset="-120"/>
            </a:endParaRPr>
          </a:p>
        </p:txBody>
      </p:sp>
      <p:sp>
        <p:nvSpPr>
          <p:cNvPr id="70678" name="Rectangle 22">
            <a:extLst>
              <a:ext uri="{FF2B5EF4-FFF2-40B4-BE49-F238E27FC236}">
                <a16:creationId xmlns:a16="http://schemas.microsoft.com/office/drawing/2014/main" id="{478F85F5-C275-4FC0-8323-0F29823C1047}"/>
              </a:ext>
            </a:extLst>
          </p:cNvPr>
          <p:cNvSpPr>
            <a:spLocks noChangeArrowheads="1"/>
          </p:cNvSpPr>
          <p:nvPr/>
        </p:nvSpPr>
        <p:spPr bwMode="auto">
          <a:xfrm>
            <a:off x="7086600" y="2903538"/>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0</a:t>
            </a:r>
            <a:endParaRPr lang="en-US" altLang="zh-TW" baseline="-25000">
              <a:solidFill>
                <a:srgbClr val="003399"/>
              </a:solidFill>
              <a:ea typeface="新細明體" panose="02020500000000000000" pitchFamily="18" charset="-120"/>
            </a:endParaRPr>
          </a:p>
        </p:txBody>
      </p:sp>
      <p:sp>
        <p:nvSpPr>
          <p:cNvPr id="70679" name="Rectangle 23">
            <a:extLst>
              <a:ext uri="{FF2B5EF4-FFF2-40B4-BE49-F238E27FC236}">
                <a16:creationId xmlns:a16="http://schemas.microsoft.com/office/drawing/2014/main" id="{C981C486-41F1-48F1-9E8F-8FBBBFB356DE}"/>
              </a:ext>
            </a:extLst>
          </p:cNvPr>
          <p:cNvSpPr>
            <a:spLocks noChangeArrowheads="1"/>
          </p:cNvSpPr>
          <p:nvPr/>
        </p:nvSpPr>
        <p:spPr bwMode="auto">
          <a:xfrm>
            <a:off x="6858000" y="2903538"/>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1</a:t>
            </a:r>
            <a:endParaRPr lang="en-US" altLang="zh-TW" baseline="-25000">
              <a:solidFill>
                <a:srgbClr val="003399"/>
              </a:solidFill>
              <a:ea typeface="新細明體" panose="02020500000000000000" pitchFamily="18" charset="-120"/>
            </a:endParaRPr>
          </a:p>
        </p:txBody>
      </p:sp>
      <p:sp>
        <p:nvSpPr>
          <p:cNvPr id="70680" name="Rectangle 24">
            <a:extLst>
              <a:ext uri="{FF2B5EF4-FFF2-40B4-BE49-F238E27FC236}">
                <a16:creationId xmlns:a16="http://schemas.microsoft.com/office/drawing/2014/main" id="{C41E6851-C535-4754-A6AA-3D096BC91CD3}"/>
              </a:ext>
            </a:extLst>
          </p:cNvPr>
          <p:cNvSpPr>
            <a:spLocks noChangeArrowheads="1"/>
          </p:cNvSpPr>
          <p:nvPr/>
        </p:nvSpPr>
        <p:spPr bwMode="auto">
          <a:xfrm>
            <a:off x="7315200" y="3284538"/>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1</a:t>
            </a:r>
            <a:endParaRPr lang="en-US" altLang="zh-TW" baseline="-25000">
              <a:solidFill>
                <a:srgbClr val="003399"/>
              </a:solidFill>
              <a:ea typeface="新細明體" panose="02020500000000000000" pitchFamily="18" charset="-120"/>
            </a:endParaRPr>
          </a:p>
        </p:txBody>
      </p:sp>
      <p:sp>
        <p:nvSpPr>
          <p:cNvPr id="70681" name="Rectangle 25">
            <a:extLst>
              <a:ext uri="{FF2B5EF4-FFF2-40B4-BE49-F238E27FC236}">
                <a16:creationId xmlns:a16="http://schemas.microsoft.com/office/drawing/2014/main" id="{7F260AD8-B657-4A9E-82D2-37126860A0FB}"/>
              </a:ext>
            </a:extLst>
          </p:cNvPr>
          <p:cNvSpPr>
            <a:spLocks noChangeArrowheads="1"/>
          </p:cNvSpPr>
          <p:nvPr/>
        </p:nvSpPr>
        <p:spPr bwMode="auto">
          <a:xfrm>
            <a:off x="7086600" y="3284538"/>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1</a:t>
            </a:r>
            <a:endParaRPr lang="en-US" altLang="zh-TW" baseline="-25000">
              <a:solidFill>
                <a:srgbClr val="003399"/>
              </a:solidFill>
              <a:ea typeface="新細明體" panose="02020500000000000000" pitchFamily="18" charset="-120"/>
            </a:endParaRPr>
          </a:p>
        </p:txBody>
      </p:sp>
      <p:sp>
        <p:nvSpPr>
          <p:cNvPr id="70682" name="Rectangle 26">
            <a:extLst>
              <a:ext uri="{FF2B5EF4-FFF2-40B4-BE49-F238E27FC236}">
                <a16:creationId xmlns:a16="http://schemas.microsoft.com/office/drawing/2014/main" id="{3A7E89F5-EB9B-4C47-84D0-E8981A35CB20}"/>
              </a:ext>
            </a:extLst>
          </p:cNvPr>
          <p:cNvSpPr>
            <a:spLocks noChangeArrowheads="1"/>
          </p:cNvSpPr>
          <p:nvPr/>
        </p:nvSpPr>
        <p:spPr bwMode="auto">
          <a:xfrm>
            <a:off x="6858000" y="3284538"/>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0</a:t>
            </a:r>
            <a:endParaRPr lang="en-US" altLang="zh-TW" baseline="-25000">
              <a:solidFill>
                <a:srgbClr val="003399"/>
              </a:solidFill>
              <a:ea typeface="新細明體" panose="02020500000000000000" pitchFamily="18" charset="-120"/>
            </a:endParaRPr>
          </a:p>
        </p:txBody>
      </p:sp>
      <p:sp>
        <p:nvSpPr>
          <p:cNvPr id="70683" name="Rectangle 27">
            <a:extLst>
              <a:ext uri="{FF2B5EF4-FFF2-40B4-BE49-F238E27FC236}">
                <a16:creationId xmlns:a16="http://schemas.microsoft.com/office/drawing/2014/main" id="{1215FCF0-89A5-4A1A-A9B6-E6F4A88CD368}"/>
              </a:ext>
            </a:extLst>
          </p:cNvPr>
          <p:cNvSpPr>
            <a:spLocks noChangeArrowheads="1"/>
          </p:cNvSpPr>
          <p:nvPr/>
        </p:nvSpPr>
        <p:spPr bwMode="auto">
          <a:xfrm>
            <a:off x="6629400" y="3284538"/>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1</a:t>
            </a:r>
            <a:endParaRPr lang="en-US" altLang="zh-TW" baseline="-25000">
              <a:solidFill>
                <a:srgbClr val="003399"/>
              </a:solidFill>
              <a:ea typeface="新細明體" panose="02020500000000000000" pitchFamily="18" charset="-120"/>
            </a:endParaRPr>
          </a:p>
        </p:txBody>
      </p:sp>
      <p:sp>
        <p:nvSpPr>
          <p:cNvPr id="70684" name="Rectangle 28">
            <a:extLst>
              <a:ext uri="{FF2B5EF4-FFF2-40B4-BE49-F238E27FC236}">
                <a16:creationId xmlns:a16="http://schemas.microsoft.com/office/drawing/2014/main" id="{89A350F6-61EA-4C51-A1DB-6FC65FC12CDB}"/>
              </a:ext>
            </a:extLst>
          </p:cNvPr>
          <p:cNvSpPr>
            <a:spLocks noChangeArrowheads="1"/>
          </p:cNvSpPr>
          <p:nvPr/>
        </p:nvSpPr>
        <p:spPr bwMode="auto">
          <a:xfrm>
            <a:off x="7086600" y="3665538"/>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0</a:t>
            </a:r>
            <a:endParaRPr lang="en-US" altLang="zh-TW" baseline="-25000">
              <a:solidFill>
                <a:srgbClr val="003399"/>
              </a:solidFill>
              <a:ea typeface="新細明體" panose="02020500000000000000" pitchFamily="18" charset="-120"/>
            </a:endParaRPr>
          </a:p>
        </p:txBody>
      </p:sp>
      <p:sp>
        <p:nvSpPr>
          <p:cNvPr id="70685" name="Rectangle 29">
            <a:extLst>
              <a:ext uri="{FF2B5EF4-FFF2-40B4-BE49-F238E27FC236}">
                <a16:creationId xmlns:a16="http://schemas.microsoft.com/office/drawing/2014/main" id="{F92702F4-9387-4368-B9AB-0CA115B93907}"/>
              </a:ext>
            </a:extLst>
          </p:cNvPr>
          <p:cNvSpPr>
            <a:spLocks noChangeArrowheads="1"/>
          </p:cNvSpPr>
          <p:nvPr/>
        </p:nvSpPr>
        <p:spPr bwMode="auto">
          <a:xfrm>
            <a:off x="6858000" y="3665538"/>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0</a:t>
            </a:r>
            <a:endParaRPr lang="en-US" altLang="zh-TW" baseline="-25000">
              <a:solidFill>
                <a:srgbClr val="003399"/>
              </a:solidFill>
              <a:ea typeface="新細明體" panose="02020500000000000000" pitchFamily="18" charset="-120"/>
            </a:endParaRPr>
          </a:p>
        </p:txBody>
      </p:sp>
      <p:sp>
        <p:nvSpPr>
          <p:cNvPr id="70686" name="Rectangle 30">
            <a:extLst>
              <a:ext uri="{FF2B5EF4-FFF2-40B4-BE49-F238E27FC236}">
                <a16:creationId xmlns:a16="http://schemas.microsoft.com/office/drawing/2014/main" id="{0E75905B-60BD-4D6E-9C58-86E26CD1A2D8}"/>
              </a:ext>
            </a:extLst>
          </p:cNvPr>
          <p:cNvSpPr>
            <a:spLocks noChangeArrowheads="1"/>
          </p:cNvSpPr>
          <p:nvPr/>
        </p:nvSpPr>
        <p:spPr bwMode="auto">
          <a:xfrm>
            <a:off x="6629400" y="3665538"/>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0</a:t>
            </a:r>
            <a:endParaRPr lang="en-US" altLang="zh-TW" baseline="-25000">
              <a:solidFill>
                <a:srgbClr val="003399"/>
              </a:solidFill>
              <a:ea typeface="新細明體" panose="02020500000000000000" pitchFamily="18" charset="-120"/>
            </a:endParaRPr>
          </a:p>
        </p:txBody>
      </p:sp>
      <p:sp>
        <p:nvSpPr>
          <p:cNvPr id="70687" name="Rectangle 31">
            <a:extLst>
              <a:ext uri="{FF2B5EF4-FFF2-40B4-BE49-F238E27FC236}">
                <a16:creationId xmlns:a16="http://schemas.microsoft.com/office/drawing/2014/main" id="{CE05621C-0605-42F2-85B8-CCD6F526BAE6}"/>
              </a:ext>
            </a:extLst>
          </p:cNvPr>
          <p:cNvSpPr>
            <a:spLocks noChangeArrowheads="1"/>
          </p:cNvSpPr>
          <p:nvPr/>
        </p:nvSpPr>
        <p:spPr bwMode="auto">
          <a:xfrm>
            <a:off x="6400800" y="3665538"/>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1</a:t>
            </a:r>
            <a:endParaRPr lang="en-US" altLang="zh-TW" baseline="-25000">
              <a:solidFill>
                <a:srgbClr val="003399"/>
              </a:solidFill>
              <a:ea typeface="新細明體" panose="02020500000000000000" pitchFamily="18" charset="-120"/>
            </a:endParaRPr>
          </a:p>
        </p:txBody>
      </p:sp>
      <p:sp>
        <p:nvSpPr>
          <p:cNvPr id="70688" name="Rectangle 32">
            <a:extLst>
              <a:ext uri="{FF2B5EF4-FFF2-40B4-BE49-F238E27FC236}">
                <a16:creationId xmlns:a16="http://schemas.microsoft.com/office/drawing/2014/main" id="{36EDBF05-9693-4989-A53B-1DFE8D01E1F9}"/>
              </a:ext>
            </a:extLst>
          </p:cNvPr>
          <p:cNvSpPr>
            <a:spLocks noChangeArrowheads="1"/>
          </p:cNvSpPr>
          <p:nvPr/>
        </p:nvSpPr>
        <p:spPr bwMode="auto">
          <a:xfrm>
            <a:off x="7086600" y="1379538"/>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endParaRPr lang="zh-TW" altLang="en-US" baseline="-25000">
              <a:ea typeface="新細明體" panose="02020500000000000000" pitchFamily="18" charset="-120"/>
            </a:endParaRPr>
          </a:p>
        </p:txBody>
      </p:sp>
      <p:sp>
        <p:nvSpPr>
          <p:cNvPr id="70689" name="Rectangle 33">
            <a:extLst>
              <a:ext uri="{FF2B5EF4-FFF2-40B4-BE49-F238E27FC236}">
                <a16:creationId xmlns:a16="http://schemas.microsoft.com/office/drawing/2014/main" id="{EE15C360-29B9-4A96-83BB-A678B183A6F1}"/>
              </a:ext>
            </a:extLst>
          </p:cNvPr>
          <p:cNvSpPr>
            <a:spLocks noChangeArrowheads="1"/>
          </p:cNvSpPr>
          <p:nvPr/>
        </p:nvSpPr>
        <p:spPr bwMode="auto">
          <a:xfrm>
            <a:off x="7086600" y="1760538"/>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zh-TW" altLang="en-US">
                <a:ea typeface="新細明體" panose="02020500000000000000" pitchFamily="18" charset="-120"/>
              </a:rPr>
              <a:t>*</a:t>
            </a:r>
            <a:endParaRPr lang="zh-TW" altLang="en-US" baseline="-25000">
              <a:ea typeface="新細明體" panose="02020500000000000000" pitchFamily="18" charset="-120"/>
            </a:endParaRPr>
          </a:p>
        </p:txBody>
      </p:sp>
      <p:sp>
        <p:nvSpPr>
          <p:cNvPr id="70690" name="Line 34">
            <a:extLst>
              <a:ext uri="{FF2B5EF4-FFF2-40B4-BE49-F238E27FC236}">
                <a16:creationId xmlns:a16="http://schemas.microsoft.com/office/drawing/2014/main" id="{A44C9A13-A1F6-4212-ACE7-4542820D5730}"/>
              </a:ext>
            </a:extLst>
          </p:cNvPr>
          <p:cNvSpPr>
            <a:spLocks noChangeShapeType="1"/>
          </p:cNvSpPr>
          <p:nvPr/>
        </p:nvSpPr>
        <p:spPr bwMode="auto">
          <a:xfrm flipH="1" flipV="1">
            <a:off x="7086600" y="2141538"/>
            <a:ext cx="1143000"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91" name="Rectangle 35">
            <a:extLst>
              <a:ext uri="{FF2B5EF4-FFF2-40B4-BE49-F238E27FC236}">
                <a16:creationId xmlns:a16="http://schemas.microsoft.com/office/drawing/2014/main" id="{FB651E89-85F1-4003-8399-BE26747A3B07}"/>
              </a:ext>
            </a:extLst>
          </p:cNvPr>
          <p:cNvSpPr>
            <a:spLocks noChangeArrowheads="1"/>
          </p:cNvSpPr>
          <p:nvPr/>
        </p:nvSpPr>
        <p:spPr bwMode="auto">
          <a:xfrm>
            <a:off x="8001000" y="3665538"/>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1</a:t>
            </a:r>
            <a:endParaRPr lang="en-US" altLang="zh-TW" baseline="-25000">
              <a:solidFill>
                <a:srgbClr val="003399"/>
              </a:solidFill>
              <a:ea typeface="新細明體" panose="02020500000000000000" pitchFamily="18" charset="-120"/>
            </a:endParaRPr>
          </a:p>
        </p:txBody>
      </p:sp>
      <p:sp>
        <p:nvSpPr>
          <p:cNvPr id="70692" name="Rectangle 36">
            <a:extLst>
              <a:ext uri="{FF2B5EF4-FFF2-40B4-BE49-F238E27FC236}">
                <a16:creationId xmlns:a16="http://schemas.microsoft.com/office/drawing/2014/main" id="{2772A770-454F-4535-A07C-01B62131B046}"/>
              </a:ext>
            </a:extLst>
          </p:cNvPr>
          <p:cNvSpPr>
            <a:spLocks noChangeArrowheads="1"/>
          </p:cNvSpPr>
          <p:nvPr/>
        </p:nvSpPr>
        <p:spPr bwMode="auto">
          <a:xfrm>
            <a:off x="7772400" y="3665538"/>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1</a:t>
            </a:r>
            <a:endParaRPr lang="en-US" altLang="zh-TW" baseline="-25000">
              <a:solidFill>
                <a:srgbClr val="003399"/>
              </a:solidFill>
              <a:ea typeface="新細明體" panose="02020500000000000000" pitchFamily="18" charset="-120"/>
            </a:endParaRPr>
          </a:p>
        </p:txBody>
      </p:sp>
      <p:sp>
        <p:nvSpPr>
          <p:cNvPr id="70693" name="Rectangle 37">
            <a:extLst>
              <a:ext uri="{FF2B5EF4-FFF2-40B4-BE49-F238E27FC236}">
                <a16:creationId xmlns:a16="http://schemas.microsoft.com/office/drawing/2014/main" id="{EC89AC50-5E5A-4687-BF00-18CD2D8124F4}"/>
              </a:ext>
            </a:extLst>
          </p:cNvPr>
          <p:cNvSpPr>
            <a:spLocks noChangeArrowheads="1"/>
          </p:cNvSpPr>
          <p:nvPr/>
        </p:nvSpPr>
        <p:spPr bwMode="auto">
          <a:xfrm>
            <a:off x="7543800" y="3665538"/>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1</a:t>
            </a:r>
            <a:endParaRPr lang="en-US" altLang="zh-TW" baseline="-25000">
              <a:solidFill>
                <a:srgbClr val="003399"/>
              </a:solidFill>
              <a:ea typeface="新細明體" panose="02020500000000000000" pitchFamily="18" charset="-120"/>
            </a:endParaRPr>
          </a:p>
        </p:txBody>
      </p:sp>
      <p:sp>
        <p:nvSpPr>
          <p:cNvPr id="70694" name="Rectangle 38">
            <a:extLst>
              <a:ext uri="{FF2B5EF4-FFF2-40B4-BE49-F238E27FC236}">
                <a16:creationId xmlns:a16="http://schemas.microsoft.com/office/drawing/2014/main" id="{2B21AFF0-F77B-4375-A427-5B8BCB141A70}"/>
              </a:ext>
            </a:extLst>
          </p:cNvPr>
          <p:cNvSpPr>
            <a:spLocks noChangeArrowheads="1"/>
          </p:cNvSpPr>
          <p:nvPr/>
        </p:nvSpPr>
        <p:spPr bwMode="auto">
          <a:xfrm>
            <a:off x="7315200" y="3665538"/>
            <a:ext cx="22860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3399"/>
                </a:solidFill>
                <a:ea typeface="新細明體" panose="02020500000000000000" pitchFamily="18" charset="-120"/>
              </a:rPr>
              <a:t>1</a:t>
            </a:r>
            <a:endParaRPr lang="en-US" altLang="zh-TW" baseline="-25000">
              <a:solidFill>
                <a:srgbClr val="003399"/>
              </a:solidFill>
              <a:ea typeface="新細明體" panose="02020500000000000000" pitchFamily="18" charset="-120"/>
            </a:endParaRPr>
          </a:p>
        </p:txBody>
      </p:sp>
      <p:sp>
        <p:nvSpPr>
          <p:cNvPr id="70695" name="Line 39">
            <a:extLst>
              <a:ext uri="{FF2B5EF4-FFF2-40B4-BE49-F238E27FC236}">
                <a16:creationId xmlns:a16="http://schemas.microsoft.com/office/drawing/2014/main" id="{A2991C7F-B198-43A6-8A85-FC5A92C2C040}"/>
              </a:ext>
            </a:extLst>
          </p:cNvPr>
          <p:cNvSpPr>
            <a:spLocks noChangeShapeType="1"/>
          </p:cNvSpPr>
          <p:nvPr/>
        </p:nvSpPr>
        <p:spPr bwMode="auto">
          <a:xfrm flipH="1" flipV="1">
            <a:off x="6400800" y="3665538"/>
            <a:ext cx="1828800"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96" name="Rectangle 40">
            <a:extLst>
              <a:ext uri="{FF2B5EF4-FFF2-40B4-BE49-F238E27FC236}">
                <a16:creationId xmlns:a16="http://schemas.microsoft.com/office/drawing/2014/main" id="{6F486B5A-503A-447D-9638-2CCF2242B82B}"/>
              </a:ext>
            </a:extLst>
          </p:cNvPr>
          <p:cNvSpPr>
            <a:spLocks noChangeArrowheads="1"/>
          </p:cNvSpPr>
          <p:nvPr/>
        </p:nvSpPr>
        <p:spPr bwMode="auto">
          <a:xfrm>
            <a:off x="8534400" y="1379538"/>
            <a:ext cx="22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6600"/>
                </a:solidFill>
                <a:ea typeface="新細明體" panose="02020500000000000000" pitchFamily="18" charset="-120"/>
              </a:rPr>
              <a:t>a</a:t>
            </a:r>
            <a:endParaRPr lang="en-US" altLang="zh-TW" baseline="-25000">
              <a:solidFill>
                <a:srgbClr val="006600"/>
              </a:solidFill>
              <a:ea typeface="新細明體" panose="02020500000000000000" pitchFamily="18" charset="-120"/>
            </a:endParaRPr>
          </a:p>
        </p:txBody>
      </p:sp>
      <p:sp>
        <p:nvSpPr>
          <p:cNvPr id="70697" name="Rectangle 41">
            <a:extLst>
              <a:ext uri="{FF2B5EF4-FFF2-40B4-BE49-F238E27FC236}">
                <a16:creationId xmlns:a16="http://schemas.microsoft.com/office/drawing/2014/main" id="{D910846F-A267-4C5A-9BEA-B6BF63B4A068}"/>
              </a:ext>
            </a:extLst>
          </p:cNvPr>
          <p:cNvSpPr>
            <a:spLocks noChangeArrowheads="1"/>
          </p:cNvSpPr>
          <p:nvPr/>
        </p:nvSpPr>
        <p:spPr bwMode="auto">
          <a:xfrm>
            <a:off x="8534400" y="1760538"/>
            <a:ext cx="22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6600"/>
                </a:solidFill>
                <a:ea typeface="新細明體" panose="02020500000000000000" pitchFamily="18" charset="-120"/>
              </a:rPr>
              <a:t>b</a:t>
            </a:r>
            <a:endParaRPr lang="en-US" altLang="zh-TW" baseline="-25000">
              <a:solidFill>
                <a:srgbClr val="006600"/>
              </a:solidFill>
              <a:ea typeface="新細明體" panose="02020500000000000000" pitchFamily="18" charset="-120"/>
            </a:endParaRPr>
          </a:p>
        </p:txBody>
      </p:sp>
      <p:sp>
        <p:nvSpPr>
          <p:cNvPr id="70698" name="Rectangle 42">
            <a:extLst>
              <a:ext uri="{FF2B5EF4-FFF2-40B4-BE49-F238E27FC236}">
                <a16:creationId xmlns:a16="http://schemas.microsoft.com/office/drawing/2014/main" id="{055CF9EF-6932-4BDA-A080-A23963EC674F}"/>
              </a:ext>
            </a:extLst>
          </p:cNvPr>
          <p:cNvSpPr>
            <a:spLocks noChangeArrowheads="1"/>
          </p:cNvSpPr>
          <p:nvPr/>
        </p:nvSpPr>
        <p:spPr bwMode="auto">
          <a:xfrm>
            <a:off x="8534400" y="3665538"/>
            <a:ext cx="22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6600"/>
                </a:solidFill>
                <a:ea typeface="新細明體" panose="02020500000000000000" pitchFamily="18" charset="-120"/>
              </a:rPr>
              <a:t>c</a:t>
            </a:r>
            <a:endParaRPr lang="en-US" altLang="zh-TW" baseline="-25000">
              <a:solidFill>
                <a:srgbClr val="006600"/>
              </a:solidFill>
              <a:ea typeface="新細明體" panose="02020500000000000000" pitchFamily="18" charset="-120"/>
            </a:endParaRPr>
          </a:p>
        </p:txBody>
      </p:sp>
      <p:sp>
        <p:nvSpPr>
          <p:cNvPr id="70699" name="Rectangle 43">
            <a:extLst>
              <a:ext uri="{FF2B5EF4-FFF2-40B4-BE49-F238E27FC236}">
                <a16:creationId xmlns:a16="http://schemas.microsoft.com/office/drawing/2014/main" id="{86508F6E-ECD2-41AC-8E12-1B83109C6316}"/>
              </a:ext>
            </a:extLst>
          </p:cNvPr>
          <p:cNvSpPr>
            <a:spLocks noChangeArrowheads="1"/>
          </p:cNvSpPr>
          <p:nvPr/>
        </p:nvSpPr>
        <p:spPr bwMode="auto">
          <a:xfrm>
            <a:off x="8382000" y="3284538"/>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6600"/>
                </a:solidFill>
                <a:ea typeface="新細明體" panose="02020500000000000000" pitchFamily="18" charset="-120"/>
              </a:rPr>
              <a:t>a &lt;&lt; 3</a:t>
            </a:r>
            <a:endParaRPr lang="en-US" altLang="zh-TW" baseline="-25000">
              <a:solidFill>
                <a:srgbClr val="006600"/>
              </a:solidFill>
              <a:ea typeface="新細明體" panose="02020500000000000000" pitchFamily="18" charset="-120"/>
            </a:endParaRPr>
          </a:p>
        </p:txBody>
      </p:sp>
      <p:sp>
        <p:nvSpPr>
          <p:cNvPr id="70700" name="Rectangle 44">
            <a:extLst>
              <a:ext uri="{FF2B5EF4-FFF2-40B4-BE49-F238E27FC236}">
                <a16:creationId xmlns:a16="http://schemas.microsoft.com/office/drawing/2014/main" id="{8A80C98B-4F48-441E-8938-B5D89B90E194}"/>
              </a:ext>
            </a:extLst>
          </p:cNvPr>
          <p:cNvSpPr>
            <a:spLocks noChangeArrowheads="1"/>
          </p:cNvSpPr>
          <p:nvPr/>
        </p:nvSpPr>
        <p:spPr bwMode="auto">
          <a:xfrm>
            <a:off x="8382000" y="2903538"/>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6600"/>
                </a:solidFill>
                <a:ea typeface="新細明體" panose="02020500000000000000" pitchFamily="18" charset="-120"/>
              </a:rPr>
              <a:t>a &lt;&lt; 2</a:t>
            </a:r>
            <a:endParaRPr lang="en-US" altLang="zh-TW" baseline="-25000">
              <a:solidFill>
                <a:srgbClr val="006600"/>
              </a:solidFill>
              <a:ea typeface="新細明體" panose="02020500000000000000" pitchFamily="18" charset="-120"/>
            </a:endParaRPr>
          </a:p>
        </p:txBody>
      </p:sp>
      <p:sp>
        <p:nvSpPr>
          <p:cNvPr id="70701" name="Rectangle 45">
            <a:extLst>
              <a:ext uri="{FF2B5EF4-FFF2-40B4-BE49-F238E27FC236}">
                <a16:creationId xmlns:a16="http://schemas.microsoft.com/office/drawing/2014/main" id="{284FB6A6-39EC-4708-B10D-2FF4CFCAE766}"/>
              </a:ext>
            </a:extLst>
          </p:cNvPr>
          <p:cNvSpPr>
            <a:spLocks noChangeArrowheads="1"/>
          </p:cNvSpPr>
          <p:nvPr/>
        </p:nvSpPr>
        <p:spPr bwMode="auto">
          <a:xfrm>
            <a:off x="8382000" y="2141538"/>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a:solidFill>
                  <a:srgbClr val="006600"/>
                </a:solidFill>
                <a:ea typeface="新細明體" panose="02020500000000000000" pitchFamily="18" charset="-120"/>
              </a:rPr>
              <a:t>a &lt;&lt; 0</a:t>
            </a:r>
            <a:endParaRPr lang="en-US" altLang="zh-TW" baseline="-25000">
              <a:solidFill>
                <a:srgbClr val="006600"/>
              </a:solidFill>
              <a:ea typeface="新細明體" panose="02020500000000000000" pitchFamily="18" charset="-120"/>
            </a:endParaRPr>
          </a:p>
        </p:txBody>
      </p:sp>
      <p:sp>
        <p:nvSpPr>
          <p:cNvPr id="70702" name="AutoShape 46">
            <a:extLst>
              <a:ext uri="{FF2B5EF4-FFF2-40B4-BE49-F238E27FC236}">
                <a16:creationId xmlns:a16="http://schemas.microsoft.com/office/drawing/2014/main" id="{BEF76883-0C3C-4AB1-B2A4-44F2D87615D2}"/>
              </a:ext>
            </a:extLst>
          </p:cNvPr>
          <p:cNvSpPr>
            <a:spLocks noChangeArrowheads="1"/>
          </p:cNvSpPr>
          <p:nvPr/>
        </p:nvSpPr>
        <p:spPr bwMode="auto">
          <a:xfrm rot="10800000">
            <a:off x="3490913" y="2413000"/>
            <a:ext cx="155575" cy="122238"/>
          </a:xfrm>
          <a:prstGeom prst="rightArrow">
            <a:avLst>
              <a:gd name="adj1" fmla="val 50222"/>
              <a:gd name="adj2" fmla="val 45924"/>
            </a:avLst>
          </a:prstGeom>
          <a:solidFill>
            <a:srgbClr val="006600"/>
          </a:solidFill>
          <a:ln w="1587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70703" name="Text Box 47">
            <a:extLst>
              <a:ext uri="{FF2B5EF4-FFF2-40B4-BE49-F238E27FC236}">
                <a16:creationId xmlns:a16="http://schemas.microsoft.com/office/drawing/2014/main" id="{30850313-C240-4840-808B-67BC2D657AD3}"/>
              </a:ext>
            </a:extLst>
          </p:cNvPr>
          <p:cNvSpPr txBox="1">
            <a:spLocks noChangeArrowheads="1"/>
          </p:cNvSpPr>
          <p:nvPr/>
        </p:nvSpPr>
        <p:spPr bwMode="auto">
          <a:xfrm>
            <a:off x="3797300" y="2328863"/>
            <a:ext cx="2035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a:solidFill>
                  <a:srgbClr val="006600"/>
                </a:solidFill>
                <a:ea typeface="新細明體" panose="02020500000000000000" pitchFamily="18" charset="-120"/>
              </a:rPr>
              <a:t>b</a:t>
            </a:r>
            <a:r>
              <a:rPr lang="en-US" altLang="zh-TW" baseline="-25000">
                <a:solidFill>
                  <a:srgbClr val="006600"/>
                </a:solidFill>
                <a:ea typeface="新細明體" panose="02020500000000000000" pitchFamily="18" charset="-120"/>
              </a:rPr>
              <a:t>i  </a:t>
            </a:r>
            <a:r>
              <a:rPr lang="en-US" altLang="zh-TW">
                <a:solidFill>
                  <a:srgbClr val="006600"/>
                </a:solidFill>
                <a:ea typeface="新細明體" panose="02020500000000000000" pitchFamily="18" charset="-120"/>
              </a:rPr>
              <a:t>= i</a:t>
            </a:r>
            <a:r>
              <a:rPr lang="en-US" altLang="zh-TW" baseline="30000">
                <a:solidFill>
                  <a:srgbClr val="006600"/>
                </a:solidFill>
                <a:ea typeface="新細明體" panose="02020500000000000000" pitchFamily="18" charset="-120"/>
              </a:rPr>
              <a:t>th</a:t>
            </a:r>
            <a:r>
              <a:rPr lang="en-US" altLang="zh-TW">
                <a:solidFill>
                  <a:srgbClr val="006600"/>
                </a:solidFill>
                <a:ea typeface="新細明體" panose="02020500000000000000" pitchFamily="18" charset="-120"/>
              </a:rPr>
              <a:t> bit of b</a:t>
            </a:r>
          </a:p>
        </p:txBody>
      </p:sp>
      <p:sp>
        <p:nvSpPr>
          <p:cNvPr id="70704" name="Rectangle 48">
            <a:extLst>
              <a:ext uri="{FF2B5EF4-FFF2-40B4-BE49-F238E27FC236}">
                <a16:creationId xmlns:a16="http://schemas.microsoft.com/office/drawing/2014/main" id="{A30F2E3D-3051-421F-B1C4-A363AB4EA626}"/>
              </a:ext>
            </a:extLst>
          </p:cNvPr>
          <p:cNvSpPr>
            <a:spLocks noChangeArrowheads="1"/>
          </p:cNvSpPr>
          <p:nvPr/>
        </p:nvSpPr>
        <p:spPr bwMode="auto">
          <a:xfrm>
            <a:off x="1657350" y="4784725"/>
            <a:ext cx="4043363" cy="1220788"/>
          </a:xfrm>
          <a:prstGeom prst="rect">
            <a:avLst/>
          </a:prstGeom>
          <a:solidFill>
            <a:schemeClr val="tx2"/>
          </a:solidFill>
          <a:ln>
            <a:noFill/>
          </a:ln>
          <a:extLst>
            <a:ext uri="{91240B29-F687-4F45-9708-019B960494DF}">
              <a14:hiddenLine xmlns:a14="http://schemas.microsoft.com/office/drawing/2010/main" w="15875">
                <a:solidFill>
                  <a:srgbClr val="000000"/>
                </a:solidFill>
                <a:miter lim="800000"/>
                <a:headEnd/>
                <a:tailEnd/>
              </a14:hiddenLine>
            </a:ext>
          </a:extLst>
        </p:spPr>
        <p:txBody>
          <a:bodyPr lIns="182880" tIns="182880" rIns="182880" bIns="182880">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nSpc>
                <a:spcPct val="50000"/>
              </a:lnSpc>
              <a:spcBef>
                <a:spcPct val="50000"/>
              </a:spcBef>
            </a:pPr>
            <a:r>
              <a:rPr kumimoji="0" lang="en-US" altLang="zh-TW" b="1">
                <a:solidFill>
                  <a:srgbClr val="0000FF"/>
                </a:solidFill>
                <a:latin typeface="Courier New" panose="02070309020205020404" pitchFamily="49" charset="0"/>
                <a:ea typeface="新細明體" panose="02020500000000000000" pitchFamily="18" charset="-120"/>
              </a:rPr>
              <a:t>int</a:t>
            </a:r>
            <a:r>
              <a:rPr kumimoji="0" lang="en-US" altLang="zh-TW" b="1">
                <a:solidFill>
                  <a:srgbClr val="000000"/>
                </a:solidFill>
                <a:latin typeface="Courier New" panose="02070309020205020404" pitchFamily="49" charset="0"/>
                <a:ea typeface="新細明體" panose="02020500000000000000" pitchFamily="18" charset="-120"/>
              </a:rPr>
              <a:t> c </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000000"/>
                </a:solidFill>
                <a:latin typeface="Courier New" panose="02070309020205020404" pitchFamily="49" charset="0"/>
                <a:ea typeface="新細明體" panose="02020500000000000000" pitchFamily="18" charset="-120"/>
              </a:rPr>
              <a:t> </a:t>
            </a:r>
            <a:r>
              <a:rPr kumimoji="0" lang="en-US" altLang="zh-TW" b="1">
                <a:solidFill>
                  <a:srgbClr val="993399"/>
                </a:solidFill>
                <a:latin typeface="Courier New" panose="02070309020205020404" pitchFamily="49" charset="0"/>
                <a:ea typeface="新細明體" panose="02020500000000000000" pitchFamily="18" charset="-120"/>
              </a:rPr>
              <a:t>0</a:t>
            </a:r>
            <a:r>
              <a:rPr kumimoji="0" lang="en-US" altLang="zh-TW" b="1">
                <a:solidFill>
                  <a:srgbClr val="9A1900"/>
                </a:solidFill>
                <a:latin typeface="Courier New" panose="02070309020205020404" pitchFamily="49" charset="0"/>
                <a:ea typeface="新細明體" panose="02020500000000000000" pitchFamily="18" charset="-120"/>
              </a:rPr>
              <a:t>;</a:t>
            </a:r>
            <a:endParaRPr kumimoji="0" lang="en-US" altLang="zh-TW" b="1">
              <a:latin typeface="Courier New" panose="02070309020205020404" pitchFamily="49" charset="0"/>
              <a:ea typeface="新細明體" panose="02020500000000000000" pitchFamily="18" charset="-120"/>
            </a:endParaRPr>
          </a:p>
          <a:p>
            <a:r>
              <a:rPr kumimoji="0" lang="en-US" altLang="zh-TW" b="1">
                <a:solidFill>
                  <a:srgbClr val="0000FF"/>
                </a:solidFill>
                <a:latin typeface="Courier New" panose="02070309020205020404" pitchFamily="49" charset="0"/>
                <a:ea typeface="新細明體" panose="02020500000000000000" pitchFamily="18" charset="-120"/>
              </a:rPr>
              <a:t>for</a:t>
            </a:r>
            <a:r>
              <a:rPr kumimoji="0" lang="en-US" altLang="zh-TW" b="1">
                <a:solidFill>
                  <a:srgbClr val="000000"/>
                </a:solidFill>
                <a:latin typeface="Courier New" panose="02070309020205020404" pitchFamily="49" charset="0"/>
                <a:ea typeface="新細明體" panose="02020500000000000000" pitchFamily="18" charset="-120"/>
              </a:rPr>
              <a:t> </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0000FF"/>
                </a:solidFill>
                <a:latin typeface="Courier New" panose="02070309020205020404" pitchFamily="49" charset="0"/>
                <a:ea typeface="新細明體" panose="02020500000000000000" pitchFamily="18" charset="-120"/>
              </a:rPr>
              <a:t>int</a:t>
            </a:r>
            <a:r>
              <a:rPr kumimoji="0" lang="en-US" altLang="zh-TW" b="1">
                <a:solidFill>
                  <a:srgbClr val="000000"/>
                </a:solidFill>
                <a:latin typeface="Courier New" panose="02070309020205020404" pitchFamily="49" charset="0"/>
                <a:ea typeface="新細明體" panose="02020500000000000000" pitchFamily="18" charset="-120"/>
              </a:rPr>
              <a:t> i </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000000"/>
                </a:solidFill>
                <a:latin typeface="Courier New" panose="02070309020205020404" pitchFamily="49" charset="0"/>
                <a:ea typeface="新細明體" panose="02020500000000000000" pitchFamily="18" charset="-120"/>
              </a:rPr>
              <a:t> </a:t>
            </a:r>
            <a:r>
              <a:rPr kumimoji="0" lang="en-US" altLang="zh-TW" b="1">
                <a:solidFill>
                  <a:srgbClr val="993399"/>
                </a:solidFill>
                <a:latin typeface="Courier New" panose="02070309020205020404" pitchFamily="49" charset="0"/>
                <a:ea typeface="新細明體" panose="02020500000000000000" pitchFamily="18" charset="-120"/>
              </a:rPr>
              <a:t>15</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000000"/>
                </a:solidFill>
                <a:latin typeface="Courier New" panose="02070309020205020404" pitchFamily="49" charset="0"/>
                <a:ea typeface="新細明體" panose="02020500000000000000" pitchFamily="18" charset="-120"/>
              </a:rPr>
              <a:t> i </a:t>
            </a:r>
            <a:r>
              <a:rPr kumimoji="0" lang="en-US" altLang="zh-TW" b="1">
                <a:solidFill>
                  <a:srgbClr val="9A1900"/>
                </a:solidFill>
                <a:latin typeface="Courier New" panose="02070309020205020404" pitchFamily="49" charset="0"/>
                <a:ea typeface="新細明體" panose="02020500000000000000" pitchFamily="18" charset="-120"/>
              </a:rPr>
              <a:t>&gt;=</a:t>
            </a:r>
            <a:r>
              <a:rPr kumimoji="0" lang="en-US" altLang="zh-TW" b="1">
                <a:solidFill>
                  <a:srgbClr val="000000"/>
                </a:solidFill>
                <a:latin typeface="Courier New" panose="02070309020205020404" pitchFamily="49" charset="0"/>
                <a:ea typeface="新細明體" panose="02020500000000000000" pitchFamily="18" charset="-120"/>
              </a:rPr>
              <a:t> </a:t>
            </a:r>
            <a:r>
              <a:rPr kumimoji="0" lang="en-US" altLang="zh-TW" b="1">
                <a:solidFill>
                  <a:srgbClr val="993399"/>
                </a:solidFill>
                <a:latin typeface="Courier New" panose="02070309020205020404" pitchFamily="49" charset="0"/>
                <a:ea typeface="新細明體" panose="02020500000000000000" pitchFamily="18" charset="-120"/>
              </a:rPr>
              <a:t>0</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000000"/>
                </a:solidFill>
                <a:latin typeface="Courier New" panose="02070309020205020404" pitchFamily="49" charset="0"/>
                <a:ea typeface="新細明體" panose="02020500000000000000" pitchFamily="18" charset="-120"/>
              </a:rPr>
              <a:t> i</a:t>
            </a:r>
            <a:r>
              <a:rPr kumimoji="0" lang="en-US" altLang="zh-TW" b="1">
                <a:solidFill>
                  <a:srgbClr val="9A1900"/>
                </a:solidFill>
                <a:latin typeface="Courier New" panose="02070309020205020404" pitchFamily="49" charset="0"/>
                <a:ea typeface="新細明體" panose="02020500000000000000" pitchFamily="18" charset="-120"/>
              </a:rPr>
              <a:t>--)</a:t>
            </a:r>
          </a:p>
          <a:p>
            <a:pPr>
              <a:lnSpc>
                <a:spcPct val="50000"/>
              </a:lnSpc>
              <a:spcBef>
                <a:spcPct val="50000"/>
              </a:spcBef>
            </a:pPr>
            <a:r>
              <a:rPr kumimoji="0" lang="en-US" altLang="zh-TW" b="1">
                <a:solidFill>
                  <a:srgbClr val="0000FF"/>
                </a:solidFill>
                <a:latin typeface="Courier New" panose="02070309020205020404" pitchFamily="49" charset="0"/>
                <a:ea typeface="新細明體" panose="02020500000000000000" pitchFamily="18" charset="-120"/>
              </a:rPr>
              <a:t>   if</a:t>
            </a:r>
            <a:r>
              <a:rPr kumimoji="0" lang="en-US" altLang="zh-TW" b="1">
                <a:solidFill>
                  <a:srgbClr val="000000"/>
                </a:solidFill>
                <a:latin typeface="Courier New" panose="02070309020205020404" pitchFamily="49" charset="0"/>
                <a:ea typeface="新細明體" panose="02020500000000000000" pitchFamily="18" charset="-120"/>
              </a:rPr>
              <a:t> </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000000"/>
                </a:solidFill>
                <a:latin typeface="Courier New" panose="02070309020205020404" pitchFamily="49" charset="0"/>
                <a:ea typeface="新細明體" panose="02020500000000000000" pitchFamily="18" charset="-120"/>
              </a:rPr>
              <a:t>b </a:t>
            </a:r>
            <a:r>
              <a:rPr kumimoji="0" lang="en-US" altLang="zh-TW" b="1">
                <a:solidFill>
                  <a:srgbClr val="9A1900"/>
                </a:solidFill>
                <a:latin typeface="Courier New" panose="02070309020205020404" pitchFamily="49" charset="0"/>
                <a:ea typeface="新細明體" panose="02020500000000000000" pitchFamily="18" charset="-120"/>
              </a:rPr>
              <a:t>&gt;&gt;</a:t>
            </a:r>
            <a:r>
              <a:rPr kumimoji="0" lang="en-US" altLang="zh-TW" b="1">
                <a:solidFill>
                  <a:srgbClr val="000000"/>
                </a:solidFill>
                <a:latin typeface="Courier New" panose="02070309020205020404" pitchFamily="49" charset="0"/>
                <a:ea typeface="新細明體" panose="02020500000000000000" pitchFamily="18" charset="-120"/>
              </a:rPr>
              <a:t> i</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000000"/>
                </a:solidFill>
                <a:latin typeface="Courier New" panose="02070309020205020404" pitchFamily="49" charset="0"/>
                <a:ea typeface="新細明體" panose="02020500000000000000" pitchFamily="18" charset="-120"/>
              </a:rPr>
              <a:t> </a:t>
            </a:r>
            <a:r>
              <a:rPr kumimoji="0" lang="en-US" altLang="zh-TW" b="1">
                <a:solidFill>
                  <a:srgbClr val="9A1900"/>
                </a:solidFill>
                <a:latin typeface="Courier New" panose="02070309020205020404" pitchFamily="49" charset="0"/>
                <a:ea typeface="新細明體" panose="02020500000000000000" pitchFamily="18" charset="-120"/>
              </a:rPr>
              <a:t>&amp; </a:t>
            </a:r>
            <a:r>
              <a:rPr kumimoji="0" lang="en-US" altLang="zh-TW" b="1">
                <a:solidFill>
                  <a:srgbClr val="993399"/>
                </a:solidFill>
                <a:latin typeface="Courier New" panose="02070309020205020404" pitchFamily="49" charset="0"/>
                <a:ea typeface="新細明體" panose="02020500000000000000" pitchFamily="18" charset="-120"/>
              </a:rPr>
              <a:t>1</a:t>
            </a:r>
            <a:r>
              <a:rPr kumimoji="0" lang="en-US" altLang="zh-TW" b="1">
                <a:solidFill>
                  <a:srgbClr val="9A1900"/>
                </a:solidFill>
                <a:latin typeface="Courier New" panose="02070309020205020404" pitchFamily="49" charset="0"/>
                <a:ea typeface="新細明體" panose="02020500000000000000" pitchFamily="18" charset="-120"/>
              </a:rPr>
              <a:t>) == </a:t>
            </a:r>
            <a:r>
              <a:rPr kumimoji="0" lang="en-US" altLang="zh-TW" b="1">
                <a:solidFill>
                  <a:srgbClr val="993399"/>
                </a:solidFill>
                <a:latin typeface="Courier New" panose="02070309020205020404" pitchFamily="49" charset="0"/>
                <a:ea typeface="新細明體" panose="02020500000000000000" pitchFamily="18" charset="-120"/>
              </a:rPr>
              <a:t>1</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latin typeface="Courier New" panose="02070309020205020404" pitchFamily="49" charset="0"/>
                <a:ea typeface="新細明體" panose="02020500000000000000" pitchFamily="18" charset="-120"/>
              </a:rPr>
              <a:t> </a:t>
            </a:r>
          </a:p>
          <a:p>
            <a:r>
              <a:rPr kumimoji="0" lang="en-US" altLang="zh-TW" b="1">
                <a:latin typeface="Courier New" panose="02070309020205020404" pitchFamily="49" charset="0"/>
                <a:ea typeface="新細明體" panose="02020500000000000000" pitchFamily="18" charset="-120"/>
              </a:rPr>
              <a:t>      c </a:t>
            </a:r>
            <a:r>
              <a:rPr kumimoji="0" lang="en-US" altLang="zh-TW" b="1">
                <a:solidFill>
                  <a:srgbClr val="9A1900"/>
                </a:solidFill>
                <a:latin typeface="Courier New" panose="02070309020205020404" pitchFamily="49" charset="0"/>
                <a:ea typeface="新細明體" panose="02020500000000000000" pitchFamily="18" charset="-120"/>
              </a:rPr>
              <a:t>= </a:t>
            </a:r>
            <a:r>
              <a:rPr kumimoji="0" lang="en-US" altLang="zh-TW" b="1">
                <a:latin typeface="Courier New" panose="02070309020205020404" pitchFamily="49" charset="0"/>
                <a:ea typeface="新細明體" panose="02020500000000000000" pitchFamily="18" charset="-120"/>
              </a:rPr>
              <a:t>c</a:t>
            </a:r>
            <a:r>
              <a:rPr kumimoji="0" lang="en-US" altLang="zh-TW" b="1">
                <a:solidFill>
                  <a:srgbClr val="9A1900"/>
                </a:solidFill>
                <a:latin typeface="Courier New" panose="02070309020205020404" pitchFamily="49" charset="0"/>
                <a:ea typeface="新細明體" panose="02020500000000000000" pitchFamily="18" charset="-120"/>
              </a:rPr>
              <a:t> +</a:t>
            </a:r>
            <a:r>
              <a:rPr kumimoji="0" lang="en-US" altLang="zh-TW" b="1">
                <a:latin typeface="Courier New" panose="02070309020205020404" pitchFamily="49" charset="0"/>
                <a:ea typeface="新細明體" panose="02020500000000000000" pitchFamily="18" charset="-120"/>
              </a:rPr>
              <a:t> </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000000"/>
                </a:solidFill>
                <a:latin typeface="Courier New" panose="02070309020205020404" pitchFamily="49" charset="0"/>
                <a:ea typeface="新細明體" panose="02020500000000000000" pitchFamily="18" charset="-120"/>
              </a:rPr>
              <a:t>a </a:t>
            </a:r>
            <a:r>
              <a:rPr kumimoji="0" lang="en-US" altLang="zh-TW" b="1">
                <a:solidFill>
                  <a:srgbClr val="9A1900"/>
                </a:solidFill>
                <a:latin typeface="Courier New" panose="02070309020205020404" pitchFamily="49" charset="0"/>
                <a:ea typeface="新細明體" panose="02020500000000000000" pitchFamily="18" charset="-120"/>
              </a:rPr>
              <a:t>&lt;&lt;</a:t>
            </a:r>
            <a:r>
              <a:rPr kumimoji="0" lang="en-US" altLang="zh-TW" b="1">
                <a:solidFill>
                  <a:srgbClr val="000000"/>
                </a:solidFill>
                <a:latin typeface="Courier New" panose="02070309020205020404" pitchFamily="49" charset="0"/>
                <a:ea typeface="新細明體" panose="02020500000000000000" pitchFamily="18" charset="-120"/>
              </a:rPr>
              <a:t> i</a:t>
            </a:r>
            <a:r>
              <a:rPr kumimoji="0" lang="en-US" altLang="zh-TW" b="1">
                <a:solidFill>
                  <a:srgbClr val="9A1900"/>
                </a:solidFill>
                <a:latin typeface="Courier New" panose="02070309020205020404" pitchFamily="49" charset="0"/>
                <a:ea typeface="新細明體" panose="02020500000000000000" pitchFamily="18" charset="-120"/>
              </a:rPr>
              <a:t>);</a:t>
            </a:r>
          </a:p>
        </p:txBody>
      </p:sp>
      <p:sp>
        <p:nvSpPr>
          <p:cNvPr id="70705" name="AutoShape 49">
            <a:extLst>
              <a:ext uri="{FF2B5EF4-FFF2-40B4-BE49-F238E27FC236}">
                <a16:creationId xmlns:a16="http://schemas.microsoft.com/office/drawing/2014/main" id="{952AB2AE-0B8A-4E4C-BF5E-5904CE9DA835}"/>
              </a:ext>
            </a:extLst>
          </p:cNvPr>
          <p:cNvSpPr>
            <a:spLocks noChangeArrowheads="1"/>
          </p:cNvSpPr>
          <p:nvPr/>
        </p:nvSpPr>
        <p:spPr bwMode="auto">
          <a:xfrm rot="10800000">
            <a:off x="5824538" y="5424488"/>
            <a:ext cx="155575" cy="122237"/>
          </a:xfrm>
          <a:prstGeom prst="rightArrow">
            <a:avLst>
              <a:gd name="adj1" fmla="val 50222"/>
              <a:gd name="adj2" fmla="val 45924"/>
            </a:avLst>
          </a:prstGeom>
          <a:solidFill>
            <a:srgbClr val="006600"/>
          </a:solidFill>
          <a:ln w="1587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70706" name="Text Box 50">
            <a:extLst>
              <a:ext uri="{FF2B5EF4-FFF2-40B4-BE49-F238E27FC236}">
                <a16:creationId xmlns:a16="http://schemas.microsoft.com/office/drawing/2014/main" id="{F28B416F-DC7B-4E4B-94B1-BDBD8B085347}"/>
              </a:ext>
            </a:extLst>
          </p:cNvPr>
          <p:cNvSpPr txBox="1">
            <a:spLocks noChangeArrowheads="1"/>
          </p:cNvSpPr>
          <p:nvPr/>
        </p:nvSpPr>
        <p:spPr bwMode="auto">
          <a:xfrm>
            <a:off x="6130925" y="5340350"/>
            <a:ext cx="2035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a:solidFill>
                  <a:srgbClr val="006600"/>
                </a:solidFill>
                <a:ea typeface="新細明體" panose="02020500000000000000" pitchFamily="18" charset="-120"/>
              </a:rPr>
              <a:t>b</a:t>
            </a:r>
            <a:r>
              <a:rPr lang="en-US" altLang="zh-TW" baseline="-25000">
                <a:solidFill>
                  <a:srgbClr val="006600"/>
                </a:solidFill>
                <a:ea typeface="新細明體" panose="02020500000000000000" pitchFamily="18" charset="-120"/>
              </a:rPr>
              <a:t>i  </a:t>
            </a:r>
            <a:r>
              <a:rPr lang="en-US" altLang="zh-TW">
                <a:solidFill>
                  <a:srgbClr val="006600"/>
                </a:solidFill>
                <a:ea typeface="新細明體" panose="02020500000000000000" pitchFamily="18" charset="-120"/>
              </a:rPr>
              <a:t>= i</a:t>
            </a:r>
            <a:r>
              <a:rPr lang="en-US" altLang="zh-TW" baseline="30000">
                <a:solidFill>
                  <a:srgbClr val="006600"/>
                </a:solidFill>
                <a:ea typeface="新細明體" panose="02020500000000000000" pitchFamily="18" charset="-120"/>
              </a:rPr>
              <a:t>th</a:t>
            </a:r>
            <a:r>
              <a:rPr lang="en-US" altLang="zh-TW">
                <a:solidFill>
                  <a:srgbClr val="006600"/>
                </a:solidFill>
                <a:ea typeface="新細明體" panose="02020500000000000000" pitchFamily="18" charset="-120"/>
              </a:rPr>
              <a:t> bit of b</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投影片編號版面配置區 3">
            <a:extLst>
              <a:ext uri="{FF2B5EF4-FFF2-40B4-BE49-F238E27FC236}">
                <a16:creationId xmlns:a16="http://schemas.microsoft.com/office/drawing/2014/main" id="{757FEB44-416C-400F-A8B8-6AC8DCD86C0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2B83DAED-9030-47D1-8C5D-58A58BBCF4F0}" type="slidenum">
              <a:rPr lang="zh-TW" altLang="en-US" sz="800" smtClean="0"/>
              <a:pPr/>
              <a:t>29</a:t>
            </a:fld>
            <a:endParaRPr lang="en-US" altLang="zh-TW" sz="1400"/>
          </a:p>
        </p:txBody>
      </p:sp>
      <p:sp>
        <p:nvSpPr>
          <p:cNvPr id="72706" name="Rectangle 2">
            <a:extLst>
              <a:ext uri="{FF2B5EF4-FFF2-40B4-BE49-F238E27FC236}">
                <a16:creationId xmlns:a16="http://schemas.microsoft.com/office/drawing/2014/main" id="{7FCC381E-CAA6-4E28-A05C-3BEA611F9455}"/>
              </a:ext>
            </a:extLst>
          </p:cNvPr>
          <p:cNvSpPr>
            <a:spLocks noGrp="1" noChangeArrowheads="1"/>
          </p:cNvSpPr>
          <p:nvPr>
            <p:ph type="title"/>
          </p:nvPr>
        </p:nvSpPr>
        <p:spPr/>
        <p:txBody>
          <a:bodyPr/>
          <a:lstStyle/>
          <a:p>
            <a:r>
              <a:rPr lang="en-US" altLang="zh-TW">
                <a:ea typeface="新細明體" panose="02020500000000000000" pitchFamily="18" charset="-120"/>
              </a:rPr>
              <a:t>Shift Left</a:t>
            </a:r>
          </a:p>
        </p:txBody>
      </p:sp>
      <p:sp>
        <p:nvSpPr>
          <p:cNvPr id="72707" name="Rectangle 3">
            <a:extLst>
              <a:ext uri="{FF2B5EF4-FFF2-40B4-BE49-F238E27FC236}">
                <a16:creationId xmlns:a16="http://schemas.microsoft.com/office/drawing/2014/main" id="{81D9A53D-63DB-4AE9-BF33-80FBAA8A4226}"/>
              </a:ext>
            </a:extLst>
          </p:cNvPr>
          <p:cNvSpPr>
            <a:spLocks noGrp="1" noChangeArrowheads="1"/>
          </p:cNvSpPr>
          <p:nvPr>
            <p:ph type="body" idx="1"/>
          </p:nvPr>
        </p:nvSpPr>
        <p:spPr>
          <a:xfrm>
            <a:off x="609600" y="914400"/>
            <a:ext cx="7978775" cy="3276600"/>
          </a:xfrm>
        </p:spPr>
        <p:txBody>
          <a:bodyPr/>
          <a:lstStyle/>
          <a:p>
            <a:pPr marL="0" indent="0"/>
            <a:r>
              <a:rPr lang="en-US" altLang="zh-TW">
                <a:ea typeface="新細明體" panose="02020500000000000000" pitchFamily="18" charset="-120"/>
              </a:rPr>
              <a:t>Shift left.  </a:t>
            </a:r>
            <a:r>
              <a:rPr lang="en-US" altLang="zh-TW">
                <a:solidFill>
                  <a:schemeClr val="tx1"/>
                </a:solidFill>
                <a:ea typeface="新細明體" panose="02020500000000000000" pitchFamily="18" charset="-120"/>
              </a:rPr>
              <a:t>(opcode 5)</a:t>
            </a:r>
            <a:endParaRPr lang="en-US" altLang="zh-TW">
              <a:ea typeface="新細明體" panose="02020500000000000000" pitchFamily="18" charset="-120"/>
            </a:endParaRPr>
          </a:p>
          <a:p>
            <a:pPr lvl="1"/>
            <a:r>
              <a:rPr lang="en-US" altLang="zh-TW">
                <a:ea typeface="新細明體" panose="02020500000000000000" pitchFamily="18" charset="-120"/>
              </a:rPr>
              <a:t>Move bits to the left, padding with zeros as needed.</a:t>
            </a:r>
          </a:p>
          <a:p>
            <a:pPr lvl="1"/>
            <a:r>
              <a:rPr lang="en-US" altLang="zh-TW" sz="2000" b="1">
                <a:latin typeface="Courier New" panose="02070309020205020404" pitchFamily="49" charset="0"/>
                <a:ea typeface="新細明體" panose="02020500000000000000" pitchFamily="18" charset="-120"/>
              </a:rPr>
              <a:t>1234</a:t>
            </a:r>
            <a:r>
              <a:rPr lang="en-US" altLang="zh-TW" sz="2000" b="1" baseline="-25000">
                <a:latin typeface="Courier New" panose="02070309020205020404" pitchFamily="49" charset="0"/>
                <a:ea typeface="新細明體" panose="02020500000000000000" pitchFamily="18" charset="-120"/>
              </a:rPr>
              <a:t>16</a:t>
            </a:r>
            <a:r>
              <a:rPr lang="en-US" altLang="zh-TW" sz="2000" b="1">
                <a:latin typeface="Courier New" panose="02070309020205020404" pitchFamily="49" charset="0"/>
                <a:ea typeface="新細明體" panose="02020500000000000000" pitchFamily="18" charset="-120"/>
              </a:rPr>
              <a:t> &lt;&lt; 7</a:t>
            </a:r>
            <a:r>
              <a:rPr lang="en-US" altLang="zh-TW" sz="2000" b="1" baseline="-25000">
                <a:latin typeface="Courier New" panose="02070309020205020404" pitchFamily="49" charset="0"/>
                <a:ea typeface="新細明體" panose="02020500000000000000" pitchFamily="18" charset="-120"/>
              </a:rPr>
              <a:t>16</a:t>
            </a:r>
            <a:r>
              <a:rPr lang="en-US" altLang="zh-TW" sz="2000" b="1">
                <a:latin typeface="Courier New" panose="02070309020205020404" pitchFamily="49" charset="0"/>
                <a:ea typeface="新細明體" panose="02020500000000000000" pitchFamily="18" charset="-120"/>
              </a:rPr>
              <a:t> = 1A00</a:t>
            </a:r>
            <a:r>
              <a:rPr lang="en-US" altLang="zh-TW" sz="2000" b="1" baseline="-25000">
                <a:latin typeface="Courier New" panose="02070309020205020404" pitchFamily="49" charset="0"/>
                <a:ea typeface="新細明體" panose="02020500000000000000" pitchFamily="18" charset="-120"/>
              </a:rPr>
              <a:t>16</a:t>
            </a:r>
          </a:p>
        </p:txBody>
      </p:sp>
      <p:sp>
        <p:nvSpPr>
          <p:cNvPr id="72708" name="Rectangle 4" descr="Outlined diamond">
            <a:extLst>
              <a:ext uri="{FF2B5EF4-FFF2-40B4-BE49-F238E27FC236}">
                <a16:creationId xmlns:a16="http://schemas.microsoft.com/office/drawing/2014/main" id="{9355031D-24BD-4F8F-90D0-33CF25A4FA11}"/>
              </a:ext>
            </a:extLst>
          </p:cNvPr>
          <p:cNvSpPr>
            <a:spLocks noChangeArrowheads="1"/>
          </p:cNvSpPr>
          <p:nvPr/>
        </p:nvSpPr>
        <p:spPr bwMode="auto">
          <a:xfrm>
            <a:off x="1949450" y="3268663"/>
            <a:ext cx="427038" cy="304800"/>
          </a:xfrm>
          <a:prstGeom prst="rect">
            <a:avLst/>
          </a:prstGeom>
          <a:pattFill prst="openDmnd">
            <a:fgClr>
              <a:schemeClr val="bg2"/>
            </a:fgClr>
            <a:bgClr>
              <a:srgbClr val="FFFFFF"/>
            </a:bgClr>
          </a:patt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2709" name="Rectangle 5" descr="Outlined diamond">
            <a:extLst>
              <a:ext uri="{FF2B5EF4-FFF2-40B4-BE49-F238E27FC236}">
                <a16:creationId xmlns:a16="http://schemas.microsoft.com/office/drawing/2014/main" id="{5CC73354-A230-4E4A-BA93-74BCF1570A7E}"/>
              </a:ext>
            </a:extLst>
          </p:cNvPr>
          <p:cNvSpPr>
            <a:spLocks noChangeArrowheads="1"/>
          </p:cNvSpPr>
          <p:nvPr/>
        </p:nvSpPr>
        <p:spPr bwMode="auto">
          <a:xfrm>
            <a:off x="2376488" y="3268663"/>
            <a:ext cx="427037" cy="304800"/>
          </a:xfrm>
          <a:prstGeom prst="rect">
            <a:avLst/>
          </a:prstGeom>
          <a:pattFill prst="openDmnd">
            <a:fgClr>
              <a:schemeClr val="bg2"/>
            </a:fgClr>
            <a:bgClr>
              <a:srgbClr val="FFFFFF"/>
            </a:bgClr>
          </a:patt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2710" name="Rectangle 6" descr="Outlined diamond">
            <a:extLst>
              <a:ext uri="{FF2B5EF4-FFF2-40B4-BE49-F238E27FC236}">
                <a16:creationId xmlns:a16="http://schemas.microsoft.com/office/drawing/2014/main" id="{70769C53-1D53-41DD-9927-C83E85058DB3}"/>
              </a:ext>
            </a:extLst>
          </p:cNvPr>
          <p:cNvSpPr>
            <a:spLocks noChangeArrowheads="1"/>
          </p:cNvSpPr>
          <p:nvPr/>
        </p:nvSpPr>
        <p:spPr bwMode="auto">
          <a:xfrm>
            <a:off x="2803525" y="3268663"/>
            <a:ext cx="425450" cy="304800"/>
          </a:xfrm>
          <a:prstGeom prst="rect">
            <a:avLst/>
          </a:prstGeom>
          <a:pattFill prst="openDmnd">
            <a:fgClr>
              <a:schemeClr val="bg2"/>
            </a:fgClr>
            <a:bgClr>
              <a:srgbClr val="FFFFFF"/>
            </a:bgClr>
          </a:patt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2711" name="Rectangle 7" descr="Outlined diamond">
            <a:extLst>
              <a:ext uri="{FF2B5EF4-FFF2-40B4-BE49-F238E27FC236}">
                <a16:creationId xmlns:a16="http://schemas.microsoft.com/office/drawing/2014/main" id="{573E34D3-87A9-4002-9A63-E32D40E85318}"/>
              </a:ext>
            </a:extLst>
          </p:cNvPr>
          <p:cNvSpPr>
            <a:spLocks noChangeArrowheads="1"/>
          </p:cNvSpPr>
          <p:nvPr/>
        </p:nvSpPr>
        <p:spPr bwMode="auto">
          <a:xfrm>
            <a:off x="3228975" y="3268663"/>
            <a:ext cx="428625" cy="304800"/>
          </a:xfrm>
          <a:prstGeom prst="rect">
            <a:avLst/>
          </a:prstGeom>
          <a:pattFill prst="openDmnd">
            <a:fgClr>
              <a:schemeClr val="bg2"/>
            </a:fgClr>
            <a:bgClr>
              <a:srgbClr val="FFFFFF"/>
            </a:bgClr>
          </a:patt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2712" name="Rectangle 8" descr="Outlined diamond">
            <a:extLst>
              <a:ext uri="{FF2B5EF4-FFF2-40B4-BE49-F238E27FC236}">
                <a16:creationId xmlns:a16="http://schemas.microsoft.com/office/drawing/2014/main" id="{896DFC29-665D-4601-A1EC-30C792C79DC8}"/>
              </a:ext>
            </a:extLst>
          </p:cNvPr>
          <p:cNvSpPr>
            <a:spLocks noChangeArrowheads="1"/>
          </p:cNvSpPr>
          <p:nvPr/>
        </p:nvSpPr>
        <p:spPr bwMode="auto">
          <a:xfrm>
            <a:off x="1095375" y="3268663"/>
            <a:ext cx="427038" cy="304800"/>
          </a:xfrm>
          <a:prstGeom prst="rect">
            <a:avLst/>
          </a:prstGeom>
          <a:pattFill prst="openDmnd">
            <a:fgClr>
              <a:schemeClr val="bg2"/>
            </a:fgClr>
            <a:bgClr>
              <a:srgbClr val="FFFFFF"/>
            </a:bgClr>
          </a:patt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2713" name="Rectangle 9" descr="Outlined diamond">
            <a:extLst>
              <a:ext uri="{FF2B5EF4-FFF2-40B4-BE49-F238E27FC236}">
                <a16:creationId xmlns:a16="http://schemas.microsoft.com/office/drawing/2014/main" id="{C10BEEBC-6EA6-4232-8067-7A9920D18598}"/>
              </a:ext>
            </a:extLst>
          </p:cNvPr>
          <p:cNvSpPr>
            <a:spLocks noChangeArrowheads="1"/>
          </p:cNvSpPr>
          <p:nvPr/>
        </p:nvSpPr>
        <p:spPr bwMode="auto">
          <a:xfrm>
            <a:off x="1522413" y="3268663"/>
            <a:ext cx="427037" cy="304800"/>
          </a:xfrm>
          <a:prstGeom prst="rect">
            <a:avLst/>
          </a:prstGeom>
          <a:pattFill prst="openDmnd">
            <a:fgClr>
              <a:schemeClr val="bg2"/>
            </a:fgClr>
            <a:bgClr>
              <a:srgbClr val="FFFFFF"/>
            </a:bgClr>
          </a:patt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2714" name="Rectangle 10">
            <a:extLst>
              <a:ext uri="{FF2B5EF4-FFF2-40B4-BE49-F238E27FC236}">
                <a16:creationId xmlns:a16="http://schemas.microsoft.com/office/drawing/2014/main" id="{155FD463-6B78-4C69-A9BF-841FFAE4EDE2}"/>
              </a:ext>
            </a:extLst>
          </p:cNvPr>
          <p:cNvSpPr>
            <a:spLocks noChangeArrowheads="1"/>
          </p:cNvSpPr>
          <p:nvPr/>
        </p:nvSpPr>
        <p:spPr bwMode="auto">
          <a:xfrm>
            <a:off x="4510088" y="3268663"/>
            <a:ext cx="427037" cy="30480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2715" name="Rectangle 11" descr="Outlined diamond">
            <a:extLst>
              <a:ext uri="{FF2B5EF4-FFF2-40B4-BE49-F238E27FC236}">
                <a16:creationId xmlns:a16="http://schemas.microsoft.com/office/drawing/2014/main" id="{D1B3E7E5-534C-4FB4-9735-620897FE1672}"/>
              </a:ext>
            </a:extLst>
          </p:cNvPr>
          <p:cNvSpPr>
            <a:spLocks noChangeArrowheads="1"/>
          </p:cNvSpPr>
          <p:nvPr/>
        </p:nvSpPr>
        <p:spPr bwMode="auto">
          <a:xfrm>
            <a:off x="3657600" y="3268663"/>
            <a:ext cx="425450" cy="304800"/>
          </a:xfrm>
          <a:prstGeom prst="rect">
            <a:avLst/>
          </a:prstGeom>
          <a:pattFill prst="openDmnd">
            <a:fgClr>
              <a:schemeClr val="bg2"/>
            </a:fgClr>
            <a:bgClr>
              <a:srgbClr val="FFFFFF"/>
            </a:bgClr>
          </a:patt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2716" name="Rectangle 12">
            <a:extLst>
              <a:ext uri="{FF2B5EF4-FFF2-40B4-BE49-F238E27FC236}">
                <a16:creationId xmlns:a16="http://schemas.microsoft.com/office/drawing/2014/main" id="{4A597126-5195-4E82-A19E-5ACE59F6AFAC}"/>
              </a:ext>
            </a:extLst>
          </p:cNvPr>
          <p:cNvSpPr>
            <a:spLocks noChangeArrowheads="1"/>
          </p:cNvSpPr>
          <p:nvPr/>
        </p:nvSpPr>
        <p:spPr bwMode="auto">
          <a:xfrm>
            <a:off x="4083050" y="3268663"/>
            <a:ext cx="427038" cy="30480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2717" name="Rectangle 13">
            <a:extLst>
              <a:ext uri="{FF2B5EF4-FFF2-40B4-BE49-F238E27FC236}">
                <a16:creationId xmlns:a16="http://schemas.microsoft.com/office/drawing/2014/main" id="{D0E99651-9B46-4B6C-A48B-1920BF25F35F}"/>
              </a:ext>
            </a:extLst>
          </p:cNvPr>
          <p:cNvSpPr>
            <a:spLocks noChangeArrowheads="1"/>
          </p:cNvSpPr>
          <p:nvPr/>
        </p:nvSpPr>
        <p:spPr bwMode="auto">
          <a:xfrm>
            <a:off x="4937125" y="3268663"/>
            <a:ext cx="427038" cy="30480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2718" name="Rectangle 14">
            <a:extLst>
              <a:ext uri="{FF2B5EF4-FFF2-40B4-BE49-F238E27FC236}">
                <a16:creationId xmlns:a16="http://schemas.microsoft.com/office/drawing/2014/main" id="{DEA50C42-98E8-4C49-B01E-9D2115EE7270}"/>
              </a:ext>
            </a:extLst>
          </p:cNvPr>
          <p:cNvSpPr>
            <a:spLocks noChangeArrowheads="1"/>
          </p:cNvSpPr>
          <p:nvPr/>
        </p:nvSpPr>
        <p:spPr bwMode="auto">
          <a:xfrm>
            <a:off x="5791200" y="3268663"/>
            <a:ext cx="427038" cy="30480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2719" name="Rectangle 15">
            <a:extLst>
              <a:ext uri="{FF2B5EF4-FFF2-40B4-BE49-F238E27FC236}">
                <a16:creationId xmlns:a16="http://schemas.microsoft.com/office/drawing/2014/main" id="{A1769707-2A34-412E-A0AA-E80480489EE7}"/>
              </a:ext>
            </a:extLst>
          </p:cNvPr>
          <p:cNvSpPr>
            <a:spLocks noChangeArrowheads="1"/>
          </p:cNvSpPr>
          <p:nvPr/>
        </p:nvSpPr>
        <p:spPr bwMode="auto">
          <a:xfrm>
            <a:off x="7072313" y="3268663"/>
            <a:ext cx="425450" cy="30480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2720" name="Rectangle 16">
            <a:extLst>
              <a:ext uri="{FF2B5EF4-FFF2-40B4-BE49-F238E27FC236}">
                <a16:creationId xmlns:a16="http://schemas.microsoft.com/office/drawing/2014/main" id="{7788529F-9D0C-4C2F-A1B6-9C8402AD30EC}"/>
              </a:ext>
            </a:extLst>
          </p:cNvPr>
          <p:cNvSpPr>
            <a:spLocks noChangeArrowheads="1"/>
          </p:cNvSpPr>
          <p:nvPr/>
        </p:nvSpPr>
        <p:spPr bwMode="auto">
          <a:xfrm>
            <a:off x="7497763" y="3268663"/>
            <a:ext cx="427037" cy="30480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2721" name="Rectangle 17">
            <a:extLst>
              <a:ext uri="{FF2B5EF4-FFF2-40B4-BE49-F238E27FC236}">
                <a16:creationId xmlns:a16="http://schemas.microsoft.com/office/drawing/2014/main" id="{88A3113B-4C99-4D38-AC22-59D67C175132}"/>
              </a:ext>
            </a:extLst>
          </p:cNvPr>
          <p:cNvSpPr>
            <a:spLocks noChangeArrowheads="1"/>
          </p:cNvSpPr>
          <p:nvPr/>
        </p:nvSpPr>
        <p:spPr bwMode="auto">
          <a:xfrm>
            <a:off x="6218238" y="3268663"/>
            <a:ext cx="425450" cy="30480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2722" name="Rectangle 18">
            <a:extLst>
              <a:ext uri="{FF2B5EF4-FFF2-40B4-BE49-F238E27FC236}">
                <a16:creationId xmlns:a16="http://schemas.microsoft.com/office/drawing/2014/main" id="{B274C4FD-A767-4E1C-BCA8-D0A6D36CADD0}"/>
              </a:ext>
            </a:extLst>
          </p:cNvPr>
          <p:cNvSpPr>
            <a:spLocks noChangeArrowheads="1"/>
          </p:cNvSpPr>
          <p:nvPr/>
        </p:nvSpPr>
        <p:spPr bwMode="auto">
          <a:xfrm>
            <a:off x="6643688" y="3268663"/>
            <a:ext cx="428625" cy="30480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2723" name="Rectangle 19">
            <a:extLst>
              <a:ext uri="{FF2B5EF4-FFF2-40B4-BE49-F238E27FC236}">
                <a16:creationId xmlns:a16="http://schemas.microsoft.com/office/drawing/2014/main" id="{4E3BBEDC-4F24-4817-8EAB-F7C84BCDA8D4}"/>
              </a:ext>
            </a:extLst>
          </p:cNvPr>
          <p:cNvSpPr>
            <a:spLocks noChangeArrowheads="1"/>
          </p:cNvSpPr>
          <p:nvPr/>
        </p:nvSpPr>
        <p:spPr bwMode="auto">
          <a:xfrm>
            <a:off x="5364163" y="3268663"/>
            <a:ext cx="427037" cy="30480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2724" name="Rectangle 20">
            <a:extLst>
              <a:ext uri="{FF2B5EF4-FFF2-40B4-BE49-F238E27FC236}">
                <a16:creationId xmlns:a16="http://schemas.microsoft.com/office/drawing/2014/main" id="{E099AB2B-71CC-4A60-B0C3-F23088D7BF32}"/>
              </a:ext>
            </a:extLst>
          </p:cNvPr>
          <p:cNvSpPr>
            <a:spLocks noChangeArrowheads="1"/>
          </p:cNvSpPr>
          <p:nvPr/>
        </p:nvSpPr>
        <p:spPr bwMode="auto">
          <a:xfrm>
            <a:off x="1095375" y="3573463"/>
            <a:ext cx="1708150" cy="30480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r>
              <a:rPr kumimoji="0" lang="en-US" altLang="zh-TW" b="1" baseline="-25000">
                <a:latin typeface="Courier New" panose="02070309020205020404" pitchFamily="49" charset="0"/>
                <a:ea typeface="新細明體" panose="02020500000000000000" pitchFamily="18" charset="-120"/>
              </a:rPr>
              <a:t>16</a:t>
            </a:r>
            <a:endParaRPr kumimoji="0" lang="en-US" altLang="zh-TW" b="1">
              <a:latin typeface="Courier New" panose="02070309020205020404" pitchFamily="49" charset="0"/>
              <a:ea typeface="新細明體" panose="02020500000000000000" pitchFamily="18" charset="-120"/>
            </a:endParaRPr>
          </a:p>
        </p:txBody>
      </p:sp>
      <p:sp>
        <p:nvSpPr>
          <p:cNvPr id="72725" name="Rectangle 21">
            <a:extLst>
              <a:ext uri="{FF2B5EF4-FFF2-40B4-BE49-F238E27FC236}">
                <a16:creationId xmlns:a16="http://schemas.microsoft.com/office/drawing/2014/main" id="{3C5FC15A-6D77-4F8D-98B7-115EFF07F42E}"/>
              </a:ext>
            </a:extLst>
          </p:cNvPr>
          <p:cNvSpPr>
            <a:spLocks noChangeArrowheads="1"/>
          </p:cNvSpPr>
          <p:nvPr/>
        </p:nvSpPr>
        <p:spPr bwMode="auto">
          <a:xfrm>
            <a:off x="2803525" y="3573463"/>
            <a:ext cx="1706563" cy="30480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2</a:t>
            </a:r>
            <a:r>
              <a:rPr kumimoji="0" lang="en-US" altLang="zh-TW" b="1" baseline="-25000">
                <a:latin typeface="Courier New" panose="02070309020205020404" pitchFamily="49" charset="0"/>
                <a:ea typeface="新細明體" panose="02020500000000000000" pitchFamily="18" charset="-120"/>
              </a:rPr>
              <a:t>16</a:t>
            </a:r>
          </a:p>
        </p:txBody>
      </p:sp>
      <p:sp>
        <p:nvSpPr>
          <p:cNvPr id="72726" name="Rectangle 22">
            <a:extLst>
              <a:ext uri="{FF2B5EF4-FFF2-40B4-BE49-F238E27FC236}">
                <a16:creationId xmlns:a16="http://schemas.microsoft.com/office/drawing/2014/main" id="{C5BC8615-9C54-4523-AB0A-269D487C716D}"/>
              </a:ext>
            </a:extLst>
          </p:cNvPr>
          <p:cNvSpPr>
            <a:spLocks noChangeArrowheads="1"/>
          </p:cNvSpPr>
          <p:nvPr/>
        </p:nvSpPr>
        <p:spPr bwMode="auto">
          <a:xfrm>
            <a:off x="4510088" y="3573463"/>
            <a:ext cx="1708150" cy="30480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3</a:t>
            </a:r>
            <a:r>
              <a:rPr kumimoji="0" lang="en-US" altLang="zh-TW" b="1" baseline="-25000">
                <a:latin typeface="Courier New" panose="02070309020205020404" pitchFamily="49" charset="0"/>
                <a:ea typeface="新細明體" panose="02020500000000000000" pitchFamily="18" charset="-120"/>
              </a:rPr>
              <a:t>16</a:t>
            </a:r>
          </a:p>
        </p:txBody>
      </p:sp>
      <p:sp>
        <p:nvSpPr>
          <p:cNvPr id="72727" name="Rectangle 23">
            <a:extLst>
              <a:ext uri="{FF2B5EF4-FFF2-40B4-BE49-F238E27FC236}">
                <a16:creationId xmlns:a16="http://schemas.microsoft.com/office/drawing/2014/main" id="{98850235-38FB-4D8A-8D08-39CA404271A5}"/>
              </a:ext>
            </a:extLst>
          </p:cNvPr>
          <p:cNvSpPr>
            <a:spLocks noChangeArrowheads="1"/>
          </p:cNvSpPr>
          <p:nvPr/>
        </p:nvSpPr>
        <p:spPr bwMode="auto">
          <a:xfrm>
            <a:off x="6218238" y="3573463"/>
            <a:ext cx="1706562" cy="30480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4</a:t>
            </a:r>
            <a:r>
              <a:rPr kumimoji="0" lang="en-US" altLang="zh-TW" b="1" baseline="-25000">
                <a:latin typeface="Courier New" panose="02070309020205020404" pitchFamily="49" charset="0"/>
                <a:ea typeface="新細明體" panose="02020500000000000000" pitchFamily="18" charset="-120"/>
              </a:rPr>
              <a:t>16</a:t>
            </a:r>
          </a:p>
        </p:txBody>
      </p:sp>
      <p:sp>
        <p:nvSpPr>
          <p:cNvPr id="72728" name="Rectangle 24">
            <a:extLst>
              <a:ext uri="{FF2B5EF4-FFF2-40B4-BE49-F238E27FC236}">
                <a16:creationId xmlns:a16="http://schemas.microsoft.com/office/drawing/2014/main" id="{7365C0BA-DE99-4687-9656-1DD31B0D14C4}"/>
              </a:ext>
            </a:extLst>
          </p:cNvPr>
          <p:cNvSpPr>
            <a:spLocks noChangeArrowheads="1"/>
          </p:cNvSpPr>
          <p:nvPr/>
        </p:nvSpPr>
        <p:spPr bwMode="auto">
          <a:xfrm>
            <a:off x="1949450" y="4914900"/>
            <a:ext cx="427038" cy="30480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2729" name="Rectangle 25">
            <a:extLst>
              <a:ext uri="{FF2B5EF4-FFF2-40B4-BE49-F238E27FC236}">
                <a16:creationId xmlns:a16="http://schemas.microsoft.com/office/drawing/2014/main" id="{6592DC08-DD1B-433C-AAEA-93A3E3637C8A}"/>
              </a:ext>
            </a:extLst>
          </p:cNvPr>
          <p:cNvSpPr>
            <a:spLocks noChangeArrowheads="1"/>
          </p:cNvSpPr>
          <p:nvPr/>
        </p:nvSpPr>
        <p:spPr bwMode="auto">
          <a:xfrm>
            <a:off x="2376488" y="4914900"/>
            <a:ext cx="427037" cy="30480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2730" name="Rectangle 26">
            <a:extLst>
              <a:ext uri="{FF2B5EF4-FFF2-40B4-BE49-F238E27FC236}">
                <a16:creationId xmlns:a16="http://schemas.microsoft.com/office/drawing/2014/main" id="{E622DCBC-7406-43FB-9D72-F3550DA609A3}"/>
              </a:ext>
            </a:extLst>
          </p:cNvPr>
          <p:cNvSpPr>
            <a:spLocks noChangeArrowheads="1"/>
          </p:cNvSpPr>
          <p:nvPr/>
        </p:nvSpPr>
        <p:spPr bwMode="auto">
          <a:xfrm>
            <a:off x="2803525" y="4914900"/>
            <a:ext cx="425450" cy="30480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2731" name="Rectangle 27">
            <a:extLst>
              <a:ext uri="{FF2B5EF4-FFF2-40B4-BE49-F238E27FC236}">
                <a16:creationId xmlns:a16="http://schemas.microsoft.com/office/drawing/2014/main" id="{398AA39C-B4BD-4EFC-AA83-B8F97FB237C6}"/>
              </a:ext>
            </a:extLst>
          </p:cNvPr>
          <p:cNvSpPr>
            <a:spLocks noChangeArrowheads="1"/>
          </p:cNvSpPr>
          <p:nvPr/>
        </p:nvSpPr>
        <p:spPr bwMode="auto">
          <a:xfrm>
            <a:off x="3228975" y="4914900"/>
            <a:ext cx="428625" cy="30480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2732" name="Rectangle 28">
            <a:extLst>
              <a:ext uri="{FF2B5EF4-FFF2-40B4-BE49-F238E27FC236}">
                <a16:creationId xmlns:a16="http://schemas.microsoft.com/office/drawing/2014/main" id="{ACB30BED-BAEF-412D-BBAA-66E81C7638BC}"/>
              </a:ext>
            </a:extLst>
          </p:cNvPr>
          <p:cNvSpPr>
            <a:spLocks noChangeArrowheads="1"/>
          </p:cNvSpPr>
          <p:nvPr/>
        </p:nvSpPr>
        <p:spPr bwMode="auto">
          <a:xfrm>
            <a:off x="1095375" y="4914900"/>
            <a:ext cx="427038" cy="30480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2733" name="Rectangle 29">
            <a:extLst>
              <a:ext uri="{FF2B5EF4-FFF2-40B4-BE49-F238E27FC236}">
                <a16:creationId xmlns:a16="http://schemas.microsoft.com/office/drawing/2014/main" id="{0D836196-8813-4629-9033-2D589AAFFAC9}"/>
              </a:ext>
            </a:extLst>
          </p:cNvPr>
          <p:cNvSpPr>
            <a:spLocks noChangeArrowheads="1"/>
          </p:cNvSpPr>
          <p:nvPr/>
        </p:nvSpPr>
        <p:spPr bwMode="auto">
          <a:xfrm>
            <a:off x="1522413" y="4914900"/>
            <a:ext cx="427037" cy="30480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2734" name="Rectangle 30">
            <a:extLst>
              <a:ext uri="{FF2B5EF4-FFF2-40B4-BE49-F238E27FC236}">
                <a16:creationId xmlns:a16="http://schemas.microsoft.com/office/drawing/2014/main" id="{844F42D6-BA0F-4532-BDD0-413E118639B3}"/>
              </a:ext>
            </a:extLst>
          </p:cNvPr>
          <p:cNvSpPr>
            <a:spLocks noChangeArrowheads="1"/>
          </p:cNvSpPr>
          <p:nvPr/>
        </p:nvSpPr>
        <p:spPr bwMode="auto">
          <a:xfrm>
            <a:off x="4510088" y="4914900"/>
            <a:ext cx="427037" cy="30480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2735" name="Rectangle 31">
            <a:extLst>
              <a:ext uri="{FF2B5EF4-FFF2-40B4-BE49-F238E27FC236}">
                <a16:creationId xmlns:a16="http://schemas.microsoft.com/office/drawing/2014/main" id="{CF5BE3BE-252C-490E-997C-616F3B25F924}"/>
              </a:ext>
            </a:extLst>
          </p:cNvPr>
          <p:cNvSpPr>
            <a:spLocks noChangeArrowheads="1"/>
          </p:cNvSpPr>
          <p:nvPr/>
        </p:nvSpPr>
        <p:spPr bwMode="auto">
          <a:xfrm>
            <a:off x="3657600" y="4914900"/>
            <a:ext cx="425450" cy="30480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2736" name="Rectangle 32">
            <a:extLst>
              <a:ext uri="{FF2B5EF4-FFF2-40B4-BE49-F238E27FC236}">
                <a16:creationId xmlns:a16="http://schemas.microsoft.com/office/drawing/2014/main" id="{A9B9C049-CD46-4367-A889-C62E0A68B4CA}"/>
              </a:ext>
            </a:extLst>
          </p:cNvPr>
          <p:cNvSpPr>
            <a:spLocks noChangeArrowheads="1"/>
          </p:cNvSpPr>
          <p:nvPr/>
        </p:nvSpPr>
        <p:spPr bwMode="auto">
          <a:xfrm>
            <a:off x="4083050" y="4914900"/>
            <a:ext cx="427038" cy="30480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2737" name="Rectangle 33">
            <a:extLst>
              <a:ext uri="{FF2B5EF4-FFF2-40B4-BE49-F238E27FC236}">
                <a16:creationId xmlns:a16="http://schemas.microsoft.com/office/drawing/2014/main" id="{4C2C88AE-5B31-4865-9654-5BD111739119}"/>
              </a:ext>
            </a:extLst>
          </p:cNvPr>
          <p:cNvSpPr>
            <a:spLocks noChangeArrowheads="1"/>
          </p:cNvSpPr>
          <p:nvPr/>
        </p:nvSpPr>
        <p:spPr bwMode="auto">
          <a:xfrm>
            <a:off x="4937125" y="4914900"/>
            <a:ext cx="427038" cy="30480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2738" name="Rectangle 34">
            <a:extLst>
              <a:ext uri="{FF2B5EF4-FFF2-40B4-BE49-F238E27FC236}">
                <a16:creationId xmlns:a16="http://schemas.microsoft.com/office/drawing/2014/main" id="{1F0D9425-E542-4C65-A5EC-7C458803424E}"/>
              </a:ext>
            </a:extLst>
          </p:cNvPr>
          <p:cNvSpPr>
            <a:spLocks noChangeArrowheads="1"/>
          </p:cNvSpPr>
          <p:nvPr/>
        </p:nvSpPr>
        <p:spPr bwMode="auto">
          <a:xfrm>
            <a:off x="5791200" y="4914900"/>
            <a:ext cx="427038" cy="30480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2739" name="Rectangle 35">
            <a:extLst>
              <a:ext uri="{FF2B5EF4-FFF2-40B4-BE49-F238E27FC236}">
                <a16:creationId xmlns:a16="http://schemas.microsoft.com/office/drawing/2014/main" id="{861B1229-7014-4450-93B9-DC0943725507}"/>
              </a:ext>
            </a:extLst>
          </p:cNvPr>
          <p:cNvSpPr>
            <a:spLocks noChangeArrowheads="1"/>
          </p:cNvSpPr>
          <p:nvPr/>
        </p:nvSpPr>
        <p:spPr bwMode="auto">
          <a:xfrm>
            <a:off x="7072313" y="4914900"/>
            <a:ext cx="425450" cy="30480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2740" name="Rectangle 36">
            <a:extLst>
              <a:ext uri="{FF2B5EF4-FFF2-40B4-BE49-F238E27FC236}">
                <a16:creationId xmlns:a16="http://schemas.microsoft.com/office/drawing/2014/main" id="{D7902B85-A98A-4944-8FF8-202BC32B8FF6}"/>
              </a:ext>
            </a:extLst>
          </p:cNvPr>
          <p:cNvSpPr>
            <a:spLocks noChangeArrowheads="1"/>
          </p:cNvSpPr>
          <p:nvPr/>
        </p:nvSpPr>
        <p:spPr bwMode="auto">
          <a:xfrm>
            <a:off x="7497763" y="4914900"/>
            <a:ext cx="427037" cy="30480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2741" name="Rectangle 37">
            <a:extLst>
              <a:ext uri="{FF2B5EF4-FFF2-40B4-BE49-F238E27FC236}">
                <a16:creationId xmlns:a16="http://schemas.microsoft.com/office/drawing/2014/main" id="{94EFDFA6-4B11-4942-B81D-79B8A405CA3A}"/>
              </a:ext>
            </a:extLst>
          </p:cNvPr>
          <p:cNvSpPr>
            <a:spLocks noChangeArrowheads="1"/>
          </p:cNvSpPr>
          <p:nvPr/>
        </p:nvSpPr>
        <p:spPr bwMode="auto">
          <a:xfrm>
            <a:off x="6218238" y="4914900"/>
            <a:ext cx="425450" cy="30480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2742" name="Rectangle 38">
            <a:extLst>
              <a:ext uri="{FF2B5EF4-FFF2-40B4-BE49-F238E27FC236}">
                <a16:creationId xmlns:a16="http://schemas.microsoft.com/office/drawing/2014/main" id="{CF636183-1223-4E0F-A432-CA33E25C9D0B}"/>
              </a:ext>
            </a:extLst>
          </p:cNvPr>
          <p:cNvSpPr>
            <a:spLocks noChangeArrowheads="1"/>
          </p:cNvSpPr>
          <p:nvPr/>
        </p:nvSpPr>
        <p:spPr bwMode="auto">
          <a:xfrm>
            <a:off x="6643688" y="4914900"/>
            <a:ext cx="428625" cy="30480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2743" name="Rectangle 39">
            <a:extLst>
              <a:ext uri="{FF2B5EF4-FFF2-40B4-BE49-F238E27FC236}">
                <a16:creationId xmlns:a16="http://schemas.microsoft.com/office/drawing/2014/main" id="{884170E9-EAC8-4519-A7F1-9F3BE6C3A6E2}"/>
              </a:ext>
            </a:extLst>
          </p:cNvPr>
          <p:cNvSpPr>
            <a:spLocks noChangeArrowheads="1"/>
          </p:cNvSpPr>
          <p:nvPr/>
        </p:nvSpPr>
        <p:spPr bwMode="auto">
          <a:xfrm>
            <a:off x="5364163" y="4914900"/>
            <a:ext cx="427037" cy="30480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2744" name="Rectangle 40">
            <a:extLst>
              <a:ext uri="{FF2B5EF4-FFF2-40B4-BE49-F238E27FC236}">
                <a16:creationId xmlns:a16="http://schemas.microsoft.com/office/drawing/2014/main" id="{2C316C18-B04C-4B1D-97AF-EB2F14D25921}"/>
              </a:ext>
            </a:extLst>
          </p:cNvPr>
          <p:cNvSpPr>
            <a:spLocks noChangeArrowheads="1"/>
          </p:cNvSpPr>
          <p:nvPr/>
        </p:nvSpPr>
        <p:spPr bwMode="auto">
          <a:xfrm>
            <a:off x="1095375" y="5219700"/>
            <a:ext cx="1708150" cy="30480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r>
              <a:rPr kumimoji="0" lang="en-US" altLang="zh-TW" b="1" baseline="-25000">
                <a:latin typeface="Courier New" panose="02070309020205020404" pitchFamily="49" charset="0"/>
                <a:ea typeface="新細明體" panose="02020500000000000000" pitchFamily="18" charset="-120"/>
              </a:rPr>
              <a:t>16</a:t>
            </a:r>
            <a:endParaRPr kumimoji="0" lang="en-US" altLang="zh-TW" b="1">
              <a:latin typeface="Courier New" panose="02070309020205020404" pitchFamily="49" charset="0"/>
              <a:ea typeface="新細明體" panose="02020500000000000000" pitchFamily="18" charset="-120"/>
            </a:endParaRPr>
          </a:p>
        </p:txBody>
      </p:sp>
      <p:sp>
        <p:nvSpPr>
          <p:cNvPr id="72745" name="Rectangle 41">
            <a:extLst>
              <a:ext uri="{FF2B5EF4-FFF2-40B4-BE49-F238E27FC236}">
                <a16:creationId xmlns:a16="http://schemas.microsoft.com/office/drawing/2014/main" id="{99762705-EA23-4161-90EA-23F3C709FB67}"/>
              </a:ext>
            </a:extLst>
          </p:cNvPr>
          <p:cNvSpPr>
            <a:spLocks noChangeArrowheads="1"/>
          </p:cNvSpPr>
          <p:nvPr/>
        </p:nvSpPr>
        <p:spPr bwMode="auto">
          <a:xfrm>
            <a:off x="2803525" y="5219700"/>
            <a:ext cx="1706563" cy="30480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A</a:t>
            </a:r>
            <a:r>
              <a:rPr kumimoji="0" lang="en-US" altLang="zh-TW" b="1" baseline="-25000">
                <a:latin typeface="Courier New" panose="02070309020205020404" pitchFamily="49" charset="0"/>
                <a:ea typeface="新細明體" panose="02020500000000000000" pitchFamily="18" charset="-120"/>
              </a:rPr>
              <a:t>16</a:t>
            </a:r>
          </a:p>
        </p:txBody>
      </p:sp>
      <p:sp>
        <p:nvSpPr>
          <p:cNvPr id="72746" name="Rectangle 42">
            <a:extLst>
              <a:ext uri="{FF2B5EF4-FFF2-40B4-BE49-F238E27FC236}">
                <a16:creationId xmlns:a16="http://schemas.microsoft.com/office/drawing/2014/main" id="{5397ED9D-BE91-44C0-AC37-BDCACD3CC6B7}"/>
              </a:ext>
            </a:extLst>
          </p:cNvPr>
          <p:cNvSpPr>
            <a:spLocks noChangeArrowheads="1"/>
          </p:cNvSpPr>
          <p:nvPr/>
        </p:nvSpPr>
        <p:spPr bwMode="auto">
          <a:xfrm>
            <a:off x="4510088" y="5219700"/>
            <a:ext cx="1708150" cy="30480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r>
              <a:rPr kumimoji="0" lang="en-US" altLang="zh-TW" b="1" baseline="-25000">
                <a:latin typeface="Courier New" panose="02070309020205020404" pitchFamily="49" charset="0"/>
                <a:ea typeface="新細明體" panose="02020500000000000000" pitchFamily="18" charset="-120"/>
              </a:rPr>
              <a:t>16</a:t>
            </a:r>
          </a:p>
        </p:txBody>
      </p:sp>
      <p:sp>
        <p:nvSpPr>
          <p:cNvPr id="72747" name="Rectangle 43">
            <a:extLst>
              <a:ext uri="{FF2B5EF4-FFF2-40B4-BE49-F238E27FC236}">
                <a16:creationId xmlns:a16="http://schemas.microsoft.com/office/drawing/2014/main" id="{75CEF3BB-4E21-4C8F-A54F-1136E052B4C3}"/>
              </a:ext>
            </a:extLst>
          </p:cNvPr>
          <p:cNvSpPr>
            <a:spLocks noChangeArrowheads="1"/>
          </p:cNvSpPr>
          <p:nvPr/>
        </p:nvSpPr>
        <p:spPr bwMode="auto">
          <a:xfrm>
            <a:off x="6218238" y="5219700"/>
            <a:ext cx="1706562" cy="30480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r>
              <a:rPr kumimoji="0" lang="en-US" altLang="zh-TW" b="1" baseline="-25000">
                <a:latin typeface="Courier New" panose="02070309020205020404" pitchFamily="49" charset="0"/>
                <a:ea typeface="新細明體" panose="02020500000000000000" pitchFamily="18" charset="-120"/>
              </a:rPr>
              <a:t>16</a:t>
            </a:r>
          </a:p>
        </p:txBody>
      </p:sp>
      <p:sp>
        <p:nvSpPr>
          <p:cNvPr id="72748" name="Rectangle 44">
            <a:extLst>
              <a:ext uri="{FF2B5EF4-FFF2-40B4-BE49-F238E27FC236}">
                <a16:creationId xmlns:a16="http://schemas.microsoft.com/office/drawing/2014/main" id="{89D8FA46-2808-4CE4-9080-E2636C1597DC}"/>
              </a:ext>
            </a:extLst>
          </p:cNvPr>
          <p:cNvSpPr>
            <a:spLocks noChangeArrowheads="1"/>
          </p:cNvSpPr>
          <p:nvPr/>
        </p:nvSpPr>
        <p:spPr bwMode="auto">
          <a:xfrm>
            <a:off x="3717925" y="4183063"/>
            <a:ext cx="17065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800" b="1">
                <a:latin typeface="Courier New" panose="02070309020205020404" pitchFamily="49" charset="0"/>
                <a:ea typeface="新細明體" panose="02020500000000000000" pitchFamily="18" charset="-120"/>
              </a:rPr>
              <a:t>&lt;&lt; 7</a:t>
            </a:r>
          </a:p>
        </p:txBody>
      </p:sp>
      <p:sp>
        <p:nvSpPr>
          <p:cNvPr id="72749" name="AutoShape 45">
            <a:extLst>
              <a:ext uri="{FF2B5EF4-FFF2-40B4-BE49-F238E27FC236}">
                <a16:creationId xmlns:a16="http://schemas.microsoft.com/office/drawing/2014/main" id="{5374A311-14AB-4FD4-938E-A0C8BB456237}"/>
              </a:ext>
            </a:extLst>
          </p:cNvPr>
          <p:cNvSpPr>
            <a:spLocks/>
          </p:cNvSpPr>
          <p:nvPr/>
        </p:nvSpPr>
        <p:spPr bwMode="auto">
          <a:xfrm rot="5400000">
            <a:off x="2375694" y="1561306"/>
            <a:ext cx="425450" cy="2865438"/>
          </a:xfrm>
          <a:prstGeom prst="leftBrace">
            <a:avLst>
              <a:gd name="adj1" fmla="val 56126"/>
              <a:gd name="adj2" fmla="val 50000"/>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72750" name="Text Box 46">
            <a:extLst>
              <a:ext uri="{FF2B5EF4-FFF2-40B4-BE49-F238E27FC236}">
                <a16:creationId xmlns:a16="http://schemas.microsoft.com/office/drawing/2014/main" id="{C7B40A8F-57C9-488B-A480-2F31AC7A3B26}"/>
              </a:ext>
            </a:extLst>
          </p:cNvPr>
          <p:cNvSpPr txBox="1">
            <a:spLocks noChangeArrowheads="1"/>
          </p:cNvSpPr>
          <p:nvPr/>
        </p:nvSpPr>
        <p:spPr bwMode="auto">
          <a:xfrm>
            <a:off x="2217738" y="2435225"/>
            <a:ext cx="12811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50000"/>
              </a:spcBef>
            </a:pPr>
            <a:r>
              <a:rPr lang="en-US" altLang="zh-TW">
                <a:solidFill>
                  <a:srgbClr val="006600"/>
                </a:solidFill>
                <a:ea typeface="新細明體" panose="02020500000000000000" pitchFamily="18" charset="-120"/>
              </a:rPr>
              <a:t>discard</a:t>
            </a:r>
          </a:p>
        </p:txBody>
      </p:sp>
      <p:sp>
        <p:nvSpPr>
          <p:cNvPr id="72751" name="AutoShape 47">
            <a:extLst>
              <a:ext uri="{FF2B5EF4-FFF2-40B4-BE49-F238E27FC236}">
                <a16:creationId xmlns:a16="http://schemas.microsoft.com/office/drawing/2014/main" id="{2D81E623-A074-4252-93B5-0D83A6C0A9D8}"/>
              </a:ext>
            </a:extLst>
          </p:cNvPr>
          <p:cNvSpPr>
            <a:spLocks/>
          </p:cNvSpPr>
          <p:nvPr/>
        </p:nvSpPr>
        <p:spPr bwMode="auto">
          <a:xfrm rot="5400000">
            <a:off x="6278563" y="3268663"/>
            <a:ext cx="306387" cy="2865437"/>
          </a:xfrm>
          <a:prstGeom prst="leftBrace">
            <a:avLst>
              <a:gd name="adj1" fmla="val 77936"/>
              <a:gd name="adj2" fmla="val 50000"/>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72752" name="Text Box 48">
            <a:extLst>
              <a:ext uri="{FF2B5EF4-FFF2-40B4-BE49-F238E27FC236}">
                <a16:creationId xmlns:a16="http://schemas.microsoft.com/office/drawing/2014/main" id="{158D83F2-D6B4-4C84-98AD-2E5CBCAAC3D9}"/>
              </a:ext>
            </a:extLst>
          </p:cNvPr>
          <p:cNvSpPr txBox="1">
            <a:spLocks noChangeArrowheads="1"/>
          </p:cNvSpPr>
          <p:nvPr/>
        </p:nvSpPr>
        <p:spPr bwMode="auto">
          <a:xfrm>
            <a:off x="5884863" y="4205288"/>
            <a:ext cx="1552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50000"/>
              </a:spcBef>
            </a:pPr>
            <a:r>
              <a:rPr lang="en-US" altLang="zh-TW">
                <a:solidFill>
                  <a:srgbClr val="006600"/>
                </a:solidFill>
                <a:ea typeface="新細明體" panose="02020500000000000000" pitchFamily="18" charset="-120"/>
              </a:rPr>
              <a:t>pad with 0’s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投影片編號版面配置區 3">
            <a:extLst>
              <a:ext uri="{FF2B5EF4-FFF2-40B4-BE49-F238E27FC236}">
                <a16:creationId xmlns:a16="http://schemas.microsoft.com/office/drawing/2014/main" id="{D1E0A07A-B943-41FC-80B3-DD17364E237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550BA8E3-DF00-4F2A-AE4F-3E10AEAFDC97}" type="slidenum">
              <a:rPr lang="zh-TW" altLang="en-US" sz="800" smtClean="0"/>
              <a:pPr/>
              <a:t>3</a:t>
            </a:fld>
            <a:endParaRPr lang="en-US" altLang="zh-TW" sz="1400"/>
          </a:p>
        </p:txBody>
      </p:sp>
      <p:sp>
        <p:nvSpPr>
          <p:cNvPr id="19458" name="Rectangle 2">
            <a:extLst>
              <a:ext uri="{FF2B5EF4-FFF2-40B4-BE49-F238E27FC236}">
                <a16:creationId xmlns:a16="http://schemas.microsoft.com/office/drawing/2014/main" id="{E3A4ADDB-A178-4669-B8B8-FC598DD34B56}"/>
              </a:ext>
            </a:extLst>
          </p:cNvPr>
          <p:cNvSpPr>
            <a:spLocks noGrp="1" noChangeArrowheads="1"/>
          </p:cNvSpPr>
          <p:nvPr>
            <p:ph type="title"/>
          </p:nvPr>
        </p:nvSpPr>
        <p:spPr/>
        <p:txBody>
          <a:bodyPr/>
          <a:lstStyle/>
          <a:p>
            <a:r>
              <a:rPr lang="en-US" altLang="zh-TW">
                <a:ea typeface="新細明體" panose="02020500000000000000" pitchFamily="18" charset="-120"/>
              </a:rPr>
              <a:t>What is TOY?</a:t>
            </a:r>
          </a:p>
        </p:txBody>
      </p:sp>
      <p:sp>
        <p:nvSpPr>
          <p:cNvPr id="19459" name="Rectangle 3">
            <a:extLst>
              <a:ext uri="{FF2B5EF4-FFF2-40B4-BE49-F238E27FC236}">
                <a16:creationId xmlns:a16="http://schemas.microsoft.com/office/drawing/2014/main" id="{F01E6D4A-2FA0-4F25-9FDF-6785F9B9536B}"/>
              </a:ext>
            </a:extLst>
          </p:cNvPr>
          <p:cNvSpPr>
            <a:spLocks noGrp="1" noChangeArrowheads="1"/>
          </p:cNvSpPr>
          <p:nvPr>
            <p:ph type="body" idx="1"/>
          </p:nvPr>
        </p:nvSpPr>
        <p:spPr>
          <a:xfrm>
            <a:off x="296863" y="914400"/>
            <a:ext cx="6459537" cy="5410200"/>
          </a:xfrm>
        </p:spPr>
        <p:txBody>
          <a:bodyPr/>
          <a:lstStyle/>
          <a:p>
            <a:pPr marL="0" indent="0"/>
            <a:r>
              <a:rPr lang="en-US" altLang="zh-TW">
                <a:ea typeface="新細明體" panose="02020500000000000000" pitchFamily="18" charset="-120"/>
              </a:rPr>
              <a:t>An imaginary machine similar to:</a:t>
            </a:r>
          </a:p>
          <a:p>
            <a:pPr lvl="1"/>
            <a:r>
              <a:rPr lang="en-US" altLang="zh-TW">
                <a:ea typeface="新細明體" panose="02020500000000000000" pitchFamily="18" charset="-120"/>
              </a:rPr>
              <a:t>Ancient computers. (PDP-8, world's first commercially successful minicomputer. 1960s)</a:t>
            </a:r>
          </a:p>
          <a:p>
            <a:pPr lvl="2"/>
            <a:r>
              <a:rPr lang="en-US" altLang="zh-TW">
                <a:ea typeface="新細明體" panose="02020500000000000000" pitchFamily="18" charset="-120"/>
              </a:rPr>
              <a:t>12-bit words</a:t>
            </a:r>
          </a:p>
          <a:p>
            <a:pPr lvl="2"/>
            <a:r>
              <a:rPr lang="en-US" altLang="zh-TW">
                <a:ea typeface="新細明體" panose="02020500000000000000" pitchFamily="18" charset="-120"/>
              </a:rPr>
              <a:t>2K words of memory</a:t>
            </a:r>
          </a:p>
          <a:p>
            <a:pPr lvl="2"/>
            <a:r>
              <a:rPr lang="en-US" altLang="zh-TW">
                <a:ea typeface="新細明體" panose="02020500000000000000" pitchFamily="18" charset="-120"/>
              </a:rPr>
              <a:t>Used in Apollo project</a:t>
            </a:r>
          </a:p>
          <a:p>
            <a:pPr lvl="1"/>
            <a:endParaRPr lang="en-US" altLang="zh-TW">
              <a:ea typeface="新細明體" panose="02020500000000000000" pitchFamily="18" charset="-120"/>
            </a:endParaRPr>
          </a:p>
          <a:p>
            <a:pPr lvl="2">
              <a:buFontTx/>
              <a:buNone/>
            </a:pPr>
            <a:endParaRPr lang="zh-TW" altLang="en-US">
              <a:ea typeface="新細明體" panose="02020500000000000000" pitchFamily="18" charset="-120"/>
            </a:endParaRPr>
          </a:p>
        </p:txBody>
      </p:sp>
      <p:pic>
        <p:nvPicPr>
          <p:cNvPr id="19460" name="Picture 4" descr="DEC_PDP-8">
            <a:extLst>
              <a:ext uri="{FF2B5EF4-FFF2-40B4-BE49-F238E27FC236}">
                <a16:creationId xmlns:a16="http://schemas.microsoft.com/office/drawing/2014/main" id="{B1F46D12-BD43-4B66-844C-F463D632C5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4313" y="400050"/>
            <a:ext cx="2513012"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DEC_PDP-8_2">
            <a:extLst>
              <a:ext uri="{FF2B5EF4-FFF2-40B4-BE49-F238E27FC236}">
                <a16:creationId xmlns:a16="http://schemas.microsoft.com/office/drawing/2014/main" id="{9D349764-305E-4B1F-B154-D66D75DCB9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263" y="3495675"/>
            <a:ext cx="5875337"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投影片編號版面配置區 3">
            <a:extLst>
              <a:ext uri="{FF2B5EF4-FFF2-40B4-BE49-F238E27FC236}">
                <a16:creationId xmlns:a16="http://schemas.microsoft.com/office/drawing/2014/main" id="{5BFACCDB-AEEB-4D69-9D72-21F79FB8395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A4A5DC56-2E8F-4CA0-BA3A-A21763A43C0A}" type="slidenum">
              <a:rPr lang="zh-TW" altLang="en-US" sz="800" smtClean="0"/>
              <a:pPr/>
              <a:t>30</a:t>
            </a:fld>
            <a:endParaRPr lang="en-US" altLang="zh-TW" sz="1400"/>
          </a:p>
        </p:txBody>
      </p:sp>
      <p:sp>
        <p:nvSpPr>
          <p:cNvPr id="74754" name="Rectangle 2">
            <a:extLst>
              <a:ext uri="{FF2B5EF4-FFF2-40B4-BE49-F238E27FC236}">
                <a16:creationId xmlns:a16="http://schemas.microsoft.com/office/drawing/2014/main" id="{5A9112B6-50CE-43AE-B9D8-D2CC6C2D0F9B}"/>
              </a:ext>
            </a:extLst>
          </p:cNvPr>
          <p:cNvSpPr>
            <a:spLocks noGrp="1" noChangeArrowheads="1"/>
          </p:cNvSpPr>
          <p:nvPr>
            <p:ph type="title"/>
          </p:nvPr>
        </p:nvSpPr>
        <p:spPr/>
        <p:txBody>
          <a:bodyPr/>
          <a:lstStyle/>
          <a:p>
            <a:r>
              <a:rPr lang="en-US" altLang="zh-TW">
                <a:ea typeface="新細明體" panose="02020500000000000000" pitchFamily="18" charset="-120"/>
              </a:rPr>
              <a:t>Shift Right</a:t>
            </a:r>
          </a:p>
        </p:txBody>
      </p:sp>
      <p:sp>
        <p:nvSpPr>
          <p:cNvPr id="74755" name="Rectangle 3">
            <a:extLst>
              <a:ext uri="{FF2B5EF4-FFF2-40B4-BE49-F238E27FC236}">
                <a16:creationId xmlns:a16="http://schemas.microsoft.com/office/drawing/2014/main" id="{65AA9BCA-4898-4E6B-BA1B-92DE9124C9F5}"/>
              </a:ext>
            </a:extLst>
          </p:cNvPr>
          <p:cNvSpPr>
            <a:spLocks noGrp="1" noChangeArrowheads="1"/>
          </p:cNvSpPr>
          <p:nvPr>
            <p:ph type="body" idx="1"/>
          </p:nvPr>
        </p:nvSpPr>
        <p:spPr>
          <a:xfrm>
            <a:off x="609600" y="914400"/>
            <a:ext cx="7696200" cy="3276600"/>
          </a:xfrm>
        </p:spPr>
        <p:txBody>
          <a:bodyPr/>
          <a:lstStyle/>
          <a:p>
            <a:pPr marL="0" indent="0"/>
            <a:r>
              <a:rPr lang="en-US" altLang="zh-TW">
                <a:ea typeface="新細明體" panose="02020500000000000000" pitchFamily="18" charset="-120"/>
              </a:rPr>
              <a:t>Shift right.  </a:t>
            </a:r>
            <a:r>
              <a:rPr lang="en-US" altLang="zh-TW">
                <a:solidFill>
                  <a:schemeClr val="tx1"/>
                </a:solidFill>
                <a:ea typeface="新細明體" panose="02020500000000000000" pitchFamily="18" charset="-120"/>
              </a:rPr>
              <a:t>(opcode 6)</a:t>
            </a:r>
            <a:endParaRPr lang="en-US" altLang="zh-TW">
              <a:ea typeface="新細明體" panose="02020500000000000000" pitchFamily="18" charset="-120"/>
            </a:endParaRPr>
          </a:p>
          <a:p>
            <a:pPr lvl="1"/>
            <a:r>
              <a:rPr lang="en-US" altLang="zh-TW">
                <a:ea typeface="新細明體" panose="02020500000000000000" pitchFamily="18" charset="-120"/>
              </a:rPr>
              <a:t>Move bits to the right, padding with sign bit as needed.</a:t>
            </a:r>
          </a:p>
          <a:p>
            <a:pPr lvl="1"/>
            <a:r>
              <a:rPr lang="en-US" altLang="zh-TW" sz="2000" b="1">
                <a:latin typeface="Courier New" panose="02070309020205020404" pitchFamily="49" charset="0"/>
                <a:ea typeface="新細明體" panose="02020500000000000000" pitchFamily="18" charset="-120"/>
              </a:rPr>
              <a:t>1234</a:t>
            </a:r>
            <a:r>
              <a:rPr lang="en-US" altLang="zh-TW" sz="2000" b="1" baseline="-25000">
                <a:latin typeface="Courier New" panose="02070309020205020404" pitchFamily="49" charset="0"/>
                <a:ea typeface="新細明體" panose="02020500000000000000" pitchFamily="18" charset="-120"/>
              </a:rPr>
              <a:t>16</a:t>
            </a:r>
            <a:r>
              <a:rPr lang="en-US" altLang="zh-TW" sz="2000" b="1">
                <a:latin typeface="Courier New" panose="02070309020205020404" pitchFamily="49" charset="0"/>
                <a:ea typeface="新細明體" panose="02020500000000000000" pitchFamily="18" charset="-120"/>
              </a:rPr>
              <a:t> &gt;&gt; 7</a:t>
            </a:r>
            <a:r>
              <a:rPr lang="en-US" altLang="zh-TW" sz="2000" b="1" baseline="-25000">
                <a:latin typeface="Courier New" panose="02070309020205020404" pitchFamily="49" charset="0"/>
                <a:ea typeface="新細明體" panose="02020500000000000000" pitchFamily="18" charset="-120"/>
              </a:rPr>
              <a:t>16</a:t>
            </a:r>
            <a:r>
              <a:rPr lang="en-US" altLang="zh-TW" sz="2000" b="1">
                <a:latin typeface="Courier New" panose="02070309020205020404" pitchFamily="49" charset="0"/>
                <a:ea typeface="新細明體" panose="02020500000000000000" pitchFamily="18" charset="-120"/>
              </a:rPr>
              <a:t> = 0024</a:t>
            </a:r>
            <a:r>
              <a:rPr lang="en-US" altLang="zh-TW" sz="2000" b="1" baseline="-25000">
                <a:latin typeface="Courier New" panose="02070309020205020404" pitchFamily="49" charset="0"/>
                <a:ea typeface="新細明體" panose="02020500000000000000" pitchFamily="18" charset="-120"/>
              </a:rPr>
              <a:t>16</a:t>
            </a:r>
          </a:p>
        </p:txBody>
      </p:sp>
      <p:sp>
        <p:nvSpPr>
          <p:cNvPr id="74756" name="Rectangle 4">
            <a:extLst>
              <a:ext uri="{FF2B5EF4-FFF2-40B4-BE49-F238E27FC236}">
                <a16:creationId xmlns:a16="http://schemas.microsoft.com/office/drawing/2014/main" id="{7CA2AACD-49B7-40DF-B0BA-5BCE26896DC4}"/>
              </a:ext>
            </a:extLst>
          </p:cNvPr>
          <p:cNvSpPr>
            <a:spLocks noChangeArrowheads="1"/>
          </p:cNvSpPr>
          <p:nvPr/>
        </p:nvSpPr>
        <p:spPr bwMode="auto">
          <a:xfrm>
            <a:off x="1939925" y="3252788"/>
            <a:ext cx="430213"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4757" name="Rectangle 5">
            <a:extLst>
              <a:ext uri="{FF2B5EF4-FFF2-40B4-BE49-F238E27FC236}">
                <a16:creationId xmlns:a16="http://schemas.microsoft.com/office/drawing/2014/main" id="{DA75611A-5717-4010-A39F-0581C8C097DE}"/>
              </a:ext>
            </a:extLst>
          </p:cNvPr>
          <p:cNvSpPr>
            <a:spLocks noChangeArrowheads="1"/>
          </p:cNvSpPr>
          <p:nvPr/>
        </p:nvSpPr>
        <p:spPr bwMode="auto">
          <a:xfrm>
            <a:off x="2370138" y="3252788"/>
            <a:ext cx="430212"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4758" name="Rectangle 6">
            <a:extLst>
              <a:ext uri="{FF2B5EF4-FFF2-40B4-BE49-F238E27FC236}">
                <a16:creationId xmlns:a16="http://schemas.microsoft.com/office/drawing/2014/main" id="{6ACF1443-C5E4-44E4-82E5-8234364B600F}"/>
              </a:ext>
            </a:extLst>
          </p:cNvPr>
          <p:cNvSpPr>
            <a:spLocks noChangeArrowheads="1"/>
          </p:cNvSpPr>
          <p:nvPr/>
        </p:nvSpPr>
        <p:spPr bwMode="auto">
          <a:xfrm>
            <a:off x="2800350" y="3252788"/>
            <a:ext cx="430213"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4759" name="Rectangle 7">
            <a:extLst>
              <a:ext uri="{FF2B5EF4-FFF2-40B4-BE49-F238E27FC236}">
                <a16:creationId xmlns:a16="http://schemas.microsoft.com/office/drawing/2014/main" id="{74354B47-7F78-477F-9396-70C189B59816}"/>
              </a:ext>
            </a:extLst>
          </p:cNvPr>
          <p:cNvSpPr>
            <a:spLocks noChangeArrowheads="1"/>
          </p:cNvSpPr>
          <p:nvPr/>
        </p:nvSpPr>
        <p:spPr bwMode="auto">
          <a:xfrm>
            <a:off x="3230563" y="3252788"/>
            <a:ext cx="430212"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4760" name="Rectangle 8">
            <a:extLst>
              <a:ext uri="{FF2B5EF4-FFF2-40B4-BE49-F238E27FC236}">
                <a16:creationId xmlns:a16="http://schemas.microsoft.com/office/drawing/2014/main" id="{54DAEA8B-3871-47DC-AEF0-B82F7D66E628}"/>
              </a:ext>
            </a:extLst>
          </p:cNvPr>
          <p:cNvSpPr>
            <a:spLocks noChangeArrowheads="1"/>
          </p:cNvSpPr>
          <p:nvPr/>
        </p:nvSpPr>
        <p:spPr bwMode="auto">
          <a:xfrm>
            <a:off x="1079500" y="3252788"/>
            <a:ext cx="430213" cy="307975"/>
          </a:xfrm>
          <a:prstGeom prst="rect">
            <a:avLst/>
          </a:prstGeom>
          <a:solidFill>
            <a:srgbClr val="99CCFF"/>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4761" name="Rectangle 9">
            <a:extLst>
              <a:ext uri="{FF2B5EF4-FFF2-40B4-BE49-F238E27FC236}">
                <a16:creationId xmlns:a16="http://schemas.microsoft.com/office/drawing/2014/main" id="{5F85741E-779F-4BA9-88F8-479C607A1B21}"/>
              </a:ext>
            </a:extLst>
          </p:cNvPr>
          <p:cNvSpPr>
            <a:spLocks noChangeArrowheads="1"/>
          </p:cNvSpPr>
          <p:nvPr/>
        </p:nvSpPr>
        <p:spPr bwMode="auto">
          <a:xfrm>
            <a:off x="1509713" y="3252788"/>
            <a:ext cx="430212"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4762" name="Rectangle 10">
            <a:extLst>
              <a:ext uri="{FF2B5EF4-FFF2-40B4-BE49-F238E27FC236}">
                <a16:creationId xmlns:a16="http://schemas.microsoft.com/office/drawing/2014/main" id="{CD90A2FC-8AD0-4856-B62A-9B0E87A9B425}"/>
              </a:ext>
            </a:extLst>
          </p:cNvPr>
          <p:cNvSpPr>
            <a:spLocks noChangeArrowheads="1"/>
          </p:cNvSpPr>
          <p:nvPr/>
        </p:nvSpPr>
        <p:spPr bwMode="auto">
          <a:xfrm>
            <a:off x="4521200" y="3252788"/>
            <a:ext cx="430213"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4763" name="Rectangle 11">
            <a:extLst>
              <a:ext uri="{FF2B5EF4-FFF2-40B4-BE49-F238E27FC236}">
                <a16:creationId xmlns:a16="http://schemas.microsoft.com/office/drawing/2014/main" id="{78CC3B0D-F83E-4B5D-A7BF-965F977478BD}"/>
              </a:ext>
            </a:extLst>
          </p:cNvPr>
          <p:cNvSpPr>
            <a:spLocks noChangeArrowheads="1"/>
          </p:cNvSpPr>
          <p:nvPr/>
        </p:nvSpPr>
        <p:spPr bwMode="auto">
          <a:xfrm>
            <a:off x="5994400" y="3252788"/>
            <a:ext cx="430213" cy="307975"/>
          </a:xfrm>
          <a:prstGeom prst="rect">
            <a:avLst/>
          </a:prstGeom>
          <a:solidFill>
            <a:srgbClr val="FFFFFF"/>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a:t>
            </a:r>
          </a:p>
        </p:txBody>
      </p:sp>
      <p:sp>
        <p:nvSpPr>
          <p:cNvPr id="74764" name="Rectangle 12">
            <a:extLst>
              <a:ext uri="{FF2B5EF4-FFF2-40B4-BE49-F238E27FC236}">
                <a16:creationId xmlns:a16="http://schemas.microsoft.com/office/drawing/2014/main" id="{5049C58F-253F-4611-AB1B-7EFEA655635E}"/>
              </a:ext>
            </a:extLst>
          </p:cNvPr>
          <p:cNvSpPr>
            <a:spLocks noChangeArrowheads="1"/>
          </p:cNvSpPr>
          <p:nvPr/>
        </p:nvSpPr>
        <p:spPr bwMode="auto">
          <a:xfrm>
            <a:off x="3660775" y="3252788"/>
            <a:ext cx="428625"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4765" name="Rectangle 13">
            <a:extLst>
              <a:ext uri="{FF2B5EF4-FFF2-40B4-BE49-F238E27FC236}">
                <a16:creationId xmlns:a16="http://schemas.microsoft.com/office/drawing/2014/main" id="{6511DF10-4446-4EB1-B669-35A4F199398B}"/>
              </a:ext>
            </a:extLst>
          </p:cNvPr>
          <p:cNvSpPr>
            <a:spLocks noChangeArrowheads="1"/>
          </p:cNvSpPr>
          <p:nvPr/>
        </p:nvSpPr>
        <p:spPr bwMode="auto">
          <a:xfrm>
            <a:off x="4089400" y="3252788"/>
            <a:ext cx="431800"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4766" name="Rectangle 14" descr="Outlined diamond">
            <a:extLst>
              <a:ext uri="{FF2B5EF4-FFF2-40B4-BE49-F238E27FC236}">
                <a16:creationId xmlns:a16="http://schemas.microsoft.com/office/drawing/2014/main" id="{64CAC325-551C-4961-BFCD-17A84444D6A6}"/>
              </a:ext>
            </a:extLst>
          </p:cNvPr>
          <p:cNvSpPr>
            <a:spLocks noChangeArrowheads="1"/>
          </p:cNvSpPr>
          <p:nvPr/>
        </p:nvSpPr>
        <p:spPr bwMode="auto">
          <a:xfrm>
            <a:off x="4951413" y="3252788"/>
            <a:ext cx="428625" cy="307975"/>
          </a:xfrm>
          <a:prstGeom prst="rect">
            <a:avLst/>
          </a:prstGeom>
          <a:pattFill prst="openDmnd">
            <a:fgClr>
              <a:schemeClr val="bg2"/>
            </a:fgClr>
            <a:bgClr>
              <a:srgbClr val="FFFFFF"/>
            </a:bgClr>
          </a:patt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4767" name="Rectangle 15" descr="Outlined diamond">
            <a:extLst>
              <a:ext uri="{FF2B5EF4-FFF2-40B4-BE49-F238E27FC236}">
                <a16:creationId xmlns:a16="http://schemas.microsoft.com/office/drawing/2014/main" id="{D509BB59-CEB2-4318-8B18-48EA30D08CCE}"/>
              </a:ext>
            </a:extLst>
          </p:cNvPr>
          <p:cNvSpPr>
            <a:spLocks noChangeArrowheads="1"/>
          </p:cNvSpPr>
          <p:nvPr/>
        </p:nvSpPr>
        <p:spPr bwMode="auto">
          <a:xfrm>
            <a:off x="5810250" y="3252788"/>
            <a:ext cx="431800" cy="307975"/>
          </a:xfrm>
          <a:prstGeom prst="rect">
            <a:avLst/>
          </a:prstGeom>
          <a:pattFill prst="openDmnd">
            <a:fgClr>
              <a:schemeClr val="bg2"/>
            </a:fgClr>
            <a:bgClr>
              <a:srgbClr val="FFFFFF"/>
            </a:bgClr>
          </a:patt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4768" name="Rectangle 16" descr="Outlined diamond">
            <a:extLst>
              <a:ext uri="{FF2B5EF4-FFF2-40B4-BE49-F238E27FC236}">
                <a16:creationId xmlns:a16="http://schemas.microsoft.com/office/drawing/2014/main" id="{A6DD4381-CDF3-48F9-9960-C06DE180924B}"/>
              </a:ext>
            </a:extLst>
          </p:cNvPr>
          <p:cNvSpPr>
            <a:spLocks noChangeArrowheads="1"/>
          </p:cNvSpPr>
          <p:nvPr/>
        </p:nvSpPr>
        <p:spPr bwMode="auto">
          <a:xfrm>
            <a:off x="7100888" y="3252788"/>
            <a:ext cx="430212" cy="307975"/>
          </a:xfrm>
          <a:prstGeom prst="rect">
            <a:avLst/>
          </a:prstGeom>
          <a:pattFill prst="openDmnd">
            <a:fgClr>
              <a:schemeClr val="bg2"/>
            </a:fgClr>
            <a:bgClr>
              <a:srgbClr val="FFFFFF"/>
            </a:bgClr>
          </a:patt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4769" name="Rectangle 17" descr="Outlined diamond">
            <a:extLst>
              <a:ext uri="{FF2B5EF4-FFF2-40B4-BE49-F238E27FC236}">
                <a16:creationId xmlns:a16="http://schemas.microsoft.com/office/drawing/2014/main" id="{D05D08AE-9155-4ADF-AA28-15B071BF2606}"/>
              </a:ext>
            </a:extLst>
          </p:cNvPr>
          <p:cNvSpPr>
            <a:spLocks noChangeArrowheads="1"/>
          </p:cNvSpPr>
          <p:nvPr/>
        </p:nvSpPr>
        <p:spPr bwMode="auto">
          <a:xfrm>
            <a:off x="7531100" y="3252788"/>
            <a:ext cx="430213" cy="307975"/>
          </a:xfrm>
          <a:prstGeom prst="rect">
            <a:avLst/>
          </a:prstGeom>
          <a:pattFill prst="openDmnd">
            <a:fgClr>
              <a:schemeClr val="bg2"/>
            </a:fgClr>
            <a:bgClr>
              <a:srgbClr val="FFFFFF"/>
            </a:bgClr>
          </a:patt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4770" name="Rectangle 18" descr="Outlined diamond">
            <a:extLst>
              <a:ext uri="{FF2B5EF4-FFF2-40B4-BE49-F238E27FC236}">
                <a16:creationId xmlns:a16="http://schemas.microsoft.com/office/drawing/2014/main" id="{C45209D9-1FD8-425A-B1E4-4C316FC2CE1D}"/>
              </a:ext>
            </a:extLst>
          </p:cNvPr>
          <p:cNvSpPr>
            <a:spLocks noChangeArrowheads="1"/>
          </p:cNvSpPr>
          <p:nvPr/>
        </p:nvSpPr>
        <p:spPr bwMode="auto">
          <a:xfrm>
            <a:off x="6242050" y="3252788"/>
            <a:ext cx="428625" cy="307975"/>
          </a:xfrm>
          <a:prstGeom prst="rect">
            <a:avLst/>
          </a:prstGeom>
          <a:pattFill prst="openDmnd">
            <a:fgClr>
              <a:schemeClr val="bg2"/>
            </a:fgClr>
            <a:bgClr>
              <a:srgbClr val="FFFFFF"/>
            </a:bgClr>
          </a:patt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4771" name="Rectangle 19" descr="Outlined diamond">
            <a:extLst>
              <a:ext uri="{FF2B5EF4-FFF2-40B4-BE49-F238E27FC236}">
                <a16:creationId xmlns:a16="http://schemas.microsoft.com/office/drawing/2014/main" id="{9D5844B3-45B3-440A-909F-6C470326F12B}"/>
              </a:ext>
            </a:extLst>
          </p:cNvPr>
          <p:cNvSpPr>
            <a:spLocks noChangeArrowheads="1"/>
          </p:cNvSpPr>
          <p:nvPr/>
        </p:nvSpPr>
        <p:spPr bwMode="auto">
          <a:xfrm>
            <a:off x="6670675" y="3252788"/>
            <a:ext cx="430213" cy="307975"/>
          </a:xfrm>
          <a:prstGeom prst="rect">
            <a:avLst/>
          </a:prstGeom>
          <a:pattFill prst="openDmnd">
            <a:fgClr>
              <a:schemeClr val="bg2"/>
            </a:fgClr>
            <a:bgClr>
              <a:srgbClr val="FFFFFF"/>
            </a:bgClr>
          </a:patt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4772" name="Rectangle 20" descr="Outlined diamond">
            <a:extLst>
              <a:ext uri="{FF2B5EF4-FFF2-40B4-BE49-F238E27FC236}">
                <a16:creationId xmlns:a16="http://schemas.microsoft.com/office/drawing/2014/main" id="{189293E0-66C3-463F-BCD6-15EE454D2DB9}"/>
              </a:ext>
            </a:extLst>
          </p:cNvPr>
          <p:cNvSpPr>
            <a:spLocks noChangeArrowheads="1"/>
          </p:cNvSpPr>
          <p:nvPr/>
        </p:nvSpPr>
        <p:spPr bwMode="auto">
          <a:xfrm>
            <a:off x="5380038" y="3252788"/>
            <a:ext cx="430212" cy="307975"/>
          </a:xfrm>
          <a:prstGeom prst="rect">
            <a:avLst/>
          </a:prstGeom>
          <a:pattFill prst="openDmnd">
            <a:fgClr>
              <a:schemeClr val="bg2"/>
            </a:fgClr>
            <a:bgClr>
              <a:srgbClr val="FFFFFF"/>
            </a:bgClr>
          </a:patt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4773" name="Rectangle 21">
            <a:extLst>
              <a:ext uri="{FF2B5EF4-FFF2-40B4-BE49-F238E27FC236}">
                <a16:creationId xmlns:a16="http://schemas.microsoft.com/office/drawing/2014/main" id="{103A53F9-570D-4287-A231-1C39F113D7DD}"/>
              </a:ext>
            </a:extLst>
          </p:cNvPr>
          <p:cNvSpPr>
            <a:spLocks noChangeArrowheads="1"/>
          </p:cNvSpPr>
          <p:nvPr/>
        </p:nvSpPr>
        <p:spPr bwMode="auto">
          <a:xfrm>
            <a:off x="1079500" y="3560763"/>
            <a:ext cx="1720850"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r>
              <a:rPr kumimoji="0" lang="en-US" altLang="zh-TW" b="1" baseline="-25000">
                <a:latin typeface="Courier New" panose="02070309020205020404" pitchFamily="49" charset="0"/>
                <a:ea typeface="新細明體" panose="02020500000000000000" pitchFamily="18" charset="-120"/>
              </a:rPr>
              <a:t>16</a:t>
            </a:r>
            <a:endParaRPr kumimoji="0" lang="en-US" altLang="zh-TW" b="1">
              <a:latin typeface="Courier New" panose="02070309020205020404" pitchFamily="49" charset="0"/>
              <a:ea typeface="新細明體" panose="02020500000000000000" pitchFamily="18" charset="-120"/>
            </a:endParaRPr>
          </a:p>
        </p:txBody>
      </p:sp>
      <p:sp>
        <p:nvSpPr>
          <p:cNvPr id="74774" name="Rectangle 22">
            <a:extLst>
              <a:ext uri="{FF2B5EF4-FFF2-40B4-BE49-F238E27FC236}">
                <a16:creationId xmlns:a16="http://schemas.microsoft.com/office/drawing/2014/main" id="{924BBFC8-98EC-4F78-94DC-ED3A61687B87}"/>
              </a:ext>
            </a:extLst>
          </p:cNvPr>
          <p:cNvSpPr>
            <a:spLocks noChangeArrowheads="1"/>
          </p:cNvSpPr>
          <p:nvPr/>
        </p:nvSpPr>
        <p:spPr bwMode="auto">
          <a:xfrm>
            <a:off x="2800350" y="3560763"/>
            <a:ext cx="1720850"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2</a:t>
            </a:r>
            <a:r>
              <a:rPr kumimoji="0" lang="en-US" altLang="zh-TW" b="1" baseline="-25000">
                <a:latin typeface="Courier New" panose="02070309020205020404" pitchFamily="49" charset="0"/>
                <a:ea typeface="新細明體" panose="02020500000000000000" pitchFamily="18" charset="-120"/>
              </a:rPr>
              <a:t>16</a:t>
            </a:r>
          </a:p>
        </p:txBody>
      </p:sp>
      <p:sp>
        <p:nvSpPr>
          <p:cNvPr id="74775" name="Rectangle 23">
            <a:extLst>
              <a:ext uri="{FF2B5EF4-FFF2-40B4-BE49-F238E27FC236}">
                <a16:creationId xmlns:a16="http://schemas.microsoft.com/office/drawing/2014/main" id="{6A413092-8F55-4078-A0F9-AF52BD0ED753}"/>
              </a:ext>
            </a:extLst>
          </p:cNvPr>
          <p:cNvSpPr>
            <a:spLocks noChangeArrowheads="1"/>
          </p:cNvSpPr>
          <p:nvPr/>
        </p:nvSpPr>
        <p:spPr bwMode="auto">
          <a:xfrm>
            <a:off x="4521200" y="3560763"/>
            <a:ext cx="1720850"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3</a:t>
            </a:r>
            <a:r>
              <a:rPr kumimoji="0" lang="en-US" altLang="zh-TW" b="1" baseline="-25000">
                <a:latin typeface="Courier New" panose="02070309020205020404" pitchFamily="49" charset="0"/>
                <a:ea typeface="新細明體" panose="02020500000000000000" pitchFamily="18" charset="-120"/>
              </a:rPr>
              <a:t>16</a:t>
            </a:r>
          </a:p>
        </p:txBody>
      </p:sp>
      <p:sp>
        <p:nvSpPr>
          <p:cNvPr id="74776" name="Rectangle 24">
            <a:extLst>
              <a:ext uri="{FF2B5EF4-FFF2-40B4-BE49-F238E27FC236}">
                <a16:creationId xmlns:a16="http://schemas.microsoft.com/office/drawing/2014/main" id="{D6FE832A-4410-4B10-9050-716451E0A2AF}"/>
              </a:ext>
            </a:extLst>
          </p:cNvPr>
          <p:cNvSpPr>
            <a:spLocks noChangeArrowheads="1"/>
          </p:cNvSpPr>
          <p:nvPr/>
        </p:nvSpPr>
        <p:spPr bwMode="auto">
          <a:xfrm>
            <a:off x="6242050" y="3560763"/>
            <a:ext cx="1719263"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4</a:t>
            </a:r>
            <a:r>
              <a:rPr kumimoji="0" lang="en-US" altLang="zh-TW" b="1" baseline="-25000">
                <a:latin typeface="Courier New" panose="02070309020205020404" pitchFamily="49" charset="0"/>
                <a:ea typeface="新細明體" panose="02020500000000000000" pitchFamily="18" charset="-120"/>
              </a:rPr>
              <a:t>16</a:t>
            </a:r>
          </a:p>
        </p:txBody>
      </p:sp>
      <p:sp>
        <p:nvSpPr>
          <p:cNvPr id="74777" name="Rectangle 25">
            <a:extLst>
              <a:ext uri="{FF2B5EF4-FFF2-40B4-BE49-F238E27FC236}">
                <a16:creationId xmlns:a16="http://schemas.microsoft.com/office/drawing/2014/main" id="{9CF8ED26-07FF-4867-BB30-BC0CF85C68F6}"/>
              </a:ext>
            </a:extLst>
          </p:cNvPr>
          <p:cNvSpPr>
            <a:spLocks noChangeArrowheads="1"/>
          </p:cNvSpPr>
          <p:nvPr/>
        </p:nvSpPr>
        <p:spPr bwMode="auto">
          <a:xfrm>
            <a:off x="1939925" y="4913313"/>
            <a:ext cx="430213" cy="306387"/>
          </a:xfrm>
          <a:prstGeom prst="rect">
            <a:avLst/>
          </a:prstGeom>
          <a:solidFill>
            <a:srgbClr val="99CCFF"/>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4778" name="Rectangle 26">
            <a:extLst>
              <a:ext uri="{FF2B5EF4-FFF2-40B4-BE49-F238E27FC236}">
                <a16:creationId xmlns:a16="http://schemas.microsoft.com/office/drawing/2014/main" id="{CDC2FD85-F64F-4314-AC4D-3F1E53D1F601}"/>
              </a:ext>
            </a:extLst>
          </p:cNvPr>
          <p:cNvSpPr>
            <a:spLocks noChangeArrowheads="1"/>
          </p:cNvSpPr>
          <p:nvPr/>
        </p:nvSpPr>
        <p:spPr bwMode="auto">
          <a:xfrm>
            <a:off x="2370138" y="4913313"/>
            <a:ext cx="430212" cy="306387"/>
          </a:xfrm>
          <a:prstGeom prst="rect">
            <a:avLst/>
          </a:prstGeom>
          <a:solidFill>
            <a:srgbClr val="99CCFF"/>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4779" name="Rectangle 27">
            <a:extLst>
              <a:ext uri="{FF2B5EF4-FFF2-40B4-BE49-F238E27FC236}">
                <a16:creationId xmlns:a16="http://schemas.microsoft.com/office/drawing/2014/main" id="{C4530598-545F-4B72-A2DE-A4256CC345C0}"/>
              </a:ext>
            </a:extLst>
          </p:cNvPr>
          <p:cNvSpPr>
            <a:spLocks noChangeArrowheads="1"/>
          </p:cNvSpPr>
          <p:nvPr/>
        </p:nvSpPr>
        <p:spPr bwMode="auto">
          <a:xfrm>
            <a:off x="2800350" y="4913313"/>
            <a:ext cx="430213" cy="306387"/>
          </a:xfrm>
          <a:prstGeom prst="rect">
            <a:avLst/>
          </a:prstGeom>
          <a:solidFill>
            <a:srgbClr val="99CCFF"/>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4780" name="Rectangle 28">
            <a:extLst>
              <a:ext uri="{FF2B5EF4-FFF2-40B4-BE49-F238E27FC236}">
                <a16:creationId xmlns:a16="http://schemas.microsoft.com/office/drawing/2014/main" id="{E99EF957-0630-4527-8B5C-62A855091EA7}"/>
              </a:ext>
            </a:extLst>
          </p:cNvPr>
          <p:cNvSpPr>
            <a:spLocks noChangeArrowheads="1"/>
          </p:cNvSpPr>
          <p:nvPr/>
        </p:nvSpPr>
        <p:spPr bwMode="auto">
          <a:xfrm>
            <a:off x="3230563" y="4913313"/>
            <a:ext cx="430212" cy="306387"/>
          </a:xfrm>
          <a:prstGeom prst="rect">
            <a:avLst/>
          </a:prstGeom>
          <a:solidFill>
            <a:srgbClr val="99CCFF"/>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4781" name="Rectangle 29">
            <a:extLst>
              <a:ext uri="{FF2B5EF4-FFF2-40B4-BE49-F238E27FC236}">
                <a16:creationId xmlns:a16="http://schemas.microsoft.com/office/drawing/2014/main" id="{69224B1B-86DF-418F-87F8-08C339622431}"/>
              </a:ext>
            </a:extLst>
          </p:cNvPr>
          <p:cNvSpPr>
            <a:spLocks noChangeArrowheads="1"/>
          </p:cNvSpPr>
          <p:nvPr/>
        </p:nvSpPr>
        <p:spPr bwMode="auto">
          <a:xfrm>
            <a:off x="1079500" y="4913313"/>
            <a:ext cx="430213" cy="306387"/>
          </a:xfrm>
          <a:prstGeom prst="rect">
            <a:avLst/>
          </a:prstGeom>
          <a:solidFill>
            <a:srgbClr val="99CCFF"/>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4782" name="Rectangle 30">
            <a:extLst>
              <a:ext uri="{FF2B5EF4-FFF2-40B4-BE49-F238E27FC236}">
                <a16:creationId xmlns:a16="http://schemas.microsoft.com/office/drawing/2014/main" id="{93EED3C4-EAAE-4F4C-AEB0-1374805F1BB9}"/>
              </a:ext>
            </a:extLst>
          </p:cNvPr>
          <p:cNvSpPr>
            <a:spLocks noChangeArrowheads="1"/>
          </p:cNvSpPr>
          <p:nvPr/>
        </p:nvSpPr>
        <p:spPr bwMode="auto">
          <a:xfrm>
            <a:off x="1509713" y="4913313"/>
            <a:ext cx="430212" cy="306387"/>
          </a:xfrm>
          <a:prstGeom prst="rect">
            <a:avLst/>
          </a:prstGeom>
          <a:solidFill>
            <a:srgbClr val="99CCFF"/>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4783" name="Rectangle 31">
            <a:extLst>
              <a:ext uri="{FF2B5EF4-FFF2-40B4-BE49-F238E27FC236}">
                <a16:creationId xmlns:a16="http://schemas.microsoft.com/office/drawing/2014/main" id="{12E7288B-DB94-4336-8584-404D383AB8FD}"/>
              </a:ext>
            </a:extLst>
          </p:cNvPr>
          <p:cNvSpPr>
            <a:spLocks noChangeArrowheads="1"/>
          </p:cNvSpPr>
          <p:nvPr/>
        </p:nvSpPr>
        <p:spPr bwMode="auto">
          <a:xfrm>
            <a:off x="4521200" y="4913313"/>
            <a:ext cx="430213" cy="30638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4784" name="Rectangle 32">
            <a:extLst>
              <a:ext uri="{FF2B5EF4-FFF2-40B4-BE49-F238E27FC236}">
                <a16:creationId xmlns:a16="http://schemas.microsoft.com/office/drawing/2014/main" id="{F5EFAB61-7E50-463F-AEEF-FC351F5549D2}"/>
              </a:ext>
            </a:extLst>
          </p:cNvPr>
          <p:cNvSpPr>
            <a:spLocks noChangeArrowheads="1"/>
          </p:cNvSpPr>
          <p:nvPr/>
        </p:nvSpPr>
        <p:spPr bwMode="auto">
          <a:xfrm>
            <a:off x="3660775" y="4913313"/>
            <a:ext cx="428625" cy="306387"/>
          </a:xfrm>
          <a:prstGeom prst="rect">
            <a:avLst/>
          </a:prstGeom>
          <a:solidFill>
            <a:srgbClr val="99CCFF"/>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4785" name="Rectangle 33">
            <a:extLst>
              <a:ext uri="{FF2B5EF4-FFF2-40B4-BE49-F238E27FC236}">
                <a16:creationId xmlns:a16="http://schemas.microsoft.com/office/drawing/2014/main" id="{89E521F9-7A97-489D-A54F-A9D087ADBAE0}"/>
              </a:ext>
            </a:extLst>
          </p:cNvPr>
          <p:cNvSpPr>
            <a:spLocks noChangeArrowheads="1"/>
          </p:cNvSpPr>
          <p:nvPr/>
        </p:nvSpPr>
        <p:spPr bwMode="auto">
          <a:xfrm>
            <a:off x="4089400" y="4913313"/>
            <a:ext cx="431800" cy="306387"/>
          </a:xfrm>
          <a:prstGeom prst="rect">
            <a:avLst/>
          </a:prstGeom>
          <a:solidFill>
            <a:srgbClr val="99CCFF"/>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4786" name="Rectangle 34">
            <a:extLst>
              <a:ext uri="{FF2B5EF4-FFF2-40B4-BE49-F238E27FC236}">
                <a16:creationId xmlns:a16="http://schemas.microsoft.com/office/drawing/2014/main" id="{DA905BE6-4547-49A8-810F-BFBB495BAA23}"/>
              </a:ext>
            </a:extLst>
          </p:cNvPr>
          <p:cNvSpPr>
            <a:spLocks noChangeArrowheads="1"/>
          </p:cNvSpPr>
          <p:nvPr/>
        </p:nvSpPr>
        <p:spPr bwMode="auto">
          <a:xfrm>
            <a:off x="4951413" y="4913313"/>
            <a:ext cx="428625" cy="30638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4787" name="Rectangle 35">
            <a:extLst>
              <a:ext uri="{FF2B5EF4-FFF2-40B4-BE49-F238E27FC236}">
                <a16:creationId xmlns:a16="http://schemas.microsoft.com/office/drawing/2014/main" id="{509A8AA7-0BBD-4332-81A5-40BA02BA75C6}"/>
              </a:ext>
            </a:extLst>
          </p:cNvPr>
          <p:cNvSpPr>
            <a:spLocks noChangeArrowheads="1"/>
          </p:cNvSpPr>
          <p:nvPr/>
        </p:nvSpPr>
        <p:spPr bwMode="auto">
          <a:xfrm>
            <a:off x="5810250" y="4913313"/>
            <a:ext cx="431800" cy="30638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4788" name="Rectangle 36">
            <a:extLst>
              <a:ext uri="{FF2B5EF4-FFF2-40B4-BE49-F238E27FC236}">
                <a16:creationId xmlns:a16="http://schemas.microsoft.com/office/drawing/2014/main" id="{5009859A-2DCD-4D3B-AEDF-C8F3B16639E7}"/>
              </a:ext>
            </a:extLst>
          </p:cNvPr>
          <p:cNvSpPr>
            <a:spLocks noChangeArrowheads="1"/>
          </p:cNvSpPr>
          <p:nvPr/>
        </p:nvSpPr>
        <p:spPr bwMode="auto">
          <a:xfrm>
            <a:off x="7100888" y="4913313"/>
            <a:ext cx="430212" cy="30638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4789" name="Rectangle 37">
            <a:extLst>
              <a:ext uri="{FF2B5EF4-FFF2-40B4-BE49-F238E27FC236}">
                <a16:creationId xmlns:a16="http://schemas.microsoft.com/office/drawing/2014/main" id="{8EAD2D77-FC45-4B31-AE47-4BB1940290EF}"/>
              </a:ext>
            </a:extLst>
          </p:cNvPr>
          <p:cNvSpPr>
            <a:spLocks noChangeArrowheads="1"/>
          </p:cNvSpPr>
          <p:nvPr/>
        </p:nvSpPr>
        <p:spPr bwMode="auto">
          <a:xfrm>
            <a:off x="7531100" y="4913313"/>
            <a:ext cx="430213" cy="30638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4790" name="Rectangle 38">
            <a:extLst>
              <a:ext uri="{FF2B5EF4-FFF2-40B4-BE49-F238E27FC236}">
                <a16:creationId xmlns:a16="http://schemas.microsoft.com/office/drawing/2014/main" id="{EFE12665-926D-4F75-BC27-CED4D91478C7}"/>
              </a:ext>
            </a:extLst>
          </p:cNvPr>
          <p:cNvSpPr>
            <a:spLocks noChangeArrowheads="1"/>
          </p:cNvSpPr>
          <p:nvPr/>
        </p:nvSpPr>
        <p:spPr bwMode="auto">
          <a:xfrm>
            <a:off x="6242050" y="4913313"/>
            <a:ext cx="428625" cy="30638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4791" name="Rectangle 39">
            <a:extLst>
              <a:ext uri="{FF2B5EF4-FFF2-40B4-BE49-F238E27FC236}">
                <a16:creationId xmlns:a16="http://schemas.microsoft.com/office/drawing/2014/main" id="{68CFFF24-56FB-4494-8D6D-A6F8558E1787}"/>
              </a:ext>
            </a:extLst>
          </p:cNvPr>
          <p:cNvSpPr>
            <a:spLocks noChangeArrowheads="1"/>
          </p:cNvSpPr>
          <p:nvPr/>
        </p:nvSpPr>
        <p:spPr bwMode="auto">
          <a:xfrm>
            <a:off x="6670675" y="4913313"/>
            <a:ext cx="430213" cy="30638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4792" name="Rectangle 40">
            <a:extLst>
              <a:ext uri="{FF2B5EF4-FFF2-40B4-BE49-F238E27FC236}">
                <a16:creationId xmlns:a16="http://schemas.microsoft.com/office/drawing/2014/main" id="{4D5EDD50-DAB5-4615-B4AC-530A7D34EC95}"/>
              </a:ext>
            </a:extLst>
          </p:cNvPr>
          <p:cNvSpPr>
            <a:spLocks noChangeArrowheads="1"/>
          </p:cNvSpPr>
          <p:nvPr/>
        </p:nvSpPr>
        <p:spPr bwMode="auto">
          <a:xfrm>
            <a:off x="5380038" y="4913313"/>
            <a:ext cx="430212" cy="30638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4793" name="Rectangle 41">
            <a:extLst>
              <a:ext uri="{FF2B5EF4-FFF2-40B4-BE49-F238E27FC236}">
                <a16:creationId xmlns:a16="http://schemas.microsoft.com/office/drawing/2014/main" id="{DBD592C9-FA24-48F4-BDFF-35026D72A7A8}"/>
              </a:ext>
            </a:extLst>
          </p:cNvPr>
          <p:cNvSpPr>
            <a:spLocks noChangeArrowheads="1"/>
          </p:cNvSpPr>
          <p:nvPr/>
        </p:nvSpPr>
        <p:spPr bwMode="auto">
          <a:xfrm>
            <a:off x="1079500" y="5219700"/>
            <a:ext cx="1720850"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r>
              <a:rPr kumimoji="0" lang="en-US" altLang="zh-TW" b="1" baseline="-25000">
                <a:latin typeface="Courier New" panose="02070309020205020404" pitchFamily="49" charset="0"/>
                <a:ea typeface="新細明體" panose="02020500000000000000" pitchFamily="18" charset="-120"/>
              </a:rPr>
              <a:t>16</a:t>
            </a:r>
            <a:endParaRPr kumimoji="0" lang="en-US" altLang="zh-TW" b="1">
              <a:latin typeface="Courier New" panose="02070309020205020404" pitchFamily="49" charset="0"/>
              <a:ea typeface="新細明體" panose="02020500000000000000" pitchFamily="18" charset="-120"/>
            </a:endParaRPr>
          </a:p>
        </p:txBody>
      </p:sp>
      <p:sp>
        <p:nvSpPr>
          <p:cNvPr id="74794" name="Rectangle 42">
            <a:extLst>
              <a:ext uri="{FF2B5EF4-FFF2-40B4-BE49-F238E27FC236}">
                <a16:creationId xmlns:a16="http://schemas.microsoft.com/office/drawing/2014/main" id="{69346C1B-3935-48AB-BFB8-8D914118EA4D}"/>
              </a:ext>
            </a:extLst>
          </p:cNvPr>
          <p:cNvSpPr>
            <a:spLocks noChangeArrowheads="1"/>
          </p:cNvSpPr>
          <p:nvPr/>
        </p:nvSpPr>
        <p:spPr bwMode="auto">
          <a:xfrm>
            <a:off x="2800350" y="5219700"/>
            <a:ext cx="1720850"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r>
              <a:rPr kumimoji="0" lang="en-US" altLang="zh-TW" b="1" baseline="-25000">
                <a:latin typeface="Courier New" panose="02070309020205020404" pitchFamily="49" charset="0"/>
                <a:ea typeface="新細明體" panose="02020500000000000000" pitchFamily="18" charset="-120"/>
              </a:rPr>
              <a:t>16</a:t>
            </a:r>
          </a:p>
        </p:txBody>
      </p:sp>
      <p:sp>
        <p:nvSpPr>
          <p:cNvPr id="74795" name="Rectangle 43">
            <a:extLst>
              <a:ext uri="{FF2B5EF4-FFF2-40B4-BE49-F238E27FC236}">
                <a16:creationId xmlns:a16="http://schemas.microsoft.com/office/drawing/2014/main" id="{F1BA29D5-003D-46C8-A219-51F9534EC3A5}"/>
              </a:ext>
            </a:extLst>
          </p:cNvPr>
          <p:cNvSpPr>
            <a:spLocks noChangeArrowheads="1"/>
          </p:cNvSpPr>
          <p:nvPr/>
        </p:nvSpPr>
        <p:spPr bwMode="auto">
          <a:xfrm>
            <a:off x="4521200" y="5219700"/>
            <a:ext cx="1720850"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2</a:t>
            </a:r>
            <a:r>
              <a:rPr kumimoji="0" lang="en-US" altLang="zh-TW" b="1" baseline="-25000">
                <a:latin typeface="Courier New" panose="02070309020205020404" pitchFamily="49" charset="0"/>
                <a:ea typeface="新細明體" panose="02020500000000000000" pitchFamily="18" charset="-120"/>
              </a:rPr>
              <a:t>16</a:t>
            </a:r>
          </a:p>
        </p:txBody>
      </p:sp>
      <p:sp>
        <p:nvSpPr>
          <p:cNvPr id="74796" name="Rectangle 44">
            <a:extLst>
              <a:ext uri="{FF2B5EF4-FFF2-40B4-BE49-F238E27FC236}">
                <a16:creationId xmlns:a16="http://schemas.microsoft.com/office/drawing/2014/main" id="{8617FE22-D46A-4069-8F13-C0067FB3EA3F}"/>
              </a:ext>
            </a:extLst>
          </p:cNvPr>
          <p:cNvSpPr>
            <a:spLocks noChangeArrowheads="1"/>
          </p:cNvSpPr>
          <p:nvPr/>
        </p:nvSpPr>
        <p:spPr bwMode="auto">
          <a:xfrm>
            <a:off x="6242050" y="5219700"/>
            <a:ext cx="1719263"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4</a:t>
            </a:r>
            <a:r>
              <a:rPr kumimoji="0" lang="en-US" altLang="zh-TW" b="1" baseline="-25000">
                <a:latin typeface="Courier New" panose="02070309020205020404" pitchFamily="49" charset="0"/>
                <a:ea typeface="新細明體" panose="02020500000000000000" pitchFamily="18" charset="-120"/>
              </a:rPr>
              <a:t>16</a:t>
            </a:r>
          </a:p>
        </p:txBody>
      </p:sp>
      <p:sp>
        <p:nvSpPr>
          <p:cNvPr id="74797" name="Rectangle 45">
            <a:extLst>
              <a:ext uri="{FF2B5EF4-FFF2-40B4-BE49-F238E27FC236}">
                <a16:creationId xmlns:a16="http://schemas.microsoft.com/office/drawing/2014/main" id="{C39A4D68-F08A-4E7E-8D65-E234212219FE}"/>
              </a:ext>
            </a:extLst>
          </p:cNvPr>
          <p:cNvSpPr>
            <a:spLocks noChangeArrowheads="1"/>
          </p:cNvSpPr>
          <p:nvPr/>
        </p:nvSpPr>
        <p:spPr bwMode="auto">
          <a:xfrm>
            <a:off x="3721100" y="4175125"/>
            <a:ext cx="1720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800" b="1">
                <a:latin typeface="Courier New" panose="02070309020205020404" pitchFamily="49" charset="0"/>
                <a:ea typeface="新細明體" panose="02020500000000000000" pitchFamily="18" charset="-120"/>
              </a:rPr>
              <a:t>&gt;&gt; 7</a:t>
            </a:r>
          </a:p>
        </p:txBody>
      </p:sp>
      <p:sp>
        <p:nvSpPr>
          <p:cNvPr id="74798" name="AutoShape 46">
            <a:extLst>
              <a:ext uri="{FF2B5EF4-FFF2-40B4-BE49-F238E27FC236}">
                <a16:creationId xmlns:a16="http://schemas.microsoft.com/office/drawing/2014/main" id="{8F48E9B3-78F9-40E5-BF9B-E11348BE164B}"/>
              </a:ext>
            </a:extLst>
          </p:cNvPr>
          <p:cNvSpPr>
            <a:spLocks/>
          </p:cNvSpPr>
          <p:nvPr/>
        </p:nvSpPr>
        <p:spPr bwMode="auto">
          <a:xfrm rot="5400000">
            <a:off x="6240463" y="1471613"/>
            <a:ext cx="430212" cy="2887662"/>
          </a:xfrm>
          <a:prstGeom prst="leftBrace">
            <a:avLst>
              <a:gd name="adj1" fmla="val 55935"/>
              <a:gd name="adj2" fmla="val 50000"/>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74799" name="Text Box 47">
            <a:extLst>
              <a:ext uri="{FF2B5EF4-FFF2-40B4-BE49-F238E27FC236}">
                <a16:creationId xmlns:a16="http://schemas.microsoft.com/office/drawing/2014/main" id="{06A5CEF0-8CD1-4779-8D95-C19A43539057}"/>
              </a:ext>
            </a:extLst>
          </p:cNvPr>
          <p:cNvSpPr txBox="1">
            <a:spLocks noChangeArrowheads="1"/>
          </p:cNvSpPr>
          <p:nvPr/>
        </p:nvSpPr>
        <p:spPr bwMode="auto">
          <a:xfrm>
            <a:off x="6056313" y="2343150"/>
            <a:ext cx="12906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50000"/>
              </a:spcBef>
            </a:pPr>
            <a:r>
              <a:rPr lang="en-US" altLang="zh-TW">
                <a:solidFill>
                  <a:srgbClr val="006600"/>
                </a:solidFill>
                <a:ea typeface="新細明體" panose="02020500000000000000" pitchFamily="18" charset="-120"/>
              </a:rPr>
              <a:t>discard</a:t>
            </a:r>
          </a:p>
        </p:txBody>
      </p:sp>
      <p:sp>
        <p:nvSpPr>
          <p:cNvPr id="74800" name="AutoShape 48">
            <a:extLst>
              <a:ext uri="{FF2B5EF4-FFF2-40B4-BE49-F238E27FC236}">
                <a16:creationId xmlns:a16="http://schemas.microsoft.com/office/drawing/2014/main" id="{4FADC157-0432-43E9-8104-2A73CB3CFDB4}"/>
              </a:ext>
            </a:extLst>
          </p:cNvPr>
          <p:cNvSpPr>
            <a:spLocks/>
          </p:cNvSpPr>
          <p:nvPr/>
        </p:nvSpPr>
        <p:spPr bwMode="auto">
          <a:xfrm rot="5400000">
            <a:off x="2855119" y="3255169"/>
            <a:ext cx="306387" cy="2886075"/>
          </a:xfrm>
          <a:prstGeom prst="leftBrace">
            <a:avLst>
              <a:gd name="adj1" fmla="val 78498"/>
              <a:gd name="adj2" fmla="val 50000"/>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74801" name="Text Box 49">
            <a:extLst>
              <a:ext uri="{FF2B5EF4-FFF2-40B4-BE49-F238E27FC236}">
                <a16:creationId xmlns:a16="http://schemas.microsoft.com/office/drawing/2014/main" id="{0485384C-0345-46A8-9D13-A711428EF0BB}"/>
              </a:ext>
            </a:extLst>
          </p:cNvPr>
          <p:cNvSpPr txBox="1">
            <a:spLocks noChangeArrowheads="1"/>
          </p:cNvSpPr>
          <p:nvPr/>
        </p:nvSpPr>
        <p:spPr bwMode="auto">
          <a:xfrm>
            <a:off x="2447925" y="4211638"/>
            <a:ext cx="16716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50000"/>
              </a:spcBef>
            </a:pPr>
            <a:r>
              <a:rPr lang="en-US" altLang="zh-TW">
                <a:solidFill>
                  <a:srgbClr val="006600"/>
                </a:solidFill>
                <a:ea typeface="新細明體" panose="02020500000000000000" pitchFamily="18" charset="-120"/>
              </a:rPr>
              <a:t>pad with 0’s</a:t>
            </a:r>
          </a:p>
        </p:txBody>
      </p:sp>
      <p:sp>
        <p:nvSpPr>
          <p:cNvPr id="74802" name="Text Box 50">
            <a:extLst>
              <a:ext uri="{FF2B5EF4-FFF2-40B4-BE49-F238E27FC236}">
                <a16:creationId xmlns:a16="http://schemas.microsoft.com/office/drawing/2014/main" id="{C1D8554A-CB16-4B6E-A7C2-46CA865B1661}"/>
              </a:ext>
            </a:extLst>
          </p:cNvPr>
          <p:cNvSpPr txBox="1">
            <a:spLocks noChangeArrowheads="1"/>
          </p:cNvSpPr>
          <p:nvPr/>
        </p:nvSpPr>
        <p:spPr bwMode="auto">
          <a:xfrm>
            <a:off x="908050" y="2779713"/>
            <a:ext cx="9223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50000"/>
              </a:spcBef>
            </a:pPr>
            <a:r>
              <a:rPr lang="en-US" altLang="zh-TW">
                <a:solidFill>
                  <a:srgbClr val="006600"/>
                </a:solidFill>
                <a:ea typeface="新細明體" panose="02020500000000000000" pitchFamily="18" charset="-120"/>
              </a:rPr>
              <a:t>sign bit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投影片編號版面配置區 3">
            <a:extLst>
              <a:ext uri="{FF2B5EF4-FFF2-40B4-BE49-F238E27FC236}">
                <a16:creationId xmlns:a16="http://schemas.microsoft.com/office/drawing/2014/main" id="{922A7148-4AE2-4F3E-9CBE-BF781B150E2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E25C4388-4607-4DD7-A9AB-642AFA303A7D}" type="slidenum">
              <a:rPr lang="zh-TW" altLang="en-US" sz="800" smtClean="0"/>
              <a:pPr/>
              <a:t>31</a:t>
            </a:fld>
            <a:endParaRPr lang="en-US" altLang="zh-TW" sz="1400"/>
          </a:p>
        </p:txBody>
      </p:sp>
      <p:sp>
        <p:nvSpPr>
          <p:cNvPr id="76802" name="Rectangle 2">
            <a:extLst>
              <a:ext uri="{FF2B5EF4-FFF2-40B4-BE49-F238E27FC236}">
                <a16:creationId xmlns:a16="http://schemas.microsoft.com/office/drawing/2014/main" id="{7AFF9D26-11FA-422E-8507-6A42613A6480}"/>
              </a:ext>
            </a:extLst>
          </p:cNvPr>
          <p:cNvSpPr>
            <a:spLocks noGrp="1" noChangeArrowheads="1"/>
          </p:cNvSpPr>
          <p:nvPr>
            <p:ph type="title"/>
          </p:nvPr>
        </p:nvSpPr>
        <p:spPr/>
        <p:txBody>
          <a:bodyPr/>
          <a:lstStyle/>
          <a:p>
            <a:r>
              <a:rPr lang="en-US" altLang="zh-TW">
                <a:ea typeface="新細明體" panose="02020500000000000000" pitchFamily="18" charset="-120"/>
              </a:rPr>
              <a:t>Shift Right (Sign Extension)</a:t>
            </a:r>
          </a:p>
        </p:txBody>
      </p:sp>
      <p:sp>
        <p:nvSpPr>
          <p:cNvPr id="76803" name="Rectangle 3">
            <a:extLst>
              <a:ext uri="{FF2B5EF4-FFF2-40B4-BE49-F238E27FC236}">
                <a16:creationId xmlns:a16="http://schemas.microsoft.com/office/drawing/2014/main" id="{E3D26407-CC4A-4DBC-8304-974011ADEF75}"/>
              </a:ext>
            </a:extLst>
          </p:cNvPr>
          <p:cNvSpPr>
            <a:spLocks noGrp="1" noChangeArrowheads="1"/>
          </p:cNvSpPr>
          <p:nvPr>
            <p:ph type="body" idx="1"/>
          </p:nvPr>
        </p:nvSpPr>
        <p:spPr>
          <a:xfrm>
            <a:off x="609600" y="914400"/>
            <a:ext cx="7696200" cy="3276600"/>
          </a:xfrm>
        </p:spPr>
        <p:txBody>
          <a:bodyPr/>
          <a:lstStyle/>
          <a:p>
            <a:pPr marL="0" indent="0"/>
            <a:r>
              <a:rPr lang="en-US" altLang="zh-TW">
                <a:ea typeface="新細明體" panose="02020500000000000000" pitchFamily="18" charset="-120"/>
              </a:rPr>
              <a:t>Shift right.  </a:t>
            </a:r>
            <a:r>
              <a:rPr lang="en-US" altLang="zh-TW">
                <a:solidFill>
                  <a:schemeClr val="tx1"/>
                </a:solidFill>
                <a:ea typeface="新細明體" panose="02020500000000000000" pitchFamily="18" charset="-120"/>
              </a:rPr>
              <a:t>(opcode 6)</a:t>
            </a:r>
            <a:endParaRPr lang="en-US" altLang="zh-TW">
              <a:ea typeface="新細明體" panose="02020500000000000000" pitchFamily="18" charset="-120"/>
            </a:endParaRPr>
          </a:p>
          <a:p>
            <a:pPr lvl="1"/>
            <a:r>
              <a:rPr lang="en-US" altLang="zh-TW">
                <a:ea typeface="新細明體" panose="02020500000000000000" pitchFamily="18" charset="-120"/>
              </a:rPr>
              <a:t>Move bits to the right, padding with sign bit as needed. </a:t>
            </a:r>
          </a:p>
          <a:p>
            <a:pPr lvl="1"/>
            <a:r>
              <a:rPr lang="en-US" altLang="zh-TW" sz="2000" b="1">
                <a:latin typeface="Courier New" panose="02070309020205020404" pitchFamily="49" charset="0"/>
                <a:ea typeface="新細明體" panose="02020500000000000000" pitchFamily="18" charset="-120"/>
              </a:rPr>
              <a:t>FFCA</a:t>
            </a:r>
            <a:r>
              <a:rPr lang="en-US" altLang="zh-TW" sz="2000" b="1" baseline="-25000">
                <a:latin typeface="Courier New" panose="02070309020205020404" pitchFamily="49" charset="0"/>
                <a:ea typeface="新細明體" panose="02020500000000000000" pitchFamily="18" charset="-120"/>
              </a:rPr>
              <a:t>16</a:t>
            </a:r>
            <a:r>
              <a:rPr lang="en-US" altLang="zh-TW" sz="2000" b="1">
                <a:latin typeface="Courier New" panose="02070309020205020404" pitchFamily="49" charset="0"/>
                <a:ea typeface="新細明體" panose="02020500000000000000" pitchFamily="18" charset="-120"/>
              </a:rPr>
              <a:t> &gt;&gt; 2</a:t>
            </a:r>
            <a:r>
              <a:rPr lang="en-US" altLang="zh-TW" sz="2000" b="1" baseline="-25000">
                <a:latin typeface="Courier New" panose="02070309020205020404" pitchFamily="49" charset="0"/>
                <a:ea typeface="新細明體" panose="02020500000000000000" pitchFamily="18" charset="-120"/>
              </a:rPr>
              <a:t>16</a:t>
            </a:r>
            <a:r>
              <a:rPr lang="en-US" altLang="zh-TW" sz="2000" b="1">
                <a:latin typeface="Courier New" panose="02070309020205020404" pitchFamily="49" charset="0"/>
                <a:ea typeface="新細明體" panose="02020500000000000000" pitchFamily="18" charset="-120"/>
              </a:rPr>
              <a:t> = FFF2</a:t>
            </a:r>
            <a:r>
              <a:rPr lang="en-US" altLang="zh-TW" sz="2000" b="1" baseline="-25000">
                <a:latin typeface="Courier New" panose="02070309020205020404" pitchFamily="49" charset="0"/>
                <a:ea typeface="新細明體" panose="02020500000000000000" pitchFamily="18" charset="-120"/>
              </a:rPr>
              <a:t>16</a:t>
            </a:r>
          </a:p>
          <a:p>
            <a:pPr lvl="1"/>
            <a:r>
              <a:rPr lang="en-US" altLang="zh-TW" sz="2000">
                <a:latin typeface="Courier New" panose="02070309020205020404" pitchFamily="49" charset="0"/>
                <a:ea typeface="新細明體" panose="02020500000000000000" pitchFamily="18" charset="-120"/>
              </a:rPr>
              <a:t> </a:t>
            </a:r>
            <a:r>
              <a:rPr lang="en-US" altLang="zh-TW" sz="2000" b="1">
                <a:latin typeface="Courier New" panose="02070309020205020404" pitchFamily="49" charset="0"/>
                <a:ea typeface="新細明體" panose="02020500000000000000" pitchFamily="18" charset="-120"/>
              </a:rPr>
              <a:t>-53</a:t>
            </a:r>
            <a:r>
              <a:rPr lang="en-US" altLang="zh-TW" sz="2000" b="1" baseline="-25000">
                <a:latin typeface="Courier New" panose="02070309020205020404" pitchFamily="49" charset="0"/>
                <a:ea typeface="新細明體" panose="02020500000000000000" pitchFamily="18" charset="-120"/>
              </a:rPr>
              <a:t>10</a:t>
            </a:r>
            <a:r>
              <a:rPr lang="en-US" altLang="zh-TW" sz="2000" b="1">
                <a:latin typeface="Courier New" panose="02070309020205020404" pitchFamily="49" charset="0"/>
                <a:ea typeface="新細明體" panose="02020500000000000000" pitchFamily="18" charset="-120"/>
              </a:rPr>
              <a:t> &gt;&gt; 2</a:t>
            </a:r>
            <a:r>
              <a:rPr lang="en-US" altLang="zh-TW" sz="2000" b="1" baseline="-25000">
                <a:latin typeface="Courier New" panose="02070309020205020404" pitchFamily="49" charset="0"/>
                <a:ea typeface="新細明體" panose="02020500000000000000" pitchFamily="18" charset="-120"/>
              </a:rPr>
              <a:t>10</a:t>
            </a:r>
            <a:r>
              <a:rPr lang="en-US" altLang="zh-TW" sz="2000" b="1">
                <a:latin typeface="Courier New" panose="02070309020205020404" pitchFamily="49" charset="0"/>
                <a:ea typeface="新細明體" panose="02020500000000000000" pitchFamily="18" charset="-120"/>
              </a:rPr>
              <a:t>  = -13</a:t>
            </a:r>
            <a:r>
              <a:rPr lang="en-US" altLang="zh-TW" sz="2000" b="1" baseline="-25000">
                <a:latin typeface="Courier New" panose="02070309020205020404" pitchFamily="49" charset="0"/>
                <a:ea typeface="新細明體" panose="02020500000000000000" pitchFamily="18" charset="-120"/>
              </a:rPr>
              <a:t>10</a:t>
            </a:r>
          </a:p>
        </p:txBody>
      </p:sp>
      <p:sp>
        <p:nvSpPr>
          <p:cNvPr id="76804" name="Rectangle 4">
            <a:extLst>
              <a:ext uri="{FF2B5EF4-FFF2-40B4-BE49-F238E27FC236}">
                <a16:creationId xmlns:a16="http://schemas.microsoft.com/office/drawing/2014/main" id="{D01D6B10-D129-4894-A9B5-946AFEB0D28F}"/>
              </a:ext>
            </a:extLst>
          </p:cNvPr>
          <p:cNvSpPr>
            <a:spLocks noChangeArrowheads="1"/>
          </p:cNvSpPr>
          <p:nvPr/>
        </p:nvSpPr>
        <p:spPr bwMode="auto">
          <a:xfrm>
            <a:off x="1890713" y="3227388"/>
            <a:ext cx="439737" cy="31432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6805" name="Rectangle 5">
            <a:extLst>
              <a:ext uri="{FF2B5EF4-FFF2-40B4-BE49-F238E27FC236}">
                <a16:creationId xmlns:a16="http://schemas.microsoft.com/office/drawing/2014/main" id="{7C5A7B43-BD4B-4A25-88BA-F77497BB353B}"/>
              </a:ext>
            </a:extLst>
          </p:cNvPr>
          <p:cNvSpPr>
            <a:spLocks noChangeArrowheads="1"/>
          </p:cNvSpPr>
          <p:nvPr/>
        </p:nvSpPr>
        <p:spPr bwMode="auto">
          <a:xfrm>
            <a:off x="2330450" y="3227388"/>
            <a:ext cx="439738" cy="31432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6806" name="Rectangle 6">
            <a:extLst>
              <a:ext uri="{FF2B5EF4-FFF2-40B4-BE49-F238E27FC236}">
                <a16:creationId xmlns:a16="http://schemas.microsoft.com/office/drawing/2014/main" id="{DDC43333-0CFB-4228-8E59-23F11A5DC70A}"/>
              </a:ext>
            </a:extLst>
          </p:cNvPr>
          <p:cNvSpPr>
            <a:spLocks noChangeArrowheads="1"/>
          </p:cNvSpPr>
          <p:nvPr/>
        </p:nvSpPr>
        <p:spPr bwMode="auto">
          <a:xfrm>
            <a:off x="2770188" y="3227388"/>
            <a:ext cx="438150" cy="31432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6807" name="Rectangle 7">
            <a:extLst>
              <a:ext uri="{FF2B5EF4-FFF2-40B4-BE49-F238E27FC236}">
                <a16:creationId xmlns:a16="http://schemas.microsoft.com/office/drawing/2014/main" id="{D193AEE6-4A3D-46DE-8714-6188304E74A8}"/>
              </a:ext>
            </a:extLst>
          </p:cNvPr>
          <p:cNvSpPr>
            <a:spLocks noChangeArrowheads="1"/>
          </p:cNvSpPr>
          <p:nvPr/>
        </p:nvSpPr>
        <p:spPr bwMode="auto">
          <a:xfrm>
            <a:off x="3208338" y="3227388"/>
            <a:ext cx="439737" cy="31432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6808" name="Rectangle 8">
            <a:extLst>
              <a:ext uri="{FF2B5EF4-FFF2-40B4-BE49-F238E27FC236}">
                <a16:creationId xmlns:a16="http://schemas.microsoft.com/office/drawing/2014/main" id="{4F2B54A4-324E-4EAA-A8C6-9B06D851BA21}"/>
              </a:ext>
            </a:extLst>
          </p:cNvPr>
          <p:cNvSpPr>
            <a:spLocks noChangeArrowheads="1"/>
          </p:cNvSpPr>
          <p:nvPr/>
        </p:nvSpPr>
        <p:spPr bwMode="auto">
          <a:xfrm>
            <a:off x="1012825" y="3227388"/>
            <a:ext cx="439738" cy="314325"/>
          </a:xfrm>
          <a:prstGeom prst="rect">
            <a:avLst/>
          </a:prstGeom>
          <a:solidFill>
            <a:srgbClr val="99CCFF"/>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6809" name="Rectangle 9">
            <a:extLst>
              <a:ext uri="{FF2B5EF4-FFF2-40B4-BE49-F238E27FC236}">
                <a16:creationId xmlns:a16="http://schemas.microsoft.com/office/drawing/2014/main" id="{E7E323C9-C1D7-4DFC-AC7F-DD5F0CE6A8A8}"/>
              </a:ext>
            </a:extLst>
          </p:cNvPr>
          <p:cNvSpPr>
            <a:spLocks noChangeArrowheads="1"/>
          </p:cNvSpPr>
          <p:nvPr/>
        </p:nvSpPr>
        <p:spPr bwMode="auto">
          <a:xfrm>
            <a:off x="1452563" y="3227388"/>
            <a:ext cx="438150" cy="31432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6810" name="Rectangle 10">
            <a:extLst>
              <a:ext uri="{FF2B5EF4-FFF2-40B4-BE49-F238E27FC236}">
                <a16:creationId xmlns:a16="http://schemas.microsoft.com/office/drawing/2014/main" id="{FC5EA8C9-A848-455C-A17C-D2ABCA192FAD}"/>
              </a:ext>
            </a:extLst>
          </p:cNvPr>
          <p:cNvSpPr>
            <a:spLocks noChangeArrowheads="1"/>
          </p:cNvSpPr>
          <p:nvPr/>
        </p:nvSpPr>
        <p:spPr bwMode="auto">
          <a:xfrm>
            <a:off x="4525963" y="3227388"/>
            <a:ext cx="439737" cy="31432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6811" name="Rectangle 11">
            <a:extLst>
              <a:ext uri="{FF2B5EF4-FFF2-40B4-BE49-F238E27FC236}">
                <a16:creationId xmlns:a16="http://schemas.microsoft.com/office/drawing/2014/main" id="{ED33A4C7-C082-4B2D-9820-35003460B0E9}"/>
              </a:ext>
            </a:extLst>
          </p:cNvPr>
          <p:cNvSpPr>
            <a:spLocks noChangeArrowheads="1"/>
          </p:cNvSpPr>
          <p:nvPr/>
        </p:nvSpPr>
        <p:spPr bwMode="auto">
          <a:xfrm>
            <a:off x="3648075" y="3227388"/>
            <a:ext cx="438150" cy="31432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6812" name="Rectangle 12">
            <a:extLst>
              <a:ext uri="{FF2B5EF4-FFF2-40B4-BE49-F238E27FC236}">
                <a16:creationId xmlns:a16="http://schemas.microsoft.com/office/drawing/2014/main" id="{CF686F55-FF83-4349-8A7D-8ACC8C945081}"/>
              </a:ext>
            </a:extLst>
          </p:cNvPr>
          <p:cNvSpPr>
            <a:spLocks noChangeArrowheads="1"/>
          </p:cNvSpPr>
          <p:nvPr/>
        </p:nvSpPr>
        <p:spPr bwMode="auto">
          <a:xfrm>
            <a:off x="4086225" y="3227388"/>
            <a:ext cx="439738" cy="31432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6813" name="Rectangle 13">
            <a:extLst>
              <a:ext uri="{FF2B5EF4-FFF2-40B4-BE49-F238E27FC236}">
                <a16:creationId xmlns:a16="http://schemas.microsoft.com/office/drawing/2014/main" id="{6B3F448C-E3BA-4DE8-AFE3-57227FB15BF1}"/>
              </a:ext>
            </a:extLst>
          </p:cNvPr>
          <p:cNvSpPr>
            <a:spLocks noChangeArrowheads="1"/>
          </p:cNvSpPr>
          <p:nvPr/>
        </p:nvSpPr>
        <p:spPr bwMode="auto">
          <a:xfrm>
            <a:off x="4965700" y="3227388"/>
            <a:ext cx="438150" cy="31432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6814" name="Rectangle 14">
            <a:extLst>
              <a:ext uri="{FF2B5EF4-FFF2-40B4-BE49-F238E27FC236}">
                <a16:creationId xmlns:a16="http://schemas.microsoft.com/office/drawing/2014/main" id="{7075DC67-B865-4BCE-A431-C3E14D682208}"/>
              </a:ext>
            </a:extLst>
          </p:cNvPr>
          <p:cNvSpPr>
            <a:spLocks noChangeArrowheads="1"/>
          </p:cNvSpPr>
          <p:nvPr/>
        </p:nvSpPr>
        <p:spPr bwMode="auto">
          <a:xfrm>
            <a:off x="5843588" y="3227388"/>
            <a:ext cx="439737" cy="31432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6815" name="Rectangle 15" descr="Outlined diamond">
            <a:extLst>
              <a:ext uri="{FF2B5EF4-FFF2-40B4-BE49-F238E27FC236}">
                <a16:creationId xmlns:a16="http://schemas.microsoft.com/office/drawing/2014/main" id="{DE419CF6-CCC0-41F4-80A2-2B5709B233F7}"/>
              </a:ext>
            </a:extLst>
          </p:cNvPr>
          <p:cNvSpPr>
            <a:spLocks noChangeArrowheads="1"/>
          </p:cNvSpPr>
          <p:nvPr/>
        </p:nvSpPr>
        <p:spPr bwMode="auto">
          <a:xfrm>
            <a:off x="7161213" y="3227388"/>
            <a:ext cx="438150" cy="314325"/>
          </a:xfrm>
          <a:prstGeom prst="rect">
            <a:avLst/>
          </a:prstGeom>
          <a:pattFill prst="openDmnd">
            <a:fgClr>
              <a:schemeClr val="bg2"/>
            </a:fgClr>
            <a:bgClr>
              <a:srgbClr val="FFFFFF"/>
            </a:bgClr>
          </a:patt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6816" name="Rectangle 16" descr="Outlined diamond">
            <a:extLst>
              <a:ext uri="{FF2B5EF4-FFF2-40B4-BE49-F238E27FC236}">
                <a16:creationId xmlns:a16="http://schemas.microsoft.com/office/drawing/2014/main" id="{1EC3A6CF-639C-48A9-83E2-BE8CA97583B8}"/>
              </a:ext>
            </a:extLst>
          </p:cNvPr>
          <p:cNvSpPr>
            <a:spLocks noChangeArrowheads="1"/>
          </p:cNvSpPr>
          <p:nvPr/>
        </p:nvSpPr>
        <p:spPr bwMode="auto">
          <a:xfrm>
            <a:off x="7599363" y="3227388"/>
            <a:ext cx="439737" cy="314325"/>
          </a:xfrm>
          <a:prstGeom prst="rect">
            <a:avLst/>
          </a:prstGeom>
          <a:pattFill prst="openDmnd">
            <a:fgClr>
              <a:schemeClr val="bg2"/>
            </a:fgClr>
            <a:bgClr>
              <a:srgbClr val="FFFFFF"/>
            </a:bgClr>
          </a:patt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6817" name="Rectangle 17">
            <a:extLst>
              <a:ext uri="{FF2B5EF4-FFF2-40B4-BE49-F238E27FC236}">
                <a16:creationId xmlns:a16="http://schemas.microsoft.com/office/drawing/2014/main" id="{094ADC31-8752-4806-A63E-5F9127DE1A74}"/>
              </a:ext>
            </a:extLst>
          </p:cNvPr>
          <p:cNvSpPr>
            <a:spLocks noChangeArrowheads="1"/>
          </p:cNvSpPr>
          <p:nvPr/>
        </p:nvSpPr>
        <p:spPr bwMode="auto">
          <a:xfrm>
            <a:off x="6283325" y="3227388"/>
            <a:ext cx="438150" cy="31432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6818" name="Rectangle 18">
            <a:extLst>
              <a:ext uri="{FF2B5EF4-FFF2-40B4-BE49-F238E27FC236}">
                <a16:creationId xmlns:a16="http://schemas.microsoft.com/office/drawing/2014/main" id="{594B6577-59AF-4F97-8BC5-B80C3BB65165}"/>
              </a:ext>
            </a:extLst>
          </p:cNvPr>
          <p:cNvSpPr>
            <a:spLocks noChangeArrowheads="1"/>
          </p:cNvSpPr>
          <p:nvPr/>
        </p:nvSpPr>
        <p:spPr bwMode="auto">
          <a:xfrm>
            <a:off x="6721475" y="3227388"/>
            <a:ext cx="439738" cy="31432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6819" name="Rectangle 19">
            <a:extLst>
              <a:ext uri="{FF2B5EF4-FFF2-40B4-BE49-F238E27FC236}">
                <a16:creationId xmlns:a16="http://schemas.microsoft.com/office/drawing/2014/main" id="{7006C4CF-72CE-4BCC-98AD-B15A1FAFC7B0}"/>
              </a:ext>
            </a:extLst>
          </p:cNvPr>
          <p:cNvSpPr>
            <a:spLocks noChangeArrowheads="1"/>
          </p:cNvSpPr>
          <p:nvPr/>
        </p:nvSpPr>
        <p:spPr bwMode="auto">
          <a:xfrm>
            <a:off x="5403850" y="3227388"/>
            <a:ext cx="439738" cy="31432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6820" name="Rectangle 20">
            <a:extLst>
              <a:ext uri="{FF2B5EF4-FFF2-40B4-BE49-F238E27FC236}">
                <a16:creationId xmlns:a16="http://schemas.microsoft.com/office/drawing/2014/main" id="{7FF08EAF-58BD-467A-9727-9CE980C39BC4}"/>
              </a:ext>
            </a:extLst>
          </p:cNvPr>
          <p:cNvSpPr>
            <a:spLocks noChangeArrowheads="1"/>
          </p:cNvSpPr>
          <p:nvPr/>
        </p:nvSpPr>
        <p:spPr bwMode="auto">
          <a:xfrm>
            <a:off x="1012825" y="3541713"/>
            <a:ext cx="1757363" cy="31432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F</a:t>
            </a:r>
            <a:r>
              <a:rPr kumimoji="0" lang="en-US" altLang="zh-TW" b="1" baseline="-25000">
                <a:latin typeface="Courier New" panose="02070309020205020404" pitchFamily="49" charset="0"/>
                <a:ea typeface="新細明體" panose="02020500000000000000" pitchFamily="18" charset="-120"/>
              </a:rPr>
              <a:t>16</a:t>
            </a:r>
            <a:endParaRPr kumimoji="0" lang="en-US" altLang="zh-TW" b="1">
              <a:latin typeface="Courier New" panose="02070309020205020404" pitchFamily="49" charset="0"/>
              <a:ea typeface="新細明體" panose="02020500000000000000" pitchFamily="18" charset="-120"/>
            </a:endParaRPr>
          </a:p>
        </p:txBody>
      </p:sp>
      <p:sp>
        <p:nvSpPr>
          <p:cNvPr id="76821" name="Rectangle 21">
            <a:extLst>
              <a:ext uri="{FF2B5EF4-FFF2-40B4-BE49-F238E27FC236}">
                <a16:creationId xmlns:a16="http://schemas.microsoft.com/office/drawing/2014/main" id="{2A92D275-7665-42D1-8F95-2C1EEF62D08B}"/>
              </a:ext>
            </a:extLst>
          </p:cNvPr>
          <p:cNvSpPr>
            <a:spLocks noChangeArrowheads="1"/>
          </p:cNvSpPr>
          <p:nvPr/>
        </p:nvSpPr>
        <p:spPr bwMode="auto">
          <a:xfrm>
            <a:off x="2770188" y="3541713"/>
            <a:ext cx="1755775" cy="31432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F</a:t>
            </a:r>
            <a:r>
              <a:rPr kumimoji="0" lang="en-US" altLang="zh-TW" b="1" baseline="-25000">
                <a:latin typeface="Courier New" panose="02070309020205020404" pitchFamily="49" charset="0"/>
                <a:ea typeface="新細明體" panose="02020500000000000000" pitchFamily="18" charset="-120"/>
              </a:rPr>
              <a:t>16</a:t>
            </a:r>
          </a:p>
        </p:txBody>
      </p:sp>
      <p:sp>
        <p:nvSpPr>
          <p:cNvPr id="76822" name="Rectangle 22">
            <a:extLst>
              <a:ext uri="{FF2B5EF4-FFF2-40B4-BE49-F238E27FC236}">
                <a16:creationId xmlns:a16="http://schemas.microsoft.com/office/drawing/2014/main" id="{2C474EDD-7296-4F56-B0B9-411826F54294}"/>
              </a:ext>
            </a:extLst>
          </p:cNvPr>
          <p:cNvSpPr>
            <a:spLocks noChangeArrowheads="1"/>
          </p:cNvSpPr>
          <p:nvPr/>
        </p:nvSpPr>
        <p:spPr bwMode="auto">
          <a:xfrm>
            <a:off x="4525963" y="3541713"/>
            <a:ext cx="1757362" cy="31432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C</a:t>
            </a:r>
            <a:r>
              <a:rPr kumimoji="0" lang="en-US" altLang="zh-TW" b="1" baseline="-25000">
                <a:latin typeface="Courier New" panose="02070309020205020404" pitchFamily="49" charset="0"/>
                <a:ea typeface="新細明體" panose="02020500000000000000" pitchFamily="18" charset="-120"/>
              </a:rPr>
              <a:t>16</a:t>
            </a:r>
          </a:p>
        </p:txBody>
      </p:sp>
      <p:sp>
        <p:nvSpPr>
          <p:cNvPr id="76823" name="Rectangle 23">
            <a:extLst>
              <a:ext uri="{FF2B5EF4-FFF2-40B4-BE49-F238E27FC236}">
                <a16:creationId xmlns:a16="http://schemas.microsoft.com/office/drawing/2014/main" id="{1B4E7795-7C22-424E-9137-DA6145A39CA1}"/>
              </a:ext>
            </a:extLst>
          </p:cNvPr>
          <p:cNvSpPr>
            <a:spLocks noChangeArrowheads="1"/>
          </p:cNvSpPr>
          <p:nvPr/>
        </p:nvSpPr>
        <p:spPr bwMode="auto">
          <a:xfrm>
            <a:off x="6283325" y="3541713"/>
            <a:ext cx="1755775" cy="31432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A</a:t>
            </a:r>
            <a:r>
              <a:rPr kumimoji="0" lang="en-US" altLang="zh-TW" b="1" baseline="-25000">
                <a:latin typeface="Courier New" panose="02070309020205020404" pitchFamily="49" charset="0"/>
                <a:ea typeface="新細明體" panose="02020500000000000000" pitchFamily="18" charset="-120"/>
              </a:rPr>
              <a:t>16</a:t>
            </a:r>
          </a:p>
        </p:txBody>
      </p:sp>
      <p:sp>
        <p:nvSpPr>
          <p:cNvPr id="76824" name="Rectangle 24">
            <a:extLst>
              <a:ext uri="{FF2B5EF4-FFF2-40B4-BE49-F238E27FC236}">
                <a16:creationId xmlns:a16="http://schemas.microsoft.com/office/drawing/2014/main" id="{69593B61-AD4B-4937-9BDA-83C83A3C1705}"/>
              </a:ext>
            </a:extLst>
          </p:cNvPr>
          <p:cNvSpPr>
            <a:spLocks noChangeArrowheads="1"/>
          </p:cNvSpPr>
          <p:nvPr/>
        </p:nvSpPr>
        <p:spPr bwMode="auto">
          <a:xfrm>
            <a:off x="1890713" y="4922838"/>
            <a:ext cx="439737" cy="312737"/>
          </a:xfrm>
          <a:prstGeom prst="rect">
            <a:avLst/>
          </a:prstGeom>
          <a:solidFill>
            <a:srgbClr val="99CCFF"/>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6825" name="Rectangle 25">
            <a:extLst>
              <a:ext uri="{FF2B5EF4-FFF2-40B4-BE49-F238E27FC236}">
                <a16:creationId xmlns:a16="http://schemas.microsoft.com/office/drawing/2014/main" id="{172F3B44-BF73-4D6B-A558-03C7F95B7498}"/>
              </a:ext>
            </a:extLst>
          </p:cNvPr>
          <p:cNvSpPr>
            <a:spLocks noChangeArrowheads="1"/>
          </p:cNvSpPr>
          <p:nvPr/>
        </p:nvSpPr>
        <p:spPr bwMode="auto">
          <a:xfrm>
            <a:off x="2330450" y="4922838"/>
            <a:ext cx="439738" cy="31273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6826" name="Rectangle 26">
            <a:extLst>
              <a:ext uri="{FF2B5EF4-FFF2-40B4-BE49-F238E27FC236}">
                <a16:creationId xmlns:a16="http://schemas.microsoft.com/office/drawing/2014/main" id="{E431835D-17B1-488B-B346-7CEB96DC7757}"/>
              </a:ext>
            </a:extLst>
          </p:cNvPr>
          <p:cNvSpPr>
            <a:spLocks noChangeArrowheads="1"/>
          </p:cNvSpPr>
          <p:nvPr/>
        </p:nvSpPr>
        <p:spPr bwMode="auto">
          <a:xfrm>
            <a:off x="2770188" y="4922838"/>
            <a:ext cx="438150" cy="31273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6827" name="Rectangle 27">
            <a:extLst>
              <a:ext uri="{FF2B5EF4-FFF2-40B4-BE49-F238E27FC236}">
                <a16:creationId xmlns:a16="http://schemas.microsoft.com/office/drawing/2014/main" id="{A8DCDF7B-AE6B-4E2D-9DDF-DD4470093DC3}"/>
              </a:ext>
            </a:extLst>
          </p:cNvPr>
          <p:cNvSpPr>
            <a:spLocks noChangeArrowheads="1"/>
          </p:cNvSpPr>
          <p:nvPr/>
        </p:nvSpPr>
        <p:spPr bwMode="auto">
          <a:xfrm>
            <a:off x="3208338" y="4922838"/>
            <a:ext cx="439737" cy="31273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6828" name="Rectangle 28">
            <a:extLst>
              <a:ext uri="{FF2B5EF4-FFF2-40B4-BE49-F238E27FC236}">
                <a16:creationId xmlns:a16="http://schemas.microsoft.com/office/drawing/2014/main" id="{E59351B0-EA9A-44DB-8D96-8BD7B3C16AB2}"/>
              </a:ext>
            </a:extLst>
          </p:cNvPr>
          <p:cNvSpPr>
            <a:spLocks noChangeArrowheads="1"/>
          </p:cNvSpPr>
          <p:nvPr/>
        </p:nvSpPr>
        <p:spPr bwMode="auto">
          <a:xfrm>
            <a:off x="1012825" y="4922838"/>
            <a:ext cx="439738" cy="312737"/>
          </a:xfrm>
          <a:prstGeom prst="rect">
            <a:avLst/>
          </a:prstGeom>
          <a:solidFill>
            <a:srgbClr val="99CCFF"/>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6829" name="Rectangle 29">
            <a:extLst>
              <a:ext uri="{FF2B5EF4-FFF2-40B4-BE49-F238E27FC236}">
                <a16:creationId xmlns:a16="http://schemas.microsoft.com/office/drawing/2014/main" id="{493FE20A-4E74-4A13-99C3-22B309F3BC62}"/>
              </a:ext>
            </a:extLst>
          </p:cNvPr>
          <p:cNvSpPr>
            <a:spLocks noChangeArrowheads="1"/>
          </p:cNvSpPr>
          <p:nvPr/>
        </p:nvSpPr>
        <p:spPr bwMode="auto">
          <a:xfrm>
            <a:off x="1452563" y="4922838"/>
            <a:ext cx="438150" cy="312737"/>
          </a:xfrm>
          <a:prstGeom prst="rect">
            <a:avLst/>
          </a:prstGeom>
          <a:solidFill>
            <a:srgbClr val="99CCFF"/>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6830" name="Rectangle 30">
            <a:extLst>
              <a:ext uri="{FF2B5EF4-FFF2-40B4-BE49-F238E27FC236}">
                <a16:creationId xmlns:a16="http://schemas.microsoft.com/office/drawing/2014/main" id="{26DCF8A3-552D-4E75-AEA7-94A75F335A0E}"/>
              </a:ext>
            </a:extLst>
          </p:cNvPr>
          <p:cNvSpPr>
            <a:spLocks noChangeArrowheads="1"/>
          </p:cNvSpPr>
          <p:nvPr/>
        </p:nvSpPr>
        <p:spPr bwMode="auto">
          <a:xfrm>
            <a:off x="4525963" y="4922838"/>
            <a:ext cx="439737" cy="31273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6831" name="Rectangle 31">
            <a:extLst>
              <a:ext uri="{FF2B5EF4-FFF2-40B4-BE49-F238E27FC236}">
                <a16:creationId xmlns:a16="http://schemas.microsoft.com/office/drawing/2014/main" id="{094B1C80-DB04-47C5-A23D-0127F4ACF8F4}"/>
              </a:ext>
            </a:extLst>
          </p:cNvPr>
          <p:cNvSpPr>
            <a:spLocks noChangeArrowheads="1"/>
          </p:cNvSpPr>
          <p:nvPr/>
        </p:nvSpPr>
        <p:spPr bwMode="auto">
          <a:xfrm>
            <a:off x="3648075" y="4922838"/>
            <a:ext cx="438150" cy="31273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6832" name="Rectangle 32">
            <a:extLst>
              <a:ext uri="{FF2B5EF4-FFF2-40B4-BE49-F238E27FC236}">
                <a16:creationId xmlns:a16="http://schemas.microsoft.com/office/drawing/2014/main" id="{388D9BB5-B6C9-4F17-B5BE-6732C601DCF7}"/>
              </a:ext>
            </a:extLst>
          </p:cNvPr>
          <p:cNvSpPr>
            <a:spLocks noChangeArrowheads="1"/>
          </p:cNvSpPr>
          <p:nvPr/>
        </p:nvSpPr>
        <p:spPr bwMode="auto">
          <a:xfrm>
            <a:off x="4086225" y="4922838"/>
            <a:ext cx="439738" cy="31273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6833" name="Rectangle 33">
            <a:extLst>
              <a:ext uri="{FF2B5EF4-FFF2-40B4-BE49-F238E27FC236}">
                <a16:creationId xmlns:a16="http://schemas.microsoft.com/office/drawing/2014/main" id="{03658C79-F051-4AA6-8AEB-6275B284F9B8}"/>
              </a:ext>
            </a:extLst>
          </p:cNvPr>
          <p:cNvSpPr>
            <a:spLocks noChangeArrowheads="1"/>
          </p:cNvSpPr>
          <p:nvPr/>
        </p:nvSpPr>
        <p:spPr bwMode="auto">
          <a:xfrm>
            <a:off x="4965700" y="4922838"/>
            <a:ext cx="438150" cy="31273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6834" name="Rectangle 34">
            <a:extLst>
              <a:ext uri="{FF2B5EF4-FFF2-40B4-BE49-F238E27FC236}">
                <a16:creationId xmlns:a16="http://schemas.microsoft.com/office/drawing/2014/main" id="{E984DE1E-5FA8-432F-A729-A6C101AA089D}"/>
              </a:ext>
            </a:extLst>
          </p:cNvPr>
          <p:cNvSpPr>
            <a:spLocks noChangeArrowheads="1"/>
          </p:cNvSpPr>
          <p:nvPr/>
        </p:nvSpPr>
        <p:spPr bwMode="auto">
          <a:xfrm>
            <a:off x="5843588" y="4922838"/>
            <a:ext cx="439737" cy="31273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6835" name="Rectangle 35">
            <a:extLst>
              <a:ext uri="{FF2B5EF4-FFF2-40B4-BE49-F238E27FC236}">
                <a16:creationId xmlns:a16="http://schemas.microsoft.com/office/drawing/2014/main" id="{01273D2F-6C4D-424B-811C-37A22964D485}"/>
              </a:ext>
            </a:extLst>
          </p:cNvPr>
          <p:cNvSpPr>
            <a:spLocks noChangeArrowheads="1"/>
          </p:cNvSpPr>
          <p:nvPr/>
        </p:nvSpPr>
        <p:spPr bwMode="auto">
          <a:xfrm>
            <a:off x="7161213" y="4922838"/>
            <a:ext cx="438150" cy="31273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6836" name="Rectangle 36">
            <a:extLst>
              <a:ext uri="{FF2B5EF4-FFF2-40B4-BE49-F238E27FC236}">
                <a16:creationId xmlns:a16="http://schemas.microsoft.com/office/drawing/2014/main" id="{8A21BA42-1B7A-4B63-A2B3-8EEFB892ABB4}"/>
              </a:ext>
            </a:extLst>
          </p:cNvPr>
          <p:cNvSpPr>
            <a:spLocks noChangeArrowheads="1"/>
          </p:cNvSpPr>
          <p:nvPr/>
        </p:nvSpPr>
        <p:spPr bwMode="auto">
          <a:xfrm>
            <a:off x="7599363" y="4922838"/>
            <a:ext cx="439737" cy="31273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6837" name="Rectangle 37">
            <a:extLst>
              <a:ext uri="{FF2B5EF4-FFF2-40B4-BE49-F238E27FC236}">
                <a16:creationId xmlns:a16="http://schemas.microsoft.com/office/drawing/2014/main" id="{9C51438E-36C8-4846-BEBF-59FC9639B65C}"/>
              </a:ext>
            </a:extLst>
          </p:cNvPr>
          <p:cNvSpPr>
            <a:spLocks noChangeArrowheads="1"/>
          </p:cNvSpPr>
          <p:nvPr/>
        </p:nvSpPr>
        <p:spPr bwMode="auto">
          <a:xfrm>
            <a:off x="6283325" y="4922838"/>
            <a:ext cx="438150" cy="31273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6838" name="Rectangle 38">
            <a:extLst>
              <a:ext uri="{FF2B5EF4-FFF2-40B4-BE49-F238E27FC236}">
                <a16:creationId xmlns:a16="http://schemas.microsoft.com/office/drawing/2014/main" id="{9918F689-96BA-4DCC-A5C6-8CCDE65364BD}"/>
              </a:ext>
            </a:extLst>
          </p:cNvPr>
          <p:cNvSpPr>
            <a:spLocks noChangeArrowheads="1"/>
          </p:cNvSpPr>
          <p:nvPr/>
        </p:nvSpPr>
        <p:spPr bwMode="auto">
          <a:xfrm>
            <a:off x="6721475" y="4922838"/>
            <a:ext cx="439738" cy="31273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6839" name="Rectangle 39">
            <a:extLst>
              <a:ext uri="{FF2B5EF4-FFF2-40B4-BE49-F238E27FC236}">
                <a16:creationId xmlns:a16="http://schemas.microsoft.com/office/drawing/2014/main" id="{18C5509F-F238-49A2-BAD8-9BAA121CC3BB}"/>
              </a:ext>
            </a:extLst>
          </p:cNvPr>
          <p:cNvSpPr>
            <a:spLocks noChangeArrowheads="1"/>
          </p:cNvSpPr>
          <p:nvPr/>
        </p:nvSpPr>
        <p:spPr bwMode="auto">
          <a:xfrm>
            <a:off x="5403850" y="4922838"/>
            <a:ext cx="439738" cy="31273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6840" name="Rectangle 40">
            <a:extLst>
              <a:ext uri="{FF2B5EF4-FFF2-40B4-BE49-F238E27FC236}">
                <a16:creationId xmlns:a16="http://schemas.microsoft.com/office/drawing/2014/main" id="{3B18C246-A9EC-4464-B818-51F63A62D7E7}"/>
              </a:ext>
            </a:extLst>
          </p:cNvPr>
          <p:cNvSpPr>
            <a:spLocks noChangeArrowheads="1"/>
          </p:cNvSpPr>
          <p:nvPr/>
        </p:nvSpPr>
        <p:spPr bwMode="auto">
          <a:xfrm>
            <a:off x="1012825" y="5235575"/>
            <a:ext cx="1757363" cy="31432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F</a:t>
            </a:r>
            <a:r>
              <a:rPr kumimoji="0" lang="en-US" altLang="zh-TW" b="1" baseline="-25000">
                <a:latin typeface="Courier New" panose="02070309020205020404" pitchFamily="49" charset="0"/>
                <a:ea typeface="新細明體" panose="02020500000000000000" pitchFamily="18" charset="-120"/>
              </a:rPr>
              <a:t>16</a:t>
            </a:r>
            <a:endParaRPr kumimoji="0" lang="en-US" altLang="zh-TW" b="1">
              <a:latin typeface="Courier New" panose="02070309020205020404" pitchFamily="49" charset="0"/>
              <a:ea typeface="新細明體" panose="02020500000000000000" pitchFamily="18" charset="-120"/>
            </a:endParaRPr>
          </a:p>
        </p:txBody>
      </p:sp>
      <p:sp>
        <p:nvSpPr>
          <p:cNvPr id="76841" name="Rectangle 41">
            <a:extLst>
              <a:ext uri="{FF2B5EF4-FFF2-40B4-BE49-F238E27FC236}">
                <a16:creationId xmlns:a16="http://schemas.microsoft.com/office/drawing/2014/main" id="{090C0B48-DC37-42A0-9EDE-8133C87A1C4A}"/>
              </a:ext>
            </a:extLst>
          </p:cNvPr>
          <p:cNvSpPr>
            <a:spLocks noChangeArrowheads="1"/>
          </p:cNvSpPr>
          <p:nvPr/>
        </p:nvSpPr>
        <p:spPr bwMode="auto">
          <a:xfrm>
            <a:off x="2770188" y="5235575"/>
            <a:ext cx="1755775" cy="31432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F</a:t>
            </a:r>
            <a:r>
              <a:rPr kumimoji="0" lang="en-US" altLang="zh-TW" b="1" baseline="-25000">
                <a:latin typeface="Courier New" panose="02070309020205020404" pitchFamily="49" charset="0"/>
                <a:ea typeface="新細明體" panose="02020500000000000000" pitchFamily="18" charset="-120"/>
              </a:rPr>
              <a:t>16</a:t>
            </a:r>
          </a:p>
        </p:txBody>
      </p:sp>
      <p:sp>
        <p:nvSpPr>
          <p:cNvPr id="76842" name="Rectangle 42">
            <a:extLst>
              <a:ext uri="{FF2B5EF4-FFF2-40B4-BE49-F238E27FC236}">
                <a16:creationId xmlns:a16="http://schemas.microsoft.com/office/drawing/2014/main" id="{D3F6C6C9-5303-4E6D-BA8D-DBAFECFB103A}"/>
              </a:ext>
            </a:extLst>
          </p:cNvPr>
          <p:cNvSpPr>
            <a:spLocks noChangeArrowheads="1"/>
          </p:cNvSpPr>
          <p:nvPr/>
        </p:nvSpPr>
        <p:spPr bwMode="auto">
          <a:xfrm>
            <a:off x="4525963" y="5235575"/>
            <a:ext cx="1757362" cy="31432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F</a:t>
            </a:r>
            <a:r>
              <a:rPr kumimoji="0" lang="en-US" altLang="zh-TW" b="1" baseline="-25000">
                <a:latin typeface="Courier New" panose="02070309020205020404" pitchFamily="49" charset="0"/>
                <a:ea typeface="新細明體" panose="02020500000000000000" pitchFamily="18" charset="-120"/>
              </a:rPr>
              <a:t>16</a:t>
            </a:r>
          </a:p>
        </p:txBody>
      </p:sp>
      <p:sp>
        <p:nvSpPr>
          <p:cNvPr id="76843" name="Rectangle 43">
            <a:extLst>
              <a:ext uri="{FF2B5EF4-FFF2-40B4-BE49-F238E27FC236}">
                <a16:creationId xmlns:a16="http://schemas.microsoft.com/office/drawing/2014/main" id="{70BD1210-6C9B-42F5-A45A-99539306FA03}"/>
              </a:ext>
            </a:extLst>
          </p:cNvPr>
          <p:cNvSpPr>
            <a:spLocks noChangeArrowheads="1"/>
          </p:cNvSpPr>
          <p:nvPr/>
        </p:nvSpPr>
        <p:spPr bwMode="auto">
          <a:xfrm>
            <a:off x="6283325" y="5235575"/>
            <a:ext cx="1755775" cy="31432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2</a:t>
            </a:r>
            <a:r>
              <a:rPr kumimoji="0" lang="en-US" altLang="zh-TW" b="1" baseline="-25000">
                <a:latin typeface="Courier New" panose="02070309020205020404" pitchFamily="49" charset="0"/>
                <a:ea typeface="新細明體" panose="02020500000000000000" pitchFamily="18" charset="-120"/>
              </a:rPr>
              <a:t>16</a:t>
            </a:r>
          </a:p>
        </p:txBody>
      </p:sp>
      <p:sp>
        <p:nvSpPr>
          <p:cNvPr id="76844" name="Rectangle 44">
            <a:extLst>
              <a:ext uri="{FF2B5EF4-FFF2-40B4-BE49-F238E27FC236}">
                <a16:creationId xmlns:a16="http://schemas.microsoft.com/office/drawing/2014/main" id="{D59F7946-294B-427B-871C-BC9CE7124549}"/>
              </a:ext>
            </a:extLst>
          </p:cNvPr>
          <p:cNvSpPr>
            <a:spLocks noChangeArrowheads="1"/>
          </p:cNvSpPr>
          <p:nvPr/>
        </p:nvSpPr>
        <p:spPr bwMode="auto">
          <a:xfrm>
            <a:off x="3709988" y="4168775"/>
            <a:ext cx="17573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800" b="1">
                <a:latin typeface="Courier New" panose="02070309020205020404" pitchFamily="49" charset="0"/>
                <a:ea typeface="新細明體" panose="02020500000000000000" pitchFamily="18" charset="-120"/>
              </a:rPr>
              <a:t>&gt;&gt; 2</a:t>
            </a:r>
          </a:p>
        </p:txBody>
      </p:sp>
      <p:sp>
        <p:nvSpPr>
          <p:cNvPr id="76845" name="AutoShape 45">
            <a:extLst>
              <a:ext uri="{FF2B5EF4-FFF2-40B4-BE49-F238E27FC236}">
                <a16:creationId xmlns:a16="http://schemas.microsoft.com/office/drawing/2014/main" id="{1C32293F-53A4-4B5C-8E1F-D3F9EE35075F}"/>
              </a:ext>
            </a:extLst>
          </p:cNvPr>
          <p:cNvSpPr>
            <a:spLocks/>
          </p:cNvSpPr>
          <p:nvPr/>
        </p:nvSpPr>
        <p:spPr bwMode="auto">
          <a:xfrm rot="5400000">
            <a:off x="7394575" y="2520951"/>
            <a:ext cx="363537" cy="798512"/>
          </a:xfrm>
          <a:prstGeom prst="leftBrace">
            <a:avLst>
              <a:gd name="adj1" fmla="val 18304"/>
              <a:gd name="adj2" fmla="val 49699"/>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76846" name="Text Box 46">
            <a:extLst>
              <a:ext uri="{FF2B5EF4-FFF2-40B4-BE49-F238E27FC236}">
                <a16:creationId xmlns:a16="http://schemas.microsoft.com/office/drawing/2014/main" id="{FB65A457-E160-4AE7-95B0-3680D8170BFB}"/>
              </a:ext>
            </a:extLst>
          </p:cNvPr>
          <p:cNvSpPr txBox="1">
            <a:spLocks noChangeArrowheads="1"/>
          </p:cNvSpPr>
          <p:nvPr/>
        </p:nvSpPr>
        <p:spPr bwMode="auto">
          <a:xfrm>
            <a:off x="7175500" y="2311400"/>
            <a:ext cx="1317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50000"/>
              </a:spcBef>
            </a:pPr>
            <a:r>
              <a:rPr lang="en-US" altLang="zh-TW">
                <a:solidFill>
                  <a:srgbClr val="006600"/>
                </a:solidFill>
                <a:ea typeface="新細明體" panose="02020500000000000000" pitchFamily="18" charset="-120"/>
              </a:rPr>
              <a:t>discard</a:t>
            </a:r>
          </a:p>
        </p:txBody>
      </p:sp>
      <p:sp>
        <p:nvSpPr>
          <p:cNvPr id="76847" name="AutoShape 47">
            <a:extLst>
              <a:ext uri="{FF2B5EF4-FFF2-40B4-BE49-F238E27FC236}">
                <a16:creationId xmlns:a16="http://schemas.microsoft.com/office/drawing/2014/main" id="{2E162B8A-B744-4A27-87C8-DC583C36CA6A}"/>
              </a:ext>
            </a:extLst>
          </p:cNvPr>
          <p:cNvSpPr>
            <a:spLocks/>
          </p:cNvSpPr>
          <p:nvPr/>
        </p:nvSpPr>
        <p:spPr bwMode="auto">
          <a:xfrm rot="5400000">
            <a:off x="1751013" y="4303712"/>
            <a:ext cx="312738" cy="798513"/>
          </a:xfrm>
          <a:prstGeom prst="leftBrace">
            <a:avLst>
              <a:gd name="adj1" fmla="val 21277"/>
              <a:gd name="adj2" fmla="val 50000"/>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76848" name="Text Box 48">
            <a:extLst>
              <a:ext uri="{FF2B5EF4-FFF2-40B4-BE49-F238E27FC236}">
                <a16:creationId xmlns:a16="http://schemas.microsoft.com/office/drawing/2014/main" id="{C7B8C848-5100-49F4-BF9E-E404A527BEF0}"/>
              </a:ext>
            </a:extLst>
          </p:cNvPr>
          <p:cNvSpPr txBox="1">
            <a:spLocks noChangeArrowheads="1"/>
          </p:cNvSpPr>
          <p:nvPr/>
        </p:nvSpPr>
        <p:spPr bwMode="auto">
          <a:xfrm>
            <a:off x="1228725" y="4206875"/>
            <a:ext cx="1317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50000"/>
              </a:spcBef>
            </a:pPr>
            <a:r>
              <a:rPr lang="en-US" altLang="zh-TW">
                <a:solidFill>
                  <a:srgbClr val="006600"/>
                </a:solidFill>
                <a:ea typeface="新細明體" panose="02020500000000000000" pitchFamily="18" charset="-120"/>
              </a:rPr>
              <a:t>pad with 1s</a:t>
            </a:r>
          </a:p>
        </p:txBody>
      </p:sp>
      <p:sp>
        <p:nvSpPr>
          <p:cNvPr id="76849" name="Text Box 49">
            <a:extLst>
              <a:ext uri="{FF2B5EF4-FFF2-40B4-BE49-F238E27FC236}">
                <a16:creationId xmlns:a16="http://schemas.microsoft.com/office/drawing/2014/main" id="{BCFFF574-B7CC-4B2C-BD55-B3F71B1EFA5A}"/>
              </a:ext>
            </a:extLst>
          </p:cNvPr>
          <p:cNvSpPr txBox="1">
            <a:spLocks noChangeArrowheads="1"/>
          </p:cNvSpPr>
          <p:nvPr/>
        </p:nvSpPr>
        <p:spPr bwMode="auto">
          <a:xfrm>
            <a:off x="822325" y="2851150"/>
            <a:ext cx="941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50000"/>
              </a:spcBef>
            </a:pPr>
            <a:r>
              <a:rPr lang="en-US" altLang="zh-TW">
                <a:solidFill>
                  <a:srgbClr val="006600"/>
                </a:solidFill>
                <a:ea typeface="新細明體" panose="02020500000000000000" pitchFamily="18" charset="-120"/>
              </a:rPr>
              <a:t>sign bit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投影片編號版面配置區 3">
            <a:extLst>
              <a:ext uri="{FF2B5EF4-FFF2-40B4-BE49-F238E27FC236}">
                <a16:creationId xmlns:a16="http://schemas.microsoft.com/office/drawing/2014/main" id="{E65811ED-340D-4666-9CBC-2261A216D0A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F67562CC-D939-468F-B829-D0C13A5F38BC}" type="slidenum">
              <a:rPr lang="zh-TW" altLang="en-US" sz="800" smtClean="0"/>
              <a:pPr/>
              <a:t>32</a:t>
            </a:fld>
            <a:endParaRPr lang="en-US" altLang="zh-TW" sz="1400"/>
          </a:p>
        </p:txBody>
      </p:sp>
      <p:sp>
        <p:nvSpPr>
          <p:cNvPr id="78850" name="Rectangle 2">
            <a:extLst>
              <a:ext uri="{FF2B5EF4-FFF2-40B4-BE49-F238E27FC236}">
                <a16:creationId xmlns:a16="http://schemas.microsoft.com/office/drawing/2014/main" id="{F4BF3576-3730-48DF-97B8-48850037D29A}"/>
              </a:ext>
            </a:extLst>
          </p:cNvPr>
          <p:cNvSpPr>
            <a:spLocks noGrp="1" noChangeArrowheads="1"/>
          </p:cNvSpPr>
          <p:nvPr>
            <p:ph type="title"/>
          </p:nvPr>
        </p:nvSpPr>
        <p:spPr/>
        <p:txBody>
          <a:bodyPr/>
          <a:lstStyle/>
          <a:p>
            <a:r>
              <a:rPr lang="en-US" altLang="zh-TW">
                <a:ea typeface="新細明體" panose="02020500000000000000" pitchFamily="18" charset="-120"/>
              </a:rPr>
              <a:t>Bitwise AND</a:t>
            </a:r>
          </a:p>
        </p:txBody>
      </p:sp>
      <p:sp>
        <p:nvSpPr>
          <p:cNvPr id="78851" name="Rectangle 3">
            <a:extLst>
              <a:ext uri="{FF2B5EF4-FFF2-40B4-BE49-F238E27FC236}">
                <a16:creationId xmlns:a16="http://schemas.microsoft.com/office/drawing/2014/main" id="{4F76E179-ED48-4697-809E-A01D5A356043}"/>
              </a:ext>
            </a:extLst>
          </p:cNvPr>
          <p:cNvSpPr>
            <a:spLocks noGrp="1" noChangeArrowheads="1"/>
          </p:cNvSpPr>
          <p:nvPr>
            <p:ph type="body" idx="1"/>
          </p:nvPr>
        </p:nvSpPr>
        <p:spPr>
          <a:xfrm>
            <a:off x="609600" y="914400"/>
            <a:ext cx="5334000" cy="3276600"/>
          </a:xfrm>
        </p:spPr>
        <p:txBody>
          <a:bodyPr/>
          <a:lstStyle/>
          <a:p>
            <a:pPr marL="0" indent="0"/>
            <a:r>
              <a:rPr lang="en-US" altLang="zh-TW">
                <a:ea typeface="新細明體" panose="02020500000000000000" pitchFamily="18" charset="-120"/>
              </a:rPr>
              <a:t>Logical AND.  </a:t>
            </a:r>
            <a:r>
              <a:rPr lang="en-US" altLang="zh-TW">
                <a:solidFill>
                  <a:schemeClr val="tx1"/>
                </a:solidFill>
                <a:ea typeface="新細明體" panose="02020500000000000000" pitchFamily="18" charset="-120"/>
              </a:rPr>
              <a:t>(opcode 3)</a:t>
            </a:r>
            <a:endParaRPr lang="en-US" altLang="zh-TW">
              <a:ea typeface="新細明體" panose="02020500000000000000" pitchFamily="18" charset="-120"/>
            </a:endParaRPr>
          </a:p>
          <a:p>
            <a:pPr lvl="1"/>
            <a:r>
              <a:rPr lang="en-US" altLang="zh-TW">
                <a:ea typeface="新細明體" panose="02020500000000000000" pitchFamily="18" charset="-120"/>
              </a:rPr>
              <a:t>Logic operations are BITWISE.</a:t>
            </a:r>
          </a:p>
          <a:p>
            <a:pPr lvl="1"/>
            <a:r>
              <a:rPr lang="en-US" altLang="zh-TW" sz="2000" b="1">
                <a:latin typeface="Courier New" panose="02070309020205020404" pitchFamily="49" charset="0"/>
                <a:ea typeface="新細明體" panose="02020500000000000000" pitchFamily="18" charset="-120"/>
              </a:rPr>
              <a:t>0024</a:t>
            </a:r>
            <a:r>
              <a:rPr lang="en-US" altLang="zh-TW" sz="2000" b="1" baseline="-25000">
                <a:latin typeface="Courier New" panose="02070309020205020404" pitchFamily="49" charset="0"/>
                <a:ea typeface="新細明體" panose="02020500000000000000" pitchFamily="18" charset="-120"/>
              </a:rPr>
              <a:t>16</a:t>
            </a:r>
            <a:r>
              <a:rPr lang="en-US" altLang="zh-TW" sz="2000" b="1">
                <a:latin typeface="Courier New" panose="02070309020205020404" pitchFamily="49" charset="0"/>
                <a:ea typeface="新細明體" panose="02020500000000000000" pitchFamily="18" charset="-120"/>
              </a:rPr>
              <a:t> &amp; 0001</a:t>
            </a:r>
            <a:r>
              <a:rPr lang="en-US" altLang="zh-TW" sz="2000" b="1" baseline="-25000">
                <a:latin typeface="Courier New" panose="02070309020205020404" pitchFamily="49" charset="0"/>
                <a:ea typeface="新細明體" panose="02020500000000000000" pitchFamily="18" charset="-120"/>
              </a:rPr>
              <a:t>16</a:t>
            </a:r>
            <a:r>
              <a:rPr lang="en-US" altLang="zh-TW" sz="2000" b="1">
                <a:latin typeface="Courier New" panose="02070309020205020404" pitchFamily="49" charset="0"/>
                <a:ea typeface="新細明體" panose="02020500000000000000" pitchFamily="18" charset="-120"/>
              </a:rPr>
              <a:t> = 0000</a:t>
            </a:r>
            <a:r>
              <a:rPr lang="en-US" altLang="zh-TW" sz="2000" b="1" baseline="-25000">
                <a:latin typeface="Courier New" panose="02070309020205020404" pitchFamily="49" charset="0"/>
                <a:ea typeface="新細明體" panose="02020500000000000000" pitchFamily="18" charset="-120"/>
              </a:rPr>
              <a:t>16</a:t>
            </a:r>
          </a:p>
        </p:txBody>
      </p:sp>
      <p:sp>
        <p:nvSpPr>
          <p:cNvPr id="78852" name="Rectangle 19">
            <a:extLst>
              <a:ext uri="{FF2B5EF4-FFF2-40B4-BE49-F238E27FC236}">
                <a16:creationId xmlns:a16="http://schemas.microsoft.com/office/drawing/2014/main" id="{1DDD3429-25E6-4E15-8A59-152CCE53EF1A}"/>
              </a:ext>
            </a:extLst>
          </p:cNvPr>
          <p:cNvSpPr>
            <a:spLocks noChangeArrowheads="1"/>
          </p:cNvSpPr>
          <p:nvPr/>
        </p:nvSpPr>
        <p:spPr bwMode="auto">
          <a:xfrm>
            <a:off x="1974850" y="4146550"/>
            <a:ext cx="434975"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53" name="Rectangle 20">
            <a:extLst>
              <a:ext uri="{FF2B5EF4-FFF2-40B4-BE49-F238E27FC236}">
                <a16:creationId xmlns:a16="http://schemas.microsoft.com/office/drawing/2014/main" id="{17637B5E-1038-4017-B3C7-625E9B0EB24F}"/>
              </a:ext>
            </a:extLst>
          </p:cNvPr>
          <p:cNvSpPr>
            <a:spLocks noChangeArrowheads="1"/>
          </p:cNvSpPr>
          <p:nvPr/>
        </p:nvSpPr>
        <p:spPr bwMode="auto">
          <a:xfrm>
            <a:off x="2409825" y="4146550"/>
            <a:ext cx="433388"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54" name="Rectangle 21">
            <a:extLst>
              <a:ext uri="{FF2B5EF4-FFF2-40B4-BE49-F238E27FC236}">
                <a16:creationId xmlns:a16="http://schemas.microsoft.com/office/drawing/2014/main" id="{91C29A7E-1072-495D-9F39-B240491423A9}"/>
              </a:ext>
            </a:extLst>
          </p:cNvPr>
          <p:cNvSpPr>
            <a:spLocks noChangeArrowheads="1"/>
          </p:cNvSpPr>
          <p:nvPr/>
        </p:nvSpPr>
        <p:spPr bwMode="auto">
          <a:xfrm>
            <a:off x="2843213" y="4146550"/>
            <a:ext cx="434975"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55" name="Rectangle 22">
            <a:extLst>
              <a:ext uri="{FF2B5EF4-FFF2-40B4-BE49-F238E27FC236}">
                <a16:creationId xmlns:a16="http://schemas.microsoft.com/office/drawing/2014/main" id="{7995D190-2C22-43EF-8A9E-63D19564E58A}"/>
              </a:ext>
            </a:extLst>
          </p:cNvPr>
          <p:cNvSpPr>
            <a:spLocks noChangeArrowheads="1"/>
          </p:cNvSpPr>
          <p:nvPr/>
        </p:nvSpPr>
        <p:spPr bwMode="auto">
          <a:xfrm>
            <a:off x="3278188" y="4146550"/>
            <a:ext cx="433387"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56" name="Rectangle 23">
            <a:extLst>
              <a:ext uri="{FF2B5EF4-FFF2-40B4-BE49-F238E27FC236}">
                <a16:creationId xmlns:a16="http://schemas.microsoft.com/office/drawing/2014/main" id="{3A814499-28FF-421D-99CE-6F96385D09B9}"/>
              </a:ext>
            </a:extLst>
          </p:cNvPr>
          <p:cNvSpPr>
            <a:spLocks noChangeArrowheads="1"/>
          </p:cNvSpPr>
          <p:nvPr/>
        </p:nvSpPr>
        <p:spPr bwMode="auto">
          <a:xfrm>
            <a:off x="1106488" y="4146550"/>
            <a:ext cx="434975"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57" name="Rectangle 24">
            <a:extLst>
              <a:ext uri="{FF2B5EF4-FFF2-40B4-BE49-F238E27FC236}">
                <a16:creationId xmlns:a16="http://schemas.microsoft.com/office/drawing/2014/main" id="{EF803DB3-BC8C-4586-AA4E-71AB970CA1A7}"/>
              </a:ext>
            </a:extLst>
          </p:cNvPr>
          <p:cNvSpPr>
            <a:spLocks noChangeArrowheads="1"/>
          </p:cNvSpPr>
          <p:nvPr/>
        </p:nvSpPr>
        <p:spPr bwMode="auto">
          <a:xfrm>
            <a:off x="1541463" y="4146550"/>
            <a:ext cx="433387"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58" name="Rectangle 25">
            <a:extLst>
              <a:ext uri="{FF2B5EF4-FFF2-40B4-BE49-F238E27FC236}">
                <a16:creationId xmlns:a16="http://schemas.microsoft.com/office/drawing/2014/main" id="{309BFB8A-E482-4CFA-98CA-6A188D3AAC32}"/>
              </a:ext>
            </a:extLst>
          </p:cNvPr>
          <p:cNvSpPr>
            <a:spLocks noChangeArrowheads="1"/>
          </p:cNvSpPr>
          <p:nvPr/>
        </p:nvSpPr>
        <p:spPr bwMode="auto">
          <a:xfrm>
            <a:off x="4581525" y="4146550"/>
            <a:ext cx="433388"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59" name="Rectangle 26">
            <a:extLst>
              <a:ext uri="{FF2B5EF4-FFF2-40B4-BE49-F238E27FC236}">
                <a16:creationId xmlns:a16="http://schemas.microsoft.com/office/drawing/2014/main" id="{4B54A974-252B-4681-962F-47E6EC8E9580}"/>
              </a:ext>
            </a:extLst>
          </p:cNvPr>
          <p:cNvSpPr>
            <a:spLocks noChangeArrowheads="1"/>
          </p:cNvSpPr>
          <p:nvPr/>
        </p:nvSpPr>
        <p:spPr bwMode="auto">
          <a:xfrm>
            <a:off x="6069013" y="4146550"/>
            <a:ext cx="434975"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a:t>
            </a:r>
          </a:p>
        </p:txBody>
      </p:sp>
      <p:sp>
        <p:nvSpPr>
          <p:cNvPr id="78860" name="Rectangle 27">
            <a:extLst>
              <a:ext uri="{FF2B5EF4-FFF2-40B4-BE49-F238E27FC236}">
                <a16:creationId xmlns:a16="http://schemas.microsoft.com/office/drawing/2014/main" id="{492A5385-A686-4D46-9099-12BB48EC238A}"/>
              </a:ext>
            </a:extLst>
          </p:cNvPr>
          <p:cNvSpPr>
            <a:spLocks noChangeArrowheads="1"/>
          </p:cNvSpPr>
          <p:nvPr/>
        </p:nvSpPr>
        <p:spPr bwMode="auto">
          <a:xfrm>
            <a:off x="3711575" y="4146550"/>
            <a:ext cx="434975"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61" name="Rectangle 28">
            <a:extLst>
              <a:ext uri="{FF2B5EF4-FFF2-40B4-BE49-F238E27FC236}">
                <a16:creationId xmlns:a16="http://schemas.microsoft.com/office/drawing/2014/main" id="{B2BF2622-970E-4D78-92AD-977022E0DC90}"/>
              </a:ext>
            </a:extLst>
          </p:cNvPr>
          <p:cNvSpPr>
            <a:spLocks noChangeArrowheads="1"/>
          </p:cNvSpPr>
          <p:nvPr/>
        </p:nvSpPr>
        <p:spPr bwMode="auto">
          <a:xfrm>
            <a:off x="4146550" y="4146550"/>
            <a:ext cx="434975"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62" name="Rectangle 29">
            <a:extLst>
              <a:ext uri="{FF2B5EF4-FFF2-40B4-BE49-F238E27FC236}">
                <a16:creationId xmlns:a16="http://schemas.microsoft.com/office/drawing/2014/main" id="{EF8A76F5-F2B5-461E-8DFE-A0FA50977A8B}"/>
              </a:ext>
            </a:extLst>
          </p:cNvPr>
          <p:cNvSpPr>
            <a:spLocks noChangeArrowheads="1"/>
          </p:cNvSpPr>
          <p:nvPr/>
        </p:nvSpPr>
        <p:spPr bwMode="auto">
          <a:xfrm>
            <a:off x="5014913" y="4146550"/>
            <a:ext cx="434975"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63" name="Rectangle 30">
            <a:extLst>
              <a:ext uri="{FF2B5EF4-FFF2-40B4-BE49-F238E27FC236}">
                <a16:creationId xmlns:a16="http://schemas.microsoft.com/office/drawing/2014/main" id="{AC90F468-76AD-4057-A2B3-1ACB4CA21787}"/>
              </a:ext>
            </a:extLst>
          </p:cNvPr>
          <p:cNvSpPr>
            <a:spLocks noChangeArrowheads="1"/>
          </p:cNvSpPr>
          <p:nvPr/>
        </p:nvSpPr>
        <p:spPr bwMode="auto">
          <a:xfrm>
            <a:off x="5883275" y="4146550"/>
            <a:ext cx="434975"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64" name="Rectangle 31">
            <a:extLst>
              <a:ext uri="{FF2B5EF4-FFF2-40B4-BE49-F238E27FC236}">
                <a16:creationId xmlns:a16="http://schemas.microsoft.com/office/drawing/2014/main" id="{128221FC-F5CC-4692-A4A8-6C92CCE0538C}"/>
              </a:ext>
            </a:extLst>
          </p:cNvPr>
          <p:cNvSpPr>
            <a:spLocks noChangeArrowheads="1"/>
          </p:cNvSpPr>
          <p:nvPr/>
        </p:nvSpPr>
        <p:spPr bwMode="auto">
          <a:xfrm>
            <a:off x="7186613" y="4146550"/>
            <a:ext cx="433387"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65" name="Rectangle 32">
            <a:extLst>
              <a:ext uri="{FF2B5EF4-FFF2-40B4-BE49-F238E27FC236}">
                <a16:creationId xmlns:a16="http://schemas.microsoft.com/office/drawing/2014/main" id="{8D2DC3D6-3510-4B24-A834-F0C26BA0716B}"/>
              </a:ext>
            </a:extLst>
          </p:cNvPr>
          <p:cNvSpPr>
            <a:spLocks noChangeArrowheads="1"/>
          </p:cNvSpPr>
          <p:nvPr/>
        </p:nvSpPr>
        <p:spPr bwMode="auto">
          <a:xfrm>
            <a:off x="7620000" y="4146550"/>
            <a:ext cx="434975"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8866" name="Rectangle 33">
            <a:extLst>
              <a:ext uri="{FF2B5EF4-FFF2-40B4-BE49-F238E27FC236}">
                <a16:creationId xmlns:a16="http://schemas.microsoft.com/office/drawing/2014/main" id="{665F60F8-35F2-4756-B7FA-EEA48A4394F9}"/>
              </a:ext>
            </a:extLst>
          </p:cNvPr>
          <p:cNvSpPr>
            <a:spLocks noChangeArrowheads="1"/>
          </p:cNvSpPr>
          <p:nvPr/>
        </p:nvSpPr>
        <p:spPr bwMode="auto">
          <a:xfrm>
            <a:off x="6318250" y="4146550"/>
            <a:ext cx="433388"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67" name="Rectangle 34">
            <a:extLst>
              <a:ext uri="{FF2B5EF4-FFF2-40B4-BE49-F238E27FC236}">
                <a16:creationId xmlns:a16="http://schemas.microsoft.com/office/drawing/2014/main" id="{AA5D1727-D94D-4AF3-85B0-CF893868105C}"/>
              </a:ext>
            </a:extLst>
          </p:cNvPr>
          <p:cNvSpPr>
            <a:spLocks noChangeArrowheads="1"/>
          </p:cNvSpPr>
          <p:nvPr/>
        </p:nvSpPr>
        <p:spPr bwMode="auto">
          <a:xfrm>
            <a:off x="6751638" y="4146550"/>
            <a:ext cx="434975"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68" name="Rectangle 35">
            <a:extLst>
              <a:ext uri="{FF2B5EF4-FFF2-40B4-BE49-F238E27FC236}">
                <a16:creationId xmlns:a16="http://schemas.microsoft.com/office/drawing/2014/main" id="{6A10FCE4-DC35-430B-A7BA-6D40DEFC5C08}"/>
              </a:ext>
            </a:extLst>
          </p:cNvPr>
          <p:cNvSpPr>
            <a:spLocks noChangeArrowheads="1"/>
          </p:cNvSpPr>
          <p:nvPr/>
        </p:nvSpPr>
        <p:spPr bwMode="auto">
          <a:xfrm>
            <a:off x="5449888" y="4146550"/>
            <a:ext cx="433387"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69" name="Rectangle 36">
            <a:extLst>
              <a:ext uri="{FF2B5EF4-FFF2-40B4-BE49-F238E27FC236}">
                <a16:creationId xmlns:a16="http://schemas.microsoft.com/office/drawing/2014/main" id="{F2642ACC-650D-40AE-AF48-3AC19AB405F0}"/>
              </a:ext>
            </a:extLst>
          </p:cNvPr>
          <p:cNvSpPr>
            <a:spLocks noChangeArrowheads="1"/>
          </p:cNvSpPr>
          <p:nvPr/>
        </p:nvSpPr>
        <p:spPr bwMode="auto">
          <a:xfrm>
            <a:off x="1106488" y="4457700"/>
            <a:ext cx="1736725" cy="309563"/>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r>
              <a:rPr kumimoji="0" lang="en-US" altLang="zh-TW" b="1" baseline="-25000">
                <a:latin typeface="Courier New" panose="02070309020205020404" pitchFamily="49" charset="0"/>
                <a:ea typeface="新細明體" panose="02020500000000000000" pitchFamily="18" charset="-120"/>
              </a:rPr>
              <a:t>16</a:t>
            </a:r>
            <a:endParaRPr kumimoji="0" lang="en-US" altLang="zh-TW" b="1">
              <a:latin typeface="Courier New" panose="02070309020205020404" pitchFamily="49" charset="0"/>
              <a:ea typeface="新細明體" panose="02020500000000000000" pitchFamily="18" charset="-120"/>
            </a:endParaRPr>
          </a:p>
        </p:txBody>
      </p:sp>
      <p:sp>
        <p:nvSpPr>
          <p:cNvPr id="78870" name="Rectangle 37">
            <a:extLst>
              <a:ext uri="{FF2B5EF4-FFF2-40B4-BE49-F238E27FC236}">
                <a16:creationId xmlns:a16="http://schemas.microsoft.com/office/drawing/2014/main" id="{682CB2DE-8B70-496D-8CA5-F5D983CF297E}"/>
              </a:ext>
            </a:extLst>
          </p:cNvPr>
          <p:cNvSpPr>
            <a:spLocks noChangeArrowheads="1"/>
          </p:cNvSpPr>
          <p:nvPr/>
        </p:nvSpPr>
        <p:spPr bwMode="auto">
          <a:xfrm>
            <a:off x="2843213" y="4457700"/>
            <a:ext cx="1738312" cy="309563"/>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r>
              <a:rPr kumimoji="0" lang="en-US" altLang="zh-TW" b="1" baseline="-25000">
                <a:latin typeface="Courier New" panose="02070309020205020404" pitchFamily="49" charset="0"/>
                <a:ea typeface="新細明體" panose="02020500000000000000" pitchFamily="18" charset="-120"/>
              </a:rPr>
              <a:t>16</a:t>
            </a:r>
          </a:p>
        </p:txBody>
      </p:sp>
      <p:sp>
        <p:nvSpPr>
          <p:cNvPr id="78871" name="Rectangle 38">
            <a:extLst>
              <a:ext uri="{FF2B5EF4-FFF2-40B4-BE49-F238E27FC236}">
                <a16:creationId xmlns:a16="http://schemas.microsoft.com/office/drawing/2014/main" id="{4DFB5ACC-1115-4AD8-AFEC-BB7858E2C9BC}"/>
              </a:ext>
            </a:extLst>
          </p:cNvPr>
          <p:cNvSpPr>
            <a:spLocks noChangeArrowheads="1"/>
          </p:cNvSpPr>
          <p:nvPr/>
        </p:nvSpPr>
        <p:spPr bwMode="auto">
          <a:xfrm>
            <a:off x="4581525" y="4457700"/>
            <a:ext cx="1736725" cy="309563"/>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r>
              <a:rPr kumimoji="0" lang="en-US" altLang="zh-TW" b="1" baseline="-25000">
                <a:latin typeface="Courier New" panose="02070309020205020404" pitchFamily="49" charset="0"/>
                <a:ea typeface="新細明體" panose="02020500000000000000" pitchFamily="18" charset="-120"/>
              </a:rPr>
              <a:t>16</a:t>
            </a:r>
          </a:p>
        </p:txBody>
      </p:sp>
      <p:sp>
        <p:nvSpPr>
          <p:cNvPr id="78872" name="Rectangle 39">
            <a:extLst>
              <a:ext uri="{FF2B5EF4-FFF2-40B4-BE49-F238E27FC236}">
                <a16:creationId xmlns:a16="http://schemas.microsoft.com/office/drawing/2014/main" id="{44ACBC00-0656-4848-BA22-471DE060C025}"/>
              </a:ext>
            </a:extLst>
          </p:cNvPr>
          <p:cNvSpPr>
            <a:spLocks noChangeArrowheads="1"/>
          </p:cNvSpPr>
          <p:nvPr/>
        </p:nvSpPr>
        <p:spPr bwMode="auto">
          <a:xfrm>
            <a:off x="6318250" y="4457700"/>
            <a:ext cx="1736725" cy="309563"/>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r>
              <a:rPr kumimoji="0" lang="en-US" altLang="zh-TW" b="1" baseline="-25000">
                <a:latin typeface="Courier New" panose="02070309020205020404" pitchFamily="49" charset="0"/>
                <a:ea typeface="新細明體" panose="02020500000000000000" pitchFamily="18" charset="-120"/>
              </a:rPr>
              <a:t>16</a:t>
            </a:r>
          </a:p>
        </p:txBody>
      </p:sp>
      <p:sp>
        <p:nvSpPr>
          <p:cNvPr id="78873" name="Rectangle 40">
            <a:extLst>
              <a:ext uri="{FF2B5EF4-FFF2-40B4-BE49-F238E27FC236}">
                <a16:creationId xmlns:a16="http://schemas.microsoft.com/office/drawing/2014/main" id="{51054E68-140D-4D29-AF66-859FD95DF9CA}"/>
              </a:ext>
            </a:extLst>
          </p:cNvPr>
          <p:cNvSpPr>
            <a:spLocks noChangeArrowheads="1"/>
          </p:cNvSpPr>
          <p:nvPr/>
        </p:nvSpPr>
        <p:spPr bwMode="auto">
          <a:xfrm>
            <a:off x="1974850" y="5202238"/>
            <a:ext cx="434975"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74" name="Rectangle 41">
            <a:extLst>
              <a:ext uri="{FF2B5EF4-FFF2-40B4-BE49-F238E27FC236}">
                <a16:creationId xmlns:a16="http://schemas.microsoft.com/office/drawing/2014/main" id="{57BAC7F0-582B-4497-9341-4018450B56B1}"/>
              </a:ext>
            </a:extLst>
          </p:cNvPr>
          <p:cNvSpPr>
            <a:spLocks noChangeArrowheads="1"/>
          </p:cNvSpPr>
          <p:nvPr/>
        </p:nvSpPr>
        <p:spPr bwMode="auto">
          <a:xfrm>
            <a:off x="2409825" y="5202238"/>
            <a:ext cx="433388"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75" name="Rectangle 42">
            <a:extLst>
              <a:ext uri="{FF2B5EF4-FFF2-40B4-BE49-F238E27FC236}">
                <a16:creationId xmlns:a16="http://schemas.microsoft.com/office/drawing/2014/main" id="{588C4017-402B-4CD8-B58C-0D425DA5079E}"/>
              </a:ext>
            </a:extLst>
          </p:cNvPr>
          <p:cNvSpPr>
            <a:spLocks noChangeArrowheads="1"/>
          </p:cNvSpPr>
          <p:nvPr/>
        </p:nvSpPr>
        <p:spPr bwMode="auto">
          <a:xfrm>
            <a:off x="2843213" y="5202238"/>
            <a:ext cx="434975"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76" name="Rectangle 43">
            <a:extLst>
              <a:ext uri="{FF2B5EF4-FFF2-40B4-BE49-F238E27FC236}">
                <a16:creationId xmlns:a16="http://schemas.microsoft.com/office/drawing/2014/main" id="{9806DD91-4251-4907-BE6E-BDE072D1FA67}"/>
              </a:ext>
            </a:extLst>
          </p:cNvPr>
          <p:cNvSpPr>
            <a:spLocks noChangeArrowheads="1"/>
          </p:cNvSpPr>
          <p:nvPr/>
        </p:nvSpPr>
        <p:spPr bwMode="auto">
          <a:xfrm>
            <a:off x="3278188" y="5202238"/>
            <a:ext cx="434975"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77" name="Rectangle 44">
            <a:extLst>
              <a:ext uri="{FF2B5EF4-FFF2-40B4-BE49-F238E27FC236}">
                <a16:creationId xmlns:a16="http://schemas.microsoft.com/office/drawing/2014/main" id="{40CF5611-EBB2-4BBE-9732-C11F5F4D57FC}"/>
              </a:ext>
            </a:extLst>
          </p:cNvPr>
          <p:cNvSpPr>
            <a:spLocks noChangeArrowheads="1"/>
          </p:cNvSpPr>
          <p:nvPr/>
        </p:nvSpPr>
        <p:spPr bwMode="auto">
          <a:xfrm>
            <a:off x="1106488" y="5202238"/>
            <a:ext cx="434975"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78" name="Rectangle 45">
            <a:extLst>
              <a:ext uri="{FF2B5EF4-FFF2-40B4-BE49-F238E27FC236}">
                <a16:creationId xmlns:a16="http://schemas.microsoft.com/office/drawing/2014/main" id="{6BD893F3-193E-465B-99F9-1AC3EA67500D}"/>
              </a:ext>
            </a:extLst>
          </p:cNvPr>
          <p:cNvSpPr>
            <a:spLocks noChangeArrowheads="1"/>
          </p:cNvSpPr>
          <p:nvPr/>
        </p:nvSpPr>
        <p:spPr bwMode="auto">
          <a:xfrm>
            <a:off x="1541463" y="5202238"/>
            <a:ext cx="433387"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79" name="Rectangle 46">
            <a:extLst>
              <a:ext uri="{FF2B5EF4-FFF2-40B4-BE49-F238E27FC236}">
                <a16:creationId xmlns:a16="http://schemas.microsoft.com/office/drawing/2014/main" id="{537342D3-DF32-4E6A-AFC9-3C6F693CBC02}"/>
              </a:ext>
            </a:extLst>
          </p:cNvPr>
          <p:cNvSpPr>
            <a:spLocks noChangeArrowheads="1"/>
          </p:cNvSpPr>
          <p:nvPr/>
        </p:nvSpPr>
        <p:spPr bwMode="auto">
          <a:xfrm>
            <a:off x="4581525" y="5202238"/>
            <a:ext cx="433388"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80" name="Rectangle 47">
            <a:extLst>
              <a:ext uri="{FF2B5EF4-FFF2-40B4-BE49-F238E27FC236}">
                <a16:creationId xmlns:a16="http://schemas.microsoft.com/office/drawing/2014/main" id="{900E2942-3490-42B3-97AD-7F786D4CE6B5}"/>
              </a:ext>
            </a:extLst>
          </p:cNvPr>
          <p:cNvSpPr>
            <a:spLocks noChangeArrowheads="1"/>
          </p:cNvSpPr>
          <p:nvPr/>
        </p:nvSpPr>
        <p:spPr bwMode="auto">
          <a:xfrm>
            <a:off x="3713163" y="5202238"/>
            <a:ext cx="433387"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81" name="Rectangle 48">
            <a:extLst>
              <a:ext uri="{FF2B5EF4-FFF2-40B4-BE49-F238E27FC236}">
                <a16:creationId xmlns:a16="http://schemas.microsoft.com/office/drawing/2014/main" id="{F6469657-9862-4721-BC9F-D11C3B340E12}"/>
              </a:ext>
            </a:extLst>
          </p:cNvPr>
          <p:cNvSpPr>
            <a:spLocks noChangeArrowheads="1"/>
          </p:cNvSpPr>
          <p:nvPr/>
        </p:nvSpPr>
        <p:spPr bwMode="auto">
          <a:xfrm>
            <a:off x="4146550" y="5202238"/>
            <a:ext cx="434975"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82" name="Rectangle 49">
            <a:extLst>
              <a:ext uri="{FF2B5EF4-FFF2-40B4-BE49-F238E27FC236}">
                <a16:creationId xmlns:a16="http://schemas.microsoft.com/office/drawing/2014/main" id="{70252EC3-3709-4EC7-BE32-71795A105239}"/>
              </a:ext>
            </a:extLst>
          </p:cNvPr>
          <p:cNvSpPr>
            <a:spLocks noChangeArrowheads="1"/>
          </p:cNvSpPr>
          <p:nvPr/>
        </p:nvSpPr>
        <p:spPr bwMode="auto">
          <a:xfrm>
            <a:off x="5014913" y="5202238"/>
            <a:ext cx="434975"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83" name="Rectangle 50">
            <a:extLst>
              <a:ext uri="{FF2B5EF4-FFF2-40B4-BE49-F238E27FC236}">
                <a16:creationId xmlns:a16="http://schemas.microsoft.com/office/drawing/2014/main" id="{03231547-92CA-4CC4-BF8A-B5FAE6164B4F}"/>
              </a:ext>
            </a:extLst>
          </p:cNvPr>
          <p:cNvSpPr>
            <a:spLocks noChangeArrowheads="1"/>
          </p:cNvSpPr>
          <p:nvPr/>
        </p:nvSpPr>
        <p:spPr bwMode="auto">
          <a:xfrm>
            <a:off x="5884863" y="5202238"/>
            <a:ext cx="433387"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84" name="Rectangle 51">
            <a:extLst>
              <a:ext uri="{FF2B5EF4-FFF2-40B4-BE49-F238E27FC236}">
                <a16:creationId xmlns:a16="http://schemas.microsoft.com/office/drawing/2014/main" id="{E54C8AF5-1731-4C04-A8CD-B15EFF1ECEDA}"/>
              </a:ext>
            </a:extLst>
          </p:cNvPr>
          <p:cNvSpPr>
            <a:spLocks noChangeArrowheads="1"/>
          </p:cNvSpPr>
          <p:nvPr/>
        </p:nvSpPr>
        <p:spPr bwMode="auto">
          <a:xfrm>
            <a:off x="7186613" y="5202238"/>
            <a:ext cx="434975"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85" name="Rectangle 52">
            <a:extLst>
              <a:ext uri="{FF2B5EF4-FFF2-40B4-BE49-F238E27FC236}">
                <a16:creationId xmlns:a16="http://schemas.microsoft.com/office/drawing/2014/main" id="{DE47E5EE-89E5-447F-85DF-5F29FB0EB446}"/>
              </a:ext>
            </a:extLst>
          </p:cNvPr>
          <p:cNvSpPr>
            <a:spLocks noChangeArrowheads="1"/>
          </p:cNvSpPr>
          <p:nvPr/>
        </p:nvSpPr>
        <p:spPr bwMode="auto">
          <a:xfrm>
            <a:off x="7621588" y="5202238"/>
            <a:ext cx="433387"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86" name="Rectangle 53">
            <a:extLst>
              <a:ext uri="{FF2B5EF4-FFF2-40B4-BE49-F238E27FC236}">
                <a16:creationId xmlns:a16="http://schemas.microsoft.com/office/drawing/2014/main" id="{AFC5EE1E-3A53-44DC-85D7-F80AB2B3AE08}"/>
              </a:ext>
            </a:extLst>
          </p:cNvPr>
          <p:cNvSpPr>
            <a:spLocks noChangeArrowheads="1"/>
          </p:cNvSpPr>
          <p:nvPr/>
        </p:nvSpPr>
        <p:spPr bwMode="auto">
          <a:xfrm>
            <a:off x="6318250" y="5202238"/>
            <a:ext cx="434975"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87" name="Rectangle 54">
            <a:extLst>
              <a:ext uri="{FF2B5EF4-FFF2-40B4-BE49-F238E27FC236}">
                <a16:creationId xmlns:a16="http://schemas.microsoft.com/office/drawing/2014/main" id="{74390707-300D-4C77-BEC1-05FE7F169BDB}"/>
              </a:ext>
            </a:extLst>
          </p:cNvPr>
          <p:cNvSpPr>
            <a:spLocks noChangeArrowheads="1"/>
          </p:cNvSpPr>
          <p:nvPr/>
        </p:nvSpPr>
        <p:spPr bwMode="auto">
          <a:xfrm>
            <a:off x="6753225" y="5202238"/>
            <a:ext cx="433388"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88" name="Rectangle 55">
            <a:extLst>
              <a:ext uri="{FF2B5EF4-FFF2-40B4-BE49-F238E27FC236}">
                <a16:creationId xmlns:a16="http://schemas.microsoft.com/office/drawing/2014/main" id="{EEBA89EA-A679-4410-954D-922AE21AACBE}"/>
              </a:ext>
            </a:extLst>
          </p:cNvPr>
          <p:cNvSpPr>
            <a:spLocks noChangeArrowheads="1"/>
          </p:cNvSpPr>
          <p:nvPr/>
        </p:nvSpPr>
        <p:spPr bwMode="auto">
          <a:xfrm>
            <a:off x="5449888" y="5202238"/>
            <a:ext cx="434975"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89" name="Rectangle 56">
            <a:extLst>
              <a:ext uri="{FF2B5EF4-FFF2-40B4-BE49-F238E27FC236}">
                <a16:creationId xmlns:a16="http://schemas.microsoft.com/office/drawing/2014/main" id="{2F0B25CB-91B7-4D59-9FDA-539FE5BA4571}"/>
              </a:ext>
            </a:extLst>
          </p:cNvPr>
          <p:cNvSpPr>
            <a:spLocks noChangeArrowheads="1"/>
          </p:cNvSpPr>
          <p:nvPr/>
        </p:nvSpPr>
        <p:spPr bwMode="auto">
          <a:xfrm>
            <a:off x="1106488" y="5511800"/>
            <a:ext cx="1736725"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r>
              <a:rPr kumimoji="0" lang="en-US" altLang="zh-TW" b="1" baseline="-25000">
                <a:latin typeface="Courier New" panose="02070309020205020404" pitchFamily="49" charset="0"/>
                <a:ea typeface="新細明體" panose="02020500000000000000" pitchFamily="18" charset="-120"/>
              </a:rPr>
              <a:t>16</a:t>
            </a:r>
            <a:endParaRPr kumimoji="0" lang="en-US" altLang="zh-TW" b="1">
              <a:latin typeface="Courier New" panose="02070309020205020404" pitchFamily="49" charset="0"/>
              <a:ea typeface="新細明體" panose="02020500000000000000" pitchFamily="18" charset="-120"/>
            </a:endParaRPr>
          </a:p>
        </p:txBody>
      </p:sp>
      <p:sp>
        <p:nvSpPr>
          <p:cNvPr id="78890" name="Rectangle 57">
            <a:extLst>
              <a:ext uri="{FF2B5EF4-FFF2-40B4-BE49-F238E27FC236}">
                <a16:creationId xmlns:a16="http://schemas.microsoft.com/office/drawing/2014/main" id="{96C592DA-88AE-432A-AAC9-096762C6CD38}"/>
              </a:ext>
            </a:extLst>
          </p:cNvPr>
          <p:cNvSpPr>
            <a:spLocks noChangeArrowheads="1"/>
          </p:cNvSpPr>
          <p:nvPr/>
        </p:nvSpPr>
        <p:spPr bwMode="auto">
          <a:xfrm>
            <a:off x="2843213" y="5511800"/>
            <a:ext cx="1738312"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r>
              <a:rPr kumimoji="0" lang="en-US" altLang="zh-TW" b="1" baseline="-25000">
                <a:latin typeface="Courier New" panose="02070309020205020404" pitchFamily="49" charset="0"/>
                <a:ea typeface="新細明體" panose="02020500000000000000" pitchFamily="18" charset="-120"/>
              </a:rPr>
              <a:t>16</a:t>
            </a:r>
          </a:p>
        </p:txBody>
      </p:sp>
      <p:sp>
        <p:nvSpPr>
          <p:cNvPr id="78891" name="Rectangle 58">
            <a:extLst>
              <a:ext uri="{FF2B5EF4-FFF2-40B4-BE49-F238E27FC236}">
                <a16:creationId xmlns:a16="http://schemas.microsoft.com/office/drawing/2014/main" id="{D7932A33-492A-433C-8F10-956442C02F5F}"/>
              </a:ext>
            </a:extLst>
          </p:cNvPr>
          <p:cNvSpPr>
            <a:spLocks noChangeArrowheads="1"/>
          </p:cNvSpPr>
          <p:nvPr/>
        </p:nvSpPr>
        <p:spPr bwMode="auto">
          <a:xfrm>
            <a:off x="4581525" y="5511800"/>
            <a:ext cx="1736725"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r>
              <a:rPr kumimoji="0" lang="en-US" altLang="zh-TW" b="1" baseline="-25000">
                <a:latin typeface="Courier New" panose="02070309020205020404" pitchFamily="49" charset="0"/>
                <a:ea typeface="新細明體" panose="02020500000000000000" pitchFamily="18" charset="-120"/>
              </a:rPr>
              <a:t>16</a:t>
            </a:r>
          </a:p>
        </p:txBody>
      </p:sp>
      <p:sp>
        <p:nvSpPr>
          <p:cNvPr id="78892" name="Rectangle 59">
            <a:extLst>
              <a:ext uri="{FF2B5EF4-FFF2-40B4-BE49-F238E27FC236}">
                <a16:creationId xmlns:a16="http://schemas.microsoft.com/office/drawing/2014/main" id="{46BF0CF8-BF43-428E-9AE1-2DF7597CB3C0}"/>
              </a:ext>
            </a:extLst>
          </p:cNvPr>
          <p:cNvSpPr>
            <a:spLocks noChangeArrowheads="1"/>
          </p:cNvSpPr>
          <p:nvPr/>
        </p:nvSpPr>
        <p:spPr bwMode="auto">
          <a:xfrm>
            <a:off x="6318250" y="5511800"/>
            <a:ext cx="1736725"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r>
              <a:rPr kumimoji="0" lang="en-US" altLang="zh-TW" b="1" baseline="-25000">
                <a:latin typeface="Courier New" panose="02070309020205020404" pitchFamily="49" charset="0"/>
                <a:ea typeface="新細明體" panose="02020500000000000000" pitchFamily="18" charset="-120"/>
              </a:rPr>
              <a:t>16</a:t>
            </a:r>
          </a:p>
        </p:txBody>
      </p:sp>
      <p:sp>
        <p:nvSpPr>
          <p:cNvPr id="78893" name="Rectangle 60">
            <a:extLst>
              <a:ext uri="{FF2B5EF4-FFF2-40B4-BE49-F238E27FC236}">
                <a16:creationId xmlns:a16="http://schemas.microsoft.com/office/drawing/2014/main" id="{65BD6454-D739-469A-8D54-AD7221DA9BCF}"/>
              </a:ext>
            </a:extLst>
          </p:cNvPr>
          <p:cNvSpPr>
            <a:spLocks noChangeArrowheads="1"/>
          </p:cNvSpPr>
          <p:nvPr/>
        </p:nvSpPr>
        <p:spPr bwMode="auto">
          <a:xfrm>
            <a:off x="1974850" y="2906713"/>
            <a:ext cx="434975"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94" name="Rectangle 61">
            <a:extLst>
              <a:ext uri="{FF2B5EF4-FFF2-40B4-BE49-F238E27FC236}">
                <a16:creationId xmlns:a16="http://schemas.microsoft.com/office/drawing/2014/main" id="{38F0ED04-316A-4F89-BD59-5A245F2BF85A}"/>
              </a:ext>
            </a:extLst>
          </p:cNvPr>
          <p:cNvSpPr>
            <a:spLocks noChangeArrowheads="1"/>
          </p:cNvSpPr>
          <p:nvPr/>
        </p:nvSpPr>
        <p:spPr bwMode="auto">
          <a:xfrm>
            <a:off x="2409825" y="2906713"/>
            <a:ext cx="433388"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95" name="Rectangle 62">
            <a:extLst>
              <a:ext uri="{FF2B5EF4-FFF2-40B4-BE49-F238E27FC236}">
                <a16:creationId xmlns:a16="http://schemas.microsoft.com/office/drawing/2014/main" id="{9598DC51-700C-4B8A-9DF5-8CD70F1D8C5E}"/>
              </a:ext>
            </a:extLst>
          </p:cNvPr>
          <p:cNvSpPr>
            <a:spLocks noChangeArrowheads="1"/>
          </p:cNvSpPr>
          <p:nvPr/>
        </p:nvSpPr>
        <p:spPr bwMode="auto">
          <a:xfrm>
            <a:off x="2843213" y="2906713"/>
            <a:ext cx="434975"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96" name="Rectangle 63">
            <a:extLst>
              <a:ext uri="{FF2B5EF4-FFF2-40B4-BE49-F238E27FC236}">
                <a16:creationId xmlns:a16="http://schemas.microsoft.com/office/drawing/2014/main" id="{56D8FFF2-D7FF-4502-BF13-98CB9972DB9C}"/>
              </a:ext>
            </a:extLst>
          </p:cNvPr>
          <p:cNvSpPr>
            <a:spLocks noChangeArrowheads="1"/>
          </p:cNvSpPr>
          <p:nvPr/>
        </p:nvSpPr>
        <p:spPr bwMode="auto">
          <a:xfrm>
            <a:off x="3278188" y="2906713"/>
            <a:ext cx="433387"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97" name="Rectangle 64">
            <a:extLst>
              <a:ext uri="{FF2B5EF4-FFF2-40B4-BE49-F238E27FC236}">
                <a16:creationId xmlns:a16="http://schemas.microsoft.com/office/drawing/2014/main" id="{2D6DAD59-7436-41EA-B974-6A5F4DF6D56C}"/>
              </a:ext>
            </a:extLst>
          </p:cNvPr>
          <p:cNvSpPr>
            <a:spLocks noChangeArrowheads="1"/>
          </p:cNvSpPr>
          <p:nvPr/>
        </p:nvSpPr>
        <p:spPr bwMode="auto">
          <a:xfrm>
            <a:off x="1106488" y="2906713"/>
            <a:ext cx="434975"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98" name="Rectangle 65">
            <a:extLst>
              <a:ext uri="{FF2B5EF4-FFF2-40B4-BE49-F238E27FC236}">
                <a16:creationId xmlns:a16="http://schemas.microsoft.com/office/drawing/2014/main" id="{61430962-E8DD-4898-87FD-CA0AF17E6F1F}"/>
              </a:ext>
            </a:extLst>
          </p:cNvPr>
          <p:cNvSpPr>
            <a:spLocks noChangeArrowheads="1"/>
          </p:cNvSpPr>
          <p:nvPr/>
        </p:nvSpPr>
        <p:spPr bwMode="auto">
          <a:xfrm>
            <a:off x="1541463" y="2906713"/>
            <a:ext cx="433387"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899" name="Rectangle 66">
            <a:extLst>
              <a:ext uri="{FF2B5EF4-FFF2-40B4-BE49-F238E27FC236}">
                <a16:creationId xmlns:a16="http://schemas.microsoft.com/office/drawing/2014/main" id="{683FE967-4819-4D3D-8A7D-BDF1B51F6382}"/>
              </a:ext>
            </a:extLst>
          </p:cNvPr>
          <p:cNvSpPr>
            <a:spLocks noChangeArrowheads="1"/>
          </p:cNvSpPr>
          <p:nvPr/>
        </p:nvSpPr>
        <p:spPr bwMode="auto">
          <a:xfrm>
            <a:off x="4581525" y="2906713"/>
            <a:ext cx="433388"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900" name="Rectangle 67">
            <a:extLst>
              <a:ext uri="{FF2B5EF4-FFF2-40B4-BE49-F238E27FC236}">
                <a16:creationId xmlns:a16="http://schemas.microsoft.com/office/drawing/2014/main" id="{07E1A0B1-AA3C-45A5-B11D-B913B0969AA9}"/>
              </a:ext>
            </a:extLst>
          </p:cNvPr>
          <p:cNvSpPr>
            <a:spLocks noChangeArrowheads="1"/>
          </p:cNvSpPr>
          <p:nvPr/>
        </p:nvSpPr>
        <p:spPr bwMode="auto">
          <a:xfrm>
            <a:off x="6069013" y="2906713"/>
            <a:ext cx="434975"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a:t>
            </a:r>
          </a:p>
        </p:txBody>
      </p:sp>
      <p:sp>
        <p:nvSpPr>
          <p:cNvPr id="78901" name="Rectangle 68">
            <a:extLst>
              <a:ext uri="{FF2B5EF4-FFF2-40B4-BE49-F238E27FC236}">
                <a16:creationId xmlns:a16="http://schemas.microsoft.com/office/drawing/2014/main" id="{5D8D647A-5FC5-4BEC-9C94-C6FAE14E90D8}"/>
              </a:ext>
            </a:extLst>
          </p:cNvPr>
          <p:cNvSpPr>
            <a:spLocks noChangeArrowheads="1"/>
          </p:cNvSpPr>
          <p:nvPr/>
        </p:nvSpPr>
        <p:spPr bwMode="auto">
          <a:xfrm>
            <a:off x="3711575" y="2906713"/>
            <a:ext cx="434975"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902" name="Rectangle 69">
            <a:extLst>
              <a:ext uri="{FF2B5EF4-FFF2-40B4-BE49-F238E27FC236}">
                <a16:creationId xmlns:a16="http://schemas.microsoft.com/office/drawing/2014/main" id="{800FB93D-97C8-49AB-8757-EA6651F74DE8}"/>
              </a:ext>
            </a:extLst>
          </p:cNvPr>
          <p:cNvSpPr>
            <a:spLocks noChangeArrowheads="1"/>
          </p:cNvSpPr>
          <p:nvPr/>
        </p:nvSpPr>
        <p:spPr bwMode="auto">
          <a:xfrm>
            <a:off x="4146550" y="2906713"/>
            <a:ext cx="434975"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903" name="Rectangle 70">
            <a:extLst>
              <a:ext uri="{FF2B5EF4-FFF2-40B4-BE49-F238E27FC236}">
                <a16:creationId xmlns:a16="http://schemas.microsoft.com/office/drawing/2014/main" id="{ADD2AF1B-EA32-438F-BC04-63813A4BD855}"/>
              </a:ext>
            </a:extLst>
          </p:cNvPr>
          <p:cNvSpPr>
            <a:spLocks noChangeArrowheads="1"/>
          </p:cNvSpPr>
          <p:nvPr/>
        </p:nvSpPr>
        <p:spPr bwMode="auto">
          <a:xfrm>
            <a:off x="5014913" y="2906713"/>
            <a:ext cx="434975"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904" name="Rectangle 71">
            <a:extLst>
              <a:ext uri="{FF2B5EF4-FFF2-40B4-BE49-F238E27FC236}">
                <a16:creationId xmlns:a16="http://schemas.microsoft.com/office/drawing/2014/main" id="{93123722-7A98-4BF1-97EC-6F0133A5E007}"/>
              </a:ext>
            </a:extLst>
          </p:cNvPr>
          <p:cNvSpPr>
            <a:spLocks noChangeArrowheads="1"/>
          </p:cNvSpPr>
          <p:nvPr/>
        </p:nvSpPr>
        <p:spPr bwMode="auto">
          <a:xfrm>
            <a:off x="5883275" y="2906713"/>
            <a:ext cx="434975"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905" name="Rectangle 72">
            <a:extLst>
              <a:ext uri="{FF2B5EF4-FFF2-40B4-BE49-F238E27FC236}">
                <a16:creationId xmlns:a16="http://schemas.microsoft.com/office/drawing/2014/main" id="{A70081CF-B6FD-4959-8737-DAEF967A2FBD}"/>
              </a:ext>
            </a:extLst>
          </p:cNvPr>
          <p:cNvSpPr>
            <a:spLocks noChangeArrowheads="1"/>
          </p:cNvSpPr>
          <p:nvPr/>
        </p:nvSpPr>
        <p:spPr bwMode="auto">
          <a:xfrm>
            <a:off x="7186613" y="2906713"/>
            <a:ext cx="433387"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906" name="Rectangle 73">
            <a:extLst>
              <a:ext uri="{FF2B5EF4-FFF2-40B4-BE49-F238E27FC236}">
                <a16:creationId xmlns:a16="http://schemas.microsoft.com/office/drawing/2014/main" id="{D4A98633-E13F-4A43-854E-39081975288F}"/>
              </a:ext>
            </a:extLst>
          </p:cNvPr>
          <p:cNvSpPr>
            <a:spLocks noChangeArrowheads="1"/>
          </p:cNvSpPr>
          <p:nvPr/>
        </p:nvSpPr>
        <p:spPr bwMode="auto">
          <a:xfrm>
            <a:off x="7620000" y="2906713"/>
            <a:ext cx="434975"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907" name="Rectangle 74">
            <a:extLst>
              <a:ext uri="{FF2B5EF4-FFF2-40B4-BE49-F238E27FC236}">
                <a16:creationId xmlns:a16="http://schemas.microsoft.com/office/drawing/2014/main" id="{C576D29C-E50B-4033-B466-B55E059AD664}"/>
              </a:ext>
            </a:extLst>
          </p:cNvPr>
          <p:cNvSpPr>
            <a:spLocks noChangeArrowheads="1"/>
          </p:cNvSpPr>
          <p:nvPr/>
        </p:nvSpPr>
        <p:spPr bwMode="auto">
          <a:xfrm>
            <a:off x="6318250" y="2906713"/>
            <a:ext cx="433388"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78908" name="Rectangle 75">
            <a:extLst>
              <a:ext uri="{FF2B5EF4-FFF2-40B4-BE49-F238E27FC236}">
                <a16:creationId xmlns:a16="http://schemas.microsoft.com/office/drawing/2014/main" id="{40189AF1-59A5-4B8D-BF13-CCA7140FCB2D}"/>
              </a:ext>
            </a:extLst>
          </p:cNvPr>
          <p:cNvSpPr>
            <a:spLocks noChangeArrowheads="1"/>
          </p:cNvSpPr>
          <p:nvPr/>
        </p:nvSpPr>
        <p:spPr bwMode="auto">
          <a:xfrm>
            <a:off x="6751638" y="2906713"/>
            <a:ext cx="434975"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8909" name="Rectangle 76">
            <a:extLst>
              <a:ext uri="{FF2B5EF4-FFF2-40B4-BE49-F238E27FC236}">
                <a16:creationId xmlns:a16="http://schemas.microsoft.com/office/drawing/2014/main" id="{619D8009-AC25-4AD8-B297-7DF94FDF3BEF}"/>
              </a:ext>
            </a:extLst>
          </p:cNvPr>
          <p:cNvSpPr>
            <a:spLocks noChangeArrowheads="1"/>
          </p:cNvSpPr>
          <p:nvPr/>
        </p:nvSpPr>
        <p:spPr bwMode="auto">
          <a:xfrm>
            <a:off x="5449888" y="2906713"/>
            <a:ext cx="433387"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78910" name="Rectangle 77">
            <a:extLst>
              <a:ext uri="{FF2B5EF4-FFF2-40B4-BE49-F238E27FC236}">
                <a16:creationId xmlns:a16="http://schemas.microsoft.com/office/drawing/2014/main" id="{31ECB78E-8DC5-4C5E-86DD-933A8A602288}"/>
              </a:ext>
            </a:extLst>
          </p:cNvPr>
          <p:cNvSpPr>
            <a:spLocks noChangeArrowheads="1"/>
          </p:cNvSpPr>
          <p:nvPr/>
        </p:nvSpPr>
        <p:spPr bwMode="auto">
          <a:xfrm>
            <a:off x="1106488" y="3217863"/>
            <a:ext cx="1736725"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r>
              <a:rPr kumimoji="0" lang="en-US" altLang="zh-TW" b="1" baseline="-25000">
                <a:latin typeface="Courier New" panose="02070309020205020404" pitchFamily="49" charset="0"/>
                <a:ea typeface="新細明體" panose="02020500000000000000" pitchFamily="18" charset="-120"/>
              </a:rPr>
              <a:t>16</a:t>
            </a:r>
            <a:endParaRPr kumimoji="0" lang="en-US" altLang="zh-TW" b="1">
              <a:latin typeface="Courier New" panose="02070309020205020404" pitchFamily="49" charset="0"/>
              <a:ea typeface="新細明體" panose="02020500000000000000" pitchFamily="18" charset="-120"/>
            </a:endParaRPr>
          </a:p>
        </p:txBody>
      </p:sp>
      <p:sp>
        <p:nvSpPr>
          <p:cNvPr id="78911" name="Rectangle 78">
            <a:extLst>
              <a:ext uri="{FF2B5EF4-FFF2-40B4-BE49-F238E27FC236}">
                <a16:creationId xmlns:a16="http://schemas.microsoft.com/office/drawing/2014/main" id="{3094EF5D-D430-4527-8434-5A27374564E6}"/>
              </a:ext>
            </a:extLst>
          </p:cNvPr>
          <p:cNvSpPr>
            <a:spLocks noChangeArrowheads="1"/>
          </p:cNvSpPr>
          <p:nvPr/>
        </p:nvSpPr>
        <p:spPr bwMode="auto">
          <a:xfrm>
            <a:off x="2843213" y="3217863"/>
            <a:ext cx="1738312"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r>
              <a:rPr kumimoji="0" lang="en-US" altLang="zh-TW" b="1" baseline="-25000">
                <a:latin typeface="Courier New" panose="02070309020205020404" pitchFamily="49" charset="0"/>
                <a:ea typeface="新細明體" panose="02020500000000000000" pitchFamily="18" charset="-120"/>
              </a:rPr>
              <a:t>16</a:t>
            </a:r>
          </a:p>
        </p:txBody>
      </p:sp>
      <p:sp>
        <p:nvSpPr>
          <p:cNvPr id="78912" name="Rectangle 79">
            <a:extLst>
              <a:ext uri="{FF2B5EF4-FFF2-40B4-BE49-F238E27FC236}">
                <a16:creationId xmlns:a16="http://schemas.microsoft.com/office/drawing/2014/main" id="{9A197F64-AACA-4D8D-A1F5-C70917FE95D8}"/>
              </a:ext>
            </a:extLst>
          </p:cNvPr>
          <p:cNvSpPr>
            <a:spLocks noChangeArrowheads="1"/>
          </p:cNvSpPr>
          <p:nvPr/>
        </p:nvSpPr>
        <p:spPr bwMode="auto">
          <a:xfrm>
            <a:off x="4581525" y="3217863"/>
            <a:ext cx="1736725"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2</a:t>
            </a:r>
            <a:r>
              <a:rPr kumimoji="0" lang="en-US" altLang="zh-TW" b="1" baseline="-25000">
                <a:latin typeface="Courier New" panose="02070309020205020404" pitchFamily="49" charset="0"/>
                <a:ea typeface="新細明體" panose="02020500000000000000" pitchFamily="18" charset="-120"/>
              </a:rPr>
              <a:t>16</a:t>
            </a:r>
          </a:p>
        </p:txBody>
      </p:sp>
      <p:sp>
        <p:nvSpPr>
          <p:cNvPr id="78913" name="Rectangle 80">
            <a:extLst>
              <a:ext uri="{FF2B5EF4-FFF2-40B4-BE49-F238E27FC236}">
                <a16:creationId xmlns:a16="http://schemas.microsoft.com/office/drawing/2014/main" id="{711C4930-F55C-424E-8A21-365988F3954B}"/>
              </a:ext>
            </a:extLst>
          </p:cNvPr>
          <p:cNvSpPr>
            <a:spLocks noChangeArrowheads="1"/>
          </p:cNvSpPr>
          <p:nvPr/>
        </p:nvSpPr>
        <p:spPr bwMode="auto">
          <a:xfrm>
            <a:off x="6318250" y="3217863"/>
            <a:ext cx="1736725"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4</a:t>
            </a:r>
            <a:r>
              <a:rPr kumimoji="0" lang="en-US" altLang="zh-TW" b="1" baseline="-25000">
                <a:latin typeface="Courier New" panose="02070309020205020404" pitchFamily="49" charset="0"/>
                <a:ea typeface="新細明體" panose="02020500000000000000" pitchFamily="18" charset="-120"/>
              </a:rPr>
              <a:t>16</a:t>
            </a:r>
          </a:p>
        </p:txBody>
      </p:sp>
      <p:sp>
        <p:nvSpPr>
          <p:cNvPr id="78914" name="Rectangle 81">
            <a:extLst>
              <a:ext uri="{FF2B5EF4-FFF2-40B4-BE49-F238E27FC236}">
                <a16:creationId xmlns:a16="http://schemas.microsoft.com/office/drawing/2014/main" id="{EFD7F9F8-7766-44A6-9122-82A956BC499F}"/>
              </a:ext>
            </a:extLst>
          </p:cNvPr>
          <p:cNvSpPr>
            <a:spLocks noChangeArrowheads="1"/>
          </p:cNvSpPr>
          <p:nvPr/>
        </p:nvSpPr>
        <p:spPr bwMode="auto">
          <a:xfrm>
            <a:off x="3713163" y="3713163"/>
            <a:ext cx="1736725"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800" b="1">
                <a:latin typeface="Courier New" panose="02070309020205020404" pitchFamily="49" charset="0"/>
                <a:ea typeface="新細明體" panose="02020500000000000000" pitchFamily="18" charset="-120"/>
              </a:rPr>
              <a:t>&amp;</a:t>
            </a:r>
          </a:p>
        </p:txBody>
      </p:sp>
      <p:sp>
        <p:nvSpPr>
          <p:cNvPr id="78915" name="Rectangle 82">
            <a:extLst>
              <a:ext uri="{FF2B5EF4-FFF2-40B4-BE49-F238E27FC236}">
                <a16:creationId xmlns:a16="http://schemas.microsoft.com/office/drawing/2014/main" id="{226E5F0E-32EA-4C38-83C4-3A7C4B30B7E1}"/>
              </a:ext>
            </a:extLst>
          </p:cNvPr>
          <p:cNvSpPr>
            <a:spLocks noChangeArrowheads="1"/>
          </p:cNvSpPr>
          <p:nvPr/>
        </p:nvSpPr>
        <p:spPr bwMode="auto">
          <a:xfrm>
            <a:off x="3713163" y="4829175"/>
            <a:ext cx="173672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800" b="1">
                <a:latin typeface="Courier New" panose="02070309020205020404" pitchFamily="49" charset="0"/>
                <a:ea typeface="新細明體" panose="02020500000000000000" pitchFamily="18" charset="-120"/>
              </a:rPr>
              <a:t>=</a:t>
            </a:r>
          </a:p>
        </p:txBody>
      </p:sp>
      <p:sp>
        <p:nvSpPr>
          <p:cNvPr id="78916" name="Rectangle 83">
            <a:extLst>
              <a:ext uri="{FF2B5EF4-FFF2-40B4-BE49-F238E27FC236}">
                <a16:creationId xmlns:a16="http://schemas.microsoft.com/office/drawing/2014/main" id="{A17E0AA9-9528-463D-9EB7-0D320BED5D41}"/>
              </a:ext>
            </a:extLst>
          </p:cNvPr>
          <p:cNvSpPr>
            <a:spLocks noChangeArrowheads="1"/>
          </p:cNvSpPr>
          <p:nvPr/>
        </p:nvSpPr>
        <p:spPr bwMode="auto">
          <a:xfrm>
            <a:off x="7589838" y="2724150"/>
            <a:ext cx="534987" cy="3225800"/>
          </a:xfrm>
          <a:prstGeom prst="rect">
            <a:avLst/>
          </a:prstGeom>
          <a:solidFill>
            <a:srgbClr val="003399">
              <a:alpha val="50195"/>
            </a:srgbClr>
          </a:solidFill>
          <a:ln w="1587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graphicFrame>
        <p:nvGraphicFramePr>
          <p:cNvPr id="523439" name="Group 175">
            <a:extLst>
              <a:ext uri="{FF2B5EF4-FFF2-40B4-BE49-F238E27FC236}">
                <a16:creationId xmlns:a16="http://schemas.microsoft.com/office/drawing/2014/main" id="{AD247F39-37DA-4967-BBE5-EC1E949B0311}"/>
              </a:ext>
            </a:extLst>
          </p:cNvPr>
          <p:cNvGraphicFramePr>
            <a:graphicFrameLocks noGrp="1"/>
          </p:cNvGraphicFramePr>
          <p:nvPr/>
        </p:nvGraphicFramePr>
        <p:xfrm>
          <a:off x="7007225" y="442913"/>
          <a:ext cx="1736725" cy="1981200"/>
        </p:xfrm>
        <a:graphic>
          <a:graphicData uri="http://schemas.openxmlformats.org/drawingml/2006/table">
            <a:tbl>
              <a:tblPr/>
              <a:tblGrid>
                <a:gridCol w="508000">
                  <a:extLst>
                    <a:ext uri="{9D8B030D-6E8A-4147-A177-3AD203B41FA5}">
                      <a16:colId xmlns:a16="http://schemas.microsoft.com/office/drawing/2014/main" val="20000"/>
                    </a:ext>
                  </a:extLst>
                </a:gridCol>
                <a:gridCol w="508000">
                  <a:extLst>
                    <a:ext uri="{9D8B030D-6E8A-4147-A177-3AD203B41FA5}">
                      <a16:colId xmlns:a16="http://schemas.microsoft.com/office/drawing/2014/main" val="20001"/>
                    </a:ext>
                  </a:extLst>
                </a:gridCol>
                <a:gridCol w="720725">
                  <a:extLst>
                    <a:ext uri="{9D8B030D-6E8A-4147-A177-3AD203B41FA5}">
                      <a16:colId xmlns:a16="http://schemas.microsoft.com/office/drawing/2014/main" val="20002"/>
                    </a:ext>
                  </a:extLst>
                </a:gridCol>
              </a:tblGrid>
              <a:tr h="327025">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0" i="1" u="none" strike="noStrike" cap="none" normalizeH="0" baseline="0">
                          <a:ln>
                            <a:noFill/>
                          </a:ln>
                          <a:solidFill>
                            <a:schemeClr val="bg1"/>
                          </a:solidFill>
                          <a:effectLst/>
                          <a:latin typeface="Comic Sans MS" panose="030F0702030302020204" pitchFamily="66" charset="0"/>
                          <a:ea typeface="新細明體" panose="02020500000000000000" pitchFamily="18" charset="-120"/>
                        </a:rPr>
                        <a:t>x</a:t>
                      </a:r>
                    </a:p>
                  </a:txBody>
                  <a:tcPr marL="182880" marR="182880" anchor="ctr" horzOverflow="overflow">
                    <a:lnL>
                      <a:noFill/>
                    </a:lnL>
                    <a:lnR w="6350" cap="flat" cmpd="sng" algn="ctr">
                      <a:solidFill>
                        <a:schemeClr val="bg1"/>
                      </a:solidFill>
                      <a:prstDash val="solid"/>
                      <a:round/>
                      <a:headEnd type="none" w="med" len="med"/>
                      <a:tailEnd type="none" w="med" len="med"/>
                    </a:lnR>
                    <a:lnT>
                      <a:noFill/>
                    </a:lnT>
                    <a:lnB w="6350" cap="flat" cmpd="sng" algn="ctr">
                      <a:solidFill>
                        <a:schemeClr val="bg1"/>
                      </a:solidFill>
                      <a:prstDash val="solid"/>
                      <a:round/>
                      <a:headEnd type="none" w="med" len="med"/>
                      <a:tailEnd type="none" w="med" len="med"/>
                    </a:lnB>
                    <a:lnTlToBr>
                      <a:noFill/>
                    </a:lnTlToBr>
                    <a:lnBlToTr>
                      <a:noFill/>
                    </a:lnBlToTr>
                    <a:solidFill>
                      <a:srgbClr val="666666"/>
                    </a:solid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0" i="1" u="none" strike="noStrike" cap="none" normalizeH="0" baseline="0">
                          <a:ln>
                            <a:noFill/>
                          </a:ln>
                          <a:solidFill>
                            <a:schemeClr val="bg1"/>
                          </a:solidFill>
                          <a:effectLst/>
                          <a:latin typeface="Comic Sans MS" panose="030F0702030302020204" pitchFamily="66" charset="0"/>
                          <a:ea typeface="新細明體" panose="02020500000000000000" pitchFamily="18" charset="-120"/>
                        </a:rPr>
                        <a:t>y</a:t>
                      </a:r>
                    </a:p>
                  </a:txBody>
                  <a:tcPr marL="182880" marR="182880"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a:noFill/>
                    </a:lnT>
                    <a:lnB w="6350" cap="flat" cmpd="sng" algn="ctr">
                      <a:solidFill>
                        <a:schemeClr val="bg1"/>
                      </a:solidFill>
                      <a:prstDash val="solid"/>
                      <a:round/>
                      <a:headEnd type="none" w="med" len="med"/>
                      <a:tailEnd type="none" w="med" len="med"/>
                    </a:lnB>
                    <a:lnTlToBr>
                      <a:noFill/>
                    </a:lnTlToBr>
                    <a:lnBlToTr>
                      <a:noFill/>
                    </a:lnBlToTr>
                    <a:solidFill>
                      <a:srgbClr val="666666"/>
                    </a:solid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1" u="none" strike="noStrike" cap="none" normalizeH="0" baseline="0">
                          <a:ln>
                            <a:noFill/>
                          </a:ln>
                          <a:solidFill>
                            <a:schemeClr val="bg1"/>
                          </a:solidFill>
                          <a:effectLst/>
                          <a:latin typeface="Comic Sans MS" panose="030F0702030302020204" pitchFamily="66" charset="0"/>
                          <a:ea typeface="新細明體" panose="02020500000000000000" pitchFamily="18" charset="-120"/>
                        </a:rPr>
                        <a:t>AND</a:t>
                      </a:r>
                    </a:p>
                  </a:txBody>
                  <a:tcPr anchor="ctr" horzOverflow="overflow">
                    <a:lnL w="6350" cap="flat" cmpd="sng" algn="ctr">
                      <a:solidFill>
                        <a:schemeClr val="bg1"/>
                      </a:solidFill>
                      <a:prstDash val="solid"/>
                      <a:round/>
                      <a:headEnd type="none" w="med" len="med"/>
                      <a:tailEnd type="none" w="med" len="med"/>
                    </a:lnL>
                    <a:lnR>
                      <a:noFill/>
                    </a:lnR>
                    <a:lnT>
                      <a:noFill/>
                    </a:lnT>
                    <a:lnB w="6350" cap="flat" cmpd="sng" algn="ctr">
                      <a:solidFill>
                        <a:schemeClr val="bg1"/>
                      </a:solidFill>
                      <a:prstDash val="solid"/>
                      <a:round/>
                      <a:headEnd type="none" w="med" len="med"/>
                      <a:tailEnd type="none" w="med" len="med"/>
                    </a:lnB>
                    <a:lnTlToBr>
                      <a:noFill/>
                    </a:lnTlToBr>
                    <a:lnBlToTr>
                      <a:noFill/>
                    </a:lnBlToTr>
                    <a:solidFill>
                      <a:srgbClr val="666666"/>
                    </a:solidFill>
                  </a:tcPr>
                </a:tc>
                <a:extLst>
                  <a:ext uri="{0D108BD9-81ED-4DB2-BD59-A6C34878D82A}">
                    <a16:rowId xmlns:a16="http://schemas.microsoft.com/office/drawing/2014/main" val="10000"/>
                  </a:ext>
                </a:extLst>
              </a:tr>
              <a:tr h="325438">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a:ln>
                            <a:noFill/>
                          </a:ln>
                          <a:solidFill>
                            <a:schemeClr val="tx1"/>
                          </a:solidFill>
                          <a:effectLst/>
                          <a:latin typeface="Comic Sans MS" panose="030F0702030302020204" pitchFamily="66" charset="0"/>
                          <a:ea typeface="新細明體" panose="02020500000000000000" pitchFamily="18" charset="-120"/>
                        </a:rPr>
                        <a:t>0</a:t>
                      </a:r>
                    </a:p>
                  </a:txBody>
                  <a:tcPr marL="182880" marR="182880" anchor="ctr" horzOverflow="overflow">
                    <a:lnL>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a:ln>
                            <a:noFill/>
                          </a:ln>
                          <a:solidFill>
                            <a:schemeClr val="tx1"/>
                          </a:solidFill>
                          <a:effectLst/>
                          <a:latin typeface="Comic Sans MS" panose="030F0702030302020204" pitchFamily="66" charset="0"/>
                          <a:ea typeface="新細明體" panose="02020500000000000000" pitchFamily="18" charset="-120"/>
                        </a:rPr>
                        <a:t>0</a:t>
                      </a:r>
                    </a:p>
                  </a:txBody>
                  <a:tcPr marL="182880" marR="182880"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a:ln>
                            <a:noFill/>
                          </a:ln>
                          <a:solidFill>
                            <a:schemeClr val="tx1"/>
                          </a:solidFill>
                          <a:effectLst/>
                          <a:latin typeface="Comic Sans MS" panose="030F0702030302020204" pitchFamily="66" charset="0"/>
                          <a:ea typeface="新細明體" panose="02020500000000000000" pitchFamily="18" charset="-120"/>
                        </a:rPr>
                        <a:t>0</a:t>
                      </a:r>
                    </a:p>
                  </a:txBody>
                  <a:tcPr marL="182880" marR="182880" anchor="ctr" horzOverflow="overflow">
                    <a:lnL w="6350" cap="flat" cmpd="sng" algn="ctr">
                      <a:solidFill>
                        <a:schemeClr val="bg1"/>
                      </a:solidFill>
                      <a:prstDash val="solid"/>
                      <a:round/>
                      <a:headEnd type="none" w="med" len="med"/>
                      <a:tailEnd type="none" w="med" len="med"/>
                    </a:lnL>
                    <a:lnR>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1"/>
                  </a:ext>
                </a:extLst>
              </a:tr>
              <a:tr h="325438">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a:ln>
                            <a:noFill/>
                          </a:ln>
                          <a:solidFill>
                            <a:schemeClr val="tx1"/>
                          </a:solidFill>
                          <a:effectLst/>
                          <a:latin typeface="Comic Sans MS" panose="030F0702030302020204" pitchFamily="66" charset="0"/>
                          <a:ea typeface="新細明體" panose="02020500000000000000" pitchFamily="18" charset="-120"/>
                        </a:rPr>
                        <a:t>0</a:t>
                      </a:r>
                    </a:p>
                  </a:txBody>
                  <a:tcPr marL="182880" marR="182880" anchor="ctr" horzOverflow="overflow">
                    <a:lnL>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a:ln>
                            <a:noFill/>
                          </a:ln>
                          <a:solidFill>
                            <a:schemeClr val="tx1"/>
                          </a:solidFill>
                          <a:effectLst/>
                          <a:latin typeface="Comic Sans MS" panose="030F0702030302020204" pitchFamily="66" charset="0"/>
                          <a:ea typeface="新細明體" panose="02020500000000000000" pitchFamily="18" charset="-120"/>
                        </a:rPr>
                        <a:t>1</a:t>
                      </a:r>
                    </a:p>
                  </a:txBody>
                  <a:tcPr marL="182880" marR="182880"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a:ln>
                            <a:noFill/>
                          </a:ln>
                          <a:solidFill>
                            <a:schemeClr val="tx1"/>
                          </a:solidFill>
                          <a:effectLst/>
                          <a:latin typeface="Comic Sans MS" panose="030F0702030302020204" pitchFamily="66" charset="0"/>
                          <a:ea typeface="新細明體" panose="02020500000000000000" pitchFamily="18" charset="-120"/>
                        </a:rPr>
                        <a:t>0</a:t>
                      </a:r>
                    </a:p>
                  </a:txBody>
                  <a:tcPr marL="182880" marR="182880" anchor="ctr" horzOverflow="overflow">
                    <a:lnL w="6350" cap="flat" cmpd="sng" algn="ctr">
                      <a:solidFill>
                        <a:schemeClr val="bg1"/>
                      </a:solidFill>
                      <a:prstDash val="solid"/>
                      <a:round/>
                      <a:headEnd type="none" w="med" len="med"/>
                      <a:tailEnd type="none" w="med" len="med"/>
                    </a:lnL>
                    <a:lnR>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2"/>
                  </a:ext>
                </a:extLst>
              </a:tr>
              <a:tr h="327025">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a:ln>
                            <a:noFill/>
                          </a:ln>
                          <a:solidFill>
                            <a:schemeClr val="tx1"/>
                          </a:solidFill>
                          <a:effectLst/>
                          <a:latin typeface="Comic Sans MS" panose="030F0702030302020204" pitchFamily="66" charset="0"/>
                          <a:ea typeface="新細明體" panose="02020500000000000000" pitchFamily="18" charset="-120"/>
                        </a:rPr>
                        <a:t>1</a:t>
                      </a:r>
                    </a:p>
                  </a:txBody>
                  <a:tcPr marL="182880" marR="182880" anchor="ctr" horzOverflow="overflow">
                    <a:lnL>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a:ln>
                            <a:noFill/>
                          </a:ln>
                          <a:solidFill>
                            <a:schemeClr val="tx1"/>
                          </a:solidFill>
                          <a:effectLst/>
                          <a:latin typeface="Comic Sans MS" panose="030F0702030302020204" pitchFamily="66" charset="0"/>
                          <a:ea typeface="新細明體" panose="02020500000000000000" pitchFamily="18" charset="-120"/>
                        </a:rPr>
                        <a:t>0</a:t>
                      </a:r>
                    </a:p>
                  </a:txBody>
                  <a:tcPr marL="182880" marR="182880"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a:ln>
                            <a:noFill/>
                          </a:ln>
                          <a:solidFill>
                            <a:schemeClr val="tx1"/>
                          </a:solidFill>
                          <a:effectLst/>
                          <a:latin typeface="Comic Sans MS" panose="030F0702030302020204" pitchFamily="66" charset="0"/>
                          <a:ea typeface="新細明體" panose="02020500000000000000" pitchFamily="18" charset="-120"/>
                        </a:rPr>
                        <a:t>0</a:t>
                      </a:r>
                    </a:p>
                  </a:txBody>
                  <a:tcPr marL="182880" marR="182880" anchor="ctr" horzOverflow="overflow">
                    <a:lnL w="6350" cap="flat" cmpd="sng" algn="ctr">
                      <a:solidFill>
                        <a:schemeClr val="bg1"/>
                      </a:solidFill>
                      <a:prstDash val="solid"/>
                      <a:round/>
                      <a:headEnd type="none" w="med" len="med"/>
                      <a:tailEnd type="none" w="med" len="med"/>
                    </a:lnL>
                    <a:lnR>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3"/>
                  </a:ext>
                </a:extLst>
              </a:tr>
              <a:tr h="327025">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a:ln>
                            <a:noFill/>
                          </a:ln>
                          <a:solidFill>
                            <a:schemeClr val="tx1"/>
                          </a:solidFill>
                          <a:effectLst/>
                          <a:latin typeface="Comic Sans MS" panose="030F0702030302020204" pitchFamily="66" charset="0"/>
                          <a:ea typeface="新細明體" panose="02020500000000000000" pitchFamily="18" charset="-120"/>
                        </a:rPr>
                        <a:t>1</a:t>
                      </a:r>
                    </a:p>
                  </a:txBody>
                  <a:tcPr marL="182880" marR="182880" anchor="ctr" horzOverflow="overflow">
                    <a:lnL>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a:noFill/>
                    </a:lnB>
                    <a:lnTlToBr>
                      <a:noFill/>
                    </a:lnTlToBr>
                    <a:lnBlToTr>
                      <a:noFill/>
                    </a:lnBlToTr>
                    <a:solidFill>
                      <a:schemeClr val="tx2"/>
                    </a:solid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a:ln>
                            <a:noFill/>
                          </a:ln>
                          <a:solidFill>
                            <a:schemeClr val="tx1"/>
                          </a:solidFill>
                          <a:effectLst/>
                          <a:latin typeface="Comic Sans MS" panose="030F0702030302020204" pitchFamily="66" charset="0"/>
                          <a:ea typeface="新細明體" panose="02020500000000000000" pitchFamily="18" charset="-120"/>
                        </a:rPr>
                        <a:t>1</a:t>
                      </a:r>
                    </a:p>
                  </a:txBody>
                  <a:tcPr marL="182880" marR="182880"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a:noFill/>
                    </a:lnB>
                    <a:lnTlToBr>
                      <a:noFill/>
                    </a:lnTlToBr>
                    <a:lnBlToTr>
                      <a:noFill/>
                    </a:lnBlToTr>
                    <a:solidFill>
                      <a:schemeClr val="tx2"/>
                    </a:solid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a:ln>
                            <a:noFill/>
                          </a:ln>
                          <a:solidFill>
                            <a:schemeClr val="tx1"/>
                          </a:solidFill>
                          <a:effectLst/>
                          <a:latin typeface="Comic Sans MS" panose="030F0702030302020204" pitchFamily="66" charset="0"/>
                          <a:ea typeface="新細明體" panose="02020500000000000000" pitchFamily="18" charset="-120"/>
                        </a:rPr>
                        <a:t>1</a:t>
                      </a:r>
                    </a:p>
                  </a:txBody>
                  <a:tcPr marL="182880" marR="182880" anchor="ctr" horzOverflow="overflow">
                    <a:lnL w="6350" cap="flat" cmpd="sng" algn="ctr">
                      <a:solidFill>
                        <a:schemeClr val="bg1"/>
                      </a:solidFill>
                      <a:prstDash val="solid"/>
                      <a:round/>
                      <a:headEnd type="none" w="med" len="med"/>
                      <a:tailEnd type="none" w="med" len="med"/>
                    </a:lnL>
                    <a:lnR>
                      <a:noFill/>
                    </a:lnR>
                    <a:lnT w="6350" cap="flat" cmpd="sng" algn="ctr">
                      <a:solidFill>
                        <a:schemeClr val="bg1"/>
                      </a:solidFill>
                      <a:prstDash val="solid"/>
                      <a:round/>
                      <a:headEnd type="none" w="med" len="med"/>
                      <a:tailEnd type="none" w="med" len="med"/>
                    </a:lnT>
                    <a:lnB>
                      <a:noFill/>
                    </a:lnB>
                    <a:lnTlToBr>
                      <a:noFill/>
                    </a:lnTlToBr>
                    <a:lnBlToTr>
                      <a:noFill/>
                    </a:lnBlToTr>
                    <a:solidFill>
                      <a:schemeClr val="tx2"/>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投影片編號版面配置區 3">
            <a:extLst>
              <a:ext uri="{FF2B5EF4-FFF2-40B4-BE49-F238E27FC236}">
                <a16:creationId xmlns:a16="http://schemas.microsoft.com/office/drawing/2014/main" id="{67456889-15BD-4487-B6D0-6D6D8036C94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76BE0D19-01F5-4E4E-BB25-F36494BF788D}" type="slidenum">
              <a:rPr lang="zh-TW" altLang="en-US" sz="800" smtClean="0"/>
              <a:pPr/>
              <a:t>33</a:t>
            </a:fld>
            <a:endParaRPr lang="en-US" altLang="zh-TW" sz="1400"/>
          </a:p>
        </p:txBody>
      </p:sp>
      <p:sp>
        <p:nvSpPr>
          <p:cNvPr id="80898" name="Rectangle 2">
            <a:extLst>
              <a:ext uri="{FF2B5EF4-FFF2-40B4-BE49-F238E27FC236}">
                <a16:creationId xmlns:a16="http://schemas.microsoft.com/office/drawing/2014/main" id="{98A364C8-8B66-4354-9981-DF66362827D7}"/>
              </a:ext>
            </a:extLst>
          </p:cNvPr>
          <p:cNvSpPr>
            <a:spLocks noGrp="1" noChangeArrowheads="1"/>
          </p:cNvSpPr>
          <p:nvPr>
            <p:ph type="title"/>
          </p:nvPr>
        </p:nvSpPr>
        <p:spPr/>
        <p:txBody>
          <a:bodyPr/>
          <a:lstStyle/>
          <a:p>
            <a:r>
              <a:rPr lang="en-US" altLang="zh-TW">
                <a:ea typeface="新細明體" panose="02020500000000000000" pitchFamily="18" charset="-120"/>
              </a:rPr>
              <a:t>Shifting and Masking</a:t>
            </a:r>
          </a:p>
        </p:txBody>
      </p:sp>
      <p:sp>
        <p:nvSpPr>
          <p:cNvPr id="80899" name="Rectangle 3">
            <a:extLst>
              <a:ext uri="{FF2B5EF4-FFF2-40B4-BE49-F238E27FC236}">
                <a16:creationId xmlns:a16="http://schemas.microsoft.com/office/drawing/2014/main" id="{415B4D3E-0B0D-48A3-988C-452370BB8F70}"/>
              </a:ext>
            </a:extLst>
          </p:cNvPr>
          <p:cNvSpPr>
            <a:spLocks noGrp="1" noChangeArrowheads="1"/>
          </p:cNvSpPr>
          <p:nvPr>
            <p:ph type="body" idx="1"/>
          </p:nvPr>
        </p:nvSpPr>
        <p:spPr>
          <a:xfrm>
            <a:off x="609600" y="914400"/>
            <a:ext cx="7602538" cy="3276600"/>
          </a:xfrm>
        </p:spPr>
        <p:txBody>
          <a:bodyPr/>
          <a:lstStyle/>
          <a:p>
            <a:pPr marL="0" indent="0"/>
            <a:r>
              <a:rPr lang="en-US" altLang="zh-TW">
                <a:ea typeface="新細明體" panose="02020500000000000000" pitchFamily="18" charset="-120"/>
              </a:rPr>
              <a:t>Shift and mask:  </a:t>
            </a:r>
            <a:r>
              <a:rPr lang="en-US" altLang="zh-TW">
                <a:solidFill>
                  <a:schemeClr val="tx1"/>
                </a:solidFill>
                <a:ea typeface="新細明體" panose="02020500000000000000" pitchFamily="18" charset="-120"/>
              </a:rPr>
              <a:t>get the 7</a:t>
            </a:r>
            <a:r>
              <a:rPr lang="en-US" altLang="zh-TW" baseline="30000">
                <a:solidFill>
                  <a:schemeClr val="tx1"/>
                </a:solidFill>
                <a:ea typeface="新細明體" panose="02020500000000000000" pitchFamily="18" charset="-120"/>
              </a:rPr>
              <a:t>th</a:t>
            </a:r>
            <a:r>
              <a:rPr lang="en-US" altLang="zh-TW">
                <a:solidFill>
                  <a:schemeClr val="tx1"/>
                </a:solidFill>
                <a:ea typeface="新細明體" panose="02020500000000000000" pitchFamily="18" charset="-120"/>
              </a:rPr>
              <a:t> bit of </a:t>
            </a:r>
            <a:r>
              <a:rPr lang="en-US" altLang="zh-TW" sz="2400" b="1">
                <a:solidFill>
                  <a:schemeClr val="tx1"/>
                </a:solidFill>
                <a:latin typeface="Courier New" panose="02070309020205020404" pitchFamily="49" charset="0"/>
                <a:ea typeface="新細明體" panose="02020500000000000000" pitchFamily="18" charset="-120"/>
              </a:rPr>
              <a:t>1234</a:t>
            </a:r>
            <a:r>
              <a:rPr lang="en-US" altLang="zh-TW">
                <a:solidFill>
                  <a:schemeClr val="tx1"/>
                </a:solidFill>
                <a:ea typeface="新細明體" panose="02020500000000000000" pitchFamily="18" charset="-120"/>
              </a:rPr>
              <a:t>.</a:t>
            </a:r>
          </a:p>
          <a:p>
            <a:pPr lvl="1"/>
            <a:r>
              <a:rPr lang="en-US" altLang="zh-TW">
                <a:ea typeface="新細明體" panose="02020500000000000000" pitchFamily="18" charset="-120"/>
              </a:rPr>
              <a:t>Compute </a:t>
            </a:r>
            <a:r>
              <a:rPr lang="en-US" altLang="zh-TW" sz="2000" b="1">
                <a:latin typeface="Courier New" panose="02070309020205020404" pitchFamily="49" charset="0"/>
                <a:ea typeface="新細明體" panose="02020500000000000000" pitchFamily="18" charset="-120"/>
              </a:rPr>
              <a:t>1234</a:t>
            </a:r>
            <a:r>
              <a:rPr lang="en-US" altLang="zh-TW" sz="2000" b="1" baseline="-25000">
                <a:latin typeface="Courier New" panose="02070309020205020404" pitchFamily="49" charset="0"/>
                <a:ea typeface="新細明體" panose="02020500000000000000" pitchFamily="18" charset="-120"/>
              </a:rPr>
              <a:t>16</a:t>
            </a:r>
            <a:r>
              <a:rPr lang="en-US" altLang="zh-TW" sz="2000" b="1">
                <a:latin typeface="Courier New" panose="02070309020205020404" pitchFamily="49" charset="0"/>
                <a:ea typeface="新細明體" panose="02020500000000000000" pitchFamily="18" charset="-120"/>
              </a:rPr>
              <a:t> &gt;&gt; 7</a:t>
            </a:r>
            <a:r>
              <a:rPr lang="en-US" altLang="zh-TW" sz="2000" b="1" baseline="-25000">
                <a:latin typeface="Courier New" panose="02070309020205020404" pitchFamily="49" charset="0"/>
                <a:ea typeface="新細明體" panose="02020500000000000000" pitchFamily="18" charset="-120"/>
              </a:rPr>
              <a:t>16</a:t>
            </a:r>
            <a:r>
              <a:rPr lang="en-US" altLang="zh-TW" sz="2000" b="1">
                <a:latin typeface="Courier New" panose="02070309020205020404" pitchFamily="49" charset="0"/>
                <a:ea typeface="新細明體" panose="02020500000000000000" pitchFamily="18" charset="-120"/>
              </a:rPr>
              <a:t> = 0024</a:t>
            </a:r>
            <a:r>
              <a:rPr lang="en-US" altLang="zh-TW" sz="2000" b="1" baseline="-25000">
                <a:latin typeface="Courier New" panose="02070309020205020404" pitchFamily="49" charset="0"/>
                <a:ea typeface="新細明體" panose="02020500000000000000" pitchFamily="18" charset="-120"/>
              </a:rPr>
              <a:t>16</a:t>
            </a:r>
            <a:r>
              <a:rPr lang="en-US" altLang="zh-TW">
                <a:ea typeface="新細明體" panose="02020500000000000000" pitchFamily="18" charset="-120"/>
              </a:rPr>
              <a:t>.</a:t>
            </a:r>
          </a:p>
          <a:p>
            <a:pPr lvl="1"/>
            <a:r>
              <a:rPr lang="en-US" altLang="zh-TW">
                <a:ea typeface="新細明體" panose="02020500000000000000" pitchFamily="18" charset="-120"/>
              </a:rPr>
              <a:t>Compute </a:t>
            </a:r>
            <a:r>
              <a:rPr lang="en-US" altLang="zh-TW" sz="2000" b="1">
                <a:latin typeface="Courier New" panose="02070309020205020404" pitchFamily="49" charset="0"/>
                <a:ea typeface="新細明體" panose="02020500000000000000" pitchFamily="18" charset="-120"/>
              </a:rPr>
              <a:t>0024</a:t>
            </a:r>
            <a:r>
              <a:rPr lang="en-US" altLang="zh-TW" sz="2000" b="1" baseline="-25000">
                <a:latin typeface="Courier New" panose="02070309020205020404" pitchFamily="49" charset="0"/>
                <a:ea typeface="新細明體" panose="02020500000000000000" pitchFamily="18" charset="-120"/>
              </a:rPr>
              <a:t>16</a:t>
            </a:r>
            <a:r>
              <a:rPr lang="en-US" altLang="zh-TW" sz="2000" b="1">
                <a:latin typeface="Courier New" panose="02070309020205020404" pitchFamily="49" charset="0"/>
                <a:ea typeface="新細明體" panose="02020500000000000000" pitchFamily="18" charset="-120"/>
              </a:rPr>
              <a:t> &amp;&amp; 1</a:t>
            </a:r>
            <a:r>
              <a:rPr lang="en-US" altLang="zh-TW" sz="2000" b="1" baseline="-25000">
                <a:latin typeface="Courier New" panose="02070309020205020404" pitchFamily="49" charset="0"/>
                <a:ea typeface="新細明體" panose="02020500000000000000" pitchFamily="18" charset="-120"/>
              </a:rPr>
              <a:t>16</a:t>
            </a:r>
            <a:r>
              <a:rPr lang="en-US" altLang="zh-TW" sz="2000" b="1">
                <a:latin typeface="Courier New" panose="02070309020205020404" pitchFamily="49" charset="0"/>
                <a:ea typeface="新細明體" panose="02020500000000000000" pitchFamily="18" charset="-120"/>
              </a:rPr>
              <a:t> = 0</a:t>
            </a:r>
            <a:r>
              <a:rPr lang="en-US" altLang="zh-TW" sz="2000" b="1" baseline="-25000">
                <a:latin typeface="Courier New" panose="02070309020205020404" pitchFamily="49" charset="0"/>
                <a:ea typeface="新細明體" panose="02020500000000000000" pitchFamily="18" charset="-120"/>
              </a:rPr>
              <a:t>16</a:t>
            </a:r>
            <a:r>
              <a:rPr lang="en-US" altLang="zh-TW">
                <a:ea typeface="新細明體" panose="02020500000000000000" pitchFamily="18" charset="-120"/>
              </a:rPr>
              <a:t>.</a:t>
            </a:r>
          </a:p>
        </p:txBody>
      </p:sp>
      <p:sp>
        <p:nvSpPr>
          <p:cNvPr id="80900" name="Rectangle 4">
            <a:extLst>
              <a:ext uri="{FF2B5EF4-FFF2-40B4-BE49-F238E27FC236}">
                <a16:creationId xmlns:a16="http://schemas.microsoft.com/office/drawing/2014/main" id="{03C90E69-E9F9-419D-8962-8C5DB79ACCBF}"/>
              </a:ext>
            </a:extLst>
          </p:cNvPr>
          <p:cNvSpPr>
            <a:spLocks noChangeArrowheads="1"/>
          </p:cNvSpPr>
          <p:nvPr/>
        </p:nvSpPr>
        <p:spPr bwMode="auto">
          <a:xfrm>
            <a:off x="1939925" y="2274888"/>
            <a:ext cx="430213"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01" name="Rectangle 5">
            <a:extLst>
              <a:ext uri="{FF2B5EF4-FFF2-40B4-BE49-F238E27FC236}">
                <a16:creationId xmlns:a16="http://schemas.microsoft.com/office/drawing/2014/main" id="{3485E041-76BE-4814-9028-EBDE17770BD2}"/>
              </a:ext>
            </a:extLst>
          </p:cNvPr>
          <p:cNvSpPr>
            <a:spLocks noChangeArrowheads="1"/>
          </p:cNvSpPr>
          <p:nvPr/>
        </p:nvSpPr>
        <p:spPr bwMode="auto">
          <a:xfrm>
            <a:off x="2370138" y="2274888"/>
            <a:ext cx="430212"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80902" name="Rectangle 6">
            <a:extLst>
              <a:ext uri="{FF2B5EF4-FFF2-40B4-BE49-F238E27FC236}">
                <a16:creationId xmlns:a16="http://schemas.microsoft.com/office/drawing/2014/main" id="{3E8AA2D5-352F-4AC2-AFBE-5635FA8029C3}"/>
              </a:ext>
            </a:extLst>
          </p:cNvPr>
          <p:cNvSpPr>
            <a:spLocks noChangeArrowheads="1"/>
          </p:cNvSpPr>
          <p:nvPr/>
        </p:nvSpPr>
        <p:spPr bwMode="auto">
          <a:xfrm>
            <a:off x="2800350" y="2274888"/>
            <a:ext cx="430213"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03" name="Rectangle 7">
            <a:extLst>
              <a:ext uri="{FF2B5EF4-FFF2-40B4-BE49-F238E27FC236}">
                <a16:creationId xmlns:a16="http://schemas.microsoft.com/office/drawing/2014/main" id="{B0D5F5F3-0121-4D5B-AC4D-923DD3B1E5F2}"/>
              </a:ext>
            </a:extLst>
          </p:cNvPr>
          <p:cNvSpPr>
            <a:spLocks noChangeArrowheads="1"/>
          </p:cNvSpPr>
          <p:nvPr/>
        </p:nvSpPr>
        <p:spPr bwMode="auto">
          <a:xfrm>
            <a:off x="3230563" y="2274888"/>
            <a:ext cx="430212"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04" name="Rectangle 8">
            <a:extLst>
              <a:ext uri="{FF2B5EF4-FFF2-40B4-BE49-F238E27FC236}">
                <a16:creationId xmlns:a16="http://schemas.microsoft.com/office/drawing/2014/main" id="{112E6A2A-2AE8-4BEA-909D-A6BAD05E0FF3}"/>
              </a:ext>
            </a:extLst>
          </p:cNvPr>
          <p:cNvSpPr>
            <a:spLocks noChangeArrowheads="1"/>
          </p:cNvSpPr>
          <p:nvPr/>
        </p:nvSpPr>
        <p:spPr bwMode="auto">
          <a:xfrm>
            <a:off x="1079500" y="2274888"/>
            <a:ext cx="430213"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05" name="Rectangle 9">
            <a:extLst>
              <a:ext uri="{FF2B5EF4-FFF2-40B4-BE49-F238E27FC236}">
                <a16:creationId xmlns:a16="http://schemas.microsoft.com/office/drawing/2014/main" id="{92B5A12F-CE8F-408A-B89B-69F014340D98}"/>
              </a:ext>
            </a:extLst>
          </p:cNvPr>
          <p:cNvSpPr>
            <a:spLocks noChangeArrowheads="1"/>
          </p:cNvSpPr>
          <p:nvPr/>
        </p:nvSpPr>
        <p:spPr bwMode="auto">
          <a:xfrm>
            <a:off x="1509713" y="2274888"/>
            <a:ext cx="430212"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06" name="Rectangle 10">
            <a:extLst>
              <a:ext uri="{FF2B5EF4-FFF2-40B4-BE49-F238E27FC236}">
                <a16:creationId xmlns:a16="http://schemas.microsoft.com/office/drawing/2014/main" id="{57CF3F37-3FE4-43EE-8784-8F480CDA4DAD}"/>
              </a:ext>
            </a:extLst>
          </p:cNvPr>
          <p:cNvSpPr>
            <a:spLocks noChangeArrowheads="1"/>
          </p:cNvSpPr>
          <p:nvPr/>
        </p:nvSpPr>
        <p:spPr bwMode="auto">
          <a:xfrm>
            <a:off x="4521200" y="2274888"/>
            <a:ext cx="430213"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07" name="Rectangle 11">
            <a:extLst>
              <a:ext uri="{FF2B5EF4-FFF2-40B4-BE49-F238E27FC236}">
                <a16:creationId xmlns:a16="http://schemas.microsoft.com/office/drawing/2014/main" id="{2715BC5C-B737-4847-B99B-68CD531E56C8}"/>
              </a:ext>
            </a:extLst>
          </p:cNvPr>
          <p:cNvSpPr>
            <a:spLocks noChangeArrowheads="1"/>
          </p:cNvSpPr>
          <p:nvPr/>
        </p:nvSpPr>
        <p:spPr bwMode="auto">
          <a:xfrm>
            <a:off x="5994400" y="2274888"/>
            <a:ext cx="430213"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a:t>
            </a:r>
          </a:p>
        </p:txBody>
      </p:sp>
      <p:sp>
        <p:nvSpPr>
          <p:cNvPr id="80908" name="Rectangle 12">
            <a:extLst>
              <a:ext uri="{FF2B5EF4-FFF2-40B4-BE49-F238E27FC236}">
                <a16:creationId xmlns:a16="http://schemas.microsoft.com/office/drawing/2014/main" id="{6F60B5A6-513E-4CF0-9083-CD8A74397061}"/>
              </a:ext>
            </a:extLst>
          </p:cNvPr>
          <p:cNvSpPr>
            <a:spLocks noChangeArrowheads="1"/>
          </p:cNvSpPr>
          <p:nvPr/>
        </p:nvSpPr>
        <p:spPr bwMode="auto">
          <a:xfrm>
            <a:off x="3660775" y="2274888"/>
            <a:ext cx="428625"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80909" name="Rectangle 13">
            <a:extLst>
              <a:ext uri="{FF2B5EF4-FFF2-40B4-BE49-F238E27FC236}">
                <a16:creationId xmlns:a16="http://schemas.microsoft.com/office/drawing/2014/main" id="{235801CB-6291-488E-9AC8-BEF30204C515}"/>
              </a:ext>
            </a:extLst>
          </p:cNvPr>
          <p:cNvSpPr>
            <a:spLocks noChangeArrowheads="1"/>
          </p:cNvSpPr>
          <p:nvPr/>
        </p:nvSpPr>
        <p:spPr bwMode="auto">
          <a:xfrm>
            <a:off x="4089400" y="2274888"/>
            <a:ext cx="431800"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10" name="Rectangle 14">
            <a:extLst>
              <a:ext uri="{FF2B5EF4-FFF2-40B4-BE49-F238E27FC236}">
                <a16:creationId xmlns:a16="http://schemas.microsoft.com/office/drawing/2014/main" id="{81A64718-FD64-4049-97DB-BF91A7660C09}"/>
              </a:ext>
            </a:extLst>
          </p:cNvPr>
          <p:cNvSpPr>
            <a:spLocks noChangeArrowheads="1"/>
          </p:cNvSpPr>
          <p:nvPr/>
        </p:nvSpPr>
        <p:spPr bwMode="auto">
          <a:xfrm>
            <a:off x="4951413" y="2274888"/>
            <a:ext cx="428625"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11" name="Rectangle 15">
            <a:extLst>
              <a:ext uri="{FF2B5EF4-FFF2-40B4-BE49-F238E27FC236}">
                <a16:creationId xmlns:a16="http://schemas.microsoft.com/office/drawing/2014/main" id="{8CE72502-5B5C-41AA-BDD8-B92071C4742F}"/>
              </a:ext>
            </a:extLst>
          </p:cNvPr>
          <p:cNvSpPr>
            <a:spLocks noChangeArrowheads="1"/>
          </p:cNvSpPr>
          <p:nvPr/>
        </p:nvSpPr>
        <p:spPr bwMode="auto">
          <a:xfrm>
            <a:off x="5810250" y="2274888"/>
            <a:ext cx="431800"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80912" name="Rectangle 16">
            <a:extLst>
              <a:ext uri="{FF2B5EF4-FFF2-40B4-BE49-F238E27FC236}">
                <a16:creationId xmlns:a16="http://schemas.microsoft.com/office/drawing/2014/main" id="{D966F80C-66E1-404B-8ABD-C4B48B3A52B6}"/>
              </a:ext>
            </a:extLst>
          </p:cNvPr>
          <p:cNvSpPr>
            <a:spLocks noChangeArrowheads="1"/>
          </p:cNvSpPr>
          <p:nvPr/>
        </p:nvSpPr>
        <p:spPr bwMode="auto">
          <a:xfrm>
            <a:off x="7100888" y="2274888"/>
            <a:ext cx="430212"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13" name="Rectangle 17">
            <a:extLst>
              <a:ext uri="{FF2B5EF4-FFF2-40B4-BE49-F238E27FC236}">
                <a16:creationId xmlns:a16="http://schemas.microsoft.com/office/drawing/2014/main" id="{CB405150-F2AF-4F09-9F86-9FB4C1833F68}"/>
              </a:ext>
            </a:extLst>
          </p:cNvPr>
          <p:cNvSpPr>
            <a:spLocks noChangeArrowheads="1"/>
          </p:cNvSpPr>
          <p:nvPr/>
        </p:nvSpPr>
        <p:spPr bwMode="auto">
          <a:xfrm>
            <a:off x="7531100" y="2274888"/>
            <a:ext cx="430213"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14" name="Rectangle 18">
            <a:extLst>
              <a:ext uri="{FF2B5EF4-FFF2-40B4-BE49-F238E27FC236}">
                <a16:creationId xmlns:a16="http://schemas.microsoft.com/office/drawing/2014/main" id="{DA8703D2-7709-40FB-9314-FE020FC60D80}"/>
              </a:ext>
            </a:extLst>
          </p:cNvPr>
          <p:cNvSpPr>
            <a:spLocks noChangeArrowheads="1"/>
          </p:cNvSpPr>
          <p:nvPr/>
        </p:nvSpPr>
        <p:spPr bwMode="auto">
          <a:xfrm>
            <a:off x="6242050" y="2274888"/>
            <a:ext cx="428625"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15" name="Rectangle 19">
            <a:extLst>
              <a:ext uri="{FF2B5EF4-FFF2-40B4-BE49-F238E27FC236}">
                <a16:creationId xmlns:a16="http://schemas.microsoft.com/office/drawing/2014/main" id="{AC3CCF6A-6594-4CD8-AD95-37F115043EC9}"/>
              </a:ext>
            </a:extLst>
          </p:cNvPr>
          <p:cNvSpPr>
            <a:spLocks noChangeArrowheads="1"/>
          </p:cNvSpPr>
          <p:nvPr/>
        </p:nvSpPr>
        <p:spPr bwMode="auto">
          <a:xfrm>
            <a:off x="6670675" y="2274888"/>
            <a:ext cx="430213"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80916" name="Rectangle 20">
            <a:extLst>
              <a:ext uri="{FF2B5EF4-FFF2-40B4-BE49-F238E27FC236}">
                <a16:creationId xmlns:a16="http://schemas.microsoft.com/office/drawing/2014/main" id="{613025F1-DB3E-4B02-8088-5D571D81BB09}"/>
              </a:ext>
            </a:extLst>
          </p:cNvPr>
          <p:cNvSpPr>
            <a:spLocks noChangeArrowheads="1"/>
          </p:cNvSpPr>
          <p:nvPr/>
        </p:nvSpPr>
        <p:spPr bwMode="auto">
          <a:xfrm>
            <a:off x="5380038" y="2274888"/>
            <a:ext cx="430212"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80917" name="Rectangle 21">
            <a:extLst>
              <a:ext uri="{FF2B5EF4-FFF2-40B4-BE49-F238E27FC236}">
                <a16:creationId xmlns:a16="http://schemas.microsoft.com/office/drawing/2014/main" id="{639541B4-8DA0-4D93-8824-BC1B8C55815E}"/>
              </a:ext>
            </a:extLst>
          </p:cNvPr>
          <p:cNvSpPr>
            <a:spLocks noChangeArrowheads="1"/>
          </p:cNvSpPr>
          <p:nvPr/>
        </p:nvSpPr>
        <p:spPr bwMode="auto">
          <a:xfrm>
            <a:off x="1079500" y="2582863"/>
            <a:ext cx="1720850"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r>
              <a:rPr kumimoji="0" lang="en-US" altLang="zh-TW" b="1" baseline="-25000">
                <a:latin typeface="Courier New" panose="02070309020205020404" pitchFamily="49" charset="0"/>
                <a:ea typeface="新細明體" panose="02020500000000000000" pitchFamily="18" charset="-120"/>
              </a:rPr>
              <a:t>16</a:t>
            </a:r>
            <a:endParaRPr kumimoji="0" lang="en-US" altLang="zh-TW" b="1">
              <a:latin typeface="Courier New" panose="02070309020205020404" pitchFamily="49" charset="0"/>
              <a:ea typeface="新細明體" panose="02020500000000000000" pitchFamily="18" charset="-120"/>
            </a:endParaRPr>
          </a:p>
        </p:txBody>
      </p:sp>
      <p:sp>
        <p:nvSpPr>
          <p:cNvPr id="80918" name="Rectangle 22">
            <a:extLst>
              <a:ext uri="{FF2B5EF4-FFF2-40B4-BE49-F238E27FC236}">
                <a16:creationId xmlns:a16="http://schemas.microsoft.com/office/drawing/2014/main" id="{AE8A4E56-71A3-4BA9-866D-7EA4D5A13F9E}"/>
              </a:ext>
            </a:extLst>
          </p:cNvPr>
          <p:cNvSpPr>
            <a:spLocks noChangeArrowheads="1"/>
          </p:cNvSpPr>
          <p:nvPr/>
        </p:nvSpPr>
        <p:spPr bwMode="auto">
          <a:xfrm>
            <a:off x="2800350" y="2582863"/>
            <a:ext cx="1720850"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2</a:t>
            </a:r>
            <a:r>
              <a:rPr kumimoji="0" lang="en-US" altLang="zh-TW" b="1" baseline="-25000">
                <a:latin typeface="Courier New" panose="02070309020205020404" pitchFamily="49" charset="0"/>
                <a:ea typeface="新細明體" panose="02020500000000000000" pitchFamily="18" charset="-120"/>
              </a:rPr>
              <a:t>16</a:t>
            </a:r>
          </a:p>
        </p:txBody>
      </p:sp>
      <p:sp>
        <p:nvSpPr>
          <p:cNvPr id="80919" name="Rectangle 23">
            <a:extLst>
              <a:ext uri="{FF2B5EF4-FFF2-40B4-BE49-F238E27FC236}">
                <a16:creationId xmlns:a16="http://schemas.microsoft.com/office/drawing/2014/main" id="{B5886EB5-F13D-4579-B573-FB88F49E5E27}"/>
              </a:ext>
            </a:extLst>
          </p:cNvPr>
          <p:cNvSpPr>
            <a:spLocks noChangeArrowheads="1"/>
          </p:cNvSpPr>
          <p:nvPr/>
        </p:nvSpPr>
        <p:spPr bwMode="auto">
          <a:xfrm>
            <a:off x="4521200" y="2582863"/>
            <a:ext cx="1720850"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3</a:t>
            </a:r>
            <a:r>
              <a:rPr kumimoji="0" lang="en-US" altLang="zh-TW" b="1" baseline="-25000">
                <a:latin typeface="Courier New" panose="02070309020205020404" pitchFamily="49" charset="0"/>
                <a:ea typeface="新細明體" panose="02020500000000000000" pitchFamily="18" charset="-120"/>
              </a:rPr>
              <a:t>16</a:t>
            </a:r>
          </a:p>
        </p:txBody>
      </p:sp>
      <p:sp>
        <p:nvSpPr>
          <p:cNvPr id="80920" name="Rectangle 24">
            <a:extLst>
              <a:ext uri="{FF2B5EF4-FFF2-40B4-BE49-F238E27FC236}">
                <a16:creationId xmlns:a16="http://schemas.microsoft.com/office/drawing/2014/main" id="{298D3C71-C4C4-4647-824C-692FBED503F7}"/>
              </a:ext>
            </a:extLst>
          </p:cNvPr>
          <p:cNvSpPr>
            <a:spLocks noChangeArrowheads="1"/>
          </p:cNvSpPr>
          <p:nvPr/>
        </p:nvSpPr>
        <p:spPr bwMode="auto">
          <a:xfrm>
            <a:off x="6242050" y="2582863"/>
            <a:ext cx="1719263"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4</a:t>
            </a:r>
            <a:r>
              <a:rPr kumimoji="0" lang="en-US" altLang="zh-TW" b="1" baseline="-25000">
                <a:latin typeface="Courier New" panose="02070309020205020404" pitchFamily="49" charset="0"/>
                <a:ea typeface="新細明體" panose="02020500000000000000" pitchFamily="18" charset="-120"/>
              </a:rPr>
              <a:t>16</a:t>
            </a:r>
          </a:p>
        </p:txBody>
      </p:sp>
      <p:sp>
        <p:nvSpPr>
          <p:cNvPr id="80921" name="Rectangle 25">
            <a:extLst>
              <a:ext uri="{FF2B5EF4-FFF2-40B4-BE49-F238E27FC236}">
                <a16:creationId xmlns:a16="http://schemas.microsoft.com/office/drawing/2014/main" id="{45B62D5B-9981-41BE-BEE3-3DD3A550D013}"/>
              </a:ext>
            </a:extLst>
          </p:cNvPr>
          <p:cNvSpPr>
            <a:spLocks noChangeArrowheads="1"/>
          </p:cNvSpPr>
          <p:nvPr/>
        </p:nvSpPr>
        <p:spPr bwMode="auto">
          <a:xfrm>
            <a:off x="1939925" y="3452813"/>
            <a:ext cx="430213" cy="30638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22" name="Rectangle 26">
            <a:extLst>
              <a:ext uri="{FF2B5EF4-FFF2-40B4-BE49-F238E27FC236}">
                <a16:creationId xmlns:a16="http://schemas.microsoft.com/office/drawing/2014/main" id="{2A5456B5-CFCD-4EAD-9F59-DFDC351907F7}"/>
              </a:ext>
            </a:extLst>
          </p:cNvPr>
          <p:cNvSpPr>
            <a:spLocks noChangeArrowheads="1"/>
          </p:cNvSpPr>
          <p:nvPr/>
        </p:nvSpPr>
        <p:spPr bwMode="auto">
          <a:xfrm>
            <a:off x="2370138" y="3452813"/>
            <a:ext cx="430212" cy="30638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23" name="Rectangle 27">
            <a:extLst>
              <a:ext uri="{FF2B5EF4-FFF2-40B4-BE49-F238E27FC236}">
                <a16:creationId xmlns:a16="http://schemas.microsoft.com/office/drawing/2014/main" id="{ADFE7589-6531-4BF8-9C4F-3921DB34F75C}"/>
              </a:ext>
            </a:extLst>
          </p:cNvPr>
          <p:cNvSpPr>
            <a:spLocks noChangeArrowheads="1"/>
          </p:cNvSpPr>
          <p:nvPr/>
        </p:nvSpPr>
        <p:spPr bwMode="auto">
          <a:xfrm>
            <a:off x="2800350" y="3452813"/>
            <a:ext cx="430213" cy="30638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24" name="Rectangle 28">
            <a:extLst>
              <a:ext uri="{FF2B5EF4-FFF2-40B4-BE49-F238E27FC236}">
                <a16:creationId xmlns:a16="http://schemas.microsoft.com/office/drawing/2014/main" id="{B156470B-09FD-4DDC-A70C-ABAA9E70ADAA}"/>
              </a:ext>
            </a:extLst>
          </p:cNvPr>
          <p:cNvSpPr>
            <a:spLocks noChangeArrowheads="1"/>
          </p:cNvSpPr>
          <p:nvPr/>
        </p:nvSpPr>
        <p:spPr bwMode="auto">
          <a:xfrm>
            <a:off x="3230563" y="3452813"/>
            <a:ext cx="430212" cy="30638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25" name="Rectangle 29">
            <a:extLst>
              <a:ext uri="{FF2B5EF4-FFF2-40B4-BE49-F238E27FC236}">
                <a16:creationId xmlns:a16="http://schemas.microsoft.com/office/drawing/2014/main" id="{3A929ED6-7048-4278-B9BD-6872C18E377F}"/>
              </a:ext>
            </a:extLst>
          </p:cNvPr>
          <p:cNvSpPr>
            <a:spLocks noChangeArrowheads="1"/>
          </p:cNvSpPr>
          <p:nvPr/>
        </p:nvSpPr>
        <p:spPr bwMode="auto">
          <a:xfrm>
            <a:off x="1079500" y="3452813"/>
            <a:ext cx="430213" cy="30638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26" name="Rectangle 30">
            <a:extLst>
              <a:ext uri="{FF2B5EF4-FFF2-40B4-BE49-F238E27FC236}">
                <a16:creationId xmlns:a16="http://schemas.microsoft.com/office/drawing/2014/main" id="{9B956357-9F5E-499F-B16C-E16C9B829254}"/>
              </a:ext>
            </a:extLst>
          </p:cNvPr>
          <p:cNvSpPr>
            <a:spLocks noChangeArrowheads="1"/>
          </p:cNvSpPr>
          <p:nvPr/>
        </p:nvSpPr>
        <p:spPr bwMode="auto">
          <a:xfrm>
            <a:off x="1509713" y="3452813"/>
            <a:ext cx="430212" cy="30638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27" name="Rectangle 31">
            <a:extLst>
              <a:ext uri="{FF2B5EF4-FFF2-40B4-BE49-F238E27FC236}">
                <a16:creationId xmlns:a16="http://schemas.microsoft.com/office/drawing/2014/main" id="{8B10B871-B2A5-431E-BA95-C499CF3341E2}"/>
              </a:ext>
            </a:extLst>
          </p:cNvPr>
          <p:cNvSpPr>
            <a:spLocks noChangeArrowheads="1"/>
          </p:cNvSpPr>
          <p:nvPr/>
        </p:nvSpPr>
        <p:spPr bwMode="auto">
          <a:xfrm>
            <a:off x="4521200" y="3452813"/>
            <a:ext cx="430213" cy="30638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28" name="Rectangle 32">
            <a:extLst>
              <a:ext uri="{FF2B5EF4-FFF2-40B4-BE49-F238E27FC236}">
                <a16:creationId xmlns:a16="http://schemas.microsoft.com/office/drawing/2014/main" id="{647876B5-D501-459D-BA18-125EC4C15E70}"/>
              </a:ext>
            </a:extLst>
          </p:cNvPr>
          <p:cNvSpPr>
            <a:spLocks noChangeArrowheads="1"/>
          </p:cNvSpPr>
          <p:nvPr/>
        </p:nvSpPr>
        <p:spPr bwMode="auto">
          <a:xfrm>
            <a:off x="3660775" y="3452813"/>
            <a:ext cx="428625" cy="30638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29" name="Rectangle 33">
            <a:extLst>
              <a:ext uri="{FF2B5EF4-FFF2-40B4-BE49-F238E27FC236}">
                <a16:creationId xmlns:a16="http://schemas.microsoft.com/office/drawing/2014/main" id="{A90A2669-EF67-46E0-B803-9393BBD6D681}"/>
              </a:ext>
            </a:extLst>
          </p:cNvPr>
          <p:cNvSpPr>
            <a:spLocks noChangeArrowheads="1"/>
          </p:cNvSpPr>
          <p:nvPr/>
        </p:nvSpPr>
        <p:spPr bwMode="auto">
          <a:xfrm>
            <a:off x="4089400" y="3452813"/>
            <a:ext cx="431800" cy="30638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30" name="Rectangle 34">
            <a:extLst>
              <a:ext uri="{FF2B5EF4-FFF2-40B4-BE49-F238E27FC236}">
                <a16:creationId xmlns:a16="http://schemas.microsoft.com/office/drawing/2014/main" id="{AAAEE382-419D-4DD1-A5B3-A05D36A413BB}"/>
              </a:ext>
            </a:extLst>
          </p:cNvPr>
          <p:cNvSpPr>
            <a:spLocks noChangeArrowheads="1"/>
          </p:cNvSpPr>
          <p:nvPr/>
        </p:nvSpPr>
        <p:spPr bwMode="auto">
          <a:xfrm>
            <a:off x="4951413" y="3452813"/>
            <a:ext cx="428625" cy="30638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31" name="Rectangle 35">
            <a:extLst>
              <a:ext uri="{FF2B5EF4-FFF2-40B4-BE49-F238E27FC236}">
                <a16:creationId xmlns:a16="http://schemas.microsoft.com/office/drawing/2014/main" id="{47B1C2F7-B1B6-4038-B178-06BC69758194}"/>
              </a:ext>
            </a:extLst>
          </p:cNvPr>
          <p:cNvSpPr>
            <a:spLocks noChangeArrowheads="1"/>
          </p:cNvSpPr>
          <p:nvPr/>
        </p:nvSpPr>
        <p:spPr bwMode="auto">
          <a:xfrm>
            <a:off x="5810250" y="3452813"/>
            <a:ext cx="431800" cy="30638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32" name="Rectangle 36">
            <a:extLst>
              <a:ext uri="{FF2B5EF4-FFF2-40B4-BE49-F238E27FC236}">
                <a16:creationId xmlns:a16="http://schemas.microsoft.com/office/drawing/2014/main" id="{8341E8BF-560A-444D-B4F4-5D064598425A}"/>
              </a:ext>
            </a:extLst>
          </p:cNvPr>
          <p:cNvSpPr>
            <a:spLocks noChangeArrowheads="1"/>
          </p:cNvSpPr>
          <p:nvPr/>
        </p:nvSpPr>
        <p:spPr bwMode="auto">
          <a:xfrm>
            <a:off x="7100888" y="3452813"/>
            <a:ext cx="430212" cy="30638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33" name="Rectangle 37">
            <a:extLst>
              <a:ext uri="{FF2B5EF4-FFF2-40B4-BE49-F238E27FC236}">
                <a16:creationId xmlns:a16="http://schemas.microsoft.com/office/drawing/2014/main" id="{4D5A0A9E-9D67-4148-AE45-38601F98D58B}"/>
              </a:ext>
            </a:extLst>
          </p:cNvPr>
          <p:cNvSpPr>
            <a:spLocks noChangeArrowheads="1"/>
          </p:cNvSpPr>
          <p:nvPr/>
        </p:nvSpPr>
        <p:spPr bwMode="auto">
          <a:xfrm>
            <a:off x="7531100" y="3452813"/>
            <a:ext cx="430213" cy="30638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34" name="Rectangle 38">
            <a:extLst>
              <a:ext uri="{FF2B5EF4-FFF2-40B4-BE49-F238E27FC236}">
                <a16:creationId xmlns:a16="http://schemas.microsoft.com/office/drawing/2014/main" id="{3119A031-C1CA-4A29-B191-258863960CA0}"/>
              </a:ext>
            </a:extLst>
          </p:cNvPr>
          <p:cNvSpPr>
            <a:spLocks noChangeArrowheads="1"/>
          </p:cNvSpPr>
          <p:nvPr/>
        </p:nvSpPr>
        <p:spPr bwMode="auto">
          <a:xfrm>
            <a:off x="6242050" y="3452813"/>
            <a:ext cx="428625" cy="30638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35" name="Rectangle 39">
            <a:extLst>
              <a:ext uri="{FF2B5EF4-FFF2-40B4-BE49-F238E27FC236}">
                <a16:creationId xmlns:a16="http://schemas.microsoft.com/office/drawing/2014/main" id="{923457FF-3C29-4139-A332-EF475F788520}"/>
              </a:ext>
            </a:extLst>
          </p:cNvPr>
          <p:cNvSpPr>
            <a:spLocks noChangeArrowheads="1"/>
          </p:cNvSpPr>
          <p:nvPr/>
        </p:nvSpPr>
        <p:spPr bwMode="auto">
          <a:xfrm>
            <a:off x="6670675" y="3452813"/>
            <a:ext cx="430213" cy="30638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80936" name="Rectangle 40">
            <a:extLst>
              <a:ext uri="{FF2B5EF4-FFF2-40B4-BE49-F238E27FC236}">
                <a16:creationId xmlns:a16="http://schemas.microsoft.com/office/drawing/2014/main" id="{4CF7A9B1-BA8C-439A-8174-636BA9A31AD2}"/>
              </a:ext>
            </a:extLst>
          </p:cNvPr>
          <p:cNvSpPr>
            <a:spLocks noChangeArrowheads="1"/>
          </p:cNvSpPr>
          <p:nvPr/>
        </p:nvSpPr>
        <p:spPr bwMode="auto">
          <a:xfrm>
            <a:off x="5380038" y="3452813"/>
            <a:ext cx="430212" cy="306387"/>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80937" name="Rectangle 41">
            <a:extLst>
              <a:ext uri="{FF2B5EF4-FFF2-40B4-BE49-F238E27FC236}">
                <a16:creationId xmlns:a16="http://schemas.microsoft.com/office/drawing/2014/main" id="{7A5F420A-3DE7-4289-95B7-8C347A87F61B}"/>
              </a:ext>
            </a:extLst>
          </p:cNvPr>
          <p:cNvSpPr>
            <a:spLocks noChangeArrowheads="1"/>
          </p:cNvSpPr>
          <p:nvPr/>
        </p:nvSpPr>
        <p:spPr bwMode="auto">
          <a:xfrm>
            <a:off x="1079500" y="3759200"/>
            <a:ext cx="1720850"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r>
              <a:rPr kumimoji="0" lang="en-US" altLang="zh-TW" b="1" baseline="-25000">
                <a:latin typeface="Courier New" panose="02070309020205020404" pitchFamily="49" charset="0"/>
                <a:ea typeface="新細明體" panose="02020500000000000000" pitchFamily="18" charset="-120"/>
              </a:rPr>
              <a:t>16</a:t>
            </a:r>
            <a:endParaRPr kumimoji="0" lang="en-US" altLang="zh-TW" b="1">
              <a:latin typeface="Courier New" panose="02070309020205020404" pitchFamily="49" charset="0"/>
              <a:ea typeface="新細明體" panose="02020500000000000000" pitchFamily="18" charset="-120"/>
            </a:endParaRPr>
          </a:p>
        </p:txBody>
      </p:sp>
      <p:sp>
        <p:nvSpPr>
          <p:cNvPr id="80938" name="Rectangle 42">
            <a:extLst>
              <a:ext uri="{FF2B5EF4-FFF2-40B4-BE49-F238E27FC236}">
                <a16:creationId xmlns:a16="http://schemas.microsoft.com/office/drawing/2014/main" id="{E26A05B4-C793-4C5F-9EFD-5A089565E0E8}"/>
              </a:ext>
            </a:extLst>
          </p:cNvPr>
          <p:cNvSpPr>
            <a:spLocks noChangeArrowheads="1"/>
          </p:cNvSpPr>
          <p:nvPr/>
        </p:nvSpPr>
        <p:spPr bwMode="auto">
          <a:xfrm>
            <a:off x="2800350" y="3759200"/>
            <a:ext cx="1720850"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r>
              <a:rPr kumimoji="0" lang="en-US" altLang="zh-TW" b="1" baseline="-25000">
                <a:latin typeface="Courier New" panose="02070309020205020404" pitchFamily="49" charset="0"/>
                <a:ea typeface="新細明體" panose="02020500000000000000" pitchFamily="18" charset="-120"/>
              </a:rPr>
              <a:t>16</a:t>
            </a:r>
          </a:p>
        </p:txBody>
      </p:sp>
      <p:sp>
        <p:nvSpPr>
          <p:cNvPr id="80939" name="Rectangle 43">
            <a:extLst>
              <a:ext uri="{FF2B5EF4-FFF2-40B4-BE49-F238E27FC236}">
                <a16:creationId xmlns:a16="http://schemas.microsoft.com/office/drawing/2014/main" id="{80761FB6-4F05-4B1C-86A6-D16C7D3B29AE}"/>
              </a:ext>
            </a:extLst>
          </p:cNvPr>
          <p:cNvSpPr>
            <a:spLocks noChangeArrowheads="1"/>
          </p:cNvSpPr>
          <p:nvPr/>
        </p:nvSpPr>
        <p:spPr bwMode="auto">
          <a:xfrm>
            <a:off x="4521200" y="3759200"/>
            <a:ext cx="1720850"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2</a:t>
            </a:r>
            <a:r>
              <a:rPr kumimoji="0" lang="en-US" altLang="zh-TW" b="1" baseline="-25000">
                <a:latin typeface="Courier New" panose="02070309020205020404" pitchFamily="49" charset="0"/>
                <a:ea typeface="新細明體" panose="02020500000000000000" pitchFamily="18" charset="-120"/>
              </a:rPr>
              <a:t>16</a:t>
            </a:r>
          </a:p>
        </p:txBody>
      </p:sp>
      <p:sp>
        <p:nvSpPr>
          <p:cNvPr id="80940" name="Rectangle 44">
            <a:extLst>
              <a:ext uri="{FF2B5EF4-FFF2-40B4-BE49-F238E27FC236}">
                <a16:creationId xmlns:a16="http://schemas.microsoft.com/office/drawing/2014/main" id="{44ED3A74-6EBE-4E3A-ADD6-B6EE5A13127E}"/>
              </a:ext>
            </a:extLst>
          </p:cNvPr>
          <p:cNvSpPr>
            <a:spLocks noChangeArrowheads="1"/>
          </p:cNvSpPr>
          <p:nvPr/>
        </p:nvSpPr>
        <p:spPr bwMode="auto">
          <a:xfrm>
            <a:off x="6242050" y="3759200"/>
            <a:ext cx="1719263" cy="307975"/>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4</a:t>
            </a:r>
            <a:r>
              <a:rPr kumimoji="0" lang="en-US" altLang="zh-TW" b="1" baseline="-25000">
                <a:latin typeface="Courier New" panose="02070309020205020404" pitchFamily="49" charset="0"/>
                <a:ea typeface="新細明體" panose="02020500000000000000" pitchFamily="18" charset="-120"/>
              </a:rPr>
              <a:t>16</a:t>
            </a:r>
          </a:p>
        </p:txBody>
      </p:sp>
      <p:sp>
        <p:nvSpPr>
          <p:cNvPr id="80941" name="Rectangle 45">
            <a:extLst>
              <a:ext uri="{FF2B5EF4-FFF2-40B4-BE49-F238E27FC236}">
                <a16:creationId xmlns:a16="http://schemas.microsoft.com/office/drawing/2014/main" id="{CE2905A5-3E8A-4F79-BCAD-B2F15E547D85}"/>
              </a:ext>
            </a:extLst>
          </p:cNvPr>
          <p:cNvSpPr>
            <a:spLocks noChangeArrowheads="1"/>
          </p:cNvSpPr>
          <p:nvPr/>
        </p:nvSpPr>
        <p:spPr bwMode="auto">
          <a:xfrm>
            <a:off x="3721100" y="3006725"/>
            <a:ext cx="1720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800" b="1">
                <a:latin typeface="Courier New" panose="02070309020205020404" pitchFamily="49" charset="0"/>
                <a:ea typeface="新細明體" panose="02020500000000000000" pitchFamily="18" charset="-120"/>
              </a:rPr>
              <a:t>&gt;&gt; 7</a:t>
            </a:r>
          </a:p>
        </p:txBody>
      </p:sp>
      <p:sp>
        <p:nvSpPr>
          <p:cNvPr id="80942" name="Rectangle 46">
            <a:extLst>
              <a:ext uri="{FF2B5EF4-FFF2-40B4-BE49-F238E27FC236}">
                <a16:creationId xmlns:a16="http://schemas.microsoft.com/office/drawing/2014/main" id="{85534DF3-0515-4DF9-A32C-39D3D90F4C4B}"/>
              </a:ext>
            </a:extLst>
          </p:cNvPr>
          <p:cNvSpPr>
            <a:spLocks noChangeArrowheads="1"/>
          </p:cNvSpPr>
          <p:nvPr/>
        </p:nvSpPr>
        <p:spPr bwMode="auto">
          <a:xfrm>
            <a:off x="3713163" y="4208463"/>
            <a:ext cx="1736725"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800" b="1">
                <a:latin typeface="Courier New" panose="02070309020205020404" pitchFamily="49" charset="0"/>
                <a:ea typeface="新細明體" panose="02020500000000000000" pitchFamily="18" charset="-120"/>
              </a:rPr>
              <a:t>&amp;</a:t>
            </a:r>
          </a:p>
        </p:txBody>
      </p:sp>
      <p:sp>
        <p:nvSpPr>
          <p:cNvPr id="80943" name="Rectangle 48">
            <a:extLst>
              <a:ext uri="{FF2B5EF4-FFF2-40B4-BE49-F238E27FC236}">
                <a16:creationId xmlns:a16="http://schemas.microsoft.com/office/drawing/2014/main" id="{39EA3506-FB96-44E1-9921-73D29325C7B9}"/>
              </a:ext>
            </a:extLst>
          </p:cNvPr>
          <p:cNvSpPr>
            <a:spLocks noChangeArrowheads="1"/>
          </p:cNvSpPr>
          <p:nvPr/>
        </p:nvSpPr>
        <p:spPr bwMode="auto">
          <a:xfrm>
            <a:off x="1938338" y="4654550"/>
            <a:ext cx="431800"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44" name="Rectangle 49">
            <a:extLst>
              <a:ext uri="{FF2B5EF4-FFF2-40B4-BE49-F238E27FC236}">
                <a16:creationId xmlns:a16="http://schemas.microsoft.com/office/drawing/2014/main" id="{006B63F7-346D-496A-A9FF-4B02F099435C}"/>
              </a:ext>
            </a:extLst>
          </p:cNvPr>
          <p:cNvSpPr>
            <a:spLocks noChangeArrowheads="1"/>
          </p:cNvSpPr>
          <p:nvPr/>
        </p:nvSpPr>
        <p:spPr bwMode="auto">
          <a:xfrm>
            <a:off x="2370138" y="4654550"/>
            <a:ext cx="430212"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45" name="Rectangle 50">
            <a:extLst>
              <a:ext uri="{FF2B5EF4-FFF2-40B4-BE49-F238E27FC236}">
                <a16:creationId xmlns:a16="http://schemas.microsoft.com/office/drawing/2014/main" id="{0BF7017C-1F95-4EE8-98DC-4249C5A4BB7D}"/>
              </a:ext>
            </a:extLst>
          </p:cNvPr>
          <p:cNvSpPr>
            <a:spLocks noChangeArrowheads="1"/>
          </p:cNvSpPr>
          <p:nvPr/>
        </p:nvSpPr>
        <p:spPr bwMode="auto">
          <a:xfrm>
            <a:off x="2800350" y="4654550"/>
            <a:ext cx="430213"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46" name="Rectangle 51">
            <a:extLst>
              <a:ext uri="{FF2B5EF4-FFF2-40B4-BE49-F238E27FC236}">
                <a16:creationId xmlns:a16="http://schemas.microsoft.com/office/drawing/2014/main" id="{DD0775F4-43B5-4967-91A4-E93E4AE66A07}"/>
              </a:ext>
            </a:extLst>
          </p:cNvPr>
          <p:cNvSpPr>
            <a:spLocks noChangeArrowheads="1"/>
          </p:cNvSpPr>
          <p:nvPr/>
        </p:nvSpPr>
        <p:spPr bwMode="auto">
          <a:xfrm>
            <a:off x="3230563" y="4654550"/>
            <a:ext cx="430212"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47" name="Rectangle 52">
            <a:extLst>
              <a:ext uri="{FF2B5EF4-FFF2-40B4-BE49-F238E27FC236}">
                <a16:creationId xmlns:a16="http://schemas.microsoft.com/office/drawing/2014/main" id="{A49AD8E1-4094-4A7C-A6F3-D0B046A16C74}"/>
              </a:ext>
            </a:extLst>
          </p:cNvPr>
          <p:cNvSpPr>
            <a:spLocks noChangeArrowheads="1"/>
          </p:cNvSpPr>
          <p:nvPr/>
        </p:nvSpPr>
        <p:spPr bwMode="auto">
          <a:xfrm>
            <a:off x="1077913" y="4654550"/>
            <a:ext cx="431800"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48" name="Rectangle 53">
            <a:extLst>
              <a:ext uri="{FF2B5EF4-FFF2-40B4-BE49-F238E27FC236}">
                <a16:creationId xmlns:a16="http://schemas.microsoft.com/office/drawing/2014/main" id="{453D9C41-F380-4135-8040-643129E21B8E}"/>
              </a:ext>
            </a:extLst>
          </p:cNvPr>
          <p:cNvSpPr>
            <a:spLocks noChangeArrowheads="1"/>
          </p:cNvSpPr>
          <p:nvPr/>
        </p:nvSpPr>
        <p:spPr bwMode="auto">
          <a:xfrm>
            <a:off x="1509713" y="4654550"/>
            <a:ext cx="428625"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49" name="Rectangle 54">
            <a:extLst>
              <a:ext uri="{FF2B5EF4-FFF2-40B4-BE49-F238E27FC236}">
                <a16:creationId xmlns:a16="http://schemas.microsoft.com/office/drawing/2014/main" id="{6624CA8C-0932-416C-9FE4-33C0415FFF08}"/>
              </a:ext>
            </a:extLst>
          </p:cNvPr>
          <p:cNvSpPr>
            <a:spLocks noChangeArrowheads="1"/>
          </p:cNvSpPr>
          <p:nvPr/>
        </p:nvSpPr>
        <p:spPr bwMode="auto">
          <a:xfrm>
            <a:off x="4522788" y="4654550"/>
            <a:ext cx="430212"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50" name="Rectangle 55">
            <a:extLst>
              <a:ext uri="{FF2B5EF4-FFF2-40B4-BE49-F238E27FC236}">
                <a16:creationId xmlns:a16="http://schemas.microsoft.com/office/drawing/2014/main" id="{A06EF8CF-D241-4924-BC32-12D3C37C6641}"/>
              </a:ext>
            </a:extLst>
          </p:cNvPr>
          <p:cNvSpPr>
            <a:spLocks noChangeArrowheads="1"/>
          </p:cNvSpPr>
          <p:nvPr/>
        </p:nvSpPr>
        <p:spPr bwMode="auto">
          <a:xfrm>
            <a:off x="5997575" y="4654550"/>
            <a:ext cx="430213"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a:t>
            </a:r>
          </a:p>
        </p:txBody>
      </p:sp>
      <p:sp>
        <p:nvSpPr>
          <p:cNvPr id="80951" name="Rectangle 56">
            <a:extLst>
              <a:ext uri="{FF2B5EF4-FFF2-40B4-BE49-F238E27FC236}">
                <a16:creationId xmlns:a16="http://schemas.microsoft.com/office/drawing/2014/main" id="{72A96103-F0B6-404D-8A7E-1C7BE875684C}"/>
              </a:ext>
            </a:extLst>
          </p:cNvPr>
          <p:cNvSpPr>
            <a:spLocks noChangeArrowheads="1"/>
          </p:cNvSpPr>
          <p:nvPr/>
        </p:nvSpPr>
        <p:spPr bwMode="auto">
          <a:xfrm>
            <a:off x="3660775" y="4654550"/>
            <a:ext cx="430213"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52" name="Rectangle 57">
            <a:extLst>
              <a:ext uri="{FF2B5EF4-FFF2-40B4-BE49-F238E27FC236}">
                <a16:creationId xmlns:a16="http://schemas.microsoft.com/office/drawing/2014/main" id="{84AB6E06-DB5E-4AF2-9F2B-9CA92F63B374}"/>
              </a:ext>
            </a:extLst>
          </p:cNvPr>
          <p:cNvSpPr>
            <a:spLocks noChangeArrowheads="1"/>
          </p:cNvSpPr>
          <p:nvPr/>
        </p:nvSpPr>
        <p:spPr bwMode="auto">
          <a:xfrm>
            <a:off x="4090988" y="4654550"/>
            <a:ext cx="431800"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53" name="Rectangle 58">
            <a:extLst>
              <a:ext uri="{FF2B5EF4-FFF2-40B4-BE49-F238E27FC236}">
                <a16:creationId xmlns:a16="http://schemas.microsoft.com/office/drawing/2014/main" id="{41A68271-58C5-49D6-8A25-763CC3551A03}"/>
              </a:ext>
            </a:extLst>
          </p:cNvPr>
          <p:cNvSpPr>
            <a:spLocks noChangeArrowheads="1"/>
          </p:cNvSpPr>
          <p:nvPr/>
        </p:nvSpPr>
        <p:spPr bwMode="auto">
          <a:xfrm>
            <a:off x="4953000" y="4654550"/>
            <a:ext cx="430213"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54" name="Rectangle 59">
            <a:extLst>
              <a:ext uri="{FF2B5EF4-FFF2-40B4-BE49-F238E27FC236}">
                <a16:creationId xmlns:a16="http://schemas.microsoft.com/office/drawing/2014/main" id="{7B6DEB36-52A4-48A5-A5F5-92DA008658C8}"/>
              </a:ext>
            </a:extLst>
          </p:cNvPr>
          <p:cNvSpPr>
            <a:spLocks noChangeArrowheads="1"/>
          </p:cNvSpPr>
          <p:nvPr/>
        </p:nvSpPr>
        <p:spPr bwMode="auto">
          <a:xfrm>
            <a:off x="5813425" y="4654550"/>
            <a:ext cx="430213"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55" name="Rectangle 60">
            <a:extLst>
              <a:ext uri="{FF2B5EF4-FFF2-40B4-BE49-F238E27FC236}">
                <a16:creationId xmlns:a16="http://schemas.microsoft.com/office/drawing/2014/main" id="{5A865444-6B6C-4584-AEE6-10C6430B01E7}"/>
              </a:ext>
            </a:extLst>
          </p:cNvPr>
          <p:cNvSpPr>
            <a:spLocks noChangeArrowheads="1"/>
          </p:cNvSpPr>
          <p:nvPr/>
        </p:nvSpPr>
        <p:spPr bwMode="auto">
          <a:xfrm>
            <a:off x="7105650" y="4654550"/>
            <a:ext cx="428625"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56" name="Rectangle 61">
            <a:extLst>
              <a:ext uri="{FF2B5EF4-FFF2-40B4-BE49-F238E27FC236}">
                <a16:creationId xmlns:a16="http://schemas.microsoft.com/office/drawing/2014/main" id="{B52541E4-8258-494F-8BF8-13D4BEE0C13C}"/>
              </a:ext>
            </a:extLst>
          </p:cNvPr>
          <p:cNvSpPr>
            <a:spLocks noChangeArrowheads="1"/>
          </p:cNvSpPr>
          <p:nvPr/>
        </p:nvSpPr>
        <p:spPr bwMode="auto">
          <a:xfrm>
            <a:off x="7534275" y="4654550"/>
            <a:ext cx="431800"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p>
        </p:txBody>
      </p:sp>
      <p:sp>
        <p:nvSpPr>
          <p:cNvPr id="80957" name="Rectangle 62">
            <a:extLst>
              <a:ext uri="{FF2B5EF4-FFF2-40B4-BE49-F238E27FC236}">
                <a16:creationId xmlns:a16="http://schemas.microsoft.com/office/drawing/2014/main" id="{6B4D6025-AAEE-43D3-AF88-04542F5E6EB8}"/>
              </a:ext>
            </a:extLst>
          </p:cNvPr>
          <p:cNvSpPr>
            <a:spLocks noChangeArrowheads="1"/>
          </p:cNvSpPr>
          <p:nvPr/>
        </p:nvSpPr>
        <p:spPr bwMode="auto">
          <a:xfrm>
            <a:off x="6243638" y="4654550"/>
            <a:ext cx="430212"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58" name="Rectangle 63">
            <a:extLst>
              <a:ext uri="{FF2B5EF4-FFF2-40B4-BE49-F238E27FC236}">
                <a16:creationId xmlns:a16="http://schemas.microsoft.com/office/drawing/2014/main" id="{FA1AE93F-66E7-4331-BBB7-B32B11B6B2DF}"/>
              </a:ext>
            </a:extLst>
          </p:cNvPr>
          <p:cNvSpPr>
            <a:spLocks noChangeArrowheads="1"/>
          </p:cNvSpPr>
          <p:nvPr/>
        </p:nvSpPr>
        <p:spPr bwMode="auto">
          <a:xfrm>
            <a:off x="6673850" y="4654550"/>
            <a:ext cx="431800"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59" name="Rectangle 64">
            <a:extLst>
              <a:ext uri="{FF2B5EF4-FFF2-40B4-BE49-F238E27FC236}">
                <a16:creationId xmlns:a16="http://schemas.microsoft.com/office/drawing/2014/main" id="{431832DE-3C93-492D-9AE7-CD0609E79688}"/>
              </a:ext>
            </a:extLst>
          </p:cNvPr>
          <p:cNvSpPr>
            <a:spLocks noChangeArrowheads="1"/>
          </p:cNvSpPr>
          <p:nvPr/>
        </p:nvSpPr>
        <p:spPr bwMode="auto">
          <a:xfrm>
            <a:off x="5383213" y="4654550"/>
            <a:ext cx="430212"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60" name="Rectangle 65">
            <a:extLst>
              <a:ext uri="{FF2B5EF4-FFF2-40B4-BE49-F238E27FC236}">
                <a16:creationId xmlns:a16="http://schemas.microsoft.com/office/drawing/2014/main" id="{21A3E541-E5CE-4DEB-BC76-589259E947DE}"/>
              </a:ext>
            </a:extLst>
          </p:cNvPr>
          <p:cNvSpPr>
            <a:spLocks noChangeArrowheads="1"/>
          </p:cNvSpPr>
          <p:nvPr/>
        </p:nvSpPr>
        <p:spPr bwMode="auto">
          <a:xfrm>
            <a:off x="1077913" y="4965700"/>
            <a:ext cx="1722437" cy="309563"/>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r>
              <a:rPr kumimoji="0" lang="en-US" altLang="zh-TW" b="1" baseline="-25000">
                <a:latin typeface="Courier New" panose="02070309020205020404" pitchFamily="49" charset="0"/>
                <a:ea typeface="新細明體" panose="02020500000000000000" pitchFamily="18" charset="-120"/>
              </a:rPr>
              <a:t>16</a:t>
            </a:r>
            <a:endParaRPr kumimoji="0" lang="en-US" altLang="zh-TW" b="1">
              <a:latin typeface="Courier New" panose="02070309020205020404" pitchFamily="49" charset="0"/>
              <a:ea typeface="新細明體" panose="02020500000000000000" pitchFamily="18" charset="-120"/>
            </a:endParaRPr>
          </a:p>
        </p:txBody>
      </p:sp>
      <p:sp>
        <p:nvSpPr>
          <p:cNvPr id="80961" name="Rectangle 66">
            <a:extLst>
              <a:ext uri="{FF2B5EF4-FFF2-40B4-BE49-F238E27FC236}">
                <a16:creationId xmlns:a16="http://schemas.microsoft.com/office/drawing/2014/main" id="{ECBFD783-D0A4-447D-939E-98FF429E9CF4}"/>
              </a:ext>
            </a:extLst>
          </p:cNvPr>
          <p:cNvSpPr>
            <a:spLocks noChangeArrowheads="1"/>
          </p:cNvSpPr>
          <p:nvPr/>
        </p:nvSpPr>
        <p:spPr bwMode="auto">
          <a:xfrm>
            <a:off x="2800350" y="4965700"/>
            <a:ext cx="1722438" cy="309563"/>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r>
              <a:rPr kumimoji="0" lang="en-US" altLang="zh-TW" b="1" baseline="-25000">
                <a:latin typeface="Courier New" panose="02070309020205020404" pitchFamily="49" charset="0"/>
                <a:ea typeface="新細明體" panose="02020500000000000000" pitchFamily="18" charset="-120"/>
              </a:rPr>
              <a:t>16</a:t>
            </a:r>
          </a:p>
        </p:txBody>
      </p:sp>
      <p:sp>
        <p:nvSpPr>
          <p:cNvPr id="80962" name="Rectangle 67">
            <a:extLst>
              <a:ext uri="{FF2B5EF4-FFF2-40B4-BE49-F238E27FC236}">
                <a16:creationId xmlns:a16="http://schemas.microsoft.com/office/drawing/2014/main" id="{CE41341D-D7C6-47DD-B406-4BBB310EA919}"/>
              </a:ext>
            </a:extLst>
          </p:cNvPr>
          <p:cNvSpPr>
            <a:spLocks noChangeArrowheads="1"/>
          </p:cNvSpPr>
          <p:nvPr/>
        </p:nvSpPr>
        <p:spPr bwMode="auto">
          <a:xfrm>
            <a:off x="4522788" y="4965700"/>
            <a:ext cx="1720850" cy="309563"/>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r>
              <a:rPr kumimoji="0" lang="en-US" altLang="zh-TW" b="1" baseline="-25000">
                <a:latin typeface="Courier New" panose="02070309020205020404" pitchFamily="49" charset="0"/>
                <a:ea typeface="新細明體" panose="02020500000000000000" pitchFamily="18" charset="-120"/>
              </a:rPr>
              <a:t>16</a:t>
            </a:r>
          </a:p>
        </p:txBody>
      </p:sp>
      <p:sp>
        <p:nvSpPr>
          <p:cNvPr id="80963" name="Rectangle 68">
            <a:extLst>
              <a:ext uri="{FF2B5EF4-FFF2-40B4-BE49-F238E27FC236}">
                <a16:creationId xmlns:a16="http://schemas.microsoft.com/office/drawing/2014/main" id="{137403E9-25F7-4D0C-ABF0-31CD4CC04E17}"/>
              </a:ext>
            </a:extLst>
          </p:cNvPr>
          <p:cNvSpPr>
            <a:spLocks noChangeArrowheads="1"/>
          </p:cNvSpPr>
          <p:nvPr/>
        </p:nvSpPr>
        <p:spPr bwMode="auto">
          <a:xfrm>
            <a:off x="6243638" y="4965700"/>
            <a:ext cx="1722437" cy="309563"/>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1</a:t>
            </a:r>
            <a:r>
              <a:rPr kumimoji="0" lang="en-US" altLang="zh-TW" b="1" baseline="-25000">
                <a:latin typeface="Courier New" panose="02070309020205020404" pitchFamily="49" charset="0"/>
                <a:ea typeface="新細明體" panose="02020500000000000000" pitchFamily="18" charset="-120"/>
              </a:rPr>
              <a:t>16</a:t>
            </a:r>
          </a:p>
        </p:txBody>
      </p:sp>
      <p:sp>
        <p:nvSpPr>
          <p:cNvPr id="80964" name="Rectangle 69">
            <a:extLst>
              <a:ext uri="{FF2B5EF4-FFF2-40B4-BE49-F238E27FC236}">
                <a16:creationId xmlns:a16="http://schemas.microsoft.com/office/drawing/2014/main" id="{09BCA9A4-FB4F-4961-BCE7-962567DBAC98}"/>
              </a:ext>
            </a:extLst>
          </p:cNvPr>
          <p:cNvSpPr>
            <a:spLocks noChangeArrowheads="1"/>
          </p:cNvSpPr>
          <p:nvPr/>
        </p:nvSpPr>
        <p:spPr bwMode="auto">
          <a:xfrm>
            <a:off x="1938338" y="5824538"/>
            <a:ext cx="431800"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65" name="Rectangle 70">
            <a:extLst>
              <a:ext uri="{FF2B5EF4-FFF2-40B4-BE49-F238E27FC236}">
                <a16:creationId xmlns:a16="http://schemas.microsoft.com/office/drawing/2014/main" id="{6053E944-1790-4479-9A88-87BB05942212}"/>
              </a:ext>
            </a:extLst>
          </p:cNvPr>
          <p:cNvSpPr>
            <a:spLocks noChangeArrowheads="1"/>
          </p:cNvSpPr>
          <p:nvPr/>
        </p:nvSpPr>
        <p:spPr bwMode="auto">
          <a:xfrm>
            <a:off x="2370138" y="5824538"/>
            <a:ext cx="430212"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66" name="Rectangle 71">
            <a:extLst>
              <a:ext uri="{FF2B5EF4-FFF2-40B4-BE49-F238E27FC236}">
                <a16:creationId xmlns:a16="http://schemas.microsoft.com/office/drawing/2014/main" id="{B7E933EB-7C16-4159-8B42-F55A00F86EB0}"/>
              </a:ext>
            </a:extLst>
          </p:cNvPr>
          <p:cNvSpPr>
            <a:spLocks noChangeArrowheads="1"/>
          </p:cNvSpPr>
          <p:nvPr/>
        </p:nvSpPr>
        <p:spPr bwMode="auto">
          <a:xfrm>
            <a:off x="2800350" y="5824538"/>
            <a:ext cx="430213"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67" name="Rectangle 72">
            <a:extLst>
              <a:ext uri="{FF2B5EF4-FFF2-40B4-BE49-F238E27FC236}">
                <a16:creationId xmlns:a16="http://schemas.microsoft.com/office/drawing/2014/main" id="{66647ED6-14E4-4B5F-82B6-568A32EB78D8}"/>
              </a:ext>
            </a:extLst>
          </p:cNvPr>
          <p:cNvSpPr>
            <a:spLocks noChangeArrowheads="1"/>
          </p:cNvSpPr>
          <p:nvPr/>
        </p:nvSpPr>
        <p:spPr bwMode="auto">
          <a:xfrm>
            <a:off x="3230563" y="5824538"/>
            <a:ext cx="431800"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68" name="Rectangle 73">
            <a:extLst>
              <a:ext uri="{FF2B5EF4-FFF2-40B4-BE49-F238E27FC236}">
                <a16:creationId xmlns:a16="http://schemas.microsoft.com/office/drawing/2014/main" id="{4089E5E1-C714-4D5C-843F-36EDDDC52140}"/>
              </a:ext>
            </a:extLst>
          </p:cNvPr>
          <p:cNvSpPr>
            <a:spLocks noChangeArrowheads="1"/>
          </p:cNvSpPr>
          <p:nvPr/>
        </p:nvSpPr>
        <p:spPr bwMode="auto">
          <a:xfrm>
            <a:off x="1077913" y="5824538"/>
            <a:ext cx="431800"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69" name="Rectangle 74">
            <a:extLst>
              <a:ext uri="{FF2B5EF4-FFF2-40B4-BE49-F238E27FC236}">
                <a16:creationId xmlns:a16="http://schemas.microsoft.com/office/drawing/2014/main" id="{4D03ED36-F651-4B7B-8943-0B5AB38A8676}"/>
              </a:ext>
            </a:extLst>
          </p:cNvPr>
          <p:cNvSpPr>
            <a:spLocks noChangeArrowheads="1"/>
          </p:cNvSpPr>
          <p:nvPr/>
        </p:nvSpPr>
        <p:spPr bwMode="auto">
          <a:xfrm>
            <a:off x="1509713" y="5824538"/>
            <a:ext cx="428625"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70" name="Rectangle 75">
            <a:extLst>
              <a:ext uri="{FF2B5EF4-FFF2-40B4-BE49-F238E27FC236}">
                <a16:creationId xmlns:a16="http://schemas.microsoft.com/office/drawing/2014/main" id="{191FE3B5-65C5-4212-AECA-4226BE467DB9}"/>
              </a:ext>
            </a:extLst>
          </p:cNvPr>
          <p:cNvSpPr>
            <a:spLocks noChangeArrowheads="1"/>
          </p:cNvSpPr>
          <p:nvPr/>
        </p:nvSpPr>
        <p:spPr bwMode="auto">
          <a:xfrm>
            <a:off x="4522788" y="5824538"/>
            <a:ext cx="430212"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71" name="Rectangle 76">
            <a:extLst>
              <a:ext uri="{FF2B5EF4-FFF2-40B4-BE49-F238E27FC236}">
                <a16:creationId xmlns:a16="http://schemas.microsoft.com/office/drawing/2014/main" id="{720A10DD-1F06-48FE-9E2B-2C48FE977538}"/>
              </a:ext>
            </a:extLst>
          </p:cNvPr>
          <p:cNvSpPr>
            <a:spLocks noChangeArrowheads="1"/>
          </p:cNvSpPr>
          <p:nvPr/>
        </p:nvSpPr>
        <p:spPr bwMode="auto">
          <a:xfrm>
            <a:off x="3662363" y="5824538"/>
            <a:ext cx="428625"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72" name="Rectangle 77">
            <a:extLst>
              <a:ext uri="{FF2B5EF4-FFF2-40B4-BE49-F238E27FC236}">
                <a16:creationId xmlns:a16="http://schemas.microsoft.com/office/drawing/2014/main" id="{890305E3-6C6C-40B1-AB3F-4321E6981992}"/>
              </a:ext>
            </a:extLst>
          </p:cNvPr>
          <p:cNvSpPr>
            <a:spLocks noChangeArrowheads="1"/>
          </p:cNvSpPr>
          <p:nvPr/>
        </p:nvSpPr>
        <p:spPr bwMode="auto">
          <a:xfrm>
            <a:off x="4090988" y="5824538"/>
            <a:ext cx="431800"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73" name="Rectangle 78">
            <a:extLst>
              <a:ext uri="{FF2B5EF4-FFF2-40B4-BE49-F238E27FC236}">
                <a16:creationId xmlns:a16="http://schemas.microsoft.com/office/drawing/2014/main" id="{EFD27D6E-848B-42BE-A7A6-6BC5CE00A58C}"/>
              </a:ext>
            </a:extLst>
          </p:cNvPr>
          <p:cNvSpPr>
            <a:spLocks noChangeArrowheads="1"/>
          </p:cNvSpPr>
          <p:nvPr/>
        </p:nvSpPr>
        <p:spPr bwMode="auto">
          <a:xfrm>
            <a:off x="4953000" y="5824538"/>
            <a:ext cx="430213"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74" name="Rectangle 79">
            <a:extLst>
              <a:ext uri="{FF2B5EF4-FFF2-40B4-BE49-F238E27FC236}">
                <a16:creationId xmlns:a16="http://schemas.microsoft.com/office/drawing/2014/main" id="{809A9705-69C7-422B-9B75-A3327F0B2DF5}"/>
              </a:ext>
            </a:extLst>
          </p:cNvPr>
          <p:cNvSpPr>
            <a:spLocks noChangeArrowheads="1"/>
          </p:cNvSpPr>
          <p:nvPr/>
        </p:nvSpPr>
        <p:spPr bwMode="auto">
          <a:xfrm>
            <a:off x="5815013" y="5824538"/>
            <a:ext cx="428625"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75" name="Rectangle 80">
            <a:extLst>
              <a:ext uri="{FF2B5EF4-FFF2-40B4-BE49-F238E27FC236}">
                <a16:creationId xmlns:a16="http://schemas.microsoft.com/office/drawing/2014/main" id="{2325D5A3-4698-4D42-9A74-F6BC094EB09E}"/>
              </a:ext>
            </a:extLst>
          </p:cNvPr>
          <p:cNvSpPr>
            <a:spLocks noChangeArrowheads="1"/>
          </p:cNvSpPr>
          <p:nvPr/>
        </p:nvSpPr>
        <p:spPr bwMode="auto">
          <a:xfrm>
            <a:off x="7105650" y="5824538"/>
            <a:ext cx="430213"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76" name="Rectangle 81">
            <a:extLst>
              <a:ext uri="{FF2B5EF4-FFF2-40B4-BE49-F238E27FC236}">
                <a16:creationId xmlns:a16="http://schemas.microsoft.com/office/drawing/2014/main" id="{9CBAFE00-1DD7-48E9-8C70-D2260D6AC1F7}"/>
              </a:ext>
            </a:extLst>
          </p:cNvPr>
          <p:cNvSpPr>
            <a:spLocks noChangeArrowheads="1"/>
          </p:cNvSpPr>
          <p:nvPr/>
        </p:nvSpPr>
        <p:spPr bwMode="auto">
          <a:xfrm>
            <a:off x="7535863" y="5824538"/>
            <a:ext cx="430212"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77" name="Rectangle 82">
            <a:extLst>
              <a:ext uri="{FF2B5EF4-FFF2-40B4-BE49-F238E27FC236}">
                <a16:creationId xmlns:a16="http://schemas.microsoft.com/office/drawing/2014/main" id="{DED5C927-2557-4E6B-8BA0-FD0810D6DB94}"/>
              </a:ext>
            </a:extLst>
          </p:cNvPr>
          <p:cNvSpPr>
            <a:spLocks noChangeArrowheads="1"/>
          </p:cNvSpPr>
          <p:nvPr/>
        </p:nvSpPr>
        <p:spPr bwMode="auto">
          <a:xfrm>
            <a:off x="6243638" y="5824538"/>
            <a:ext cx="431800"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78" name="Rectangle 83">
            <a:extLst>
              <a:ext uri="{FF2B5EF4-FFF2-40B4-BE49-F238E27FC236}">
                <a16:creationId xmlns:a16="http://schemas.microsoft.com/office/drawing/2014/main" id="{B29C6CAA-E6AF-481E-B46E-9127E96E635D}"/>
              </a:ext>
            </a:extLst>
          </p:cNvPr>
          <p:cNvSpPr>
            <a:spLocks noChangeArrowheads="1"/>
          </p:cNvSpPr>
          <p:nvPr/>
        </p:nvSpPr>
        <p:spPr bwMode="auto">
          <a:xfrm>
            <a:off x="6675438" y="5824538"/>
            <a:ext cx="430212"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79" name="Rectangle 84">
            <a:extLst>
              <a:ext uri="{FF2B5EF4-FFF2-40B4-BE49-F238E27FC236}">
                <a16:creationId xmlns:a16="http://schemas.microsoft.com/office/drawing/2014/main" id="{41544EA4-846C-4F57-BEEF-5D346E0A3C21}"/>
              </a:ext>
            </a:extLst>
          </p:cNvPr>
          <p:cNvSpPr>
            <a:spLocks noChangeArrowheads="1"/>
          </p:cNvSpPr>
          <p:nvPr/>
        </p:nvSpPr>
        <p:spPr bwMode="auto">
          <a:xfrm>
            <a:off x="5383213" y="5824538"/>
            <a:ext cx="431800" cy="309562"/>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p>
        </p:txBody>
      </p:sp>
      <p:sp>
        <p:nvSpPr>
          <p:cNvPr id="80980" name="Rectangle 85">
            <a:extLst>
              <a:ext uri="{FF2B5EF4-FFF2-40B4-BE49-F238E27FC236}">
                <a16:creationId xmlns:a16="http://schemas.microsoft.com/office/drawing/2014/main" id="{A1EA2AAF-AAFD-4E0E-81D2-E08F3F61788A}"/>
              </a:ext>
            </a:extLst>
          </p:cNvPr>
          <p:cNvSpPr>
            <a:spLocks noChangeArrowheads="1"/>
          </p:cNvSpPr>
          <p:nvPr/>
        </p:nvSpPr>
        <p:spPr bwMode="auto">
          <a:xfrm>
            <a:off x="1077913" y="6134100"/>
            <a:ext cx="1722437"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r>
              <a:rPr kumimoji="0" lang="en-US" altLang="zh-TW" b="1" baseline="-25000">
                <a:latin typeface="Courier New" panose="02070309020205020404" pitchFamily="49" charset="0"/>
                <a:ea typeface="新細明體" panose="02020500000000000000" pitchFamily="18" charset="-120"/>
              </a:rPr>
              <a:t>16</a:t>
            </a:r>
            <a:endParaRPr kumimoji="0" lang="en-US" altLang="zh-TW" b="1">
              <a:latin typeface="Courier New" panose="02070309020205020404" pitchFamily="49" charset="0"/>
              <a:ea typeface="新細明體" panose="02020500000000000000" pitchFamily="18" charset="-120"/>
            </a:endParaRPr>
          </a:p>
        </p:txBody>
      </p:sp>
      <p:sp>
        <p:nvSpPr>
          <p:cNvPr id="80981" name="Rectangle 86">
            <a:extLst>
              <a:ext uri="{FF2B5EF4-FFF2-40B4-BE49-F238E27FC236}">
                <a16:creationId xmlns:a16="http://schemas.microsoft.com/office/drawing/2014/main" id="{996EA067-A2C4-4CF6-A530-D782BEF6CC08}"/>
              </a:ext>
            </a:extLst>
          </p:cNvPr>
          <p:cNvSpPr>
            <a:spLocks noChangeArrowheads="1"/>
          </p:cNvSpPr>
          <p:nvPr/>
        </p:nvSpPr>
        <p:spPr bwMode="auto">
          <a:xfrm>
            <a:off x="2800350" y="6134100"/>
            <a:ext cx="1722438"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r>
              <a:rPr kumimoji="0" lang="en-US" altLang="zh-TW" b="1" baseline="-25000">
                <a:latin typeface="Courier New" panose="02070309020205020404" pitchFamily="49" charset="0"/>
                <a:ea typeface="新細明體" panose="02020500000000000000" pitchFamily="18" charset="-120"/>
              </a:rPr>
              <a:t>16</a:t>
            </a:r>
          </a:p>
        </p:txBody>
      </p:sp>
      <p:sp>
        <p:nvSpPr>
          <p:cNvPr id="80982" name="Rectangle 87">
            <a:extLst>
              <a:ext uri="{FF2B5EF4-FFF2-40B4-BE49-F238E27FC236}">
                <a16:creationId xmlns:a16="http://schemas.microsoft.com/office/drawing/2014/main" id="{1A2050BA-15F8-460F-AC4F-B02FA77A427F}"/>
              </a:ext>
            </a:extLst>
          </p:cNvPr>
          <p:cNvSpPr>
            <a:spLocks noChangeArrowheads="1"/>
          </p:cNvSpPr>
          <p:nvPr/>
        </p:nvSpPr>
        <p:spPr bwMode="auto">
          <a:xfrm>
            <a:off x="4522788" y="6134100"/>
            <a:ext cx="1720850"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r>
              <a:rPr kumimoji="0" lang="en-US" altLang="zh-TW" b="1" baseline="-25000">
                <a:latin typeface="Courier New" panose="02070309020205020404" pitchFamily="49" charset="0"/>
                <a:ea typeface="新細明體" panose="02020500000000000000" pitchFamily="18" charset="-120"/>
              </a:rPr>
              <a:t>16</a:t>
            </a:r>
          </a:p>
        </p:txBody>
      </p:sp>
      <p:sp>
        <p:nvSpPr>
          <p:cNvPr id="80983" name="Rectangle 88">
            <a:extLst>
              <a:ext uri="{FF2B5EF4-FFF2-40B4-BE49-F238E27FC236}">
                <a16:creationId xmlns:a16="http://schemas.microsoft.com/office/drawing/2014/main" id="{95069895-D40E-4C3E-BA22-1BDBAAEC265B}"/>
              </a:ext>
            </a:extLst>
          </p:cNvPr>
          <p:cNvSpPr>
            <a:spLocks noChangeArrowheads="1"/>
          </p:cNvSpPr>
          <p:nvPr/>
        </p:nvSpPr>
        <p:spPr bwMode="auto">
          <a:xfrm>
            <a:off x="6243638" y="6134100"/>
            <a:ext cx="1722437" cy="31115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latin typeface="Courier New" panose="02070309020205020404" pitchFamily="49" charset="0"/>
                <a:ea typeface="新細明體" panose="02020500000000000000" pitchFamily="18" charset="-120"/>
              </a:rPr>
              <a:t>0</a:t>
            </a:r>
            <a:r>
              <a:rPr kumimoji="0" lang="en-US" altLang="zh-TW" b="1" baseline="-25000">
                <a:latin typeface="Courier New" panose="02070309020205020404" pitchFamily="49" charset="0"/>
                <a:ea typeface="新細明體" panose="02020500000000000000" pitchFamily="18" charset="-120"/>
              </a:rPr>
              <a:t>16</a:t>
            </a:r>
          </a:p>
        </p:txBody>
      </p:sp>
      <p:sp>
        <p:nvSpPr>
          <p:cNvPr id="80984" name="Rectangle 89">
            <a:extLst>
              <a:ext uri="{FF2B5EF4-FFF2-40B4-BE49-F238E27FC236}">
                <a16:creationId xmlns:a16="http://schemas.microsoft.com/office/drawing/2014/main" id="{AFBFE915-3CCF-4875-A0DC-3B5D6FC85588}"/>
              </a:ext>
            </a:extLst>
          </p:cNvPr>
          <p:cNvSpPr>
            <a:spLocks noChangeArrowheads="1"/>
          </p:cNvSpPr>
          <p:nvPr/>
        </p:nvSpPr>
        <p:spPr bwMode="auto">
          <a:xfrm>
            <a:off x="3662363" y="5426075"/>
            <a:ext cx="17208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800" b="1">
                <a:latin typeface="Courier New" panose="02070309020205020404" pitchFamily="49" charset="0"/>
                <a:ea typeface="新細明體" panose="02020500000000000000" pitchFamily="18" charset="-120"/>
              </a:rPr>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投影片編號版面配置區 3">
            <a:extLst>
              <a:ext uri="{FF2B5EF4-FFF2-40B4-BE49-F238E27FC236}">
                <a16:creationId xmlns:a16="http://schemas.microsoft.com/office/drawing/2014/main" id="{271A4301-0C12-4C2F-988B-B0A0DCCBCAC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ACA79011-5BFA-474F-94F8-26FE498AF6B2}" type="slidenum">
              <a:rPr lang="zh-TW" altLang="en-US" sz="800" smtClean="0"/>
              <a:pPr/>
              <a:t>34</a:t>
            </a:fld>
            <a:endParaRPr lang="en-US" altLang="zh-TW" sz="1400"/>
          </a:p>
        </p:txBody>
      </p:sp>
      <p:sp>
        <p:nvSpPr>
          <p:cNvPr id="82946" name="Rectangle 2">
            <a:extLst>
              <a:ext uri="{FF2B5EF4-FFF2-40B4-BE49-F238E27FC236}">
                <a16:creationId xmlns:a16="http://schemas.microsoft.com/office/drawing/2014/main" id="{8CB03E1E-0A3F-4EED-91C7-CED217F127D2}"/>
              </a:ext>
            </a:extLst>
          </p:cNvPr>
          <p:cNvSpPr>
            <a:spLocks noGrp="1" noChangeArrowheads="1"/>
          </p:cNvSpPr>
          <p:nvPr>
            <p:ph type="title"/>
          </p:nvPr>
        </p:nvSpPr>
        <p:spPr/>
        <p:txBody>
          <a:bodyPr/>
          <a:lstStyle/>
          <a:p>
            <a:r>
              <a:rPr lang="en-US" altLang="zh-TW">
                <a:ea typeface="新細明體" panose="02020500000000000000" pitchFamily="18" charset="-120"/>
              </a:rPr>
              <a:t>Binary Multiplication</a:t>
            </a:r>
          </a:p>
        </p:txBody>
      </p:sp>
      <p:sp>
        <p:nvSpPr>
          <p:cNvPr id="82947" name="Rectangle 19">
            <a:extLst>
              <a:ext uri="{FF2B5EF4-FFF2-40B4-BE49-F238E27FC236}">
                <a16:creationId xmlns:a16="http://schemas.microsoft.com/office/drawing/2014/main" id="{74183336-A22C-47F8-B356-05C4CECC579F}"/>
              </a:ext>
            </a:extLst>
          </p:cNvPr>
          <p:cNvSpPr>
            <a:spLocks noChangeArrowheads="1"/>
          </p:cNvSpPr>
          <p:nvPr/>
        </p:nvSpPr>
        <p:spPr bwMode="auto">
          <a:xfrm>
            <a:off x="4548188" y="927100"/>
            <a:ext cx="4043362" cy="1220788"/>
          </a:xfrm>
          <a:prstGeom prst="rect">
            <a:avLst/>
          </a:prstGeom>
          <a:solidFill>
            <a:schemeClr val="tx2"/>
          </a:solidFill>
          <a:ln>
            <a:noFill/>
          </a:ln>
          <a:extLst>
            <a:ext uri="{91240B29-F687-4F45-9708-019B960494DF}">
              <a14:hiddenLine xmlns:a14="http://schemas.microsoft.com/office/drawing/2010/main" w="15875">
                <a:solidFill>
                  <a:srgbClr val="000000"/>
                </a:solidFill>
                <a:miter lim="800000"/>
                <a:headEnd/>
                <a:tailEnd/>
              </a14:hiddenLine>
            </a:ext>
          </a:extLst>
        </p:spPr>
        <p:txBody>
          <a:bodyPr lIns="182880" tIns="182880" rIns="182880" bIns="182880">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nSpc>
                <a:spcPct val="50000"/>
              </a:lnSpc>
              <a:spcBef>
                <a:spcPct val="50000"/>
              </a:spcBef>
            </a:pPr>
            <a:r>
              <a:rPr kumimoji="0" lang="en-US" altLang="zh-TW" b="1">
                <a:solidFill>
                  <a:srgbClr val="0000FF"/>
                </a:solidFill>
                <a:latin typeface="Courier New" panose="02070309020205020404" pitchFamily="49" charset="0"/>
                <a:ea typeface="新細明體" panose="02020500000000000000" pitchFamily="18" charset="-120"/>
              </a:rPr>
              <a:t>int</a:t>
            </a:r>
            <a:r>
              <a:rPr kumimoji="0" lang="en-US" altLang="zh-TW" b="1">
                <a:solidFill>
                  <a:srgbClr val="000000"/>
                </a:solidFill>
                <a:latin typeface="Courier New" panose="02070309020205020404" pitchFamily="49" charset="0"/>
                <a:ea typeface="新細明體" panose="02020500000000000000" pitchFamily="18" charset="-120"/>
              </a:rPr>
              <a:t> c </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000000"/>
                </a:solidFill>
                <a:latin typeface="Courier New" panose="02070309020205020404" pitchFamily="49" charset="0"/>
                <a:ea typeface="新細明體" panose="02020500000000000000" pitchFamily="18" charset="-120"/>
              </a:rPr>
              <a:t> </a:t>
            </a:r>
            <a:r>
              <a:rPr kumimoji="0" lang="en-US" altLang="zh-TW" b="1">
                <a:solidFill>
                  <a:srgbClr val="993399"/>
                </a:solidFill>
                <a:latin typeface="Courier New" panose="02070309020205020404" pitchFamily="49" charset="0"/>
                <a:ea typeface="新細明體" panose="02020500000000000000" pitchFamily="18" charset="-120"/>
              </a:rPr>
              <a:t>0</a:t>
            </a:r>
            <a:r>
              <a:rPr kumimoji="0" lang="en-US" altLang="zh-TW" b="1">
                <a:solidFill>
                  <a:srgbClr val="9A1900"/>
                </a:solidFill>
                <a:latin typeface="Courier New" panose="02070309020205020404" pitchFamily="49" charset="0"/>
                <a:ea typeface="新細明體" panose="02020500000000000000" pitchFamily="18" charset="-120"/>
              </a:rPr>
              <a:t>;</a:t>
            </a:r>
            <a:endParaRPr kumimoji="0" lang="en-US" altLang="zh-TW" b="1">
              <a:latin typeface="Courier New" panose="02070309020205020404" pitchFamily="49" charset="0"/>
              <a:ea typeface="新細明體" panose="02020500000000000000" pitchFamily="18" charset="-120"/>
            </a:endParaRPr>
          </a:p>
          <a:p>
            <a:r>
              <a:rPr kumimoji="0" lang="en-US" altLang="zh-TW" b="1">
                <a:solidFill>
                  <a:srgbClr val="0000FF"/>
                </a:solidFill>
                <a:latin typeface="Courier New" panose="02070309020205020404" pitchFamily="49" charset="0"/>
                <a:ea typeface="新細明體" panose="02020500000000000000" pitchFamily="18" charset="-120"/>
              </a:rPr>
              <a:t>for</a:t>
            </a:r>
            <a:r>
              <a:rPr kumimoji="0" lang="en-US" altLang="zh-TW" b="1">
                <a:solidFill>
                  <a:srgbClr val="000000"/>
                </a:solidFill>
                <a:latin typeface="Courier New" panose="02070309020205020404" pitchFamily="49" charset="0"/>
                <a:ea typeface="新細明體" panose="02020500000000000000" pitchFamily="18" charset="-120"/>
              </a:rPr>
              <a:t> </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0000FF"/>
                </a:solidFill>
                <a:latin typeface="Courier New" panose="02070309020205020404" pitchFamily="49" charset="0"/>
                <a:ea typeface="新細明體" panose="02020500000000000000" pitchFamily="18" charset="-120"/>
              </a:rPr>
              <a:t>int</a:t>
            </a:r>
            <a:r>
              <a:rPr kumimoji="0" lang="en-US" altLang="zh-TW" b="1">
                <a:solidFill>
                  <a:srgbClr val="000000"/>
                </a:solidFill>
                <a:latin typeface="Courier New" panose="02070309020205020404" pitchFamily="49" charset="0"/>
                <a:ea typeface="新細明體" panose="02020500000000000000" pitchFamily="18" charset="-120"/>
              </a:rPr>
              <a:t> i </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000000"/>
                </a:solidFill>
                <a:latin typeface="Courier New" panose="02070309020205020404" pitchFamily="49" charset="0"/>
                <a:ea typeface="新細明體" panose="02020500000000000000" pitchFamily="18" charset="-120"/>
              </a:rPr>
              <a:t> </a:t>
            </a:r>
            <a:r>
              <a:rPr kumimoji="0" lang="en-US" altLang="zh-TW" b="1">
                <a:solidFill>
                  <a:srgbClr val="993399"/>
                </a:solidFill>
                <a:latin typeface="Courier New" panose="02070309020205020404" pitchFamily="49" charset="0"/>
                <a:ea typeface="新細明體" panose="02020500000000000000" pitchFamily="18" charset="-120"/>
              </a:rPr>
              <a:t>15</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000000"/>
                </a:solidFill>
                <a:latin typeface="Courier New" panose="02070309020205020404" pitchFamily="49" charset="0"/>
                <a:ea typeface="新細明體" panose="02020500000000000000" pitchFamily="18" charset="-120"/>
              </a:rPr>
              <a:t> i </a:t>
            </a:r>
            <a:r>
              <a:rPr kumimoji="0" lang="en-US" altLang="zh-TW" b="1">
                <a:solidFill>
                  <a:srgbClr val="9A1900"/>
                </a:solidFill>
                <a:latin typeface="Courier New" panose="02070309020205020404" pitchFamily="49" charset="0"/>
                <a:ea typeface="新細明體" panose="02020500000000000000" pitchFamily="18" charset="-120"/>
              </a:rPr>
              <a:t>&gt;=</a:t>
            </a:r>
            <a:r>
              <a:rPr kumimoji="0" lang="en-US" altLang="zh-TW" b="1">
                <a:solidFill>
                  <a:srgbClr val="000000"/>
                </a:solidFill>
                <a:latin typeface="Courier New" panose="02070309020205020404" pitchFamily="49" charset="0"/>
                <a:ea typeface="新細明體" panose="02020500000000000000" pitchFamily="18" charset="-120"/>
              </a:rPr>
              <a:t> </a:t>
            </a:r>
            <a:r>
              <a:rPr kumimoji="0" lang="en-US" altLang="zh-TW" b="1">
                <a:solidFill>
                  <a:srgbClr val="993399"/>
                </a:solidFill>
                <a:latin typeface="Courier New" panose="02070309020205020404" pitchFamily="49" charset="0"/>
                <a:ea typeface="新細明體" panose="02020500000000000000" pitchFamily="18" charset="-120"/>
              </a:rPr>
              <a:t>0</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000000"/>
                </a:solidFill>
                <a:latin typeface="Courier New" panose="02070309020205020404" pitchFamily="49" charset="0"/>
                <a:ea typeface="新細明體" panose="02020500000000000000" pitchFamily="18" charset="-120"/>
              </a:rPr>
              <a:t> i</a:t>
            </a:r>
            <a:r>
              <a:rPr kumimoji="0" lang="en-US" altLang="zh-TW" b="1">
                <a:solidFill>
                  <a:srgbClr val="9A1900"/>
                </a:solidFill>
                <a:latin typeface="Courier New" panose="02070309020205020404" pitchFamily="49" charset="0"/>
                <a:ea typeface="新細明體" panose="02020500000000000000" pitchFamily="18" charset="-120"/>
              </a:rPr>
              <a:t>--)</a:t>
            </a:r>
          </a:p>
          <a:p>
            <a:pPr>
              <a:lnSpc>
                <a:spcPct val="50000"/>
              </a:lnSpc>
              <a:spcBef>
                <a:spcPct val="50000"/>
              </a:spcBef>
            </a:pPr>
            <a:r>
              <a:rPr kumimoji="0" lang="en-US" altLang="zh-TW" b="1">
                <a:solidFill>
                  <a:srgbClr val="0000FF"/>
                </a:solidFill>
                <a:latin typeface="Courier New" panose="02070309020205020404" pitchFamily="49" charset="0"/>
                <a:ea typeface="新細明體" panose="02020500000000000000" pitchFamily="18" charset="-120"/>
              </a:rPr>
              <a:t>   if</a:t>
            </a:r>
            <a:r>
              <a:rPr kumimoji="0" lang="en-US" altLang="zh-TW" b="1">
                <a:solidFill>
                  <a:srgbClr val="000000"/>
                </a:solidFill>
                <a:latin typeface="Courier New" panose="02070309020205020404" pitchFamily="49" charset="0"/>
                <a:ea typeface="新細明體" panose="02020500000000000000" pitchFamily="18" charset="-120"/>
              </a:rPr>
              <a:t> </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000000"/>
                </a:solidFill>
                <a:latin typeface="Courier New" panose="02070309020205020404" pitchFamily="49" charset="0"/>
                <a:ea typeface="新細明體" panose="02020500000000000000" pitchFamily="18" charset="-120"/>
              </a:rPr>
              <a:t>b </a:t>
            </a:r>
            <a:r>
              <a:rPr kumimoji="0" lang="en-US" altLang="zh-TW" b="1">
                <a:solidFill>
                  <a:srgbClr val="9A1900"/>
                </a:solidFill>
                <a:latin typeface="Courier New" panose="02070309020205020404" pitchFamily="49" charset="0"/>
                <a:ea typeface="新細明體" panose="02020500000000000000" pitchFamily="18" charset="-120"/>
              </a:rPr>
              <a:t>&gt;&gt;</a:t>
            </a:r>
            <a:r>
              <a:rPr kumimoji="0" lang="en-US" altLang="zh-TW" b="1">
                <a:solidFill>
                  <a:srgbClr val="000000"/>
                </a:solidFill>
                <a:latin typeface="Courier New" panose="02070309020205020404" pitchFamily="49" charset="0"/>
                <a:ea typeface="新細明體" panose="02020500000000000000" pitchFamily="18" charset="-120"/>
              </a:rPr>
              <a:t> i</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000000"/>
                </a:solidFill>
                <a:latin typeface="Courier New" panose="02070309020205020404" pitchFamily="49" charset="0"/>
                <a:ea typeface="新細明體" panose="02020500000000000000" pitchFamily="18" charset="-120"/>
              </a:rPr>
              <a:t> </a:t>
            </a:r>
            <a:r>
              <a:rPr kumimoji="0" lang="en-US" altLang="zh-TW" b="1">
                <a:solidFill>
                  <a:srgbClr val="9A1900"/>
                </a:solidFill>
                <a:latin typeface="Courier New" panose="02070309020205020404" pitchFamily="49" charset="0"/>
                <a:ea typeface="新細明體" panose="02020500000000000000" pitchFamily="18" charset="-120"/>
              </a:rPr>
              <a:t>&amp; </a:t>
            </a:r>
            <a:r>
              <a:rPr kumimoji="0" lang="en-US" altLang="zh-TW" b="1">
                <a:solidFill>
                  <a:srgbClr val="993399"/>
                </a:solidFill>
                <a:latin typeface="Courier New" panose="02070309020205020404" pitchFamily="49" charset="0"/>
                <a:ea typeface="新細明體" panose="02020500000000000000" pitchFamily="18" charset="-120"/>
              </a:rPr>
              <a:t>1</a:t>
            </a:r>
            <a:r>
              <a:rPr kumimoji="0" lang="en-US" altLang="zh-TW" b="1">
                <a:solidFill>
                  <a:srgbClr val="9A1900"/>
                </a:solidFill>
                <a:latin typeface="Courier New" panose="02070309020205020404" pitchFamily="49" charset="0"/>
                <a:ea typeface="新細明體" panose="02020500000000000000" pitchFamily="18" charset="-120"/>
              </a:rPr>
              <a:t>) == </a:t>
            </a:r>
            <a:r>
              <a:rPr kumimoji="0" lang="en-US" altLang="zh-TW" b="1">
                <a:solidFill>
                  <a:srgbClr val="993399"/>
                </a:solidFill>
                <a:latin typeface="Courier New" panose="02070309020205020404" pitchFamily="49" charset="0"/>
                <a:ea typeface="新細明體" panose="02020500000000000000" pitchFamily="18" charset="-120"/>
              </a:rPr>
              <a:t>1</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latin typeface="Courier New" panose="02070309020205020404" pitchFamily="49" charset="0"/>
                <a:ea typeface="新細明體" panose="02020500000000000000" pitchFamily="18" charset="-120"/>
              </a:rPr>
              <a:t> </a:t>
            </a:r>
          </a:p>
          <a:p>
            <a:r>
              <a:rPr kumimoji="0" lang="en-US" altLang="zh-TW" b="1">
                <a:latin typeface="Courier New" panose="02070309020205020404" pitchFamily="49" charset="0"/>
                <a:ea typeface="新細明體" panose="02020500000000000000" pitchFamily="18" charset="-120"/>
              </a:rPr>
              <a:t>      c </a:t>
            </a:r>
            <a:r>
              <a:rPr kumimoji="0" lang="en-US" altLang="zh-TW" b="1">
                <a:solidFill>
                  <a:srgbClr val="9A1900"/>
                </a:solidFill>
                <a:latin typeface="Courier New" panose="02070309020205020404" pitchFamily="49" charset="0"/>
                <a:ea typeface="新細明體" panose="02020500000000000000" pitchFamily="18" charset="-120"/>
              </a:rPr>
              <a:t>= </a:t>
            </a:r>
            <a:r>
              <a:rPr kumimoji="0" lang="en-US" altLang="zh-TW" b="1">
                <a:latin typeface="Courier New" panose="02070309020205020404" pitchFamily="49" charset="0"/>
                <a:ea typeface="新細明體" panose="02020500000000000000" pitchFamily="18" charset="-120"/>
              </a:rPr>
              <a:t>c</a:t>
            </a:r>
            <a:r>
              <a:rPr kumimoji="0" lang="en-US" altLang="zh-TW" b="1">
                <a:solidFill>
                  <a:srgbClr val="9A1900"/>
                </a:solidFill>
                <a:latin typeface="Courier New" panose="02070309020205020404" pitchFamily="49" charset="0"/>
                <a:ea typeface="新細明體" panose="02020500000000000000" pitchFamily="18" charset="-120"/>
              </a:rPr>
              <a:t> +</a:t>
            </a:r>
            <a:r>
              <a:rPr kumimoji="0" lang="en-US" altLang="zh-TW" b="1">
                <a:latin typeface="Courier New" panose="02070309020205020404" pitchFamily="49" charset="0"/>
                <a:ea typeface="新細明體" panose="02020500000000000000" pitchFamily="18" charset="-120"/>
              </a:rPr>
              <a:t> </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000000"/>
                </a:solidFill>
                <a:latin typeface="Courier New" panose="02070309020205020404" pitchFamily="49" charset="0"/>
                <a:ea typeface="新細明體" panose="02020500000000000000" pitchFamily="18" charset="-120"/>
              </a:rPr>
              <a:t>a </a:t>
            </a:r>
            <a:r>
              <a:rPr kumimoji="0" lang="en-US" altLang="zh-TW" b="1">
                <a:solidFill>
                  <a:srgbClr val="9A1900"/>
                </a:solidFill>
                <a:latin typeface="Courier New" panose="02070309020205020404" pitchFamily="49" charset="0"/>
                <a:ea typeface="新細明體" panose="02020500000000000000" pitchFamily="18" charset="-120"/>
              </a:rPr>
              <a:t>&lt;&lt;</a:t>
            </a:r>
            <a:r>
              <a:rPr kumimoji="0" lang="en-US" altLang="zh-TW" b="1">
                <a:solidFill>
                  <a:srgbClr val="000000"/>
                </a:solidFill>
                <a:latin typeface="Courier New" panose="02070309020205020404" pitchFamily="49" charset="0"/>
                <a:ea typeface="新細明體" panose="02020500000000000000" pitchFamily="18" charset="-120"/>
              </a:rPr>
              <a:t> i</a:t>
            </a:r>
            <a:r>
              <a:rPr kumimoji="0" lang="en-US" altLang="zh-TW" b="1">
                <a:solidFill>
                  <a:srgbClr val="9A1900"/>
                </a:solidFill>
                <a:latin typeface="Courier New" panose="02070309020205020404" pitchFamily="49" charset="0"/>
                <a:ea typeface="新細明體" panose="02020500000000000000" pitchFamily="18" charset="-120"/>
              </a:rPr>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投影片編號版面配置區 3">
            <a:extLst>
              <a:ext uri="{FF2B5EF4-FFF2-40B4-BE49-F238E27FC236}">
                <a16:creationId xmlns:a16="http://schemas.microsoft.com/office/drawing/2014/main" id="{8D00E124-F5E1-4521-B8BB-DA244BE758A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324C4F91-1DCD-4AC3-AC19-48EAF85C2A9F}" type="slidenum">
              <a:rPr lang="zh-TW" altLang="en-US" sz="800" smtClean="0"/>
              <a:pPr/>
              <a:t>35</a:t>
            </a:fld>
            <a:endParaRPr lang="en-US" altLang="zh-TW" sz="1400"/>
          </a:p>
        </p:txBody>
      </p:sp>
      <p:sp>
        <p:nvSpPr>
          <p:cNvPr id="84994" name="Rectangle 2">
            <a:extLst>
              <a:ext uri="{FF2B5EF4-FFF2-40B4-BE49-F238E27FC236}">
                <a16:creationId xmlns:a16="http://schemas.microsoft.com/office/drawing/2014/main" id="{26866067-5193-4D13-A9A0-6514EBC86825}"/>
              </a:ext>
            </a:extLst>
          </p:cNvPr>
          <p:cNvSpPr>
            <a:spLocks noGrp="1" noChangeArrowheads="1"/>
          </p:cNvSpPr>
          <p:nvPr>
            <p:ph type="title"/>
          </p:nvPr>
        </p:nvSpPr>
        <p:spPr/>
        <p:txBody>
          <a:bodyPr/>
          <a:lstStyle/>
          <a:p>
            <a:r>
              <a:rPr lang="en-US" altLang="zh-TW">
                <a:ea typeface="新細明體" panose="02020500000000000000" pitchFamily="18" charset="-120"/>
              </a:rPr>
              <a:t>Binary Multiplication</a:t>
            </a:r>
          </a:p>
        </p:txBody>
      </p:sp>
      <p:sp>
        <p:nvSpPr>
          <p:cNvPr id="84995" name="Rectangle 3">
            <a:extLst>
              <a:ext uri="{FF2B5EF4-FFF2-40B4-BE49-F238E27FC236}">
                <a16:creationId xmlns:a16="http://schemas.microsoft.com/office/drawing/2014/main" id="{8E3EF937-FD11-464A-892A-F11D1F501D8A}"/>
              </a:ext>
            </a:extLst>
          </p:cNvPr>
          <p:cNvSpPr>
            <a:spLocks noChangeArrowheads="1"/>
          </p:cNvSpPr>
          <p:nvPr/>
        </p:nvSpPr>
        <p:spPr bwMode="auto">
          <a:xfrm>
            <a:off x="819150" y="736600"/>
            <a:ext cx="7885113" cy="5889625"/>
          </a:xfrm>
          <a:prstGeom prst="rect">
            <a:avLst/>
          </a:prstGeom>
          <a:solidFill>
            <a:schemeClr val="tx2"/>
          </a:solidFill>
          <a:ln>
            <a:noFill/>
          </a:ln>
          <a:extLst>
            <a:ext uri="{91240B29-F687-4F45-9708-019B960494DF}">
              <a14:hiddenLine xmlns:a14="http://schemas.microsoft.com/office/drawing/2010/main" w="15875">
                <a:solidFill>
                  <a:srgbClr val="000000"/>
                </a:solidFill>
                <a:miter lim="800000"/>
                <a:headEnd/>
                <a:tailEnd/>
              </a14:hiddenLine>
            </a:ext>
          </a:extLst>
        </p:spPr>
        <p:txBody>
          <a:bodyPr lIns="182880" tIns="182880" rIns="182880" bIns="182880">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b="1">
                <a:solidFill>
                  <a:srgbClr val="003399"/>
                </a:solidFill>
                <a:latin typeface="Courier New" panose="02070309020205020404" pitchFamily="49" charset="0"/>
                <a:ea typeface="新細明體" panose="02020500000000000000" pitchFamily="18" charset="-120"/>
              </a:rPr>
              <a:t>0A: 0003</a:t>
            </a:r>
            <a:r>
              <a:rPr lang="en-US" altLang="zh-TW" b="1">
                <a:latin typeface="Courier New" panose="02070309020205020404" pitchFamily="49" charset="0"/>
                <a:ea typeface="新細明體" panose="02020500000000000000" pitchFamily="18" charset="-120"/>
              </a:rPr>
              <a:t>    3</a:t>
            </a:r>
            <a:r>
              <a:rPr lang="en-US" altLang="zh-TW" b="1">
                <a:solidFill>
                  <a:srgbClr val="006600"/>
                </a:solidFill>
                <a:latin typeface="Courier New" panose="02070309020205020404" pitchFamily="49" charset="0"/>
                <a:ea typeface="新細明體" panose="02020500000000000000" pitchFamily="18" charset="-120"/>
              </a:rPr>
              <a:t>				</a:t>
            </a:r>
          </a:p>
          <a:p>
            <a:r>
              <a:rPr lang="en-US" altLang="zh-TW" b="1">
                <a:solidFill>
                  <a:srgbClr val="003399"/>
                </a:solidFill>
                <a:latin typeface="Courier New" panose="02070309020205020404" pitchFamily="49" charset="0"/>
                <a:ea typeface="新細明體" panose="02020500000000000000" pitchFamily="18" charset="-120"/>
              </a:rPr>
              <a:t>0B: 0009</a:t>
            </a:r>
            <a:r>
              <a:rPr lang="en-US" altLang="zh-TW" b="1">
                <a:latin typeface="Courier New" panose="02070309020205020404" pitchFamily="49" charset="0"/>
                <a:ea typeface="新細明體" panose="02020500000000000000" pitchFamily="18" charset="-120"/>
              </a:rPr>
              <a:t>    9				</a:t>
            </a:r>
            <a:endParaRPr lang="en-US" altLang="zh-TW" b="1">
              <a:solidFill>
                <a:srgbClr val="006600"/>
              </a:solidFill>
              <a:latin typeface="Courier New" panose="02070309020205020404" pitchFamily="49" charset="0"/>
              <a:ea typeface="新細明體" panose="02020500000000000000" pitchFamily="18" charset="-120"/>
            </a:endParaRPr>
          </a:p>
          <a:p>
            <a:r>
              <a:rPr lang="en-US" altLang="zh-TW" b="1">
                <a:solidFill>
                  <a:srgbClr val="003399"/>
                </a:solidFill>
                <a:latin typeface="Courier New" panose="02070309020205020404" pitchFamily="49" charset="0"/>
                <a:ea typeface="新細明體" panose="02020500000000000000" pitchFamily="18" charset="-120"/>
              </a:rPr>
              <a:t>0C: 0000</a:t>
            </a:r>
            <a:r>
              <a:rPr lang="en-US" altLang="zh-TW" b="1">
                <a:latin typeface="Courier New" panose="02070309020205020404" pitchFamily="49" charset="0"/>
                <a:ea typeface="新細明體" panose="02020500000000000000" pitchFamily="18" charset="-120"/>
              </a:rPr>
              <a:t>    0</a:t>
            </a:r>
          </a:p>
          <a:p>
            <a:r>
              <a:rPr lang="en-US" altLang="zh-TW" b="1">
                <a:solidFill>
                  <a:srgbClr val="003399"/>
                </a:solidFill>
                <a:latin typeface="Courier New" panose="02070309020205020404" pitchFamily="49" charset="0"/>
                <a:ea typeface="新細明體" panose="02020500000000000000" pitchFamily="18" charset="-120"/>
              </a:rPr>
              <a:t>0D: 0000</a:t>
            </a:r>
            <a:r>
              <a:rPr lang="en-US" altLang="zh-TW" b="1">
                <a:latin typeface="Courier New" panose="02070309020205020404" pitchFamily="49" charset="0"/>
                <a:ea typeface="新細明體" panose="02020500000000000000" pitchFamily="18" charset="-120"/>
              </a:rPr>
              <a:t>    0</a:t>
            </a:r>
          </a:p>
          <a:p>
            <a:r>
              <a:rPr lang="en-US" altLang="zh-TW" b="1">
                <a:solidFill>
                  <a:srgbClr val="003399"/>
                </a:solidFill>
                <a:latin typeface="Courier New" panose="02070309020205020404" pitchFamily="49" charset="0"/>
                <a:ea typeface="新細明體" panose="02020500000000000000" pitchFamily="18" charset="-120"/>
              </a:rPr>
              <a:t>0E: 0001</a:t>
            </a:r>
            <a:r>
              <a:rPr lang="en-US" altLang="zh-TW" b="1">
                <a:latin typeface="Courier New" panose="02070309020205020404" pitchFamily="49" charset="0"/>
                <a:ea typeface="新細明體" panose="02020500000000000000" pitchFamily="18" charset="-120"/>
              </a:rPr>
              <a:t>    1</a:t>
            </a:r>
          </a:p>
          <a:p>
            <a:r>
              <a:rPr lang="en-US" altLang="zh-TW" b="1">
                <a:solidFill>
                  <a:srgbClr val="003399"/>
                </a:solidFill>
                <a:latin typeface="Courier New" panose="02070309020205020404" pitchFamily="49" charset="0"/>
                <a:ea typeface="新細明體" panose="02020500000000000000" pitchFamily="18" charset="-120"/>
              </a:rPr>
              <a:t>0F: 0010</a:t>
            </a:r>
            <a:r>
              <a:rPr lang="en-US" altLang="zh-TW" b="1">
                <a:latin typeface="Courier New" panose="02070309020205020404" pitchFamily="49" charset="0"/>
                <a:ea typeface="新細明體" panose="02020500000000000000" pitchFamily="18" charset="-120"/>
              </a:rPr>
              <a:t>   16</a:t>
            </a:r>
            <a:endParaRPr lang="en-US" altLang="zh-TW" b="1">
              <a:solidFill>
                <a:srgbClr val="003399"/>
              </a:solidFill>
              <a:latin typeface="Courier New" panose="02070309020205020404" pitchFamily="49" charset="0"/>
              <a:ea typeface="新細明體" panose="02020500000000000000" pitchFamily="18" charset="-120"/>
            </a:endParaRPr>
          </a:p>
          <a:p>
            <a:pPr>
              <a:lnSpc>
                <a:spcPct val="60000"/>
              </a:lnSpc>
            </a:pPr>
            <a:endParaRPr lang="en-US" altLang="zh-TW" b="1">
              <a:solidFill>
                <a:srgbClr val="003399"/>
              </a:solidFill>
              <a:latin typeface="Courier New" panose="02070309020205020404" pitchFamily="49" charset="0"/>
              <a:ea typeface="新細明體" panose="02020500000000000000" pitchFamily="18" charset="-120"/>
            </a:endParaRPr>
          </a:p>
          <a:p>
            <a:r>
              <a:rPr lang="en-US" altLang="zh-TW" b="1">
                <a:solidFill>
                  <a:srgbClr val="003399"/>
                </a:solidFill>
                <a:latin typeface="Courier New" panose="02070309020205020404" pitchFamily="49" charset="0"/>
                <a:ea typeface="新細明體" panose="02020500000000000000" pitchFamily="18" charset="-120"/>
              </a:rPr>
              <a:t>10: 8A0A</a:t>
            </a:r>
            <a:r>
              <a:rPr lang="en-US" altLang="zh-TW" b="1">
                <a:latin typeface="Courier New" panose="02070309020205020404" pitchFamily="49" charset="0"/>
                <a:ea typeface="新細明體" panose="02020500000000000000" pitchFamily="18" charset="-120"/>
              </a:rPr>
              <a:t>   RA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mem[0A]		</a:t>
            </a:r>
            <a:r>
              <a:rPr lang="en-US" altLang="zh-TW" b="1">
                <a:solidFill>
                  <a:srgbClr val="006600"/>
                </a:solidFill>
                <a:latin typeface="Courier New" panose="02070309020205020404" pitchFamily="49" charset="0"/>
                <a:ea typeface="新細明體" panose="02020500000000000000" pitchFamily="18" charset="-120"/>
              </a:rPr>
              <a:t>a</a:t>
            </a:r>
            <a:endParaRPr lang="en-US" altLang="zh-TW" b="1">
              <a:latin typeface="Courier New" panose="02070309020205020404" pitchFamily="49" charset="0"/>
              <a:ea typeface="新細明體" panose="02020500000000000000" pitchFamily="18" charset="-120"/>
            </a:endParaRPr>
          </a:p>
          <a:p>
            <a:r>
              <a:rPr lang="en-US" altLang="zh-TW" b="1">
                <a:solidFill>
                  <a:srgbClr val="003399"/>
                </a:solidFill>
                <a:latin typeface="Courier New" panose="02070309020205020404" pitchFamily="49" charset="0"/>
                <a:ea typeface="新細明體" panose="02020500000000000000" pitchFamily="18" charset="-120"/>
              </a:rPr>
              <a:t>11: 8B0B</a:t>
            </a:r>
            <a:r>
              <a:rPr lang="en-US" altLang="zh-TW" b="1">
                <a:latin typeface="Courier New" panose="02070309020205020404" pitchFamily="49" charset="0"/>
                <a:ea typeface="新細明體" panose="02020500000000000000" pitchFamily="18" charset="-120"/>
              </a:rPr>
              <a:t>   RB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mem[0B]		</a:t>
            </a:r>
            <a:r>
              <a:rPr lang="en-US" altLang="zh-TW" b="1">
                <a:solidFill>
                  <a:srgbClr val="006600"/>
                </a:solidFill>
                <a:latin typeface="Courier New" panose="02070309020205020404" pitchFamily="49" charset="0"/>
                <a:ea typeface="新細明體" panose="02020500000000000000" pitchFamily="18" charset="-120"/>
              </a:rPr>
              <a:t>b</a:t>
            </a:r>
          </a:p>
          <a:p>
            <a:r>
              <a:rPr lang="en-US" altLang="zh-TW" b="1">
                <a:solidFill>
                  <a:srgbClr val="003399"/>
                </a:solidFill>
                <a:latin typeface="Courier New" panose="02070309020205020404" pitchFamily="49" charset="0"/>
                <a:ea typeface="新細明體" panose="02020500000000000000" pitchFamily="18" charset="-120"/>
              </a:rPr>
              <a:t>12: 8C0D   </a:t>
            </a:r>
            <a:r>
              <a:rPr lang="en-US" altLang="zh-TW" b="1">
                <a:latin typeface="Courier New" panose="02070309020205020404" pitchFamily="49" charset="0"/>
                <a:ea typeface="新細明體" panose="02020500000000000000" pitchFamily="18" charset="-120"/>
              </a:rPr>
              <a:t>RC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mem[0D]</a:t>
            </a:r>
            <a:r>
              <a:rPr lang="en-US" altLang="zh-TW" b="1">
                <a:solidFill>
                  <a:srgbClr val="003399"/>
                </a:solidFill>
                <a:latin typeface="Courier New" panose="02070309020205020404" pitchFamily="49" charset="0"/>
                <a:ea typeface="新細明體" panose="02020500000000000000" pitchFamily="18" charset="-120"/>
              </a:rPr>
              <a:t> 		</a:t>
            </a:r>
            <a:r>
              <a:rPr lang="en-US" altLang="zh-TW" b="1">
                <a:solidFill>
                  <a:srgbClr val="006600"/>
                </a:solidFill>
                <a:latin typeface="Courier New" panose="02070309020205020404" pitchFamily="49" charset="0"/>
                <a:ea typeface="新細明體" panose="02020500000000000000" pitchFamily="18" charset="-120"/>
              </a:rPr>
              <a:t>c = 0</a:t>
            </a:r>
          </a:p>
          <a:p>
            <a:r>
              <a:rPr lang="en-US" altLang="zh-TW" b="1">
                <a:solidFill>
                  <a:srgbClr val="003399"/>
                </a:solidFill>
                <a:latin typeface="Courier New" panose="02070309020205020404" pitchFamily="49" charset="0"/>
                <a:ea typeface="新細明體" panose="02020500000000000000" pitchFamily="18" charset="-120"/>
              </a:rPr>
              <a:t>13: 810E   </a:t>
            </a:r>
            <a:r>
              <a:rPr lang="en-US" altLang="zh-TW" b="1">
                <a:latin typeface="Courier New" panose="02070309020205020404" pitchFamily="49" charset="0"/>
                <a:ea typeface="新細明體" panose="02020500000000000000" pitchFamily="18" charset="-120"/>
              </a:rPr>
              <a:t>R1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mem[0E]</a:t>
            </a:r>
            <a:r>
              <a:rPr lang="en-US" altLang="zh-TW" b="1">
                <a:solidFill>
                  <a:srgbClr val="003399"/>
                </a:solidFill>
                <a:latin typeface="Courier New" panose="02070309020205020404" pitchFamily="49" charset="0"/>
                <a:ea typeface="新細明體" panose="02020500000000000000" pitchFamily="18" charset="-120"/>
              </a:rPr>
              <a:t>		</a:t>
            </a:r>
            <a:r>
              <a:rPr lang="en-US" altLang="zh-TW" b="1">
                <a:solidFill>
                  <a:srgbClr val="006600"/>
                </a:solidFill>
                <a:latin typeface="Courier New" panose="02070309020205020404" pitchFamily="49" charset="0"/>
                <a:ea typeface="新細明體" panose="02020500000000000000" pitchFamily="18" charset="-120"/>
              </a:rPr>
              <a:t>always 1</a:t>
            </a:r>
          </a:p>
          <a:p>
            <a:r>
              <a:rPr lang="en-US" altLang="zh-TW" b="1">
                <a:solidFill>
                  <a:srgbClr val="003399"/>
                </a:solidFill>
                <a:latin typeface="Courier New" panose="02070309020205020404" pitchFamily="49" charset="0"/>
                <a:ea typeface="新細明體" panose="02020500000000000000" pitchFamily="18" charset="-120"/>
              </a:rPr>
              <a:t>14: 820F   </a:t>
            </a:r>
            <a:r>
              <a:rPr lang="en-US" altLang="zh-TW" b="1">
                <a:latin typeface="Courier New" panose="02070309020205020404" pitchFamily="49" charset="0"/>
                <a:ea typeface="新細明體" panose="02020500000000000000" pitchFamily="18" charset="-120"/>
              </a:rPr>
              <a:t>R2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mem[0F]</a:t>
            </a:r>
            <a:r>
              <a:rPr lang="en-US" altLang="zh-TW" b="1">
                <a:solidFill>
                  <a:srgbClr val="003399"/>
                </a:solidFill>
                <a:latin typeface="Courier New" panose="02070309020205020404" pitchFamily="49" charset="0"/>
                <a:ea typeface="新細明體" panose="02020500000000000000" pitchFamily="18" charset="-120"/>
              </a:rPr>
              <a:t>		</a:t>
            </a:r>
            <a:r>
              <a:rPr lang="en-US" altLang="zh-TW" b="1">
                <a:solidFill>
                  <a:srgbClr val="006600"/>
                </a:solidFill>
                <a:latin typeface="Courier New" panose="02070309020205020404" pitchFamily="49" charset="0"/>
                <a:ea typeface="新細明體" panose="02020500000000000000" pitchFamily="18" charset="-120"/>
              </a:rPr>
              <a:t>i = 16</a:t>
            </a:r>
          </a:p>
          <a:p>
            <a:endParaRPr lang="en-US" altLang="zh-TW" b="1">
              <a:solidFill>
                <a:srgbClr val="006600"/>
              </a:solidFill>
              <a:latin typeface="Courier New" panose="02070309020205020404" pitchFamily="49" charset="0"/>
              <a:ea typeface="新細明體" panose="02020500000000000000" pitchFamily="18" charset="-120"/>
            </a:endParaRPr>
          </a:p>
          <a:p>
            <a:r>
              <a:rPr lang="en-US" altLang="zh-TW" b="1">
                <a:solidFill>
                  <a:srgbClr val="006600"/>
                </a:solidFill>
                <a:latin typeface="Courier New" panose="02070309020205020404" pitchFamily="49" charset="0"/>
                <a:ea typeface="新細明體" panose="02020500000000000000" pitchFamily="18" charset="-120"/>
              </a:rPr>
              <a:t>					do {</a:t>
            </a:r>
          </a:p>
          <a:p>
            <a:r>
              <a:rPr lang="en-US" altLang="zh-TW" b="1">
                <a:solidFill>
                  <a:srgbClr val="003399"/>
                </a:solidFill>
                <a:latin typeface="Courier New" panose="02070309020205020404" pitchFamily="49" charset="0"/>
                <a:ea typeface="新細明體" panose="02020500000000000000" pitchFamily="18" charset="-120"/>
              </a:rPr>
              <a:t>15: 2221   </a:t>
            </a:r>
            <a:r>
              <a:rPr lang="en-US" altLang="zh-TW" b="1">
                <a:latin typeface="Courier New" panose="02070309020205020404" pitchFamily="49" charset="0"/>
                <a:ea typeface="新細明體" panose="02020500000000000000" pitchFamily="18" charset="-120"/>
              </a:rPr>
              <a:t>R2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R2 -  R1	</a:t>
            </a:r>
            <a:r>
              <a:rPr lang="en-US" altLang="zh-TW" b="1">
                <a:solidFill>
                  <a:srgbClr val="003399"/>
                </a:solidFill>
                <a:latin typeface="Courier New" panose="02070309020205020404" pitchFamily="49" charset="0"/>
                <a:ea typeface="新細明體" panose="02020500000000000000" pitchFamily="18" charset="-120"/>
              </a:rPr>
              <a:t> 	   </a:t>
            </a:r>
            <a:r>
              <a:rPr lang="en-US" altLang="zh-TW" b="1">
                <a:solidFill>
                  <a:srgbClr val="006600"/>
                </a:solidFill>
                <a:latin typeface="Courier New" panose="02070309020205020404" pitchFamily="49" charset="0"/>
                <a:ea typeface="新細明體" panose="02020500000000000000" pitchFamily="18" charset="-120"/>
              </a:rPr>
              <a:t>i--</a:t>
            </a:r>
          </a:p>
          <a:p>
            <a:r>
              <a:rPr lang="en-US" altLang="zh-TW" b="1">
                <a:solidFill>
                  <a:srgbClr val="003399"/>
                </a:solidFill>
                <a:latin typeface="Courier New" panose="02070309020205020404" pitchFamily="49" charset="0"/>
                <a:ea typeface="新細明體" panose="02020500000000000000" pitchFamily="18" charset="-120"/>
              </a:rPr>
              <a:t>16: 53A2   </a:t>
            </a:r>
            <a:r>
              <a:rPr lang="en-US" altLang="zh-TW" b="1">
                <a:latin typeface="Courier New" panose="02070309020205020404" pitchFamily="49" charset="0"/>
                <a:ea typeface="新細明體" panose="02020500000000000000" pitchFamily="18" charset="-120"/>
              </a:rPr>
              <a:t>R3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RA &lt;&lt; R2</a:t>
            </a:r>
            <a:r>
              <a:rPr lang="en-US" altLang="zh-TW" b="1">
                <a:solidFill>
                  <a:srgbClr val="006600"/>
                </a:solidFill>
                <a:latin typeface="Courier New" panose="02070309020205020404" pitchFamily="49" charset="0"/>
                <a:ea typeface="新細明體" panose="02020500000000000000" pitchFamily="18" charset="-120"/>
              </a:rPr>
              <a:t>		   a &lt;&lt; i</a:t>
            </a:r>
          </a:p>
          <a:p>
            <a:r>
              <a:rPr lang="en-US" altLang="zh-TW" b="1">
                <a:solidFill>
                  <a:srgbClr val="003399"/>
                </a:solidFill>
                <a:latin typeface="Courier New" panose="02070309020205020404" pitchFamily="49" charset="0"/>
                <a:ea typeface="新細明體" panose="02020500000000000000" pitchFamily="18" charset="-120"/>
              </a:rPr>
              <a:t>17: 64B2   </a:t>
            </a:r>
            <a:r>
              <a:rPr lang="en-US" altLang="zh-TW" b="1">
                <a:latin typeface="Courier New" panose="02070309020205020404" pitchFamily="49" charset="0"/>
                <a:ea typeface="新細明體" panose="02020500000000000000" pitchFamily="18" charset="-120"/>
              </a:rPr>
              <a:t>R4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RB &gt;&gt; R2	</a:t>
            </a:r>
            <a:r>
              <a:rPr lang="en-US" altLang="zh-TW" b="1">
                <a:solidFill>
                  <a:srgbClr val="006600"/>
                </a:solidFill>
                <a:latin typeface="Courier New" panose="02070309020205020404" pitchFamily="49" charset="0"/>
                <a:ea typeface="新細明體" panose="02020500000000000000" pitchFamily="18" charset="-120"/>
              </a:rPr>
              <a:t>	   b &gt;&gt; i</a:t>
            </a:r>
          </a:p>
          <a:p>
            <a:r>
              <a:rPr lang="en-US" altLang="zh-TW" b="1">
                <a:solidFill>
                  <a:srgbClr val="003399"/>
                </a:solidFill>
                <a:latin typeface="Courier New" panose="02070309020205020404" pitchFamily="49" charset="0"/>
                <a:ea typeface="新細明體" panose="02020500000000000000" pitchFamily="18" charset="-120"/>
              </a:rPr>
              <a:t>18: 3441   </a:t>
            </a:r>
            <a:r>
              <a:rPr lang="en-US" altLang="zh-TW" b="1">
                <a:latin typeface="Courier New" panose="02070309020205020404" pitchFamily="49" charset="0"/>
                <a:ea typeface="新細明體" panose="02020500000000000000" pitchFamily="18" charset="-120"/>
              </a:rPr>
              <a:t>R4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R4 &amp;  R1	</a:t>
            </a:r>
            <a:r>
              <a:rPr lang="en-US" altLang="zh-TW" b="1">
                <a:solidFill>
                  <a:srgbClr val="006600"/>
                </a:solidFill>
                <a:latin typeface="Courier New" panose="02070309020205020404" pitchFamily="49" charset="0"/>
                <a:ea typeface="新細明體" panose="02020500000000000000" pitchFamily="18" charset="-120"/>
              </a:rPr>
              <a:t>	   b</a:t>
            </a:r>
            <a:r>
              <a:rPr lang="en-US" altLang="zh-TW" b="1" baseline="-25000">
                <a:solidFill>
                  <a:srgbClr val="006600"/>
                </a:solidFill>
                <a:latin typeface="Courier New" panose="02070309020205020404" pitchFamily="49" charset="0"/>
                <a:ea typeface="新細明體" panose="02020500000000000000" pitchFamily="18" charset="-120"/>
              </a:rPr>
              <a:t>i</a:t>
            </a:r>
            <a:r>
              <a:rPr lang="en-US" altLang="zh-TW" b="1">
                <a:solidFill>
                  <a:srgbClr val="006600"/>
                </a:solidFill>
                <a:latin typeface="Courier New" panose="02070309020205020404" pitchFamily="49" charset="0"/>
                <a:ea typeface="新細明體" panose="02020500000000000000" pitchFamily="18" charset="-120"/>
              </a:rPr>
              <a:t> = i</a:t>
            </a:r>
            <a:r>
              <a:rPr lang="en-US" altLang="zh-TW" b="1" baseline="30000">
                <a:solidFill>
                  <a:srgbClr val="006600"/>
                </a:solidFill>
                <a:latin typeface="Courier New" panose="02070309020205020404" pitchFamily="49" charset="0"/>
                <a:ea typeface="新細明體" panose="02020500000000000000" pitchFamily="18" charset="-120"/>
              </a:rPr>
              <a:t>th</a:t>
            </a:r>
            <a:r>
              <a:rPr lang="en-US" altLang="zh-TW" b="1">
                <a:solidFill>
                  <a:srgbClr val="006600"/>
                </a:solidFill>
                <a:latin typeface="Courier New" panose="02070309020205020404" pitchFamily="49" charset="0"/>
                <a:ea typeface="新細明體" panose="02020500000000000000" pitchFamily="18" charset="-120"/>
              </a:rPr>
              <a:t> bit of b</a:t>
            </a:r>
          </a:p>
          <a:p>
            <a:r>
              <a:rPr lang="en-US" altLang="zh-TW" b="1">
                <a:solidFill>
                  <a:srgbClr val="003399"/>
                </a:solidFill>
                <a:latin typeface="Courier New" panose="02070309020205020404" pitchFamily="49" charset="0"/>
                <a:ea typeface="新細明體" panose="02020500000000000000" pitchFamily="18" charset="-120"/>
              </a:rPr>
              <a:t>19: C41B   </a:t>
            </a:r>
            <a:r>
              <a:rPr lang="en-US" altLang="zh-TW" b="1">
                <a:latin typeface="Courier New" panose="02070309020205020404" pitchFamily="49" charset="0"/>
                <a:ea typeface="新細明體" panose="02020500000000000000" pitchFamily="18" charset="-120"/>
              </a:rPr>
              <a:t>if (R4 == 0) goto 1B</a:t>
            </a:r>
            <a:r>
              <a:rPr lang="en-US" altLang="zh-TW" b="1">
                <a:solidFill>
                  <a:srgbClr val="003399"/>
                </a:solidFill>
                <a:latin typeface="Courier New" panose="02070309020205020404" pitchFamily="49" charset="0"/>
                <a:ea typeface="新細明體" panose="02020500000000000000" pitchFamily="18" charset="-120"/>
              </a:rPr>
              <a:t>	   </a:t>
            </a:r>
            <a:r>
              <a:rPr lang="en-US" altLang="zh-TW" b="1">
                <a:solidFill>
                  <a:srgbClr val="006600"/>
                </a:solidFill>
                <a:latin typeface="Courier New" panose="02070309020205020404" pitchFamily="49" charset="0"/>
                <a:ea typeface="新細明體" panose="02020500000000000000" pitchFamily="18" charset="-120"/>
              </a:rPr>
              <a:t>if b</a:t>
            </a:r>
            <a:r>
              <a:rPr lang="en-US" altLang="zh-TW" b="1" baseline="-25000">
                <a:solidFill>
                  <a:srgbClr val="006600"/>
                </a:solidFill>
                <a:latin typeface="Courier New" panose="02070309020205020404" pitchFamily="49" charset="0"/>
                <a:ea typeface="新細明體" panose="02020500000000000000" pitchFamily="18" charset="-120"/>
              </a:rPr>
              <a:t>i</a:t>
            </a:r>
            <a:r>
              <a:rPr lang="en-US" altLang="zh-TW" b="1">
                <a:solidFill>
                  <a:srgbClr val="006600"/>
                </a:solidFill>
                <a:latin typeface="Courier New" panose="02070309020205020404" pitchFamily="49" charset="0"/>
                <a:ea typeface="新細明體" panose="02020500000000000000" pitchFamily="18" charset="-120"/>
              </a:rPr>
              <a:t> is 1 </a:t>
            </a:r>
          </a:p>
          <a:p>
            <a:r>
              <a:rPr lang="en-US" altLang="zh-TW" b="1">
                <a:solidFill>
                  <a:srgbClr val="003399"/>
                </a:solidFill>
                <a:latin typeface="Courier New" panose="02070309020205020404" pitchFamily="49" charset="0"/>
                <a:ea typeface="新細明體" panose="02020500000000000000" pitchFamily="18" charset="-120"/>
              </a:rPr>
              <a:t>1A: 1CC3   </a:t>
            </a:r>
            <a:r>
              <a:rPr lang="en-US" altLang="zh-TW" b="1">
                <a:latin typeface="Courier New" panose="02070309020205020404" pitchFamily="49" charset="0"/>
                <a:ea typeface="新細明體" panose="02020500000000000000" pitchFamily="18" charset="-120"/>
              </a:rPr>
              <a:t>RC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RC + R3</a:t>
            </a:r>
            <a:r>
              <a:rPr lang="en-US" altLang="zh-TW" b="1">
                <a:solidFill>
                  <a:srgbClr val="003399"/>
                </a:solidFill>
                <a:latin typeface="Courier New" panose="02070309020205020404" pitchFamily="49" charset="0"/>
                <a:ea typeface="新細明體" panose="02020500000000000000" pitchFamily="18" charset="-120"/>
              </a:rPr>
              <a:t>		      </a:t>
            </a:r>
            <a:r>
              <a:rPr lang="en-US" altLang="zh-TW" b="1">
                <a:solidFill>
                  <a:srgbClr val="006600"/>
                </a:solidFill>
                <a:latin typeface="Courier New" panose="02070309020205020404" pitchFamily="49" charset="0"/>
                <a:ea typeface="新細明體" panose="02020500000000000000" pitchFamily="18" charset="-120"/>
              </a:rPr>
              <a:t>add a &lt;&lt; i to sum</a:t>
            </a:r>
          </a:p>
          <a:p>
            <a:r>
              <a:rPr lang="en-US" altLang="zh-TW" b="1">
                <a:solidFill>
                  <a:srgbClr val="003399"/>
                </a:solidFill>
                <a:latin typeface="Courier New" panose="02070309020205020404" pitchFamily="49" charset="0"/>
                <a:ea typeface="新細明體" panose="02020500000000000000" pitchFamily="18" charset="-120"/>
              </a:rPr>
              <a:t>1B: D215   </a:t>
            </a:r>
            <a:r>
              <a:rPr lang="en-US" altLang="zh-TW" b="1">
                <a:latin typeface="Courier New" panose="02070309020205020404" pitchFamily="49" charset="0"/>
                <a:ea typeface="新細明體" panose="02020500000000000000" pitchFamily="18" charset="-120"/>
              </a:rPr>
              <a:t>if (R2 &gt; 0) goto 15</a:t>
            </a:r>
            <a:r>
              <a:rPr lang="en-US" altLang="zh-TW" b="1">
                <a:solidFill>
                  <a:srgbClr val="003399"/>
                </a:solidFill>
                <a:latin typeface="Courier New" panose="02070309020205020404" pitchFamily="49" charset="0"/>
                <a:ea typeface="新細明體" panose="02020500000000000000" pitchFamily="18" charset="-120"/>
              </a:rPr>
              <a:t>	</a:t>
            </a:r>
            <a:r>
              <a:rPr lang="en-US" altLang="zh-TW" b="1">
                <a:solidFill>
                  <a:srgbClr val="006600"/>
                </a:solidFill>
                <a:latin typeface="Courier New" panose="02070309020205020404" pitchFamily="49" charset="0"/>
                <a:ea typeface="新細明體" panose="02020500000000000000" pitchFamily="18" charset="-120"/>
              </a:rPr>
              <a:t>} while (i &gt; 0);</a:t>
            </a:r>
          </a:p>
          <a:p>
            <a:endParaRPr lang="en-US" altLang="zh-TW" b="1">
              <a:latin typeface="Courier New" panose="02070309020205020404" pitchFamily="49" charset="0"/>
              <a:ea typeface="新細明體" panose="02020500000000000000" pitchFamily="18" charset="-120"/>
            </a:endParaRPr>
          </a:p>
          <a:p>
            <a:r>
              <a:rPr lang="en-US" altLang="zh-TW" b="1">
                <a:solidFill>
                  <a:srgbClr val="003399"/>
                </a:solidFill>
                <a:latin typeface="Courier New" panose="02070309020205020404" pitchFamily="49" charset="0"/>
                <a:ea typeface="新細明體" panose="02020500000000000000" pitchFamily="18" charset="-120"/>
              </a:rPr>
              <a:t>1C: 9CFF</a:t>
            </a:r>
            <a:r>
              <a:rPr lang="en-US" altLang="zh-TW" b="1">
                <a:latin typeface="Courier New" panose="02070309020205020404" pitchFamily="49" charset="0"/>
                <a:ea typeface="新細明體" panose="02020500000000000000" pitchFamily="18" charset="-120"/>
              </a:rPr>
              <a:t>   mem[FF] </a:t>
            </a:r>
            <a:r>
              <a:rPr lang="en-US" altLang="zh-TW" b="1">
                <a:latin typeface="Courier New" panose="02070309020205020404" pitchFamily="49" charset="0"/>
                <a:ea typeface="新細明體" panose="02020500000000000000" pitchFamily="18" charset="-120"/>
                <a:sym typeface="Symbol" panose="05050102010706020507" pitchFamily="18" charset="2"/>
              </a:rPr>
              <a:t></a:t>
            </a:r>
            <a:r>
              <a:rPr lang="en-US" altLang="zh-TW" b="1">
                <a:latin typeface="Courier New" panose="02070309020205020404" pitchFamily="49" charset="0"/>
                <a:ea typeface="新細明體" panose="02020500000000000000" pitchFamily="18" charset="-120"/>
              </a:rPr>
              <a:t> RC</a:t>
            </a:r>
          </a:p>
        </p:txBody>
      </p:sp>
      <p:sp>
        <p:nvSpPr>
          <p:cNvPr id="84996" name="Text Box 4">
            <a:extLst>
              <a:ext uri="{FF2B5EF4-FFF2-40B4-BE49-F238E27FC236}">
                <a16:creationId xmlns:a16="http://schemas.microsoft.com/office/drawing/2014/main" id="{E90970DF-C5C6-48E9-A134-3091BF5B0614}"/>
              </a:ext>
            </a:extLst>
          </p:cNvPr>
          <p:cNvSpPr txBox="1">
            <a:spLocks noChangeArrowheads="1"/>
          </p:cNvSpPr>
          <p:nvPr/>
        </p:nvSpPr>
        <p:spPr bwMode="auto">
          <a:xfrm>
            <a:off x="6692900" y="6223000"/>
            <a:ext cx="16430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0" tIns="0" rIns="0" bIns="0">
            <a:spAutoFit/>
          </a:bodyPr>
          <a:lstStyle>
            <a:lvl1pPr defTabSz="1019175">
              <a:defRPr kumimoji="1" sz="1600">
                <a:solidFill>
                  <a:schemeClr val="tx1"/>
                </a:solidFill>
                <a:latin typeface="Comic Sans MS" panose="030F0702030302020204" pitchFamily="66" charset="0"/>
              </a:defRPr>
            </a:lvl1pPr>
            <a:lvl2pPr marL="742950" indent="-285750" defTabSz="1019175">
              <a:defRPr kumimoji="1" sz="1600">
                <a:solidFill>
                  <a:schemeClr val="tx1"/>
                </a:solidFill>
                <a:latin typeface="Comic Sans MS" panose="030F0702030302020204" pitchFamily="66" charset="0"/>
              </a:defRPr>
            </a:lvl2pPr>
            <a:lvl3pPr marL="1143000" indent="-228600" defTabSz="1019175">
              <a:defRPr kumimoji="1" sz="1600">
                <a:solidFill>
                  <a:schemeClr val="tx1"/>
                </a:solidFill>
                <a:latin typeface="Comic Sans MS" panose="030F0702030302020204" pitchFamily="66" charset="0"/>
              </a:defRPr>
            </a:lvl3pPr>
            <a:lvl4pPr marL="1600200" indent="-228600" defTabSz="1019175">
              <a:defRPr kumimoji="1" sz="1600">
                <a:solidFill>
                  <a:schemeClr val="tx1"/>
                </a:solidFill>
                <a:latin typeface="Comic Sans MS" panose="030F0702030302020204" pitchFamily="66" charset="0"/>
              </a:defRPr>
            </a:lvl4pPr>
            <a:lvl5pPr marL="2057400" indent="-228600" defTabSz="1019175">
              <a:defRPr kumimoji="1" sz="1600">
                <a:solidFill>
                  <a:schemeClr val="tx1"/>
                </a:solidFill>
                <a:latin typeface="Comic Sans MS" panose="030F0702030302020204" pitchFamily="66" charset="0"/>
              </a:defRPr>
            </a:lvl5pPr>
            <a:lvl6pPr marL="25146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9pPr>
          </a:lstStyle>
          <a:p>
            <a:pPr algn="r">
              <a:spcBef>
                <a:spcPct val="50000"/>
              </a:spcBef>
            </a:pPr>
            <a:r>
              <a:rPr lang="en-US" altLang="zh-TW">
                <a:ea typeface="新細明體" panose="02020500000000000000" pitchFamily="18" charset="-120"/>
              </a:rPr>
              <a:t>multiply-fast.toy</a:t>
            </a:r>
          </a:p>
        </p:txBody>
      </p:sp>
      <p:sp>
        <p:nvSpPr>
          <p:cNvPr id="84997" name="AutoShape 5">
            <a:extLst>
              <a:ext uri="{FF2B5EF4-FFF2-40B4-BE49-F238E27FC236}">
                <a16:creationId xmlns:a16="http://schemas.microsoft.com/office/drawing/2014/main" id="{17B04224-EB0F-4F2E-ADF2-E4E37D5526C5}"/>
              </a:ext>
            </a:extLst>
          </p:cNvPr>
          <p:cNvSpPr>
            <a:spLocks noChangeArrowheads="1"/>
          </p:cNvSpPr>
          <p:nvPr/>
        </p:nvSpPr>
        <p:spPr bwMode="auto">
          <a:xfrm rot="10800000">
            <a:off x="6540500" y="3586163"/>
            <a:ext cx="155575" cy="122237"/>
          </a:xfrm>
          <a:prstGeom prst="rightArrow">
            <a:avLst>
              <a:gd name="adj1" fmla="val 50222"/>
              <a:gd name="adj2" fmla="val 45924"/>
            </a:avLst>
          </a:prstGeom>
          <a:solidFill>
            <a:srgbClr val="006600"/>
          </a:solidFill>
          <a:ln w="1587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84998" name="Text Box 6">
            <a:extLst>
              <a:ext uri="{FF2B5EF4-FFF2-40B4-BE49-F238E27FC236}">
                <a16:creationId xmlns:a16="http://schemas.microsoft.com/office/drawing/2014/main" id="{269EA9EE-702F-4264-9520-0CB2732613D5}"/>
              </a:ext>
            </a:extLst>
          </p:cNvPr>
          <p:cNvSpPr txBox="1">
            <a:spLocks noChangeArrowheads="1"/>
          </p:cNvSpPr>
          <p:nvPr/>
        </p:nvSpPr>
        <p:spPr bwMode="auto">
          <a:xfrm>
            <a:off x="6757988" y="3462338"/>
            <a:ext cx="13192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a:solidFill>
                  <a:srgbClr val="006600"/>
                </a:solidFill>
                <a:ea typeface="新細明體" panose="02020500000000000000" pitchFamily="18" charset="-120"/>
              </a:rPr>
              <a:t>16 bit words</a:t>
            </a:r>
          </a:p>
        </p:txBody>
      </p:sp>
      <p:sp>
        <p:nvSpPr>
          <p:cNvPr id="84999" name="Text Box 7">
            <a:extLst>
              <a:ext uri="{FF2B5EF4-FFF2-40B4-BE49-F238E27FC236}">
                <a16:creationId xmlns:a16="http://schemas.microsoft.com/office/drawing/2014/main" id="{8817D501-AE03-45C2-B730-6B16CB3C73B9}"/>
              </a:ext>
            </a:extLst>
          </p:cNvPr>
          <p:cNvSpPr txBox="1">
            <a:spLocks noChangeArrowheads="1"/>
          </p:cNvSpPr>
          <p:nvPr/>
        </p:nvSpPr>
        <p:spPr bwMode="auto">
          <a:xfrm>
            <a:off x="269875" y="3987800"/>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50000"/>
              </a:spcBef>
            </a:pPr>
            <a:r>
              <a:rPr lang="en-US" altLang="zh-TW" sz="1400">
                <a:solidFill>
                  <a:srgbClr val="006600"/>
                </a:solidFill>
                <a:ea typeface="新細明體" panose="02020500000000000000" pitchFamily="18" charset="-120"/>
              </a:rPr>
              <a:t>loop</a:t>
            </a:r>
          </a:p>
        </p:txBody>
      </p:sp>
      <p:sp>
        <p:nvSpPr>
          <p:cNvPr id="85000" name="Freeform 8">
            <a:extLst>
              <a:ext uri="{FF2B5EF4-FFF2-40B4-BE49-F238E27FC236}">
                <a16:creationId xmlns:a16="http://schemas.microsoft.com/office/drawing/2014/main" id="{32436D1F-6EBE-4E34-8336-5A77386D5244}"/>
              </a:ext>
            </a:extLst>
          </p:cNvPr>
          <p:cNvSpPr>
            <a:spLocks/>
          </p:cNvSpPr>
          <p:nvPr/>
        </p:nvSpPr>
        <p:spPr bwMode="auto">
          <a:xfrm>
            <a:off x="115888" y="4330700"/>
            <a:ext cx="887412" cy="1630363"/>
          </a:xfrm>
          <a:custGeom>
            <a:avLst/>
            <a:gdLst>
              <a:gd name="T0" fmla="*/ 2147483646 w 559"/>
              <a:gd name="T1" fmla="*/ 2147483646 h 1027"/>
              <a:gd name="T2" fmla="*/ 2147483646 w 559"/>
              <a:gd name="T3" fmla="*/ 2147483646 h 1027"/>
              <a:gd name="T4" fmla="*/ 2147483646 w 559"/>
              <a:gd name="T5" fmla="*/ 2147483646 h 1027"/>
              <a:gd name="T6" fmla="*/ 2147483646 w 559"/>
              <a:gd name="T7" fmla="*/ 2147483646 h 1027"/>
              <a:gd name="T8" fmla="*/ 2147483646 w 559"/>
              <a:gd name="T9" fmla="*/ 0 h 1027"/>
              <a:gd name="T10" fmla="*/ 0 60000 65536"/>
              <a:gd name="T11" fmla="*/ 0 60000 65536"/>
              <a:gd name="T12" fmla="*/ 0 60000 65536"/>
              <a:gd name="T13" fmla="*/ 0 60000 65536"/>
              <a:gd name="T14" fmla="*/ 0 60000 65536"/>
              <a:gd name="T15" fmla="*/ 0 w 559"/>
              <a:gd name="T16" fmla="*/ 0 h 1027"/>
              <a:gd name="T17" fmla="*/ 559 w 559"/>
              <a:gd name="T18" fmla="*/ 1027 h 1027"/>
            </a:gdLst>
            <a:ahLst/>
            <a:cxnLst>
              <a:cxn ang="T10">
                <a:pos x="T0" y="T1"/>
              </a:cxn>
              <a:cxn ang="T11">
                <a:pos x="T2" y="T3"/>
              </a:cxn>
              <a:cxn ang="T12">
                <a:pos x="T4" y="T5"/>
              </a:cxn>
              <a:cxn ang="T13">
                <a:pos x="T6" y="T7"/>
              </a:cxn>
              <a:cxn ang="T14">
                <a:pos x="T8" y="T9"/>
              </a:cxn>
            </a:cxnLst>
            <a:rect l="T15" t="T16" r="T17" b="T18"/>
            <a:pathLst>
              <a:path w="559" h="1027">
                <a:moveTo>
                  <a:pt x="559" y="1008"/>
                </a:moveTo>
                <a:cubicBezTo>
                  <a:pt x="480" y="993"/>
                  <a:pt x="174" y="1027"/>
                  <a:pt x="87" y="920"/>
                </a:cubicBezTo>
                <a:cubicBezTo>
                  <a:pt x="0" y="813"/>
                  <a:pt x="26" y="504"/>
                  <a:pt x="39" y="368"/>
                </a:cubicBezTo>
                <a:cubicBezTo>
                  <a:pt x="52" y="232"/>
                  <a:pt x="90" y="165"/>
                  <a:pt x="167" y="104"/>
                </a:cubicBezTo>
                <a:cubicBezTo>
                  <a:pt x="244" y="43"/>
                  <a:pt x="433" y="22"/>
                  <a:pt x="503" y="0"/>
                </a:cubicBezTo>
              </a:path>
            </a:pathLst>
          </a:custGeom>
          <a:noFill/>
          <a:ln w="19050">
            <a:solidFill>
              <a:srgbClr val="0066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zh-TW" altLang="en-US"/>
          </a:p>
        </p:txBody>
      </p:sp>
      <p:sp>
        <p:nvSpPr>
          <p:cNvPr id="85001" name="Oval 9">
            <a:extLst>
              <a:ext uri="{FF2B5EF4-FFF2-40B4-BE49-F238E27FC236}">
                <a16:creationId xmlns:a16="http://schemas.microsoft.com/office/drawing/2014/main" id="{372638DE-BB05-4292-9893-9DB3320E195A}"/>
              </a:ext>
            </a:extLst>
          </p:cNvPr>
          <p:cNvSpPr>
            <a:spLocks noChangeArrowheads="1"/>
          </p:cNvSpPr>
          <p:nvPr/>
        </p:nvSpPr>
        <p:spPr bwMode="auto">
          <a:xfrm>
            <a:off x="965200" y="5191125"/>
            <a:ext cx="412750" cy="285750"/>
          </a:xfrm>
          <a:prstGeom prst="ellipse">
            <a:avLst/>
          </a:prstGeom>
          <a:solidFill>
            <a:srgbClr val="003399">
              <a:alpha val="50195"/>
            </a:srgbClr>
          </a:solidFill>
          <a:ln w="15875">
            <a:solidFill>
              <a:schemeClr val="tx1"/>
            </a:solidFill>
            <a:round/>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85002" name="Oval 10">
            <a:extLst>
              <a:ext uri="{FF2B5EF4-FFF2-40B4-BE49-F238E27FC236}">
                <a16:creationId xmlns:a16="http://schemas.microsoft.com/office/drawing/2014/main" id="{DDF8701E-8711-4264-AB17-A092E11E5B15}"/>
              </a:ext>
            </a:extLst>
          </p:cNvPr>
          <p:cNvSpPr>
            <a:spLocks noChangeArrowheads="1"/>
          </p:cNvSpPr>
          <p:nvPr/>
        </p:nvSpPr>
        <p:spPr bwMode="auto">
          <a:xfrm>
            <a:off x="965200" y="5686425"/>
            <a:ext cx="412750" cy="285750"/>
          </a:xfrm>
          <a:prstGeom prst="ellipse">
            <a:avLst/>
          </a:prstGeom>
          <a:solidFill>
            <a:srgbClr val="003399">
              <a:alpha val="50195"/>
            </a:srgbClr>
          </a:solidFill>
          <a:ln w="15875">
            <a:solidFill>
              <a:schemeClr val="tx1"/>
            </a:solidFill>
            <a:round/>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85003" name="Freeform 11">
            <a:extLst>
              <a:ext uri="{FF2B5EF4-FFF2-40B4-BE49-F238E27FC236}">
                <a16:creationId xmlns:a16="http://schemas.microsoft.com/office/drawing/2014/main" id="{5BAE6E1D-C7CF-4BD4-97C4-937DDC5F922C}"/>
              </a:ext>
            </a:extLst>
          </p:cNvPr>
          <p:cNvSpPr>
            <a:spLocks/>
          </p:cNvSpPr>
          <p:nvPr/>
        </p:nvSpPr>
        <p:spPr bwMode="auto">
          <a:xfrm>
            <a:off x="392113" y="5232400"/>
            <a:ext cx="611187" cy="520700"/>
          </a:xfrm>
          <a:custGeom>
            <a:avLst/>
            <a:gdLst>
              <a:gd name="T0" fmla="*/ 2147483646 w 385"/>
              <a:gd name="T1" fmla="*/ 2147483646 h 328"/>
              <a:gd name="T2" fmla="*/ 2147483646 w 385"/>
              <a:gd name="T3" fmla="*/ 2147483646 h 328"/>
              <a:gd name="T4" fmla="*/ 2147483646 w 385"/>
              <a:gd name="T5" fmla="*/ 2147483646 h 328"/>
              <a:gd name="T6" fmla="*/ 2147483646 w 385"/>
              <a:gd name="T7" fmla="*/ 2147483646 h 328"/>
              <a:gd name="T8" fmla="*/ 2147483646 w 385"/>
              <a:gd name="T9" fmla="*/ 2147483646 h 328"/>
              <a:gd name="T10" fmla="*/ 0 60000 65536"/>
              <a:gd name="T11" fmla="*/ 0 60000 65536"/>
              <a:gd name="T12" fmla="*/ 0 60000 65536"/>
              <a:gd name="T13" fmla="*/ 0 60000 65536"/>
              <a:gd name="T14" fmla="*/ 0 60000 65536"/>
              <a:gd name="T15" fmla="*/ 0 w 385"/>
              <a:gd name="T16" fmla="*/ 0 h 328"/>
              <a:gd name="T17" fmla="*/ 385 w 385"/>
              <a:gd name="T18" fmla="*/ 328 h 328"/>
            </a:gdLst>
            <a:ahLst/>
            <a:cxnLst>
              <a:cxn ang="T10">
                <a:pos x="T0" y="T1"/>
              </a:cxn>
              <a:cxn ang="T11">
                <a:pos x="T2" y="T3"/>
              </a:cxn>
              <a:cxn ang="T12">
                <a:pos x="T4" y="T5"/>
              </a:cxn>
              <a:cxn ang="T13">
                <a:pos x="T6" y="T7"/>
              </a:cxn>
              <a:cxn ang="T14">
                <a:pos x="T8" y="T9"/>
              </a:cxn>
            </a:cxnLst>
            <a:rect l="T15" t="T16" r="T17" b="T18"/>
            <a:pathLst>
              <a:path w="385" h="328">
                <a:moveTo>
                  <a:pt x="321" y="48"/>
                </a:moveTo>
                <a:cubicBezTo>
                  <a:pt x="325" y="47"/>
                  <a:pt x="385" y="43"/>
                  <a:pt x="345" y="40"/>
                </a:cubicBezTo>
                <a:cubicBezTo>
                  <a:pt x="305" y="37"/>
                  <a:pt x="132" y="0"/>
                  <a:pt x="81" y="32"/>
                </a:cubicBezTo>
                <a:cubicBezTo>
                  <a:pt x="30" y="64"/>
                  <a:pt x="0" y="183"/>
                  <a:pt x="41" y="232"/>
                </a:cubicBezTo>
                <a:cubicBezTo>
                  <a:pt x="82" y="281"/>
                  <a:pt x="269" y="308"/>
                  <a:pt x="329" y="328"/>
                </a:cubicBezTo>
              </a:path>
            </a:pathLst>
          </a:custGeom>
          <a:noFill/>
          <a:ln w="19050">
            <a:solidFill>
              <a:srgbClr val="0066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zh-TW" altLang="en-US"/>
          </a:p>
        </p:txBody>
      </p:sp>
      <p:sp>
        <p:nvSpPr>
          <p:cNvPr id="85004" name="Text Box 12">
            <a:extLst>
              <a:ext uri="{FF2B5EF4-FFF2-40B4-BE49-F238E27FC236}">
                <a16:creationId xmlns:a16="http://schemas.microsoft.com/office/drawing/2014/main" id="{DC0FEA5F-40FA-46B3-A4E1-E7FDF40A14CB}"/>
              </a:ext>
            </a:extLst>
          </p:cNvPr>
          <p:cNvSpPr txBox="1">
            <a:spLocks noChangeArrowheads="1"/>
          </p:cNvSpPr>
          <p:nvPr/>
        </p:nvSpPr>
        <p:spPr bwMode="auto">
          <a:xfrm>
            <a:off x="177800" y="4991100"/>
            <a:ext cx="828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50000"/>
              </a:spcBef>
            </a:pPr>
            <a:r>
              <a:rPr lang="en-US" altLang="zh-TW" sz="1400">
                <a:solidFill>
                  <a:srgbClr val="006600"/>
                </a:solidFill>
                <a:ea typeface="新細明體" panose="02020500000000000000" pitchFamily="18" charset="-120"/>
              </a:rPr>
              <a:t>branch</a:t>
            </a:r>
          </a:p>
        </p:txBody>
      </p:sp>
      <p:sp>
        <p:nvSpPr>
          <p:cNvPr id="85005" name="Text Box 13">
            <a:extLst>
              <a:ext uri="{FF2B5EF4-FFF2-40B4-BE49-F238E27FC236}">
                <a16:creationId xmlns:a16="http://schemas.microsoft.com/office/drawing/2014/main" id="{B6A3E710-D2BA-4CA5-9459-F511FFD0904C}"/>
              </a:ext>
            </a:extLst>
          </p:cNvPr>
          <p:cNvSpPr txBox="1">
            <a:spLocks noChangeArrowheads="1"/>
          </p:cNvSpPr>
          <p:nvPr/>
        </p:nvSpPr>
        <p:spPr bwMode="auto">
          <a:xfrm>
            <a:off x="2798763" y="1822450"/>
            <a:ext cx="21637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0" tIns="0" rIns="0" bIns="0">
            <a:spAutoFit/>
          </a:bodyPr>
          <a:lstStyle>
            <a:lvl1pPr defTabSz="1019175">
              <a:defRPr kumimoji="1" sz="1600">
                <a:solidFill>
                  <a:schemeClr val="tx1"/>
                </a:solidFill>
                <a:latin typeface="Comic Sans MS" panose="030F0702030302020204" pitchFamily="66" charset="0"/>
              </a:defRPr>
            </a:lvl1pPr>
            <a:lvl2pPr marL="742950" indent="-285750" defTabSz="1019175">
              <a:defRPr kumimoji="1" sz="1600">
                <a:solidFill>
                  <a:schemeClr val="tx1"/>
                </a:solidFill>
                <a:latin typeface="Comic Sans MS" panose="030F0702030302020204" pitchFamily="66" charset="0"/>
              </a:defRPr>
            </a:lvl2pPr>
            <a:lvl3pPr marL="1143000" indent="-228600" defTabSz="1019175">
              <a:defRPr kumimoji="1" sz="1600">
                <a:solidFill>
                  <a:schemeClr val="tx1"/>
                </a:solidFill>
                <a:latin typeface="Comic Sans MS" panose="030F0702030302020204" pitchFamily="66" charset="0"/>
              </a:defRPr>
            </a:lvl3pPr>
            <a:lvl4pPr marL="1600200" indent="-228600" defTabSz="1019175">
              <a:defRPr kumimoji="1" sz="1600">
                <a:solidFill>
                  <a:schemeClr val="tx1"/>
                </a:solidFill>
                <a:latin typeface="Comic Sans MS" panose="030F0702030302020204" pitchFamily="66" charset="0"/>
              </a:defRPr>
            </a:lvl4pPr>
            <a:lvl5pPr marL="2057400" indent="-228600" defTabSz="1019175">
              <a:defRPr kumimoji="1" sz="1600">
                <a:solidFill>
                  <a:schemeClr val="tx1"/>
                </a:solidFill>
                <a:latin typeface="Comic Sans MS" panose="030F0702030302020204" pitchFamily="66" charset="0"/>
              </a:defRPr>
            </a:lvl5pPr>
            <a:lvl6pPr marL="25146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spcBef>
                <a:spcPct val="50000"/>
              </a:spcBef>
            </a:pPr>
            <a:r>
              <a:rPr lang="en-US" altLang="zh-TW">
                <a:solidFill>
                  <a:srgbClr val="006600"/>
                </a:solidFill>
                <a:ea typeface="新細明體" panose="02020500000000000000" pitchFamily="18" charset="-120"/>
              </a:rPr>
              <a:t>constants</a:t>
            </a:r>
          </a:p>
        </p:txBody>
      </p:sp>
      <p:sp>
        <p:nvSpPr>
          <p:cNvPr id="85006" name="AutoShape 14">
            <a:extLst>
              <a:ext uri="{FF2B5EF4-FFF2-40B4-BE49-F238E27FC236}">
                <a16:creationId xmlns:a16="http://schemas.microsoft.com/office/drawing/2014/main" id="{60CA629E-8E2E-4C98-83B9-AED0BF12BB67}"/>
              </a:ext>
            </a:extLst>
          </p:cNvPr>
          <p:cNvSpPr>
            <a:spLocks noChangeArrowheads="1"/>
          </p:cNvSpPr>
          <p:nvPr/>
        </p:nvSpPr>
        <p:spPr bwMode="auto">
          <a:xfrm rot="10800000">
            <a:off x="2862263" y="1139825"/>
            <a:ext cx="155575" cy="122238"/>
          </a:xfrm>
          <a:prstGeom prst="rightArrow">
            <a:avLst>
              <a:gd name="adj1" fmla="val 50222"/>
              <a:gd name="adj2" fmla="val 45924"/>
            </a:avLst>
          </a:prstGeom>
          <a:solidFill>
            <a:srgbClr val="006600"/>
          </a:solidFill>
          <a:ln w="1587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85007" name="AutoShape 15">
            <a:extLst>
              <a:ext uri="{FF2B5EF4-FFF2-40B4-BE49-F238E27FC236}">
                <a16:creationId xmlns:a16="http://schemas.microsoft.com/office/drawing/2014/main" id="{86DF29E3-5415-484D-8823-0E41912E1E0C}"/>
              </a:ext>
            </a:extLst>
          </p:cNvPr>
          <p:cNvSpPr>
            <a:spLocks noChangeArrowheads="1"/>
          </p:cNvSpPr>
          <p:nvPr/>
        </p:nvSpPr>
        <p:spPr bwMode="auto">
          <a:xfrm rot="10800000">
            <a:off x="2846388" y="1944688"/>
            <a:ext cx="155575" cy="122237"/>
          </a:xfrm>
          <a:prstGeom prst="rightArrow">
            <a:avLst>
              <a:gd name="adj1" fmla="val 50222"/>
              <a:gd name="adj2" fmla="val 45924"/>
            </a:avLst>
          </a:prstGeom>
          <a:solidFill>
            <a:srgbClr val="006600"/>
          </a:solidFill>
          <a:ln w="1587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85008" name="AutoShape 16">
            <a:extLst>
              <a:ext uri="{FF2B5EF4-FFF2-40B4-BE49-F238E27FC236}">
                <a16:creationId xmlns:a16="http://schemas.microsoft.com/office/drawing/2014/main" id="{2D6D97CC-1462-47DC-95B9-3EB1301D9AAF}"/>
              </a:ext>
            </a:extLst>
          </p:cNvPr>
          <p:cNvSpPr>
            <a:spLocks noChangeArrowheads="1"/>
          </p:cNvSpPr>
          <p:nvPr/>
        </p:nvSpPr>
        <p:spPr bwMode="auto">
          <a:xfrm rot="10800000">
            <a:off x="2862263" y="1450975"/>
            <a:ext cx="155575" cy="122238"/>
          </a:xfrm>
          <a:prstGeom prst="rightArrow">
            <a:avLst>
              <a:gd name="adj1" fmla="val 50222"/>
              <a:gd name="adj2" fmla="val 45924"/>
            </a:avLst>
          </a:prstGeom>
          <a:solidFill>
            <a:srgbClr val="006600"/>
          </a:solidFill>
          <a:ln w="1587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85009" name="Text Box 17">
            <a:extLst>
              <a:ext uri="{FF2B5EF4-FFF2-40B4-BE49-F238E27FC236}">
                <a16:creationId xmlns:a16="http://schemas.microsoft.com/office/drawing/2014/main" id="{ED02FC43-5074-4948-ABD7-CC2CAD196787}"/>
              </a:ext>
            </a:extLst>
          </p:cNvPr>
          <p:cNvSpPr txBox="1">
            <a:spLocks noChangeArrowheads="1"/>
          </p:cNvSpPr>
          <p:nvPr/>
        </p:nvSpPr>
        <p:spPr bwMode="auto">
          <a:xfrm>
            <a:off x="2640013" y="1027113"/>
            <a:ext cx="21637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0" tIns="0" rIns="0" bIns="0">
            <a:spAutoFit/>
          </a:bodyPr>
          <a:lstStyle>
            <a:lvl1pPr defTabSz="1019175">
              <a:defRPr kumimoji="1" sz="1600">
                <a:solidFill>
                  <a:schemeClr val="tx1"/>
                </a:solidFill>
                <a:latin typeface="Comic Sans MS" panose="030F0702030302020204" pitchFamily="66" charset="0"/>
              </a:defRPr>
            </a:lvl1pPr>
            <a:lvl2pPr marL="742950" indent="-285750" defTabSz="1019175">
              <a:defRPr kumimoji="1" sz="1600">
                <a:solidFill>
                  <a:schemeClr val="tx1"/>
                </a:solidFill>
                <a:latin typeface="Comic Sans MS" panose="030F0702030302020204" pitchFamily="66" charset="0"/>
              </a:defRPr>
            </a:lvl2pPr>
            <a:lvl3pPr marL="1143000" indent="-228600" defTabSz="1019175">
              <a:defRPr kumimoji="1" sz="1600">
                <a:solidFill>
                  <a:schemeClr val="tx1"/>
                </a:solidFill>
                <a:latin typeface="Comic Sans MS" panose="030F0702030302020204" pitchFamily="66" charset="0"/>
              </a:defRPr>
            </a:lvl3pPr>
            <a:lvl4pPr marL="1600200" indent="-228600" defTabSz="1019175">
              <a:defRPr kumimoji="1" sz="1600">
                <a:solidFill>
                  <a:schemeClr val="tx1"/>
                </a:solidFill>
                <a:latin typeface="Comic Sans MS" panose="030F0702030302020204" pitchFamily="66" charset="0"/>
              </a:defRPr>
            </a:lvl4pPr>
            <a:lvl5pPr marL="2057400" indent="-228600" defTabSz="1019175">
              <a:defRPr kumimoji="1" sz="1600">
                <a:solidFill>
                  <a:schemeClr val="tx1"/>
                </a:solidFill>
                <a:latin typeface="Comic Sans MS" panose="030F0702030302020204" pitchFamily="66" charset="0"/>
              </a:defRPr>
            </a:lvl5pPr>
            <a:lvl6pPr marL="25146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spcBef>
                <a:spcPct val="50000"/>
              </a:spcBef>
            </a:pPr>
            <a:r>
              <a:rPr lang="en-US" altLang="zh-TW">
                <a:solidFill>
                  <a:srgbClr val="006600"/>
                </a:solidFill>
                <a:ea typeface="新細明體" panose="02020500000000000000" pitchFamily="18" charset="-120"/>
              </a:rPr>
              <a:t>inputs</a:t>
            </a:r>
          </a:p>
        </p:txBody>
      </p:sp>
      <p:sp>
        <p:nvSpPr>
          <p:cNvPr id="85010" name="Text Box 18">
            <a:extLst>
              <a:ext uri="{FF2B5EF4-FFF2-40B4-BE49-F238E27FC236}">
                <a16:creationId xmlns:a16="http://schemas.microsoft.com/office/drawing/2014/main" id="{EF14545D-D90A-4FF2-97DE-670E9441EC5D}"/>
              </a:ext>
            </a:extLst>
          </p:cNvPr>
          <p:cNvSpPr txBox="1">
            <a:spLocks noChangeArrowheads="1"/>
          </p:cNvSpPr>
          <p:nvPr/>
        </p:nvSpPr>
        <p:spPr bwMode="auto">
          <a:xfrm>
            <a:off x="2640013" y="1355725"/>
            <a:ext cx="21637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0" tIns="0" rIns="0" bIns="0">
            <a:spAutoFit/>
          </a:bodyPr>
          <a:lstStyle>
            <a:lvl1pPr defTabSz="1019175">
              <a:defRPr kumimoji="1" sz="1600">
                <a:solidFill>
                  <a:schemeClr val="tx1"/>
                </a:solidFill>
                <a:latin typeface="Comic Sans MS" panose="030F0702030302020204" pitchFamily="66" charset="0"/>
              </a:defRPr>
            </a:lvl1pPr>
            <a:lvl2pPr marL="742950" indent="-285750" defTabSz="1019175">
              <a:defRPr kumimoji="1" sz="1600">
                <a:solidFill>
                  <a:schemeClr val="tx1"/>
                </a:solidFill>
                <a:latin typeface="Comic Sans MS" panose="030F0702030302020204" pitchFamily="66" charset="0"/>
              </a:defRPr>
            </a:lvl2pPr>
            <a:lvl3pPr marL="1143000" indent="-228600" defTabSz="1019175">
              <a:defRPr kumimoji="1" sz="1600">
                <a:solidFill>
                  <a:schemeClr val="tx1"/>
                </a:solidFill>
                <a:latin typeface="Comic Sans MS" panose="030F0702030302020204" pitchFamily="66" charset="0"/>
              </a:defRPr>
            </a:lvl3pPr>
            <a:lvl4pPr marL="1600200" indent="-228600" defTabSz="1019175">
              <a:defRPr kumimoji="1" sz="1600">
                <a:solidFill>
                  <a:schemeClr val="tx1"/>
                </a:solidFill>
                <a:latin typeface="Comic Sans MS" panose="030F0702030302020204" pitchFamily="66" charset="0"/>
              </a:defRPr>
            </a:lvl4pPr>
            <a:lvl5pPr marL="2057400" indent="-228600" defTabSz="1019175">
              <a:defRPr kumimoji="1" sz="1600">
                <a:solidFill>
                  <a:schemeClr val="tx1"/>
                </a:solidFill>
                <a:latin typeface="Comic Sans MS" panose="030F0702030302020204" pitchFamily="66" charset="0"/>
              </a:defRPr>
            </a:lvl5pPr>
            <a:lvl6pPr marL="25146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spcBef>
                <a:spcPct val="50000"/>
              </a:spcBef>
            </a:pPr>
            <a:r>
              <a:rPr lang="en-US" altLang="zh-TW">
                <a:solidFill>
                  <a:srgbClr val="006600"/>
                </a:solidFill>
                <a:ea typeface="新細明體" panose="02020500000000000000" pitchFamily="18" charset="-120"/>
              </a:rPr>
              <a:t>output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投影片編號版面配置區 3">
            <a:extLst>
              <a:ext uri="{FF2B5EF4-FFF2-40B4-BE49-F238E27FC236}">
                <a16:creationId xmlns:a16="http://schemas.microsoft.com/office/drawing/2014/main" id="{F60057DA-FAC3-4453-B9D6-46E3B923F25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48B1D86F-2EB7-454B-98C8-DC41EB30D242}" type="slidenum">
              <a:rPr lang="zh-TW" altLang="en-US" sz="800" smtClean="0"/>
              <a:pPr/>
              <a:t>36</a:t>
            </a:fld>
            <a:endParaRPr lang="en-US" altLang="zh-TW" sz="1400"/>
          </a:p>
        </p:txBody>
      </p:sp>
      <p:sp>
        <p:nvSpPr>
          <p:cNvPr id="87042" name="Rectangle 2">
            <a:extLst>
              <a:ext uri="{FF2B5EF4-FFF2-40B4-BE49-F238E27FC236}">
                <a16:creationId xmlns:a16="http://schemas.microsoft.com/office/drawing/2014/main" id="{BBD2F01B-2690-4733-8EE6-BC2E09279302}"/>
              </a:ext>
            </a:extLst>
          </p:cNvPr>
          <p:cNvSpPr>
            <a:spLocks noGrp="1" noChangeArrowheads="1"/>
          </p:cNvSpPr>
          <p:nvPr>
            <p:ph type="title"/>
          </p:nvPr>
        </p:nvSpPr>
        <p:spPr/>
        <p:txBody>
          <a:bodyPr/>
          <a:lstStyle/>
          <a:p>
            <a:r>
              <a:rPr lang="en-US" altLang="zh-TW">
                <a:ea typeface="新細明體" panose="02020500000000000000" pitchFamily="18" charset="-120"/>
              </a:rPr>
              <a:t>Useful TOY "Idioms"</a:t>
            </a:r>
          </a:p>
        </p:txBody>
      </p:sp>
      <p:sp>
        <p:nvSpPr>
          <p:cNvPr id="87043" name="Rectangle 3">
            <a:extLst>
              <a:ext uri="{FF2B5EF4-FFF2-40B4-BE49-F238E27FC236}">
                <a16:creationId xmlns:a16="http://schemas.microsoft.com/office/drawing/2014/main" id="{CBAEC9A4-FCCC-4A77-80BB-C2A0F8DD46CB}"/>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Jump absolute.</a:t>
            </a:r>
          </a:p>
          <a:p>
            <a:pPr lvl="1"/>
            <a:r>
              <a:rPr lang="en-US" altLang="zh-TW">
                <a:ea typeface="新細明體" panose="02020500000000000000" pitchFamily="18" charset="-120"/>
              </a:rPr>
              <a:t>Jump to a fixed memory address.</a:t>
            </a:r>
          </a:p>
          <a:p>
            <a:pPr lvl="2"/>
            <a:r>
              <a:rPr lang="en-US" altLang="zh-TW">
                <a:ea typeface="新細明體" panose="02020500000000000000" pitchFamily="18" charset="-120"/>
              </a:rPr>
              <a:t>branch if zero with destination</a:t>
            </a:r>
          </a:p>
          <a:p>
            <a:pPr lvl="2"/>
            <a:r>
              <a:rPr lang="en-US" altLang="zh-TW">
                <a:ea typeface="新細明體" panose="02020500000000000000" pitchFamily="18" charset="-120"/>
              </a:rPr>
              <a:t>register 0 is always 0</a:t>
            </a:r>
            <a:endParaRPr lang="en-US" altLang="zh-TW">
              <a:latin typeface="Courier New" panose="02070309020205020404" pitchFamily="49" charset="0"/>
              <a:ea typeface="新細明體" panose="02020500000000000000" pitchFamily="18" charset="-120"/>
            </a:endParaRPr>
          </a:p>
          <a:p>
            <a:pPr marL="0" indent="0"/>
            <a:endParaRPr lang="en-US" altLang="zh-TW" sz="2000">
              <a:ea typeface="新細明體" panose="02020500000000000000" pitchFamily="18" charset="-120"/>
            </a:endParaRPr>
          </a:p>
          <a:p>
            <a:pPr marL="0" indent="0"/>
            <a:r>
              <a:rPr lang="en-US" altLang="zh-TW">
                <a:ea typeface="新細明體" panose="02020500000000000000" pitchFamily="18" charset="-120"/>
              </a:rPr>
              <a:t>Register assignment.</a:t>
            </a:r>
          </a:p>
          <a:p>
            <a:pPr lvl="1"/>
            <a:r>
              <a:rPr lang="en-US" altLang="zh-TW">
                <a:ea typeface="新細明體" panose="02020500000000000000" pitchFamily="18" charset="-120"/>
              </a:rPr>
              <a:t>No instruction that transfers contents of one register into another.</a:t>
            </a:r>
          </a:p>
          <a:p>
            <a:pPr lvl="1"/>
            <a:r>
              <a:rPr lang="en-US" altLang="zh-TW">
                <a:ea typeface="新細明體" panose="02020500000000000000" pitchFamily="18" charset="-120"/>
              </a:rPr>
              <a:t>Pseudo-instruction that simulates assignment:</a:t>
            </a:r>
          </a:p>
          <a:p>
            <a:pPr lvl="2"/>
            <a:r>
              <a:rPr lang="en-US" altLang="zh-TW">
                <a:ea typeface="新細明體" panose="02020500000000000000" pitchFamily="18" charset="-120"/>
              </a:rPr>
              <a:t>add with register 0 as one of two source registers</a:t>
            </a:r>
            <a:endParaRPr lang="en-US" altLang="zh-TW">
              <a:latin typeface="Courier New" panose="02070309020205020404" pitchFamily="49" charset="0"/>
              <a:ea typeface="新細明體" panose="02020500000000000000" pitchFamily="18" charset="-120"/>
            </a:endParaRPr>
          </a:p>
          <a:p>
            <a:pPr marL="0" indent="0"/>
            <a:endParaRPr lang="en-US" altLang="zh-TW">
              <a:ea typeface="新細明體" panose="02020500000000000000" pitchFamily="18" charset="-120"/>
            </a:endParaRPr>
          </a:p>
          <a:p>
            <a:pPr marL="0" indent="0"/>
            <a:r>
              <a:rPr lang="en-US" altLang="zh-TW">
                <a:ea typeface="新細明體" panose="02020500000000000000" pitchFamily="18" charset="-120"/>
              </a:rPr>
              <a:t>No-op.</a:t>
            </a:r>
          </a:p>
          <a:p>
            <a:pPr lvl="1"/>
            <a:r>
              <a:rPr lang="en-US" altLang="zh-TW">
                <a:ea typeface="新細明體" panose="02020500000000000000" pitchFamily="18" charset="-120"/>
              </a:rPr>
              <a:t>Instruction that does nothing.</a:t>
            </a:r>
          </a:p>
          <a:p>
            <a:pPr lvl="1"/>
            <a:r>
              <a:rPr lang="en-US" altLang="zh-TW">
                <a:ea typeface="新細明體" panose="02020500000000000000" pitchFamily="18" charset="-120"/>
              </a:rPr>
              <a:t>Plays the role of whitespace in C programs.</a:t>
            </a:r>
          </a:p>
          <a:p>
            <a:pPr lvl="2"/>
            <a:r>
              <a:rPr lang="en-US" altLang="zh-TW">
                <a:ea typeface="新細明體" panose="02020500000000000000" pitchFamily="18" charset="-120"/>
              </a:rPr>
              <a:t>numerous other possibilities!</a:t>
            </a:r>
          </a:p>
        </p:txBody>
      </p:sp>
      <p:sp>
        <p:nvSpPr>
          <p:cNvPr id="87044" name="Rectangle 13">
            <a:extLst>
              <a:ext uri="{FF2B5EF4-FFF2-40B4-BE49-F238E27FC236}">
                <a16:creationId xmlns:a16="http://schemas.microsoft.com/office/drawing/2014/main" id="{189E2098-DF2F-4CBC-8373-9C038562A8F0}"/>
              </a:ext>
            </a:extLst>
          </p:cNvPr>
          <p:cNvSpPr>
            <a:spLocks noChangeArrowheads="1"/>
          </p:cNvSpPr>
          <p:nvPr/>
        </p:nvSpPr>
        <p:spPr bwMode="auto">
          <a:xfrm>
            <a:off x="5619750" y="2124075"/>
            <a:ext cx="2709863" cy="428625"/>
          </a:xfrm>
          <a:prstGeom prst="rect">
            <a:avLst/>
          </a:prstGeom>
          <a:solidFill>
            <a:schemeClr val="tx2"/>
          </a:solidFill>
          <a:ln>
            <a:noFill/>
          </a:ln>
          <a:extLst>
            <a:ext uri="{91240B29-F687-4F45-9708-019B960494DF}">
              <a14:hiddenLine xmlns:a14="http://schemas.microsoft.com/office/drawing/2010/main" w="15875">
                <a:solidFill>
                  <a:srgbClr val="000000"/>
                </a:solidFill>
                <a:miter lim="800000"/>
                <a:headEnd/>
                <a:tailEnd/>
              </a14:hiddenLine>
            </a:ext>
          </a:extLst>
        </p:spPr>
        <p:txBody>
          <a:bodyPr tIns="91440" bIns="91440">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b="1">
                <a:latin typeface="Courier New" panose="02070309020205020404" pitchFamily="49" charset="0"/>
                <a:ea typeface="新細明體" panose="02020500000000000000" pitchFamily="18" charset="-120"/>
              </a:rPr>
              <a:t>17: C014</a:t>
            </a:r>
            <a:r>
              <a:rPr lang="en-US" altLang="zh-TW" b="1">
                <a:solidFill>
                  <a:srgbClr val="003399"/>
                </a:solidFill>
                <a:latin typeface="Courier New" panose="02070309020205020404" pitchFamily="49" charset="0"/>
                <a:ea typeface="新細明體" panose="02020500000000000000" pitchFamily="18" charset="-120"/>
              </a:rPr>
              <a:t>   </a:t>
            </a:r>
            <a:r>
              <a:rPr lang="en-US" altLang="zh-TW" b="1">
                <a:solidFill>
                  <a:srgbClr val="006600"/>
                </a:solidFill>
                <a:latin typeface="Courier New" panose="02070309020205020404" pitchFamily="49" charset="0"/>
                <a:ea typeface="新細明體" panose="02020500000000000000" pitchFamily="18" charset="-120"/>
              </a:rPr>
              <a:t>pc </a:t>
            </a:r>
            <a:r>
              <a:rPr lang="en-US" altLang="zh-TW" b="1">
                <a:solidFill>
                  <a:srgbClr val="006600"/>
                </a:solidFill>
                <a:latin typeface="Courier New" panose="02070309020205020404" pitchFamily="49" charset="0"/>
                <a:ea typeface="新細明體" panose="02020500000000000000" pitchFamily="18" charset="-120"/>
                <a:sym typeface="Symbol" panose="05050102010706020507" pitchFamily="18" charset="2"/>
              </a:rPr>
              <a:t></a:t>
            </a:r>
            <a:r>
              <a:rPr lang="en-US" altLang="zh-TW" b="1">
                <a:solidFill>
                  <a:srgbClr val="006600"/>
                </a:solidFill>
                <a:latin typeface="Courier New" panose="02070309020205020404" pitchFamily="49" charset="0"/>
                <a:ea typeface="新細明體" panose="02020500000000000000" pitchFamily="18" charset="-120"/>
              </a:rPr>
              <a:t> 14</a:t>
            </a:r>
            <a:r>
              <a:rPr lang="en-US" altLang="zh-TW" b="1">
                <a:latin typeface="Courier New" panose="02070309020205020404" pitchFamily="49" charset="0"/>
                <a:ea typeface="新細明體" panose="02020500000000000000" pitchFamily="18" charset="-120"/>
              </a:rPr>
              <a:t>                  </a:t>
            </a:r>
          </a:p>
        </p:txBody>
      </p:sp>
      <p:sp>
        <p:nvSpPr>
          <p:cNvPr id="87045" name="Rectangle 15">
            <a:extLst>
              <a:ext uri="{FF2B5EF4-FFF2-40B4-BE49-F238E27FC236}">
                <a16:creationId xmlns:a16="http://schemas.microsoft.com/office/drawing/2014/main" id="{ED44D793-1BE6-46F3-BDD3-4454BE0EB841}"/>
              </a:ext>
            </a:extLst>
          </p:cNvPr>
          <p:cNvSpPr>
            <a:spLocks noChangeArrowheads="1"/>
          </p:cNvSpPr>
          <p:nvPr/>
        </p:nvSpPr>
        <p:spPr bwMode="auto">
          <a:xfrm>
            <a:off x="5602288" y="4378325"/>
            <a:ext cx="3030537" cy="428625"/>
          </a:xfrm>
          <a:prstGeom prst="rect">
            <a:avLst/>
          </a:prstGeom>
          <a:solidFill>
            <a:schemeClr val="tx2"/>
          </a:solidFill>
          <a:ln>
            <a:noFill/>
          </a:ln>
          <a:extLst>
            <a:ext uri="{91240B29-F687-4F45-9708-019B960494DF}">
              <a14:hiddenLine xmlns:a14="http://schemas.microsoft.com/office/drawing/2010/main" w="15875">
                <a:solidFill>
                  <a:srgbClr val="000000"/>
                </a:solidFill>
                <a:miter lim="800000"/>
                <a:headEnd/>
                <a:tailEnd/>
              </a14:hiddenLine>
            </a:ext>
          </a:extLst>
        </p:spPr>
        <p:txBody>
          <a:bodyPr tIns="91440" bIns="91440">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b="1">
                <a:latin typeface="Courier New" panose="02070309020205020404" pitchFamily="49" charset="0"/>
                <a:ea typeface="新細明體" panose="02020500000000000000" pitchFamily="18" charset="-120"/>
              </a:rPr>
              <a:t>17: 1230</a:t>
            </a:r>
            <a:r>
              <a:rPr lang="en-US" altLang="zh-TW" b="1">
                <a:solidFill>
                  <a:srgbClr val="003399"/>
                </a:solidFill>
                <a:latin typeface="Courier New" panose="02070309020205020404" pitchFamily="49" charset="0"/>
                <a:ea typeface="新細明體" panose="02020500000000000000" pitchFamily="18" charset="-120"/>
              </a:rPr>
              <a:t>   </a:t>
            </a:r>
            <a:r>
              <a:rPr lang="en-US" altLang="zh-TW" b="1">
                <a:solidFill>
                  <a:srgbClr val="006600"/>
                </a:solidFill>
                <a:latin typeface="Courier New" panose="02070309020205020404" pitchFamily="49" charset="0"/>
                <a:ea typeface="新細明體" panose="02020500000000000000" pitchFamily="18" charset="-120"/>
              </a:rPr>
              <a:t>R[2] </a:t>
            </a:r>
            <a:r>
              <a:rPr lang="en-US" altLang="zh-TW" b="1">
                <a:solidFill>
                  <a:srgbClr val="006600"/>
                </a:solidFill>
                <a:latin typeface="Courier New" panose="02070309020205020404" pitchFamily="49" charset="0"/>
                <a:ea typeface="新細明體" panose="02020500000000000000" pitchFamily="18" charset="-120"/>
                <a:sym typeface="Symbol" panose="05050102010706020507" pitchFamily="18" charset="2"/>
              </a:rPr>
              <a:t></a:t>
            </a:r>
            <a:r>
              <a:rPr lang="en-US" altLang="zh-TW" b="1">
                <a:solidFill>
                  <a:srgbClr val="006600"/>
                </a:solidFill>
                <a:latin typeface="Courier New" panose="02070309020205020404" pitchFamily="49" charset="0"/>
                <a:ea typeface="新細明體" panose="02020500000000000000" pitchFamily="18" charset="-120"/>
              </a:rPr>
              <a:t> R[3]</a:t>
            </a:r>
          </a:p>
        </p:txBody>
      </p:sp>
      <p:sp>
        <p:nvSpPr>
          <p:cNvPr id="87046" name="Rectangle 16">
            <a:extLst>
              <a:ext uri="{FF2B5EF4-FFF2-40B4-BE49-F238E27FC236}">
                <a16:creationId xmlns:a16="http://schemas.microsoft.com/office/drawing/2014/main" id="{EF0B87A2-714C-414D-84FF-A43B0B63B29C}"/>
              </a:ext>
            </a:extLst>
          </p:cNvPr>
          <p:cNvSpPr>
            <a:spLocks noChangeArrowheads="1"/>
          </p:cNvSpPr>
          <p:nvPr/>
        </p:nvSpPr>
        <p:spPr bwMode="auto">
          <a:xfrm>
            <a:off x="5646738" y="5835650"/>
            <a:ext cx="2362200" cy="428625"/>
          </a:xfrm>
          <a:prstGeom prst="rect">
            <a:avLst/>
          </a:prstGeom>
          <a:solidFill>
            <a:schemeClr val="tx2"/>
          </a:solidFill>
          <a:ln>
            <a:noFill/>
          </a:ln>
          <a:extLst>
            <a:ext uri="{91240B29-F687-4F45-9708-019B960494DF}">
              <a14:hiddenLine xmlns:a14="http://schemas.microsoft.com/office/drawing/2010/main" w="15875">
                <a:solidFill>
                  <a:srgbClr val="000000"/>
                </a:solidFill>
                <a:miter lim="800000"/>
                <a:headEnd/>
                <a:tailEnd/>
              </a14:hiddenLine>
            </a:ext>
          </a:extLst>
        </p:spPr>
        <p:txBody>
          <a:bodyPr tIns="91440" bIns="91440">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b="1">
                <a:latin typeface="Courier New" panose="02070309020205020404" pitchFamily="49" charset="0"/>
                <a:ea typeface="新細明體" panose="02020500000000000000" pitchFamily="18" charset="-120"/>
              </a:rPr>
              <a:t>17: 1000</a:t>
            </a:r>
            <a:r>
              <a:rPr lang="en-US" altLang="zh-TW" b="1">
                <a:solidFill>
                  <a:srgbClr val="003399"/>
                </a:solidFill>
                <a:latin typeface="Courier New" panose="02070309020205020404" pitchFamily="49" charset="0"/>
                <a:ea typeface="新細明體" panose="02020500000000000000" pitchFamily="18" charset="-120"/>
              </a:rPr>
              <a:t>   </a:t>
            </a:r>
            <a:r>
              <a:rPr lang="en-US" altLang="zh-TW" b="1">
                <a:solidFill>
                  <a:srgbClr val="006600"/>
                </a:solidFill>
                <a:latin typeface="Courier New" panose="02070309020205020404" pitchFamily="49" charset="0"/>
                <a:ea typeface="新細明體" panose="02020500000000000000" pitchFamily="18" charset="-120"/>
              </a:rPr>
              <a:t>no-op</a:t>
            </a:r>
            <a:r>
              <a:rPr lang="en-US" altLang="zh-TW" b="1">
                <a:latin typeface="Courier New" panose="02070309020205020404" pitchFamily="49" charset="0"/>
                <a:ea typeface="新細明體" panose="02020500000000000000" pitchFamily="18" charset="-120"/>
              </a:rPr>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投影片編號版面配置區 3">
            <a:extLst>
              <a:ext uri="{FF2B5EF4-FFF2-40B4-BE49-F238E27FC236}">
                <a16:creationId xmlns:a16="http://schemas.microsoft.com/office/drawing/2014/main" id="{C9D8C0AF-609E-4C60-AEC1-A80D420C52F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0BD95930-F4AC-4E24-B389-027F7D09CEED}" type="slidenum">
              <a:rPr lang="zh-TW" altLang="en-US" sz="800" smtClean="0"/>
              <a:pPr/>
              <a:t>37</a:t>
            </a:fld>
            <a:endParaRPr lang="en-US" altLang="zh-TW" sz="1400"/>
          </a:p>
        </p:txBody>
      </p:sp>
      <p:sp>
        <p:nvSpPr>
          <p:cNvPr id="89090" name="Rectangle 2">
            <a:extLst>
              <a:ext uri="{FF2B5EF4-FFF2-40B4-BE49-F238E27FC236}">
                <a16:creationId xmlns:a16="http://schemas.microsoft.com/office/drawing/2014/main" id="{C3720CC7-0E73-4722-81D7-16EE0410DE00}"/>
              </a:ext>
            </a:extLst>
          </p:cNvPr>
          <p:cNvSpPr>
            <a:spLocks noGrp="1" noChangeArrowheads="1"/>
          </p:cNvSpPr>
          <p:nvPr>
            <p:ph type="title"/>
          </p:nvPr>
        </p:nvSpPr>
        <p:spPr/>
        <p:txBody>
          <a:bodyPr/>
          <a:lstStyle/>
          <a:p>
            <a:r>
              <a:rPr lang="en-US" altLang="zh-TW">
                <a:ea typeface="新細明體" panose="02020500000000000000" pitchFamily="18" charset="-120"/>
              </a:rPr>
              <a:t>Standard Input and Output:  Implications</a:t>
            </a:r>
          </a:p>
        </p:txBody>
      </p:sp>
      <p:sp>
        <p:nvSpPr>
          <p:cNvPr id="89091" name="Rectangle 3">
            <a:extLst>
              <a:ext uri="{FF2B5EF4-FFF2-40B4-BE49-F238E27FC236}">
                <a16:creationId xmlns:a16="http://schemas.microsoft.com/office/drawing/2014/main" id="{14999804-169E-4131-B468-6044FEDF4E6C}"/>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Standard input and output enable you to:</a:t>
            </a:r>
          </a:p>
          <a:p>
            <a:pPr lvl="1"/>
            <a:r>
              <a:rPr lang="en-US" altLang="zh-TW">
                <a:ea typeface="新細明體" panose="02020500000000000000" pitchFamily="18" charset="-120"/>
              </a:rPr>
              <a:t>Process more information than fits in memory.</a:t>
            </a:r>
          </a:p>
          <a:p>
            <a:pPr lvl="1"/>
            <a:r>
              <a:rPr lang="en-US" altLang="zh-TW">
                <a:ea typeface="新細明體" panose="02020500000000000000" pitchFamily="18" charset="-120"/>
              </a:rPr>
              <a:t>Interact with the computer while it is running.</a:t>
            </a:r>
          </a:p>
          <a:p>
            <a:pPr lvl="1"/>
            <a:endParaRPr lang="en-US" altLang="zh-TW">
              <a:ea typeface="新細明體" panose="02020500000000000000" pitchFamily="18" charset="-120"/>
            </a:endParaRPr>
          </a:p>
          <a:p>
            <a:pPr marL="0" indent="0"/>
            <a:r>
              <a:rPr lang="en-US" altLang="zh-TW">
                <a:ea typeface="新細明體" panose="02020500000000000000" pitchFamily="18" charset="-120"/>
              </a:rPr>
              <a:t>Standard output.</a:t>
            </a:r>
          </a:p>
          <a:p>
            <a:pPr lvl="1"/>
            <a:r>
              <a:rPr lang="en-US" altLang="zh-TW">
                <a:ea typeface="新細明體" panose="02020500000000000000" pitchFamily="18" charset="-120"/>
              </a:rPr>
              <a:t>Writing to memory location </a:t>
            </a:r>
            <a:r>
              <a:rPr lang="en-US" altLang="zh-TW" sz="2000" b="1">
                <a:latin typeface="Courier New" panose="02070309020205020404" pitchFamily="49" charset="0"/>
                <a:ea typeface="新細明體" panose="02020500000000000000" pitchFamily="18" charset="-120"/>
              </a:rPr>
              <a:t>FF</a:t>
            </a:r>
            <a:r>
              <a:rPr lang="en-US" altLang="zh-TW">
                <a:ea typeface="新細明體" panose="02020500000000000000" pitchFamily="18" charset="-120"/>
              </a:rPr>
              <a:t> sends one word to TOY stdout.</a:t>
            </a:r>
          </a:p>
          <a:p>
            <a:pPr lvl="1"/>
            <a:r>
              <a:rPr lang="en-US" altLang="zh-TW" sz="2000" b="1">
                <a:latin typeface="Courier New" panose="02070309020205020404" pitchFamily="49" charset="0"/>
                <a:ea typeface="新細明體" panose="02020500000000000000" pitchFamily="18" charset="-120"/>
              </a:rPr>
              <a:t>9AFF</a:t>
            </a:r>
            <a:r>
              <a:rPr lang="en-US" altLang="zh-TW">
                <a:ea typeface="新細明體" panose="02020500000000000000" pitchFamily="18" charset="-120"/>
              </a:rPr>
              <a:t> writes the integer in register </a:t>
            </a:r>
            <a:r>
              <a:rPr lang="en-US" altLang="zh-TW" sz="2000" b="1">
                <a:latin typeface="Courier New" panose="02070309020205020404" pitchFamily="49" charset="0"/>
                <a:ea typeface="新細明體" panose="02020500000000000000" pitchFamily="18" charset="-120"/>
              </a:rPr>
              <a:t>A</a:t>
            </a:r>
            <a:r>
              <a:rPr lang="en-US" altLang="zh-TW">
                <a:ea typeface="新細明體" panose="02020500000000000000" pitchFamily="18" charset="-120"/>
              </a:rPr>
              <a:t> to stdout.</a:t>
            </a:r>
          </a:p>
          <a:p>
            <a:pPr lvl="1"/>
            <a:endParaRPr lang="en-US" altLang="zh-TW">
              <a:ea typeface="新細明體" panose="02020500000000000000" pitchFamily="18" charset="-120"/>
            </a:endParaRPr>
          </a:p>
          <a:p>
            <a:pPr marL="0" indent="0"/>
            <a:r>
              <a:rPr lang="en-US" altLang="zh-TW">
                <a:ea typeface="新細明體" panose="02020500000000000000" pitchFamily="18" charset="-120"/>
              </a:rPr>
              <a:t>Standard input.</a:t>
            </a:r>
          </a:p>
          <a:p>
            <a:pPr lvl="1"/>
            <a:r>
              <a:rPr lang="en-US" altLang="zh-TW">
                <a:ea typeface="新細明體" panose="02020500000000000000" pitchFamily="18" charset="-120"/>
              </a:rPr>
              <a:t>Loading from memory address </a:t>
            </a:r>
            <a:r>
              <a:rPr lang="en-US" altLang="zh-TW" sz="2000" b="1">
                <a:latin typeface="Courier New" panose="02070309020205020404" pitchFamily="49" charset="0"/>
                <a:ea typeface="新細明體" panose="02020500000000000000" pitchFamily="18" charset="-120"/>
              </a:rPr>
              <a:t>FF</a:t>
            </a:r>
            <a:r>
              <a:rPr lang="en-US" altLang="zh-TW">
                <a:ea typeface="新細明體" panose="02020500000000000000" pitchFamily="18" charset="-120"/>
              </a:rPr>
              <a:t> loads one word from TOY stdin.</a:t>
            </a:r>
          </a:p>
          <a:p>
            <a:pPr lvl="1"/>
            <a:r>
              <a:rPr lang="en-US" altLang="zh-TW" sz="2000" b="1">
                <a:latin typeface="Courier New" panose="02070309020205020404" pitchFamily="49" charset="0"/>
                <a:ea typeface="新細明體" panose="02020500000000000000" pitchFamily="18" charset="-120"/>
              </a:rPr>
              <a:t>8AFF</a:t>
            </a:r>
            <a:r>
              <a:rPr lang="en-US" altLang="zh-TW">
                <a:ea typeface="新細明體" panose="02020500000000000000" pitchFamily="18" charset="-120"/>
              </a:rPr>
              <a:t> reads in an integer from stdin and store it in register </a:t>
            </a:r>
            <a:r>
              <a:rPr lang="en-US" altLang="zh-TW" sz="2000" b="1">
                <a:latin typeface="Courier New" panose="02070309020205020404" pitchFamily="49" charset="0"/>
                <a:ea typeface="新細明體" panose="02020500000000000000" pitchFamily="18" charset="-120"/>
              </a:rPr>
              <a:t>A</a:t>
            </a:r>
            <a:r>
              <a:rPr lang="en-US" altLang="zh-TW">
                <a:ea typeface="新細明體" panose="02020500000000000000" pitchFamily="18" charset="-120"/>
              </a:rPr>
              <a:t>.</a:t>
            </a:r>
          </a:p>
          <a:p>
            <a:pPr lvl="1"/>
            <a:endParaRPr lang="en-US" altLang="zh-TW">
              <a:ea typeface="新細明體" panose="02020500000000000000" pitchFamily="18" charset="-12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投影片編號版面配置區 3">
            <a:extLst>
              <a:ext uri="{FF2B5EF4-FFF2-40B4-BE49-F238E27FC236}">
                <a16:creationId xmlns:a16="http://schemas.microsoft.com/office/drawing/2014/main" id="{65597E6A-B681-423C-9D59-2E6690F663B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6BFCBE2D-EE6F-4BA3-90A1-172B6EC09C47}" type="slidenum">
              <a:rPr lang="zh-TW" altLang="en-US" sz="800" smtClean="0"/>
              <a:pPr/>
              <a:t>38</a:t>
            </a:fld>
            <a:endParaRPr lang="en-US" altLang="zh-TW" sz="1400"/>
          </a:p>
        </p:txBody>
      </p:sp>
      <p:sp>
        <p:nvSpPr>
          <p:cNvPr id="91138" name="Rectangle 2">
            <a:extLst>
              <a:ext uri="{FF2B5EF4-FFF2-40B4-BE49-F238E27FC236}">
                <a16:creationId xmlns:a16="http://schemas.microsoft.com/office/drawing/2014/main" id="{7BBC1AAC-EA42-4A10-866B-6C5EEF01582A}"/>
              </a:ext>
            </a:extLst>
          </p:cNvPr>
          <p:cNvSpPr>
            <a:spLocks noGrp="1" noChangeArrowheads="1"/>
          </p:cNvSpPr>
          <p:nvPr>
            <p:ph type="title"/>
          </p:nvPr>
        </p:nvSpPr>
        <p:spPr/>
        <p:txBody>
          <a:bodyPr/>
          <a:lstStyle/>
          <a:p>
            <a:r>
              <a:rPr lang="en-US" altLang="zh-TW">
                <a:ea typeface="新細明體" panose="02020500000000000000" pitchFamily="18" charset="-120"/>
              </a:rPr>
              <a:t>Fibonacci Numbers</a:t>
            </a:r>
          </a:p>
        </p:txBody>
      </p:sp>
      <p:sp>
        <p:nvSpPr>
          <p:cNvPr id="91139" name="Rectangle 3">
            <a:extLst>
              <a:ext uri="{FF2B5EF4-FFF2-40B4-BE49-F238E27FC236}">
                <a16:creationId xmlns:a16="http://schemas.microsoft.com/office/drawing/2014/main" id="{B51F81AE-73F4-45C3-BC08-3800A25DF24C}"/>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Fibonacci sequence:  </a:t>
            </a:r>
            <a:r>
              <a:rPr lang="en-US" altLang="zh-TW">
                <a:solidFill>
                  <a:schemeClr val="tx1"/>
                </a:solidFill>
                <a:ea typeface="新細明體" panose="02020500000000000000" pitchFamily="18" charset="-120"/>
              </a:rPr>
              <a:t>0, 1, 1, 2, 3, 5, 8, 13, 21, 34, . . . </a:t>
            </a:r>
          </a:p>
          <a:p>
            <a:pPr marL="0" indent="0"/>
            <a:endParaRPr lang="en-US" altLang="zh-TW">
              <a:solidFill>
                <a:schemeClr val="tx1"/>
              </a:solidFill>
              <a:ea typeface="新細明體" panose="02020500000000000000" pitchFamily="18" charset="-120"/>
            </a:endParaRPr>
          </a:p>
          <a:p>
            <a:pPr marL="0" indent="0"/>
            <a:endParaRPr lang="en-US" altLang="zh-TW">
              <a:solidFill>
                <a:schemeClr val="tx1"/>
              </a:solidFill>
              <a:ea typeface="新細明體" panose="02020500000000000000" pitchFamily="18" charset="-120"/>
            </a:endParaRPr>
          </a:p>
          <a:p>
            <a:pPr marL="0" indent="0"/>
            <a:endParaRPr lang="en-US" altLang="zh-TW">
              <a:solidFill>
                <a:schemeClr val="tx1"/>
              </a:solidFill>
              <a:ea typeface="新細明體" panose="02020500000000000000" pitchFamily="18" charset="-120"/>
            </a:endParaRPr>
          </a:p>
          <a:p>
            <a:pPr marL="0" indent="0"/>
            <a:endParaRPr lang="en-US" altLang="zh-TW">
              <a:solidFill>
                <a:schemeClr val="tx1"/>
              </a:solidFill>
              <a:ea typeface="新細明體" panose="02020500000000000000" pitchFamily="18" charset="-120"/>
            </a:endParaRPr>
          </a:p>
          <a:p>
            <a:pPr marL="0" indent="0"/>
            <a:endParaRPr lang="en-US" altLang="zh-TW">
              <a:solidFill>
                <a:schemeClr val="tx1"/>
              </a:solidFill>
              <a:ea typeface="新細明體" panose="02020500000000000000" pitchFamily="18" charset="-120"/>
            </a:endParaRPr>
          </a:p>
          <a:p>
            <a:pPr marL="0" indent="0"/>
            <a:endParaRPr kumimoji="0" lang="zh-TW" altLang="en-US" sz="3600">
              <a:solidFill>
                <a:schemeClr val="tx1"/>
              </a:solidFill>
              <a:ea typeface="新細明體" panose="02020500000000000000" pitchFamily="18" charset="-120"/>
            </a:endParaRPr>
          </a:p>
        </p:txBody>
      </p:sp>
      <p:graphicFrame>
        <p:nvGraphicFramePr>
          <p:cNvPr id="91140" name="Object 4">
            <a:extLst>
              <a:ext uri="{FF2B5EF4-FFF2-40B4-BE49-F238E27FC236}">
                <a16:creationId xmlns:a16="http://schemas.microsoft.com/office/drawing/2014/main" id="{9D6B4A76-274E-432E-9E37-5B2455C5ACDA}"/>
              </a:ext>
            </a:extLst>
          </p:cNvPr>
          <p:cNvGraphicFramePr>
            <a:graphicFrameLocks noChangeAspect="1"/>
          </p:cNvGraphicFramePr>
          <p:nvPr/>
        </p:nvGraphicFramePr>
        <p:xfrm>
          <a:off x="3492500" y="1603375"/>
          <a:ext cx="2736850" cy="1042988"/>
        </p:xfrm>
        <a:graphic>
          <a:graphicData uri="http://schemas.openxmlformats.org/presentationml/2006/ole">
            <mc:AlternateContent xmlns:mc="http://schemas.openxmlformats.org/markup-compatibility/2006">
              <mc:Choice xmlns:v="urn:schemas-microsoft-com:vml" Requires="v">
                <p:oleObj spid="_x0000_s91147" name="Equation" r:id="rId4" imgW="2552700" imgH="876300" progId="Equation.3">
                  <p:embed/>
                </p:oleObj>
              </mc:Choice>
              <mc:Fallback>
                <p:oleObj name="Equation" r:id="rId4" imgW="2552700" imgH="8763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l="-3513" t="-9474" r="-3513" b="-9474"/>
                      <a:stretch>
                        <a:fillRect/>
                      </a:stretch>
                    </p:blipFill>
                    <p:spPr bwMode="auto">
                      <a:xfrm>
                        <a:off x="3492500" y="1603375"/>
                        <a:ext cx="2736850" cy="1042988"/>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91141" name="Rectangle 16">
            <a:extLst>
              <a:ext uri="{FF2B5EF4-FFF2-40B4-BE49-F238E27FC236}">
                <a16:creationId xmlns:a16="http://schemas.microsoft.com/office/drawing/2014/main" id="{3DFB05F3-9E72-47AE-99E0-72D5209E3D33}"/>
              </a:ext>
            </a:extLst>
          </p:cNvPr>
          <p:cNvSpPr>
            <a:spLocks noChangeArrowheads="1"/>
          </p:cNvSpPr>
          <p:nvPr/>
        </p:nvSpPr>
        <p:spPr bwMode="auto">
          <a:xfrm>
            <a:off x="268288" y="6378575"/>
            <a:ext cx="50165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000">
                <a:ea typeface="新細明體" panose="02020500000000000000" pitchFamily="18" charset="-120"/>
              </a:rPr>
              <a:t>Reference:  http://www.mcs.surrey.ac.uk/Personal/R.Knott/Fibonacci/fibnat.html</a:t>
            </a:r>
          </a:p>
        </p:txBody>
      </p:sp>
      <p:pic>
        <p:nvPicPr>
          <p:cNvPr id="91142" name="Picture 19">
            <a:extLst>
              <a:ext uri="{FF2B5EF4-FFF2-40B4-BE49-F238E27FC236}">
                <a16:creationId xmlns:a16="http://schemas.microsoft.com/office/drawing/2014/main" id="{07CA6A8E-817B-4536-800E-5BCF40125F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6125" y="2840038"/>
            <a:ext cx="2087563" cy="33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pic>
        <p:nvPicPr>
          <p:cNvPr id="571412" name="Picture 20">
            <a:extLst>
              <a:ext uri="{FF2B5EF4-FFF2-40B4-BE49-F238E27FC236}">
                <a16:creationId xmlns:a16="http://schemas.microsoft.com/office/drawing/2014/main" id="{21504ED8-A24E-4121-84BA-586AED66D7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16125" y="2840038"/>
            <a:ext cx="2087563" cy="33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pic>
        <p:nvPicPr>
          <p:cNvPr id="91144" name="Picture 22">
            <a:extLst>
              <a:ext uri="{FF2B5EF4-FFF2-40B4-BE49-F238E27FC236}">
                <a16:creationId xmlns:a16="http://schemas.microsoft.com/office/drawing/2014/main" id="{636F83DC-44CB-4FA1-A7B9-7DA9764735B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2775" y="2859088"/>
            <a:ext cx="2776538" cy="335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71412"/>
                                        </p:tgtEl>
                                        <p:attrNameLst>
                                          <p:attrName>style.visibility</p:attrName>
                                        </p:attrNameLst>
                                      </p:cBhvr>
                                      <p:to>
                                        <p:strVal val="visible"/>
                                      </p:to>
                                    </p:set>
                                    <p:animEffect transition="in" filter="fade">
                                      <p:cBhvr>
                                        <p:cTn id="7" dur="1000"/>
                                        <p:tgtEl>
                                          <p:spTgt spid="571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投影片編號版面配置區 3">
            <a:extLst>
              <a:ext uri="{FF2B5EF4-FFF2-40B4-BE49-F238E27FC236}">
                <a16:creationId xmlns:a16="http://schemas.microsoft.com/office/drawing/2014/main" id="{710ED74E-C718-419B-9949-3C11C3598D9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3D16C557-BFD6-4060-AD68-B4E24259928B}" type="slidenum">
              <a:rPr lang="zh-TW" altLang="en-US" sz="800" smtClean="0"/>
              <a:pPr/>
              <a:t>39</a:t>
            </a:fld>
            <a:endParaRPr lang="en-US" altLang="zh-TW" sz="1400"/>
          </a:p>
        </p:txBody>
      </p:sp>
      <p:sp>
        <p:nvSpPr>
          <p:cNvPr id="93186" name="Rectangle 2">
            <a:extLst>
              <a:ext uri="{FF2B5EF4-FFF2-40B4-BE49-F238E27FC236}">
                <a16:creationId xmlns:a16="http://schemas.microsoft.com/office/drawing/2014/main" id="{B081DB77-9FC5-4753-88AE-71E62F5DAF83}"/>
              </a:ext>
            </a:extLst>
          </p:cNvPr>
          <p:cNvSpPr>
            <a:spLocks noGrp="1" noChangeArrowheads="1"/>
          </p:cNvSpPr>
          <p:nvPr>
            <p:ph type="title"/>
          </p:nvPr>
        </p:nvSpPr>
        <p:spPr/>
        <p:txBody>
          <a:bodyPr/>
          <a:lstStyle/>
          <a:p>
            <a:r>
              <a:rPr lang="en-US" altLang="zh-TW">
                <a:ea typeface="新細明體" panose="02020500000000000000" pitchFamily="18" charset="-120"/>
              </a:rPr>
              <a:t>Standard Output</a:t>
            </a:r>
          </a:p>
        </p:txBody>
      </p:sp>
      <p:sp>
        <p:nvSpPr>
          <p:cNvPr id="93187" name="Rectangle 4">
            <a:extLst>
              <a:ext uri="{FF2B5EF4-FFF2-40B4-BE49-F238E27FC236}">
                <a16:creationId xmlns:a16="http://schemas.microsoft.com/office/drawing/2014/main" id="{3129E75D-4942-4E04-9B1D-42236630E919}"/>
              </a:ext>
            </a:extLst>
          </p:cNvPr>
          <p:cNvSpPr>
            <a:spLocks noChangeArrowheads="1"/>
          </p:cNvSpPr>
          <p:nvPr/>
        </p:nvSpPr>
        <p:spPr bwMode="auto">
          <a:xfrm>
            <a:off x="946150" y="1122363"/>
            <a:ext cx="6691313" cy="3054350"/>
          </a:xfrm>
          <a:prstGeom prst="rect">
            <a:avLst/>
          </a:prstGeom>
          <a:solidFill>
            <a:schemeClr val="tx2"/>
          </a:solidFill>
          <a:ln>
            <a:noFill/>
          </a:ln>
          <a:extLst>
            <a:ext uri="{91240B29-F687-4F45-9708-019B960494DF}">
              <a14:hiddenLine xmlns:a14="http://schemas.microsoft.com/office/drawing/2010/main" w="15875">
                <a:solidFill>
                  <a:srgbClr val="000000"/>
                </a:solidFill>
                <a:miter lim="800000"/>
                <a:headEnd/>
                <a:tailEnd/>
              </a14:hiddenLine>
            </a:ext>
          </a:extLst>
        </p:spPr>
        <p:txBody>
          <a:bodyPr lIns="182880" tIns="182880" rIns="182880" bIns="182880">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b="1">
                <a:latin typeface="Courier New" panose="02070309020205020404" pitchFamily="49" charset="0"/>
                <a:ea typeface="新細明體" panose="02020500000000000000" pitchFamily="18" charset="-120"/>
              </a:rPr>
              <a:t>00: 0000   </a:t>
            </a:r>
            <a:r>
              <a:rPr lang="en-US" altLang="zh-TW" b="1">
                <a:solidFill>
                  <a:srgbClr val="003399"/>
                </a:solidFill>
                <a:latin typeface="Courier New" panose="02070309020205020404" pitchFamily="49" charset="0"/>
                <a:ea typeface="新細明體" panose="02020500000000000000" pitchFamily="18" charset="-120"/>
              </a:rPr>
              <a:t>0</a:t>
            </a:r>
          </a:p>
          <a:p>
            <a:r>
              <a:rPr lang="en-US" altLang="zh-TW" b="1">
                <a:latin typeface="Courier New" panose="02070309020205020404" pitchFamily="49" charset="0"/>
                <a:ea typeface="新細明體" panose="02020500000000000000" pitchFamily="18" charset="-120"/>
              </a:rPr>
              <a:t>01: 0001   </a:t>
            </a:r>
            <a:r>
              <a:rPr lang="en-US" altLang="zh-TW" b="1">
                <a:solidFill>
                  <a:srgbClr val="003399"/>
                </a:solidFill>
                <a:latin typeface="Courier New" panose="02070309020205020404" pitchFamily="49" charset="0"/>
                <a:ea typeface="新細明體" panose="02020500000000000000" pitchFamily="18" charset="-120"/>
              </a:rPr>
              <a:t>1</a:t>
            </a:r>
          </a:p>
          <a:p>
            <a:endParaRPr lang="en-US" altLang="zh-TW" b="1">
              <a:latin typeface="Courier New" panose="02070309020205020404" pitchFamily="49" charset="0"/>
              <a:ea typeface="新細明體" panose="02020500000000000000" pitchFamily="18" charset="-120"/>
            </a:endParaRPr>
          </a:p>
          <a:p>
            <a:r>
              <a:rPr lang="en-US" altLang="zh-TW" b="1">
                <a:latin typeface="Courier New" panose="02070309020205020404" pitchFamily="49" charset="0"/>
                <a:ea typeface="新細明體" panose="02020500000000000000" pitchFamily="18" charset="-120"/>
              </a:rPr>
              <a:t>10: 8A00   </a:t>
            </a:r>
            <a:r>
              <a:rPr lang="en-US" altLang="zh-TW" b="1">
                <a:solidFill>
                  <a:srgbClr val="003399"/>
                </a:solidFill>
                <a:latin typeface="Courier New" panose="02070309020205020404" pitchFamily="49" charset="0"/>
                <a:ea typeface="新細明體" panose="02020500000000000000" pitchFamily="18" charset="-120"/>
              </a:rPr>
              <a:t>RA </a:t>
            </a:r>
            <a:r>
              <a:rPr lang="en-US" altLang="zh-TW" b="1">
                <a:solidFill>
                  <a:srgbClr val="003399"/>
                </a:solidFill>
                <a:latin typeface="Courier New" panose="02070309020205020404" pitchFamily="49" charset="0"/>
                <a:ea typeface="新細明體" panose="02020500000000000000" pitchFamily="18" charset="-120"/>
                <a:sym typeface="Symbol" panose="05050102010706020507" pitchFamily="18" charset="2"/>
              </a:rPr>
              <a:t></a:t>
            </a:r>
            <a:r>
              <a:rPr lang="en-US" altLang="zh-TW" b="1">
                <a:solidFill>
                  <a:srgbClr val="003399"/>
                </a:solidFill>
                <a:latin typeface="Courier New" panose="02070309020205020404" pitchFamily="49" charset="0"/>
                <a:ea typeface="新細明體" panose="02020500000000000000" pitchFamily="18" charset="-120"/>
              </a:rPr>
              <a:t> mem[00]</a:t>
            </a:r>
            <a:r>
              <a:rPr lang="en-US" altLang="zh-TW" b="1">
                <a:latin typeface="Courier New" panose="02070309020205020404" pitchFamily="49" charset="0"/>
                <a:ea typeface="新細明體" panose="02020500000000000000" pitchFamily="18" charset="-120"/>
              </a:rPr>
              <a:t>            </a:t>
            </a:r>
            <a:r>
              <a:rPr lang="en-US" altLang="zh-TW" b="1">
                <a:solidFill>
                  <a:srgbClr val="006600"/>
                </a:solidFill>
                <a:latin typeface="Courier New" panose="02070309020205020404" pitchFamily="49" charset="0"/>
                <a:ea typeface="新細明體" panose="02020500000000000000" pitchFamily="18" charset="-120"/>
              </a:rPr>
              <a:t>a = 0</a:t>
            </a:r>
          </a:p>
          <a:p>
            <a:r>
              <a:rPr lang="en-US" altLang="zh-TW" b="1">
                <a:latin typeface="Courier New" panose="02070309020205020404" pitchFamily="49" charset="0"/>
                <a:ea typeface="新細明體" panose="02020500000000000000" pitchFamily="18" charset="-120"/>
              </a:rPr>
              <a:t>11: 8B01   </a:t>
            </a:r>
            <a:r>
              <a:rPr lang="en-US" altLang="zh-TW" b="1">
                <a:solidFill>
                  <a:srgbClr val="003399"/>
                </a:solidFill>
                <a:latin typeface="Courier New" panose="02070309020205020404" pitchFamily="49" charset="0"/>
                <a:ea typeface="新細明體" panose="02020500000000000000" pitchFamily="18" charset="-120"/>
              </a:rPr>
              <a:t>RB </a:t>
            </a:r>
            <a:r>
              <a:rPr lang="en-US" altLang="zh-TW" b="1">
                <a:solidFill>
                  <a:srgbClr val="003399"/>
                </a:solidFill>
                <a:latin typeface="Courier New" panose="02070309020205020404" pitchFamily="49" charset="0"/>
                <a:ea typeface="新細明體" panose="02020500000000000000" pitchFamily="18" charset="-120"/>
                <a:sym typeface="Symbol" panose="05050102010706020507" pitchFamily="18" charset="2"/>
              </a:rPr>
              <a:t></a:t>
            </a:r>
            <a:r>
              <a:rPr lang="en-US" altLang="zh-TW" b="1">
                <a:solidFill>
                  <a:srgbClr val="003399"/>
                </a:solidFill>
                <a:latin typeface="Courier New" panose="02070309020205020404" pitchFamily="49" charset="0"/>
                <a:ea typeface="新細明體" panose="02020500000000000000" pitchFamily="18" charset="-120"/>
              </a:rPr>
              <a:t> mem[01]</a:t>
            </a:r>
            <a:r>
              <a:rPr lang="en-US" altLang="zh-TW" b="1">
                <a:latin typeface="Courier New" panose="02070309020205020404" pitchFamily="49" charset="0"/>
                <a:ea typeface="新細明體" panose="02020500000000000000" pitchFamily="18" charset="-120"/>
              </a:rPr>
              <a:t>            </a:t>
            </a:r>
            <a:r>
              <a:rPr lang="en-US" altLang="zh-TW" b="1">
                <a:solidFill>
                  <a:srgbClr val="006600"/>
                </a:solidFill>
                <a:latin typeface="Courier New" panose="02070309020205020404" pitchFamily="49" charset="0"/>
                <a:ea typeface="新細明體" panose="02020500000000000000" pitchFamily="18" charset="-120"/>
              </a:rPr>
              <a:t>b = 1</a:t>
            </a:r>
          </a:p>
          <a:p>
            <a:r>
              <a:rPr lang="en-US" altLang="zh-TW" b="1">
                <a:latin typeface="Courier New" panose="02070309020205020404" pitchFamily="49" charset="0"/>
                <a:ea typeface="新細明體" panose="02020500000000000000" pitchFamily="18" charset="-120"/>
              </a:rPr>
              <a:t>                                    </a:t>
            </a:r>
            <a:r>
              <a:rPr lang="en-US" altLang="zh-TW" b="1">
                <a:solidFill>
                  <a:srgbClr val="006600"/>
                </a:solidFill>
                <a:latin typeface="Courier New" panose="02070309020205020404" pitchFamily="49" charset="0"/>
                <a:ea typeface="新細明體" panose="02020500000000000000" pitchFamily="18" charset="-120"/>
              </a:rPr>
              <a:t>do {</a:t>
            </a:r>
          </a:p>
          <a:p>
            <a:r>
              <a:rPr lang="en-US" altLang="zh-TW" b="1">
                <a:solidFill>
                  <a:schemeClr val="accent1"/>
                </a:solidFill>
                <a:latin typeface="Courier New" panose="02070309020205020404" pitchFamily="49" charset="0"/>
                <a:ea typeface="新細明體" panose="02020500000000000000" pitchFamily="18" charset="-120"/>
              </a:rPr>
              <a:t>12: 9AFF   print RA</a:t>
            </a:r>
            <a:r>
              <a:rPr lang="en-US" altLang="zh-TW" b="1">
                <a:latin typeface="Courier New" panose="02070309020205020404" pitchFamily="49" charset="0"/>
                <a:ea typeface="新細明體" panose="02020500000000000000" pitchFamily="18" charset="-120"/>
              </a:rPr>
              <a:t>                    </a:t>
            </a:r>
            <a:r>
              <a:rPr lang="en-US" altLang="zh-TW" b="1">
                <a:solidFill>
                  <a:srgbClr val="006600"/>
                </a:solidFill>
                <a:latin typeface="Courier New" panose="02070309020205020404" pitchFamily="49" charset="0"/>
                <a:ea typeface="新細明體" panose="02020500000000000000" pitchFamily="18" charset="-120"/>
              </a:rPr>
              <a:t>print a</a:t>
            </a:r>
          </a:p>
          <a:p>
            <a:r>
              <a:rPr lang="en-US" altLang="zh-TW" b="1">
                <a:latin typeface="Courier New" panose="02070309020205020404" pitchFamily="49" charset="0"/>
                <a:ea typeface="新細明體" panose="02020500000000000000" pitchFamily="18" charset="-120"/>
              </a:rPr>
              <a:t>13: 1AAB   </a:t>
            </a:r>
            <a:r>
              <a:rPr lang="en-US" altLang="zh-TW" b="1">
                <a:solidFill>
                  <a:srgbClr val="003399"/>
                </a:solidFill>
                <a:latin typeface="Courier New" panose="02070309020205020404" pitchFamily="49" charset="0"/>
                <a:ea typeface="新細明體" panose="02020500000000000000" pitchFamily="18" charset="-120"/>
              </a:rPr>
              <a:t>RA </a:t>
            </a:r>
            <a:r>
              <a:rPr lang="en-US" altLang="zh-TW" b="1">
                <a:solidFill>
                  <a:srgbClr val="003399"/>
                </a:solidFill>
                <a:latin typeface="Courier New" panose="02070309020205020404" pitchFamily="49" charset="0"/>
                <a:ea typeface="新細明體" panose="02020500000000000000" pitchFamily="18" charset="-120"/>
                <a:sym typeface="Symbol" panose="05050102010706020507" pitchFamily="18" charset="2"/>
              </a:rPr>
              <a:t></a:t>
            </a:r>
            <a:r>
              <a:rPr lang="en-US" altLang="zh-TW" b="1">
                <a:solidFill>
                  <a:srgbClr val="003399"/>
                </a:solidFill>
                <a:latin typeface="Courier New" panose="02070309020205020404" pitchFamily="49" charset="0"/>
                <a:ea typeface="新細明體" panose="02020500000000000000" pitchFamily="18" charset="-120"/>
              </a:rPr>
              <a:t> RA + RB</a:t>
            </a:r>
            <a:r>
              <a:rPr lang="en-US" altLang="zh-TW" b="1">
                <a:latin typeface="Courier New" panose="02070309020205020404" pitchFamily="49" charset="0"/>
                <a:ea typeface="新細明體" panose="02020500000000000000" pitchFamily="18" charset="-120"/>
              </a:rPr>
              <a:t>               </a:t>
            </a:r>
            <a:r>
              <a:rPr lang="en-US" altLang="zh-TW" b="1">
                <a:solidFill>
                  <a:srgbClr val="006600"/>
                </a:solidFill>
                <a:latin typeface="Courier New" panose="02070309020205020404" pitchFamily="49" charset="0"/>
                <a:ea typeface="新細明體" panose="02020500000000000000" pitchFamily="18" charset="-120"/>
              </a:rPr>
              <a:t>a = a + b</a:t>
            </a:r>
          </a:p>
          <a:p>
            <a:r>
              <a:rPr lang="en-US" altLang="zh-TW" b="1">
                <a:latin typeface="Courier New" panose="02070309020205020404" pitchFamily="49" charset="0"/>
                <a:ea typeface="新細明體" panose="02020500000000000000" pitchFamily="18" charset="-120"/>
              </a:rPr>
              <a:t>14: 2BAB   </a:t>
            </a:r>
            <a:r>
              <a:rPr lang="en-US" altLang="zh-TW" b="1">
                <a:solidFill>
                  <a:srgbClr val="003399"/>
                </a:solidFill>
                <a:latin typeface="Courier New" panose="02070309020205020404" pitchFamily="49" charset="0"/>
                <a:ea typeface="新細明體" panose="02020500000000000000" pitchFamily="18" charset="-120"/>
              </a:rPr>
              <a:t>RB </a:t>
            </a:r>
            <a:r>
              <a:rPr lang="en-US" altLang="zh-TW" b="1">
                <a:solidFill>
                  <a:srgbClr val="003399"/>
                </a:solidFill>
                <a:latin typeface="Courier New" panose="02070309020205020404" pitchFamily="49" charset="0"/>
                <a:ea typeface="新細明體" panose="02020500000000000000" pitchFamily="18" charset="-120"/>
                <a:sym typeface="Symbol" panose="05050102010706020507" pitchFamily="18" charset="2"/>
              </a:rPr>
              <a:t></a:t>
            </a:r>
            <a:r>
              <a:rPr lang="en-US" altLang="zh-TW" b="1">
                <a:solidFill>
                  <a:srgbClr val="003399"/>
                </a:solidFill>
                <a:latin typeface="Courier New" panose="02070309020205020404" pitchFamily="49" charset="0"/>
                <a:ea typeface="新細明體" panose="02020500000000000000" pitchFamily="18" charset="-120"/>
              </a:rPr>
              <a:t> RA - RB</a:t>
            </a:r>
            <a:r>
              <a:rPr lang="en-US" altLang="zh-TW" b="1">
                <a:latin typeface="Courier New" panose="02070309020205020404" pitchFamily="49" charset="0"/>
                <a:ea typeface="新細明體" panose="02020500000000000000" pitchFamily="18" charset="-120"/>
              </a:rPr>
              <a:t>               </a:t>
            </a:r>
            <a:r>
              <a:rPr lang="en-US" altLang="zh-TW" b="1">
                <a:solidFill>
                  <a:srgbClr val="006600"/>
                </a:solidFill>
                <a:latin typeface="Courier New" panose="02070309020205020404" pitchFamily="49" charset="0"/>
                <a:ea typeface="新細明體" panose="02020500000000000000" pitchFamily="18" charset="-120"/>
              </a:rPr>
              <a:t>b = a - b</a:t>
            </a:r>
          </a:p>
          <a:p>
            <a:r>
              <a:rPr lang="en-US" altLang="zh-TW" b="1">
                <a:latin typeface="Courier New" panose="02070309020205020404" pitchFamily="49" charset="0"/>
                <a:ea typeface="新細明體" panose="02020500000000000000" pitchFamily="18" charset="-120"/>
              </a:rPr>
              <a:t>15: DA12   </a:t>
            </a:r>
            <a:r>
              <a:rPr lang="en-US" altLang="zh-TW" b="1">
                <a:solidFill>
                  <a:srgbClr val="003399"/>
                </a:solidFill>
                <a:latin typeface="Courier New" panose="02070309020205020404" pitchFamily="49" charset="0"/>
                <a:ea typeface="新細明體" panose="02020500000000000000" pitchFamily="18" charset="-120"/>
              </a:rPr>
              <a:t>if (RA &gt; 0) goto 12</a:t>
            </a:r>
            <a:r>
              <a:rPr lang="en-US" altLang="zh-TW" b="1">
                <a:latin typeface="Courier New" panose="02070309020205020404" pitchFamily="49" charset="0"/>
                <a:ea typeface="新細明體" panose="02020500000000000000" pitchFamily="18" charset="-120"/>
              </a:rPr>
              <a:t>      </a:t>
            </a:r>
            <a:r>
              <a:rPr lang="en-US" altLang="zh-TW" b="1">
                <a:solidFill>
                  <a:srgbClr val="006600"/>
                </a:solidFill>
                <a:latin typeface="Courier New" panose="02070309020205020404" pitchFamily="49" charset="0"/>
                <a:ea typeface="新細明體" panose="02020500000000000000" pitchFamily="18" charset="-120"/>
              </a:rPr>
              <a:t>} while (a &gt; 0)</a:t>
            </a:r>
            <a:r>
              <a:rPr lang="en-US" altLang="zh-TW">
                <a:ea typeface="新細明體" panose="02020500000000000000" pitchFamily="18" charset="-120"/>
              </a:rPr>
              <a:t> </a:t>
            </a:r>
            <a:endParaRPr lang="en-US" altLang="zh-TW" b="1">
              <a:solidFill>
                <a:srgbClr val="006600"/>
              </a:solidFill>
              <a:latin typeface="Courier New" panose="02070309020205020404" pitchFamily="49" charset="0"/>
              <a:ea typeface="新細明體" panose="02020500000000000000" pitchFamily="18" charset="-120"/>
            </a:endParaRPr>
          </a:p>
          <a:p>
            <a:r>
              <a:rPr lang="en-US" altLang="zh-TW" b="1">
                <a:latin typeface="Courier New" panose="02070309020205020404" pitchFamily="49" charset="0"/>
                <a:ea typeface="新細明體" panose="02020500000000000000" pitchFamily="18" charset="-120"/>
              </a:rPr>
              <a:t>16: 0000   </a:t>
            </a:r>
            <a:r>
              <a:rPr lang="en-US" altLang="zh-TW" b="1">
                <a:solidFill>
                  <a:srgbClr val="003399"/>
                </a:solidFill>
                <a:latin typeface="Courier New" panose="02070309020205020404" pitchFamily="49" charset="0"/>
                <a:ea typeface="新細明體" panose="02020500000000000000" pitchFamily="18" charset="-120"/>
              </a:rPr>
              <a:t>halt</a:t>
            </a:r>
          </a:p>
        </p:txBody>
      </p:sp>
      <p:sp>
        <p:nvSpPr>
          <p:cNvPr id="93188" name="Rectangle 5">
            <a:extLst>
              <a:ext uri="{FF2B5EF4-FFF2-40B4-BE49-F238E27FC236}">
                <a16:creationId xmlns:a16="http://schemas.microsoft.com/office/drawing/2014/main" id="{3F120F18-635D-4F53-B566-A8F1FBAAC77D}"/>
              </a:ext>
            </a:extLst>
          </p:cNvPr>
          <p:cNvSpPr>
            <a:spLocks noChangeArrowheads="1"/>
          </p:cNvSpPr>
          <p:nvPr/>
        </p:nvSpPr>
        <p:spPr bwMode="auto">
          <a:xfrm>
            <a:off x="8110538" y="1089025"/>
            <a:ext cx="701675" cy="5373688"/>
          </a:xfrm>
          <a:prstGeom prst="rect">
            <a:avLst/>
          </a:prstGeom>
          <a:solidFill>
            <a:srgbClr val="C0C0C0"/>
          </a:solidFill>
          <a:ln w="9525">
            <a:solidFill>
              <a:schemeClr val="tx1"/>
            </a:solidFill>
            <a:miter lim="800000"/>
            <a:headEnd/>
            <a:tailEnd/>
          </a:ln>
        </p:spPr>
        <p:txBody>
          <a:bodyPr lIns="92075" tIns="182880" rIns="92075" bIns="182880">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nSpc>
                <a:spcPct val="50000"/>
              </a:lnSpc>
              <a:spcBef>
                <a:spcPct val="50000"/>
              </a:spcBef>
            </a:pPr>
            <a:r>
              <a:rPr kumimoji="0" lang="en-US" altLang="zh-TW" sz="1400" b="1">
                <a:latin typeface="Courier New" panose="02070309020205020404" pitchFamily="49" charset="0"/>
                <a:ea typeface="新細明體" panose="02020500000000000000" pitchFamily="18" charset="-120"/>
              </a:rPr>
              <a:t>0000</a:t>
            </a:r>
          </a:p>
          <a:p>
            <a:pPr>
              <a:lnSpc>
                <a:spcPct val="50000"/>
              </a:lnSpc>
              <a:spcBef>
                <a:spcPct val="50000"/>
              </a:spcBef>
            </a:pPr>
            <a:r>
              <a:rPr kumimoji="0" lang="en-US" altLang="zh-TW" sz="1400" b="1">
                <a:latin typeface="Courier New" panose="02070309020205020404" pitchFamily="49" charset="0"/>
                <a:ea typeface="新細明體" panose="02020500000000000000" pitchFamily="18" charset="-120"/>
              </a:rPr>
              <a:t>0001</a:t>
            </a:r>
          </a:p>
          <a:p>
            <a:pPr>
              <a:lnSpc>
                <a:spcPct val="50000"/>
              </a:lnSpc>
              <a:spcBef>
                <a:spcPct val="50000"/>
              </a:spcBef>
            </a:pPr>
            <a:r>
              <a:rPr kumimoji="0" lang="en-US" altLang="zh-TW" sz="1400" b="1">
                <a:latin typeface="Courier New" panose="02070309020205020404" pitchFamily="49" charset="0"/>
                <a:ea typeface="新細明體" panose="02020500000000000000" pitchFamily="18" charset="-120"/>
              </a:rPr>
              <a:t>0001</a:t>
            </a:r>
          </a:p>
          <a:p>
            <a:pPr>
              <a:lnSpc>
                <a:spcPct val="50000"/>
              </a:lnSpc>
              <a:spcBef>
                <a:spcPct val="50000"/>
              </a:spcBef>
            </a:pPr>
            <a:r>
              <a:rPr kumimoji="0" lang="en-US" altLang="zh-TW" sz="1400" b="1">
                <a:latin typeface="Courier New" panose="02070309020205020404" pitchFamily="49" charset="0"/>
                <a:ea typeface="新細明體" panose="02020500000000000000" pitchFamily="18" charset="-120"/>
              </a:rPr>
              <a:t>0002</a:t>
            </a:r>
          </a:p>
          <a:p>
            <a:pPr>
              <a:lnSpc>
                <a:spcPct val="50000"/>
              </a:lnSpc>
              <a:spcBef>
                <a:spcPct val="50000"/>
              </a:spcBef>
            </a:pPr>
            <a:r>
              <a:rPr kumimoji="0" lang="en-US" altLang="zh-TW" sz="1400" b="1">
                <a:latin typeface="Courier New" panose="02070309020205020404" pitchFamily="49" charset="0"/>
                <a:ea typeface="新細明體" panose="02020500000000000000" pitchFamily="18" charset="-120"/>
              </a:rPr>
              <a:t>0003</a:t>
            </a:r>
          </a:p>
          <a:p>
            <a:pPr>
              <a:lnSpc>
                <a:spcPct val="50000"/>
              </a:lnSpc>
              <a:spcBef>
                <a:spcPct val="50000"/>
              </a:spcBef>
            </a:pPr>
            <a:r>
              <a:rPr kumimoji="0" lang="en-US" altLang="zh-TW" sz="1400" b="1">
                <a:latin typeface="Courier New" panose="02070309020205020404" pitchFamily="49" charset="0"/>
                <a:ea typeface="新細明體" panose="02020500000000000000" pitchFamily="18" charset="-120"/>
              </a:rPr>
              <a:t>0005</a:t>
            </a:r>
          </a:p>
          <a:p>
            <a:pPr>
              <a:lnSpc>
                <a:spcPct val="50000"/>
              </a:lnSpc>
              <a:spcBef>
                <a:spcPct val="50000"/>
              </a:spcBef>
            </a:pPr>
            <a:r>
              <a:rPr kumimoji="0" lang="en-US" altLang="zh-TW" sz="1400" b="1">
                <a:latin typeface="Courier New" panose="02070309020205020404" pitchFamily="49" charset="0"/>
                <a:ea typeface="新細明體" panose="02020500000000000000" pitchFamily="18" charset="-120"/>
              </a:rPr>
              <a:t>0008</a:t>
            </a:r>
          </a:p>
          <a:p>
            <a:pPr>
              <a:lnSpc>
                <a:spcPct val="50000"/>
              </a:lnSpc>
              <a:spcBef>
                <a:spcPct val="50000"/>
              </a:spcBef>
            </a:pPr>
            <a:r>
              <a:rPr kumimoji="0" lang="en-US" altLang="zh-TW" sz="1400" b="1">
                <a:latin typeface="Courier New" panose="02070309020205020404" pitchFamily="49" charset="0"/>
                <a:ea typeface="新細明體" panose="02020500000000000000" pitchFamily="18" charset="-120"/>
              </a:rPr>
              <a:t>000D</a:t>
            </a:r>
          </a:p>
          <a:p>
            <a:pPr>
              <a:lnSpc>
                <a:spcPct val="50000"/>
              </a:lnSpc>
              <a:spcBef>
                <a:spcPct val="50000"/>
              </a:spcBef>
            </a:pPr>
            <a:r>
              <a:rPr kumimoji="0" lang="en-US" altLang="zh-TW" sz="1400" b="1">
                <a:latin typeface="Courier New" panose="02070309020205020404" pitchFamily="49" charset="0"/>
                <a:ea typeface="新細明體" panose="02020500000000000000" pitchFamily="18" charset="-120"/>
              </a:rPr>
              <a:t>0015</a:t>
            </a:r>
          </a:p>
          <a:p>
            <a:pPr>
              <a:lnSpc>
                <a:spcPct val="50000"/>
              </a:lnSpc>
              <a:spcBef>
                <a:spcPct val="50000"/>
              </a:spcBef>
            </a:pPr>
            <a:r>
              <a:rPr kumimoji="0" lang="en-US" altLang="zh-TW" sz="1400" b="1">
                <a:latin typeface="Courier New" panose="02070309020205020404" pitchFamily="49" charset="0"/>
                <a:ea typeface="新細明體" panose="02020500000000000000" pitchFamily="18" charset="-120"/>
              </a:rPr>
              <a:t>0022</a:t>
            </a:r>
          </a:p>
          <a:p>
            <a:pPr>
              <a:lnSpc>
                <a:spcPct val="50000"/>
              </a:lnSpc>
              <a:spcBef>
                <a:spcPct val="50000"/>
              </a:spcBef>
            </a:pPr>
            <a:r>
              <a:rPr kumimoji="0" lang="en-US" altLang="zh-TW" sz="1400" b="1">
                <a:latin typeface="Courier New" panose="02070309020205020404" pitchFamily="49" charset="0"/>
                <a:ea typeface="新細明體" panose="02020500000000000000" pitchFamily="18" charset="-120"/>
              </a:rPr>
              <a:t>0037</a:t>
            </a:r>
          </a:p>
          <a:p>
            <a:pPr>
              <a:lnSpc>
                <a:spcPct val="50000"/>
              </a:lnSpc>
              <a:spcBef>
                <a:spcPct val="50000"/>
              </a:spcBef>
            </a:pPr>
            <a:r>
              <a:rPr kumimoji="0" lang="en-US" altLang="zh-TW" sz="1400" b="1">
                <a:latin typeface="Courier New" panose="02070309020205020404" pitchFamily="49" charset="0"/>
                <a:ea typeface="新細明體" panose="02020500000000000000" pitchFamily="18" charset="-120"/>
              </a:rPr>
              <a:t>0059</a:t>
            </a:r>
          </a:p>
          <a:p>
            <a:pPr>
              <a:lnSpc>
                <a:spcPct val="50000"/>
              </a:lnSpc>
              <a:spcBef>
                <a:spcPct val="50000"/>
              </a:spcBef>
            </a:pPr>
            <a:r>
              <a:rPr kumimoji="0" lang="en-US" altLang="zh-TW" sz="1400" b="1">
                <a:latin typeface="Courier New" panose="02070309020205020404" pitchFamily="49" charset="0"/>
                <a:ea typeface="新細明體" panose="02020500000000000000" pitchFamily="18" charset="-120"/>
              </a:rPr>
              <a:t>0090</a:t>
            </a:r>
          </a:p>
          <a:p>
            <a:pPr>
              <a:lnSpc>
                <a:spcPct val="50000"/>
              </a:lnSpc>
              <a:spcBef>
                <a:spcPct val="50000"/>
              </a:spcBef>
            </a:pPr>
            <a:r>
              <a:rPr kumimoji="0" lang="en-US" altLang="zh-TW" sz="1400" b="1">
                <a:latin typeface="Courier New" panose="02070309020205020404" pitchFamily="49" charset="0"/>
                <a:ea typeface="新細明體" panose="02020500000000000000" pitchFamily="18" charset="-120"/>
              </a:rPr>
              <a:t>00E9</a:t>
            </a:r>
          </a:p>
          <a:p>
            <a:pPr>
              <a:lnSpc>
                <a:spcPct val="50000"/>
              </a:lnSpc>
              <a:spcBef>
                <a:spcPct val="50000"/>
              </a:spcBef>
            </a:pPr>
            <a:r>
              <a:rPr kumimoji="0" lang="en-US" altLang="zh-TW" sz="1400" b="1">
                <a:latin typeface="Courier New" panose="02070309020205020404" pitchFamily="49" charset="0"/>
                <a:ea typeface="新細明體" panose="02020500000000000000" pitchFamily="18" charset="-120"/>
              </a:rPr>
              <a:t>0179</a:t>
            </a:r>
          </a:p>
          <a:p>
            <a:pPr>
              <a:lnSpc>
                <a:spcPct val="50000"/>
              </a:lnSpc>
              <a:spcBef>
                <a:spcPct val="50000"/>
              </a:spcBef>
            </a:pPr>
            <a:r>
              <a:rPr kumimoji="0" lang="en-US" altLang="zh-TW" sz="1400" b="1">
                <a:latin typeface="Courier New" panose="02070309020205020404" pitchFamily="49" charset="0"/>
                <a:ea typeface="新細明體" panose="02020500000000000000" pitchFamily="18" charset="-120"/>
              </a:rPr>
              <a:t>0262</a:t>
            </a:r>
          </a:p>
          <a:p>
            <a:pPr>
              <a:lnSpc>
                <a:spcPct val="50000"/>
              </a:lnSpc>
              <a:spcBef>
                <a:spcPct val="50000"/>
              </a:spcBef>
            </a:pPr>
            <a:r>
              <a:rPr kumimoji="0" lang="en-US" altLang="zh-TW" sz="1400" b="1">
                <a:latin typeface="Courier New" panose="02070309020205020404" pitchFamily="49" charset="0"/>
                <a:ea typeface="新細明體" panose="02020500000000000000" pitchFamily="18" charset="-120"/>
              </a:rPr>
              <a:t>03DB</a:t>
            </a:r>
          </a:p>
          <a:p>
            <a:pPr>
              <a:lnSpc>
                <a:spcPct val="50000"/>
              </a:lnSpc>
              <a:spcBef>
                <a:spcPct val="50000"/>
              </a:spcBef>
            </a:pPr>
            <a:r>
              <a:rPr kumimoji="0" lang="en-US" altLang="zh-TW" sz="1400" b="1">
                <a:latin typeface="Courier New" panose="02070309020205020404" pitchFamily="49" charset="0"/>
                <a:ea typeface="新細明體" panose="02020500000000000000" pitchFamily="18" charset="-120"/>
              </a:rPr>
              <a:t>063D</a:t>
            </a:r>
          </a:p>
          <a:p>
            <a:pPr>
              <a:lnSpc>
                <a:spcPct val="50000"/>
              </a:lnSpc>
              <a:spcBef>
                <a:spcPct val="50000"/>
              </a:spcBef>
            </a:pPr>
            <a:r>
              <a:rPr kumimoji="0" lang="en-US" altLang="zh-TW" sz="1400" b="1">
                <a:latin typeface="Courier New" panose="02070309020205020404" pitchFamily="49" charset="0"/>
                <a:ea typeface="新細明體" panose="02020500000000000000" pitchFamily="18" charset="-120"/>
              </a:rPr>
              <a:t>0A18</a:t>
            </a:r>
          </a:p>
          <a:p>
            <a:pPr>
              <a:lnSpc>
                <a:spcPct val="50000"/>
              </a:lnSpc>
              <a:spcBef>
                <a:spcPct val="50000"/>
              </a:spcBef>
            </a:pPr>
            <a:r>
              <a:rPr kumimoji="0" lang="en-US" altLang="zh-TW" sz="1400" b="1">
                <a:latin typeface="Courier New" panose="02070309020205020404" pitchFamily="49" charset="0"/>
                <a:ea typeface="新細明體" panose="02020500000000000000" pitchFamily="18" charset="-120"/>
              </a:rPr>
              <a:t>1055</a:t>
            </a:r>
          </a:p>
          <a:p>
            <a:pPr>
              <a:lnSpc>
                <a:spcPct val="50000"/>
              </a:lnSpc>
              <a:spcBef>
                <a:spcPct val="50000"/>
              </a:spcBef>
            </a:pPr>
            <a:r>
              <a:rPr kumimoji="0" lang="en-US" altLang="zh-TW" sz="1400" b="1">
                <a:latin typeface="Courier New" panose="02070309020205020404" pitchFamily="49" charset="0"/>
                <a:ea typeface="新細明體" panose="02020500000000000000" pitchFamily="18" charset="-120"/>
              </a:rPr>
              <a:t>1A6D</a:t>
            </a:r>
          </a:p>
          <a:p>
            <a:pPr>
              <a:lnSpc>
                <a:spcPct val="50000"/>
              </a:lnSpc>
              <a:spcBef>
                <a:spcPct val="50000"/>
              </a:spcBef>
            </a:pPr>
            <a:r>
              <a:rPr kumimoji="0" lang="en-US" altLang="zh-TW" sz="1400" b="1">
                <a:latin typeface="Courier New" panose="02070309020205020404" pitchFamily="49" charset="0"/>
                <a:ea typeface="新細明體" panose="02020500000000000000" pitchFamily="18" charset="-120"/>
              </a:rPr>
              <a:t>2AC2</a:t>
            </a:r>
          </a:p>
          <a:p>
            <a:pPr>
              <a:lnSpc>
                <a:spcPct val="50000"/>
              </a:lnSpc>
              <a:spcBef>
                <a:spcPct val="50000"/>
              </a:spcBef>
            </a:pPr>
            <a:r>
              <a:rPr kumimoji="0" lang="en-US" altLang="zh-TW" sz="1400" b="1">
                <a:latin typeface="Courier New" panose="02070309020205020404" pitchFamily="49" charset="0"/>
                <a:ea typeface="新細明體" panose="02020500000000000000" pitchFamily="18" charset="-120"/>
              </a:rPr>
              <a:t>452F</a:t>
            </a:r>
          </a:p>
          <a:p>
            <a:pPr>
              <a:lnSpc>
                <a:spcPct val="50000"/>
              </a:lnSpc>
              <a:spcBef>
                <a:spcPct val="50000"/>
              </a:spcBef>
            </a:pPr>
            <a:r>
              <a:rPr kumimoji="0" lang="en-US" altLang="zh-TW" sz="1400" b="1">
                <a:latin typeface="Courier New" panose="02070309020205020404" pitchFamily="49" charset="0"/>
                <a:ea typeface="新細明體" panose="02020500000000000000" pitchFamily="18" charset="-120"/>
              </a:rPr>
              <a:t>6FF1</a:t>
            </a:r>
          </a:p>
        </p:txBody>
      </p:sp>
      <p:sp>
        <p:nvSpPr>
          <p:cNvPr id="93189" name="Text Box 6">
            <a:extLst>
              <a:ext uri="{FF2B5EF4-FFF2-40B4-BE49-F238E27FC236}">
                <a16:creationId xmlns:a16="http://schemas.microsoft.com/office/drawing/2014/main" id="{20988978-0ECF-457C-B8E1-EED4CCA58020}"/>
              </a:ext>
            </a:extLst>
          </p:cNvPr>
          <p:cNvSpPr txBox="1">
            <a:spLocks noChangeArrowheads="1"/>
          </p:cNvSpPr>
          <p:nvPr/>
        </p:nvSpPr>
        <p:spPr bwMode="auto">
          <a:xfrm>
            <a:off x="1741488" y="4240213"/>
            <a:ext cx="42291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0" tIns="0" rIns="0" bIns="0">
            <a:spAutoFit/>
          </a:bodyPr>
          <a:lstStyle>
            <a:lvl1pPr defTabSz="1019175">
              <a:defRPr kumimoji="1" sz="1600">
                <a:solidFill>
                  <a:schemeClr val="tx1"/>
                </a:solidFill>
                <a:latin typeface="Comic Sans MS" panose="030F0702030302020204" pitchFamily="66" charset="0"/>
              </a:defRPr>
            </a:lvl1pPr>
            <a:lvl2pPr marL="742950" indent="-285750" defTabSz="1019175">
              <a:defRPr kumimoji="1" sz="1600">
                <a:solidFill>
                  <a:schemeClr val="tx1"/>
                </a:solidFill>
                <a:latin typeface="Comic Sans MS" panose="030F0702030302020204" pitchFamily="66" charset="0"/>
              </a:defRPr>
            </a:lvl2pPr>
            <a:lvl3pPr marL="1143000" indent="-228600" defTabSz="1019175">
              <a:defRPr kumimoji="1" sz="1600">
                <a:solidFill>
                  <a:schemeClr val="tx1"/>
                </a:solidFill>
                <a:latin typeface="Comic Sans MS" panose="030F0702030302020204" pitchFamily="66" charset="0"/>
              </a:defRPr>
            </a:lvl3pPr>
            <a:lvl4pPr marL="1600200" indent="-228600" defTabSz="1019175">
              <a:defRPr kumimoji="1" sz="1600">
                <a:solidFill>
                  <a:schemeClr val="tx1"/>
                </a:solidFill>
                <a:latin typeface="Comic Sans MS" panose="030F0702030302020204" pitchFamily="66" charset="0"/>
              </a:defRPr>
            </a:lvl4pPr>
            <a:lvl5pPr marL="2057400" indent="-228600" defTabSz="1019175">
              <a:defRPr kumimoji="1" sz="1600">
                <a:solidFill>
                  <a:schemeClr val="tx1"/>
                </a:solidFill>
                <a:latin typeface="Comic Sans MS" panose="030F0702030302020204" pitchFamily="66" charset="0"/>
              </a:defRPr>
            </a:lvl5pPr>
            <a:lvl6pPr marL="25146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spcBef>
                <a:spcPct val="50000"/>
              </a:spcBef>
            </a:pPr>
            <a:r>
              <a:rPr lang="en-US" altLang="zh-TW" sz="1400" b="1">
                <a:latin typeface="Courier New" panose="02070309020205020404" pitchFamily="49" charset="0"/>
                <a:ea typeface="新細明體" panose="02020500000000000000" pitchFamily="18" charset="-120"/>
              </a:rPr>
              <a:t>fibonacci.toy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投影片編號版面配置區 3">
            <a:extLst>
              <a:ext uri="{FF2B5EF4-FFF2-40B4-BE49-F238E27FC236}">
                <a16:creationId xmlns:a16="http://schemas.microsoft.com/office/drawing/2014/main" id="{1AB0C4CA-21A0-4654-AAEE-FBF7187115D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EAC8FFE1-5848-44D9-98DC-D4775A51A9D4}" type="slidenum">
              <a:rPr lang="zh-TW" altLang="en-US" sz="800" smtClean="0"/>
              <a:pPr/>
              <a:t>4</a:t>
            </a:fld>
            <a:endParaRPr lang="en-US" altLang="zh-TW" sz="1400"/>
          </a:p>
        </p:txBody>
      </p:sp>
      <p:sp>
        <p:nvSpPr>
          <p:cNvPr id="21506" name="Rectangle 2">
            <a:extLst>
              <a:ext uri="{FF2B5EF4-FFF2-40B4-BE49-F238E27FC236}">
                <a16:creationId xmlns:a16="http://schemas.microsoft.com/office/drawing/2014/main" id="{D29E9309-2CD8-4AA6-8F90-9BC873F4BA8D}"/>
              </a:ext>
            </a:extLst>
          </p:cNvPr>
          <p:cNvSpPr>
            <a:spLocks noGrp="1" noChangeArrowheads="1"/>
          </p:cNvSpPr>
          <p:nvPr>
            <p:ph type="title"/>
          </p:nvPr>
        </p:nvSpPr>
        <p:spPr/>
        <p:txBody>
          <a:bodyPr/>
          <a:lstStyle/>
          <a:p>
            <a:r>
              <a:rPr lang="en-US" altLang="zh-TW">
                <a:ea typeface="新細明體" panose="02020500000000000000" pitchFamily="18" charset="-120"/>
              </a:rPr>
              <a:t>What is TOY?</a:t>
            </a:r>
          </a:p>
        </p:txBody>
      </p:sp>
      <p:sp>
        <p:nvSpPr>
          <p:cNvPr id="21507" name="Rectangle 3">
            <a:extLst>
              <a:ext uri="{FF2B5EF4-FFF2-40B4-BE49-F238E27FC236}">
                <a16:creationId xmlns:a16="http://schemas.microsoft.com/office/drawing/2014/main" id="{B32F7348-6A91-4361-9FBA-1161792AE43D}"/>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An imaginary machine similar to:</a:t>
            </a:r>
          </a:p>
          <a:p>
            <a:pPr lvl="1"/>
            <a:r>
              <a:rPr lang="en-US" altLang="zh-TW">
                <a:ea typeface="新細明體" panose="02020500000000000000" pitchFamily="18" charset="-120"/>
              </a:rPr>
              <a:t>Ancient computers.</a:t>
            </a:r>
          </a:p>
          <a:p>
            <a:pPr lvl="1"/>
            <a:r>
              <a:rPr lang="en-US" altLang="zh-TW">
                <a:ea typeface="新細明體" panose="02020500000000000000" pitchFamily="18" charset="-120"/>
              </a:rPr>
              <a:t>Today's microprocessors.</a:t>
            </a:r>
          </a:p>
          <a:p>
            <a:pPr marL="0" indent="0"/>
            <a:endParaRPr lang="zh-TW" altLang="en-US">
              <a:ea typeface="新細明體" panose="02020500000000000000" pitchFamily="18" charset="-120"/>
            </a:endParaRPr>
          </a:p>
        </p:txBody>
      </p:sp>
      <p:pic>
        <p:nvPicPr>
          <p:cNvPr id="21508" name="Picture 4" descr="intel_processors">
            <a:extLst>
              <a:ext uri="{FF2B5EF4-FFF2-40B4-BE49-F238E27FC236}">
                <a16:creationId xmlns:a16="http://schemas.microsoft.com/office/drawing/2014/main" id="{C4645904-D62F-414F-964D-064A96CCFE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4056"/>
          <a:stretch>
            <a:fillRect/>
          </a:stretch>
        </p:blipFill>
        <p:spPr bwMode="auto">
          <a:xfrm>
            <a:off x="4743450" y="1390650"/>
            <a:ext cx="4356100"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5">
            <a:extLst>
              <a:ext uri="{FF2B5EF4-FFF2-40B4-BE49-F238E27FC236}">
                <a16:creationId xmlns:a16="http://schemas.microsoft.com/office/drawing/2014/main" id="{FB19391F-34DD-45B4-9E63-2BBBE3F07E10}"/>
              </a:ext>
            </a:extLst>
          </p:cNvPr>
          <p:cNvSpPr txBox="1">
            <a:spLocks noChangeArrowheads="1"/>
          </p:cNvSpPr>
          <p:nvPr/>
        </p:nvSpPr>
        <p:spPr bwMode="auto">
          <a:xfrm>
            <a:off x="5402263" y="6223000"/>
            <a:ext cx="1406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50000"/>
              </a:spcBef>
            </a:pPr>
            <a:r>
              <a:rPr lang="en-US" altLang="zh-TW">
                <a:ea typeface="新細明體" panose="02020500000000000000" pitchFamily="18" charset="-120"/>
              </a:rPr>
              <a:t>Pentium</a:t>
            </a:r>
          </a:p>
        </p:txBody>
      </p:sp>
      <p:sp>
        <p:nvSpPr>
          <p:cNvPr id="21510" name="Text Box 6">
            <a:extLst>
              <a:ext uri="{FF2B5EF4-FFF2-40B4-BE49-F238E27FC236}">
                <a16:creationId xmlns:a16="http://schemas.microsoft.com/office/drawing/2014/main" id="{8432EB09-452C-4272-86CB-10CAA29FA7E5}"/>
              </a:ext>
            </a:extLst>
          </p:cNvPr>
          <p:cNvSpPr txBox="1">
            <a:spLocks noChangeArrowheads="1"/>
          </p:cNvSpPr>
          <p:nvPr/>
        </p:nvSpPr>
        <p:spPr bwMode="auto">
          <a:xfrm>
            <a:off x="7373938" y="6223000"/>
            <a:ext cx="13001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50000"/>
              </a:spcBef>
            </a:pPr>
            <a:r>
              <a:rPr lang="en-US" altLang="zh-TW">
                <a:ea typeface="新細明體" panose="02020500000000000000" pitchFamily="18" charset="-120"/>
              </a:rPr>
              <a:t>Celeron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投影片編號版面配置區 3">
            <a:extLst>
              <a:ext uri="{FF2B5EF4-FFF2-40B4-BE49-F238E27FC236}">
                <a16:creationId xmlns:a16="http://schemas.microsoft.com/office/drawing/2014/main" id="{181EE44C-8240-48AD-A797-38E0593EB0F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CD90392C-BAED-4D81-BF20-A3A8C3EEF084}" type="slidenum">
              <a:rPr lang="zh-TW" altLang="en-US" sz="800" smtClean="0"/>
              <a:pPr/>
              <a:t>40</a:t>
            </a:fld>
            <a:endParaRPr lang="en-US" altLang="zh-TW" sz="1400"/>
          </a:p>
        </p:txBody>
      </p:sp>
      <p:sp>
        <p:nvSpPr>
          <p:cNvPr id="95234" name="Rectangle 2">
            <a:extLst>
              <a:ext uri="{FF2B5EF4-FFF2-40B4-BE49-F238E27FC236}">
                <a16:creationId xmlns:a16="http://schemas.microsoft.com/office/drawing/2014/main" id="{3883C325-15C6-489C-B5BD-140654B2E130}"/>
              </a:ext>
            </a:extLst>
          </p:cNvPr>
          <p:cNvSpPr>
            <a:spLocks noGrp="1" noChangeArrowheads="1"/>
          </p:cNvSpPr>
          <p:nvPr>
            <p:ph type="title"/>
          </p:nvPr>
        </p:nvSpPr>
        <p:spPr/>
        <p:txBody>
          <a:bodyPr/>
          <a:lstStyle/>
          <a:p>
            <a:r>
              <a:rPr lang="en-US" altLang="zh-TW">
                <a:ea typeface="新細明體" panose="02020500000000000000" pitchFamily="18" charset="-120"/>
              </a:rPr>
              <a:t>Standard Input</a:t>
            </a:r>
          </a:p>
        </p:txBody>
      </p:sp>
      <p:sp>
        <p:nvSpPr>
          <p:cNvPr id="95235" name="Rectangle 3">
            <a:extLst>
              <a:ext uri="{FF2B5EF4-FFF2-40B4-BE49-F238E27FC236}">
                <a16:creationId xmlns:a16="http://schemas.microsoft.com/office/drawing/2014/main" id="{9512083F-0A8D-45D8-AED7-850415A9E88C}"/>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Ex:  read in a sequence of integers and print their sum.</a:t>
            </a:r>
          </a:p>
          <a:p>
            <a:pPr lvl="1"/>
            <a:r>
              <a:rPr lang="en-US" altLang="zh-TW">
                <a:ea typeface="新細明體" panose="02020500000000000000" pitchFamily="18" charset="-120"/>
              </a:rPr>
              <a:t>In Java, stop reading when EOF.</a:t>
            </a:r>
          </a:p>
          <a:p>
            <a:pPr lvl="1"/>
            <a:r>
              <a:rPr lang="en-US" altLang="zh-TW">
                <a:ea typeface="新細明體" panose="02020500000000000000" pitchFamily="18" charset="-120"/>
              </a:rPr>
              <a:t>In TOY, stop reading when user enters </a:t>
            </a:r>
            <a:r>
              <a:rPr lang="en-US" altLang="zh-TW" sz="2000" b="1">
                <a:latin typeface="Courier New" panose="02070309020205020404" pitchFamily="49" charset="0"/>
                <a:ea typeface="新細明體" panose="02020500000000000000" pitchFamily="18" charset="-120"/>
              </a:rPr>
              <a:t>0000</a:t>
            </a:r>
            <a:r>
              <a:rPr lang="en-US" altLang="zh-TW">
                <a:ea typeface="新細明體" panose="02020500000000000000" pitchFamily="18" charset="-120"/>
              </a:rPr>
              <a:t>.</a:t>
            </a:r>
          </a:p>
        </p:txBody>
      </p:sp>
      <p:sp>
        <p:nvSpPr>
          <p:cNvPr id="95236" name="Rectangle 4">
            <a:extLst>
              <a:ext uri="{FF2B5EF4-FFF2-40B4-BE49-F238E27FC236}">
                <a16:creationId xmlns:a16="http://schemas.microsoft.com/office/drawing/2014/main" id="{B31C5307-C6C8-47BA-BE74-B34C323286A9}"/>
              </a:ext>
            </a:extLst>
          </p:cNvPr>
          <p:cNvSpPr>
            <a:spLocks noChangeArrowheads="1"/>
          </p:cNvSpPr>
          <p:nvPr/>
        </p:nvSpPr>
        <p:spPr bwMode="auto">
          <a:xfrm>
            <a:off x="496888" y="2697163"/>
            <a:ext cx="3505200" cy="1692275"/>
          </a:xfrm>
          <a:prstGeom prst="rect">
            <a:avLst/>
          </a:prstGeom>
          <a:solidFill>
            <a:schemeClr val="tx2"/>
          </a:solidFill>
          <a:ln>
            <a:noFill/>
          </a:ln>
          <a:extLst>
            <a:ext uri="{91240B29-F687-4F45-9708-019B960494DF}">
              <a14:hiddenLine xmlns:a14="http://schemas.microsoft.com/office/drawing/2010/main" w="15875">
                <a:solidFill>
                  <a:srgbClr val="000000"/>
                </a:solidFill>
                <a:miter lim="800000"/>
                <a:headEnd/>
                <a:tailEnd/>
              </a14:hiddenLine>
            </a:ext>
          </a:extLst>
        </p:spPr>
        <p:txBody>
          <a:bodyPr lIns="182880" tIns="137160" rIns="182880" bIns="137160">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20000"/>
              </a:spcBef>
              <a:buClr>
                <a:srgbClr val="006600"/>
              </a:buClr>
              <a:buSzPct val="80000"/>
            </a:pPr>
            <a:r>
              <a:rPr lang="en-US" altLang="zh-TW" b="1">
                <a:solidFill>
                  <a:srgbClr val="0000FF"/>
                </a:solidFill>
                <a:latin typeface="Courier New" panose="02070309020205020404" pitchFamily="49" charset="0"/>
                <a:ea typeface="新細明體" panose="02020500000000000000" pitchFamily="18" charset="-120"/>
              </a:rPr>
              <a:t>while</a:t>
            </a:r>
            <a:r>
              <a:rPr lang="en-US" altLang="zh-TW" b="1">
                <a:solidFill>
                  <a:srgbClr val="9A1900"/>
                </a:solidFill>
                <a:latin typeface="Courier New" panose="02070309020205020404" pitchFamily="49" charset="0"/>
                <a:ea typeface="新細明體" panose="02020500000000000000" pitchFamily="18" charset="-120"/>
              </a:rPr>
              <a:t>(!</a:t>
            </a:r>
            <a:r>
              <a:rPr lang="en-US" altLang="zh-TW" b="1">
                <a:latin typeface="Courier New" panose="02070309020205020404" pitchFamily="49" charset="0"/>
                <a:ea typeface="新細明體" panose="02020500000000000000" pitchFamily="18" charset="-120"/>
              </a:rPr>
              <a:t>StdIn</a:t>
            </a:r>
            <a:r>
              <a:rPr lang="en-US" altLang="zh-TW" b="1">
                <a:solidFill>
                  <a:srgbClr val="9A1900"/>
                </a:solidFill>
                <a:latin typeface="Courier New" panose="02070309020205020404" pitchFamily="49" charset="0"/>
                <a:ea typeface="新細明體" panose="02020500000000000000" pitchFamily="18" charset="-120"/>
              </a:rPr>
              <a:t>.</a:t>
            </a:r>
            <a:r>
              <a:rPr lang="en-US" altLang="zh-TW" b="1">
                <a:solidFill>
                  <a:srgbClr val="000000"/>
                </a:solidFill>
                <a:latin typeface="Courier New" panose="02070309020205020404" pitchFamily="49" charset="0"/>
                <a:ea typeface="新細明體" panose="02020500000000000000" pitchFamily="18" charset="-120"/>
              </a:rPr>
              <a:t>isEmpty</a:t>
            </a:r>
            <a:r>
              <a:rPr lang="en-US" altLang="zh-TW" b="1">
                <a:solidFill>
                  <a:srgbClr val="9A1900"/>
                </a:solidFill>
                <a:latin typeface="Courier New" panose="02070309020205020404" pitchFamily="49" charset="0"/>
                <a:ea typeface="新細明體" panose="02020500000000000000" pitchFamily="18" charset="-120"/>
              </a:rPr>
              <a:t>())</a:t>
            </a:r>
            <a:r>
              <a:rPr lang="en-US" altLang="zh-TW" b="1">
                <a:latin typeface="Courier New" panose="02070309020205020404" pitchFamily="49" charset="0"/>
                <a:ea typeface="新細明體" panose="02020500000000000000" pitchFamily="18" charset="-120"/>
              </a:rPr>
              <a:t> </a:t>
            </a:r>
            <a:r>
              <a:rPr lang="en-US" altLang="zh-TW" b="1">
                <a:solidFill>
                  <a:srgbClr val="000000"/>
                </a:solidFill>
                <a:latin typeface="Courier New" panose="02070309020205020404" pitchFamily="49" charset="0"/>
                <a:ea typeface="新細明體" panose="02020500000000000000" pitchFamily="18" charset="-120"/>
              </a:rPr>
              <a:t>{</a:t>
            </a:r>
          </a:p>
          <a:p>
            <a:pPr>
              <a:spcBef>
                <a:spcPct val="20000"/>
              </a:spcBef>
              <a:buClr>
                <a:srgbClr val="006600"/>
              </a:buClr>
              <a:buSzPct val="80000"/>
            </a:pPr>
            <a:r>
              <a:rPr lang="en-US" altLang="zh-TW" b="1">
                <a:solidFill>
                  <a:srgbClr val="000000"/>
                </a:solidFill>
                <a:latin typeface="Courier New" panose="02070309020205020404" pitchFamily="49" charset="0"/>
                <a:ea typeface="新細明體" panose="02020500000000000000" pitchFamily="18" charset="-120"/>
              </a:rPr>
              <a:t>   a</a:t>
            </a:r>
            <a:r>
              <a:rPr lang="en-US" altLang="zh-TW" b="1">
                <a:latin typeface="Courier New" panose="02070309020205020404" pitchFamily="49" charset="0"/>
                <a:ea typeface="新細明體" panose="02020500000000000000" pitchFamily="18" charset="-120"/>
              </a:rPr>
              <a:t> </a:t>
            </a:r>
            <a:r>
              <a:rPr lang="en-US" altLang="zh-TW" b="1">
                <a:solidFill>
                  <a:srgbClr val="9A1900"/>
                </a:solidFill>
                <a:latin typeface="Courier New" panose="02070309020205020404" pitchFamily="49" charset="0"/>
                <a:ea typeface="新細明體" panose="02020500000000000000" pitchFamily="18" charset="-120"/>
              </a:rPr>
              <a:t>=</a:t>
            </a:r>
            <a:r>
              <a:rPr lang="en-US" altLang="zh-TW" b="1">
                <a:latin typeface="Courier New" panose="02070309020205020404" pitchFamily="49" charset="0"/>
                <a:ea typeface="新細明體" panose="02020500000000000000" pitchFamily="18" charset="-120"/>
              </a:rPr>
              <a:t> StdIn</a:t>
            </a:r>
            <a:r>
              <a:rPr lang="en-US" altLang="zh-TW" b="1">
                <a:solidFill>
                  <a:srgbClr val="9A1900"/>
                </a:solidFill>
                <a:latin typeface="Courier New" panose="02070309020205020404" pitchFamily="49" charset="0"/>
                <a:ea typeface="新細明體" panose="02020500000000000000" pitchFamily="18" charset="-120"/>
              </a:rPr>
              <a:t>.</a:t>
            </a:r>
            <a:r>
              <a:rPr lang="en-US" altLang="zh-TW" b="1">
                <a:solidFill>
                  <a:srgbClr val="000000"/>
                </a:solidFill>
                <a:latin typeface="Courier New" panose="02070309020205020404" pitchFamily="49" charset="0"/>
                <a:ea typeface="新細明體" panose="02020500000000000000" pitchFamily="18" charset="-120"/>
              </a:rPr>
              <a:t>readInt</a:t>
            </a:r>
            <a:r>
              <a:rPr lang="en-US" altLang="zh-TW" b="1">
                <a:solidFill>
                  <a:srgbClr val="9A1900"/>
                </a:solidFill>
                <a:latin typeface="Courier New" panose="02070309020205020404" pitchFamily="49" charset="0"/>
                <a:ea typeface="新細明體" panose="02020500000000000000" pitchFamily="18" charset="-120"/>
              </a:rPr>
              <a:t>();</a:t>
            </a:r>
          </a:p>
          <a:p>
            <a:pPr>
              <a:spcBef>
                <a:spcPct val="20000"/>
              </a:spcBef>
              <a:buClr>
                <a:srgbClr val="006600"/>
              </a:buClr>
              <a:buSzPct val="80000"/>
            </a:pPr>
            <a:r>
              <a:rPr lang="en-US" altLang="zh-TW" b="1">
                <a:solidFill>
                  <a:srgbClr val="9A1900"/>
                </a:solidFill>
                <a:latin typeface="Courier New" panose="02070309020205020404" pitchFamily="49" charset="0"/>
                <a:ea typeface="新細明體" panose="02020500000000000000" pitchFamily="18" charset="-120"/>
              </a:rPr>
              <a:t>   </a:t>
            </a:r>
            <a:r>
              <a:rPr lang="en-US" altLang="zh-TW" b="1">
                <a:latin typeface="Courier New" panose="02070309020205020404" pitchFamily="49" charset="0"/>
                <a:ea typeface="新細明體" panose="02020500000000000000" pitchFamily="18" charset="-120"/>
              </a:rPr>
              <a:t>sum </a:t>
            </a:r>
            <a:r>
              <a:rPr lang="en-US" altLang="zh-TW" b="1">
                <a:solidFill>
                  <a:srgbClr val="9A1900"/>
                </a:solidFill>
                <a:latin typeface="Courier New" panose="02070309020205020404" pitchFamily="49" charset="0"/>
                <a:ea typeface="新細明體" panose="02020500000000000000" pitchFamily="18" charset="-120"/>
              </a:rPr>
              <a:t>=</a:t>
            </a:r>
            <a:r>
              <a:rPr lang="en-US" altLang="zh-TW" b="1">
                <a:latin typeface="Courier New" panose="02070309020205020404" pitchFamily="49" charset="0"/>
                <a:ea typeface="新細明體" panose="02020500000000000000" pitchFamily="18" charset="-120"/>
              </a:rPr>
              <a:t> sum </a:t>
            </a:r>
            <a:r>
              <a:rPr lang="en-US" altLang="zh-TW" b="1">
                <a:solidFill>
                  <a:srgbClr val="9A1900"/>
                </a:solidFill>
                <a:latin typeface="Courier New" panose="02070309020205020404" pitchFamily="49" charset="0"/>
                <a:ea typeface="新細明體" panose="02020500000000000000" pitchFamily="18" charset="-120"/>
              </a:rPr>
              <a:t>+</a:t>
            </a:r>
            <a:r>
              <a:rPr lang="en-US" altLang="zh-TW" b="1">
                <a:latin typeface="Courier New" panose="02070309020205020404" pitchFamily="49" charset="0"/>
                <a:ea typeface="新細明體" panose="02020500000000000000" pitchFamily="18" charset="-120"/>
              </a:rPr>
              <a:t> a</a:t>
            </a:r>
            <a:r>
              <a:rPr lang="en-US" altLang="zh-TW" b="1">
                <a:solidFill>
                  <a:srgbClr val="9A1900"/>
                </a:solidFill>
                <a:latin typeface="Courier New" panose="02070309020205020404" pitchFamily="49" charset="0"/>
                <a:ea typeface="新細明體" panose="02020500000000000000" pitchFamily="18" charset="-120"/>
              </a:rPr>
              <a:t>;</a:t>
            </a:r>
          </a:p>
          <a:p>
            <a:pPr>
              <a:spcBef>
                <a:spcPct val="20000"/>
              </a:spcBef>
              <a:buClr>
                <a:srgbClr val="006600"/>
              </a:buClr>
              <a:buSzPct val="80000"/>
            </a:pPr>
            <a:r>
              <a:rPr lang="en-US" altLang="zh-TW" b="1">
                <a:solidFill>
                  <a:srgbClr val="000000"/>
                </a:solidFill>
                <a:latin typeface="Courier New" panose="02070309020205020404" pitchFamily="49" charset="0"/>
                <a:ea typeface="新細明體" panose="02020500000000000000" pitchFamily="18" charset="-120"/>
              </a:rPr>
              <a:t>}</a:t>
            </a:r>
          </a:p>
          <a:p>
            <a:pPr>
              <a:spcBef>
                <a:spcPct val="20000"/>
              </a:spcBef>
              <a:buClr>
                <a:srgbClr val="006600"/>
              </a:buClr>
              <a:buSzPct val="80000"/>
            </a:pPr>
            <a:r>
              <a:rPr lang="en-US" altLang="zh-TW" b="1">
                <a:latin typeface="Courier New" panose="02070309020205020404" pitchFamily="49" charset="0"/>
                <a:ea typeface="新細明體" panose="02020500000000000000" pitchFamily="18" charset="-120"/>
              </a:rPr>
              <a:t>System</a:t>
            </a:r>
            <a:r>
              <a:rPr lang="en-US" altLang="zh-TW" b="1">
                <a:solidFill>
                  <a:srgbClr val="9A1900"/>
                </a:solidFill>
                <a:latin typeface="Courier New" panose="02070309020205020404" pitchFamily="49" charset="0"/>
                <a:ea typeface="新細明體" panose="02020500000000000000" pitchFamily="18" charset="-120"/>
              </a:rPr>
              <a:t>.</a:t>
            </a:r>
            <a:r>
              <a:rPr lang="en-US" altLang="zh-TW" b="1">
                <a:latin typeface="Courier New" panose="02070309020205020404" pitchFamily="49" charset="0"/>
                <a:ea typeface="新細明體" panose="02020500000000000000" pitchFamily="18" charset="-120"/>
              </a:rPr>
              <a:t>out</a:t>
            </a:r>
            <a:r>
              <a:rPr lang="en-US" altLang="zh-TW" b="1">
                <a:solidFill>
                  <a:srgbClr val="9A1900"/>
                </a:solidFill>
                <a:latin typeface="Courier New" panose="02070309020205020404" pitchFamily="49" charset="0"/>
                <a:ea typeface="新細明體" panose="02020500000000000000" pitchFamily="18" charset="-120"/>
              </a:rPr>
              <a:t>.</a:t>
            </a:r>
            <a:r>
              <a:rPr lang="en-US" altLang="zh-TW" b="1">
                <a:latin typeface="Courier New" panose="02070309020205020404" pitchFamily="49" charset="0"/>
                <a:ea typeface="新細明體" panose="02020500000000000000" pitchFamily="18" charset="-120"/>
              </a:rPr>
              <a:t>println</a:t>
            </a:r>
            <a:r>
              <a:rPr lang="en-US" altLang="zh-TW" b="1">
                <a:solidFill>
                  <a:srgbClr val="9A1900"/>
                </a:solidFill>
                <a:latin typeface="Courier New" panose="02070309020205020404" pitchFamily="49" charset="0"/>
                <a:ea typeface="新細明體" panose="02020500000000000000" pitchFamily="18" charset="-120"/>
              </a:rPr>
              <a:t>(</a:t>
            </a:r>
            <a:r>
              <a:rPr lang="en-US" altLang="zh-TW" b="1">
                <a:latin typeface="Courier New" panose="02070309020205020404" pitchFamily="49" charset="0"/>
                <a:ea typeface="新細明體" panose="02020500000000000000" pitchFamily="18" charset="-120"/>
              </a:rPr>
              <a:t>sum</a:t>
            </a:r>
            <a:r>
              <a:rPr lang="en-US" altLang="zh-TW" b="1">
                <a:solidFill>
                  <a:srgbClr val="9A1900"/>
                </a:solidFill>
                <a:latin typeface="Courier New" panose="02070309020205020404" pitchFamily="49" charset="0"/>
                <a:ea typeface="新細明體" panose="02020500000000000000" pitchFamily="18" charset="-120"/>
              </a:rPr>
              <a:t>);</a:t>
            </a:r>
            <a:r>
              <a:rPr lang="en-US" altLang="zh-TW" b="1">
                <a:latin typeface="Courier New" panose="02070309020205020404" pitchFamily="49" charset="0"/>
                <a:ea typeface="新細明體" panose="02020500000000000000" pitchFamily="18" charset="-120"/>
              </a:rPr>
              <a:t> </a:t>
            </a:r>
          </a:p>
        </p:txBody>
      </p:sp>
      <p:sp>
        <p:nvSpPr>
          <p:cNvPr id="95237" name="Rectangle 5">
            <a:extLst>
              <a:ext uri="{FF2B5EF4-FFF2-40B4-BE49-F238E27FC236}">
                <a16:creationId xmlns:a16="http://schemas.microsoft.com/office/drawing/2014/main" id="{BF528A04-6825-4E60-B0DE-C9AB4495501E}"/>
              </a:ext>
            </a:extLst>
          </p:cNvPr>
          <p:cNvSpPr>
            <a:spLocks noChangeArrowheads="1"/>
          </p:cNvSpPr>
          <p:nvPr/>
        </p:nvSpPr>
        <p:spPr bwMode="auto">
          <a:xfrm>
            <a:off x="4351338" y="2690813"/>
            <a:ext cx="4279900" cy="2565400"/>
          </a:xfrm>
          <a:prstGeom prst="rect">
            <a:avLst/>
          </a:prstGeom>
          <a:solidFill>
            <a:schemeClr val="tx2"/>
          </a:solidFill>
          <a:ln>
            <a:noFill/>
          </a:ln>
          <a:extLst>
            <a:ext uri="{91240B29-F687-4F45-9708-019B960494DF}">
              <a14:hiddenLine xmlns:a14="http://schemas.microsoft.com/office/drawing/2010/main" w="15875">
                <a:solidFill>
                  <a:srgbClr val="000000"/>
                </a:solidFill>
                <a:miter lim="800000"/>
                <a:headEnd/>
                <a:tailEnd/>
              </a14:hiddenLine>
            </a:ext>
          </a:extLst>
        </p:spPr>
        <p:txBody>
          <a:bodyPr lIns="182880" tIns="182880" rIns="182880" bIns="182880">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b="1">
                <a:latin typeface="Courier New" panose="02070309020205020404" pitchFamily="49" charset="0"/>
                <a:ea typeface="新細明體" panose="02020500000000000000" pitchFamily="18" charset="-120"/>
              </a:rPr>
              <a:t>00: 0000   </a:t>
            </a:r>
            <a:r>
              <a:rPr lang="en-US" altLang="zh-TW" b="1">
                <a:solidFill>
                  <a:srgbClr val="003399"/>
                </a:solidFill>
                <a:latin typeface="Courier New" panose="02070309020205020404" pitchFamily="49" charset="0"/>
                <a:ea typeface="新細明體" panose="02020500000000000000" pitchFamily="18" charset="-120"/>
              </a:rPr>
              <a:t>0</a:t>
            </a:r>
          </a:p>
          <a:p>
            <a:endParaRPr lang="en-US" altLang="zh-TW" b="1">
              <a:latin typeface="Courier New" panose="02070309020205020404" pitchFamily="49" charset="0"/>
              <a:ea typeface="新細明體" panose="02020500000000000000" pitchFamily="18" charset="-120"/>
            </a:endParaRPr>
          </a:p>
          <a:p>
            <a:r>
              <a:rPr lang="en-US" altLang="zh-TW" b="1">
                <a:latin typeface="Courier New" panose="02070309020205020404" pitchFamily="49" charset="0"/>
                <a:ea typeface="新細明體" panose="02020500000000000000" pitchFamily="18" charset="-120"/>
              </a:rPr>
              <a:t>10: 8C00   </a:t>
            </a:r>
            <a:r>
              <a:rPr lang="en-US" altLang="zh-TW" b="1">
                <a:solidFill>
                  <a:srgbClr val="003399"/>
                </a:solidFill>
                <a:latin typeface="Courier New" panose="02070309020205020404" pitchFamily="49" charset="0"/>
                <a:ea typeface="新細明體" panose="02020500000000000000" pitchFamily="18" charset="-120"/>
              </a:rPr>
              <a:t>RC &lt;- mem[00]</a:t>
            </a:r>
            <a:r>
              <a:rPr lang="en-US" altLang="zh-TW" b="1">
                <a:latin typeface="Courier New" panose="02070309020205020404" pitchFamily="49" charset="0"/>
                <a:ea typeface="新細明體" panose="02020500000000000000" pitchFamily="18" charset="-120"/>
              </a:rPr>
              <a:t> </a:t>
            </a:r>
          </a:p>
          <a:p>
            <a:r>
              <a:rPr lang="en-US" altLang="zh-TW" b="1">
                <a:solidFill>
                  <a:schemeClr val="accent1"/>
                </a:solidFill>
                <a:latin typeface="Courier New" panose="02070309020205020404" pitchFamily="49" charset="0"/>
                <a:ea typeface="新細明體" panose="02020500000000000000" pitchFamily="18" charset="-120"/>
              </a:rPr>
              <a:t>11: 8AFF   read RA</a:t>
            </a:r>
          </a:p>
          <a:p>
            <a:r>
              <a:rPr lang="en-US" altLang="zh-TW" b="1">
                <a:latin typeface="Courier New" panose="02070309020205020404" pitchFamily="49" charset="0"/>
                <a:ea typeface="新細明體" panose="02020500000000000000" pitchFamily="18" charset="-120"/>
              </a:rPr>
              <a:t>12: CA15   </a:t>
            </a:r>
            <a:r>
              <a:rPr lang="en-US" altLang="zh-TW" b="1">
                <a:solidFill>
                  <a:srgbClr val="003399"/>
                </a:solidFill>
                <a:latin typeface="Courier New" panose="02070309020205020404" pitchFamily="49" charset="0"/>
                <a:ea typeface="新細明體" panose="02020500000000000000" pitchFamily="18" charset="-120"/>
              </a:rPr>
              <a:t>if (RA == 0) pc </a:t>
            </a:r>
            <a:r>
              <a:rPr lang="en-US" altLang="zh-TW" b="1">
                <a:solidFill>
                  <a:srgbClr val="003399"/>
                </a:solidFill>
                <a:latin typeface="Courier New" panose="02070309020205020404" pitchFamily="49" charset="0"/>
                <a:ea typeface="新細明體" panose="02020500000000000000" pitchFamily="18" charset="-120"/>
                <a:sym typeface="Symbol" panose="05050102010706020507" pitchFamily="18" charset="2"/>
              </a:rPr>
              <a:t></a:t>
            </a:r>
            <a:r>
              <a:rPr lang="en-US" altLang="zh-TW" b="1">
                <a:solidFill>
                  <a:srgbClr val="003399"/>
                </a:solidFill>
                <a:latin typeface="Courier New" panose="02070309020205020404" pitchFamily="49" charset="0"/>
                <a:ea typeface="新細明體" panose="02020500000000000000" pitchFamily="18" charset="-120"/>
              </a:rPr>
              <a:t> 15</a:t>
            </a:r>
            <a:endParaRPr lang="en-US" altLang="zh-TW" b="1">
              <a:latin typeface="Courier New" panose="02070309020205020404" pitchFamily="49" charset="0"/>
              <a:ea typeface="新細明體" panose="02020500000000000000" pitchFamily="18" charset="-120"/>
            </a:endParaRPr>
          </a:p>
          <a:p>
            <a:r>
              <a:rPr lang="en-US" altLang="zh-TW" b="1">
                <a:latin typeface="Courier New" panose="02070309020205020404" pitchFamily="49" charset="0"/>
                <a:ea typeface="新細明體" panose="02020500000000000000" pitchFamily="18" charset="-120"/>
              </a:rPr>
              <a:t>13: 1CCA   </a:t>
            </a:r>
            <a:r>
              <a:rPr lang="en-US" altLang="zh-TW" b="1">
                <a:solidFill>
                  <a:srgbClr val="003399"/>
                </a:solidFill>
                <a:latin typeface="Courier New" panose="02070309020205020404" pitchFamily="49" charset="0"/>
                <a:ea typeface="新細明體" panose="02020500000000000000" pitchFamily="18" charset="-120"/>
              </a:rPr>
              <a:t>RC </a:t>
            </a:r>
            <a:r>
              <a:rPr lang="en-US" altLang="zh-TW" b="1">
                <a:solidFill>
                  <a:srgbClr val="003399"/>
                </a:solidFill>
                <a:latin typeface="Courier New" panose="02070309020205020404" pitchFamily="49" charset="0"/>
                <a:ea typeface="新細明體" panose="02020500000000000000" pitchFamily="18" charset="-120"/>
                <a:sym typeface="Symbol" panose="05050102010706020507" pitchFamily="18" charset="2"/>
              </a:rPr>
              <a:t></a:t>
            </a:r>
            <a:r>
              <a:rPr lang="en-US" altLang="zh-TW" b="1">
                <a:solidFill>
                  <a:srgbClr val="003399"/>
                </a:solidFill>
                <a:latin typeface="Courier New" panose="02070309020205020404" pitchFamily="49" charset="0"/>
                <a:ea typeface="新細明體" panose="02020500000000000000" pitchFamily="18" charset="-120"/>
              </a:rPr>
              <a:t> RC + RA</a:t>
            </a:r>
            <a:endParaRPr lang="en-US" altLang="zh-TW" b="1">
              <a:latin typeface="Courier New" panose="02070309020205020404" pitchFamily="49" charset="0"/>
              <a:ea typeface="新細明體" panose="02020500000000000000" pitchFamily="18" charset="-120"/>
            </a:endParaRPr>
          </a:p>
          <a:p>
            <a:r>
              <a:rPr lang="en-US" altLang="zh-TW" b="1">
                <a:latin typeface="Courier New" panose="02070309020205020404" pitchFamily="49" charset="0"/>
                <a:ea typeface="新細明體" panose="02020500000000000000" pitchFamily="18" charset="-120"/>
              </a:rPr>
              <a:t>14: C011   </a:t>
            </a:r>
            <a:r>
              <a:rPr lang="en-US" altLang="zh-TW" b="1">
                <a:solidFill>
                  <a:srgbClr val="003399"/>
                </a:solidFill>
                <a:latin typeface="Courier New" panose="02070309020205020404" pitchFamily="49" charset="0"/>
                <a:ea typeface="新細明體" panose="02020500000000000000" pitchFamily="18" charset="-120"/>
              </a:rPr>
              <a:t>pc </a:t>
            </a:r>
            <a:r>
              <a:rPr lang="en-US" altLang="zh-TW" b="1">
                <a:solidFill>
                  <a:srgbClr val="003399"/>
                </a:solidFill>
                <a:latin typeface="Courier New" panose="02070309020205020404" pitchFamily="49" charset="0"/>
                <a:ea typeface="新細明體" panose="02020500000000000000" pitchFamily="18" charset="-120"/>
                <a:sym typeface="Symbol" panose="05050102010706020507" pitchFamily="18" charset="2"/>
              </a:rPr>
              <a:t></a:t>
            </a:r>
            <a:r>
              <a:rPr lang="en-US" altLang="zh-TW" b="1">
                <a:solidFill>
                  <a:srgbClr val="003399"/>
                </a:solidFill>
                <a:latin typeface="Courier New" panose="02070309020205020404" pitchFamily="49" charset="0"/>
                <a:ea typeface="新細明體" panose="02020500000000000000" pitchFamily="18" charset="-120"/>
              </a:rPr>
              <a:t> 11</a:t>
            </a:r>
            <a:r>
              <a:rPr lang="en-US" altLang="zh-TW" b="1">
                <a:latin typeface="Courier New" panose="02070309020205020404" pitchFamily="49" charset="0"/>
                <a:ea typeface="新細明體" panose="02020500000000000000" pitchFamily="18" charset="-120"/>
              </a:rPr>
              <a:t>     </a:t>
            </a:r>
          </a:p>
          <a:p>
            <a:r>
              <a:rPr lang="en-US" altLang="zh-TW" b="1">
                <a:latin typeface="Courier New" panose="02070309020205020404" pitchFamily="49" charset="0"/>
                <a:ea typeface="新細明體" panose="02020500000000000000" pitchFamily="18" charset="-120"/>
              </a:rPr>
              <a:t>15: 9CFF   </a:t>
            </a:r>
            <a:r>
              <a:rPr lang="en-US" altLang="zh-TW" b="1">
                <a:solidFill>
                  <a:srgbClr val="003399"/>
                </a:solidFill>
                <a:latin typeface="Courier New" panose="02070309020205020404" pitchFamily="49" charset="0"/>
                <a:ea typeface="新細明體" panose="02020500000000000000" pitchFamily="18" charset="-120"/>
              </a:rPr>
              <a:t>write RC</a:t>
            </a:r>
            <a:endParaRPr lang="en-US" altLang="zh-TW" b="1">
              <a:latin typeface="Courier New" panose="02070309020205020404" pitchFamily="49" charset="0"/>
              <a:ea typeface="新細明體" panose="02020500000000000000" pitchFamily="18" charset="-120"/>
            </a:endParaRPr>
          </a:p>
          <a:p>
            <a:r>
              <a:rPr lang="en-US" altLang="zh-TW" b="1">
                <a:latin typeface="Courier New" panose="02070309020205020404" pitchFamily="49" charset="0"/>
                <a:ea typeface="新細明體" panose="02020500000000000000" pitchFamily="18" charset="-120"/>
              </a:rPr>
              <a:t>16: 0000   </a:t>
            </a:r>
            <a:r>
              <a:rPr lang="en-US" altLang="zh-TW" b="1">
                <a:solidFill>
                  <a:srgbClr val="003399"/>
                </a:solidFill>
                <a:latin typeface="Courier New" panose="02070309020205020404" pitchFamily="49" charset="0"/>
                <a:ea typeface="新細明體" panose="02020500000000000000" pitchFamily="18" charset="-120"/>
              </a:rPr>
              <a:t>halt</a:t>
            </a:r>
          </a:p>
        </p:txBody>
      </p:sp>
      <p:sp>
        <p:nvSpPr>
          <p:cNvPr id="95238" name="Rectangle 6">
            <a:extLst>
              <a:ext uri="{FF2B5EF4-FFF2-40B4-BE49-F238E27FC236}">
                <a16:creationId xmlns:a16="http://schemas.microsoft.com/office/drawing/2014/main" id="{EDBBDBBC-10FA-42C1-A842-2C462A59B37B}"/>
              </a:ext>
            </a:extLst>
          </p:cNvPr>
          <p:cNvSpPr>
            <a:spLocks noChangeArrowheads="1"/>
          </p:cNvSpPr>
          <p:nvPr/>
        </p:nvSpPr>
        <p:spPr bwMode="auto">
          <a:xfrm>
            <a:off x="7843838" y="2451100"/>
            <a:ext cx="727075" cy="1331913"/>
          </a:xfrm>
          <a:prstGeom prst="rect">
            <a:avLst/>
          </a:prstGeom>
          <a:solidFill>
            <a:srgbClr val="C0C0C0"/>
          </a:solidFill>
          <a:ln w="9525">
            <a:solidFill>
              <a:schemeClr val="tx1"/>
            </a:solidFill>
            <a:miter lim="800000"/>
            <a:headEnd/>
            <a:tailEnd/>
          </a:ln>
        </p:spPr>
        <p:txBody>
          <a:bodyPr lIns="92075" tIns="182880" rIns="92075" bIns="182880">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nSpc>
                <a:spcPct val="50000"/>
              </a:lnSpc>
              <a:spcBef>
                <a:spcPct val="50000"/>
              </a:spcBef>
            </a:pPr>
            <a:r>
              <a:rPr kumimoji="0" lang="en-US" altLang="zh-TW" sz="1400">
                <a:latin typeface="Courier New" panose="02070309020205020404" pitchFamily="49" charset="0"/>
                <a:ea typeface="新細明體" panose="02020500000000000000" pitchFamily="18" charset="-120"/>
              </a:rPr>
              <a:t>00AE</a:t>
            </a:r>
          </a:p>
          <a:p>
            <a:pPr>
              <a:lnSpc>
                <a:spcPct val="50000"/>
              </a:lnSpc>
              <a:spcBef>
                <a:spcPct val="50000"/>
              </a:spcBef>
            </a:pPr>
            <a:r>
              <a:rPr kumimoji="0" lang="en-US" altLang="zh-TW" sz="1400">
                <a:latin typeface="Courier New" panose="02070309020205020404" pitchFamily="49" charset="0"/>
                <a:ea typeface="新細明體" panose="02020500000000000000" pitchFamily="18" charset="-120"/>
              </a:rPr>
              <a:t>0046</a:t>
            </a:r>
          </a:p>
          <a:p>
            <a:pPr>
              <a:lnSpc>
                <a:spcPct val="50000"/>
              </a:lnSpc>
              <a:spcBef>
                <a:spcPct val="50000"/>
              </a:spcBef>
            </a:pPr>
            <a:r>
              <a:rPr kumimoji="0" lang="en-US" altLang="zh-TW" sz="1400">
                <a:latin typeface="Courier New" panose="02070309020205020404" pitchFamily="49" charset="0"/>
                <a:ea typeface="新細明體" panose="02020500000000000000" pitchFamily="18" charset="-120"/>
              </a:rPr>
              <a:t>0003</a:t>
            </a:r>
          </a:p>
          <a:p>
            <a:pPr>
              <a:lnSpc>
                <a:spcPct val="50000"/>
              </a:lnSpc>
              <a:spcBef>
                <a:spcPct val="50000"/>
              </a:spcBef>
            </a:pPr>
            <a:r>
              <a:rPr kumimoji="0" lang="en-US" altLang="zh-TW" sz="1400">
                <a:latin typeface="Courier New" panose="02070309020205020404" pitchFamily="49" charset="0"/>
                <a:ea typeface="新細明體" panose="02020500000000000000" pitchFamily="18" charset="-120"/>
              </a:rPr>
              <a:t>0000</a:t>
            </a:r>
          </a:p>
          <a:p>
            <a:pPr>
              <a:lnSpc>
                <a:spcPct val="50000"/>
              </a:lnSpc>
              <a:spcBef>
                <a:spcPct val="50000"/>
              </a:spcBef>
            </a:pPr>
            <a:r>
              <a:rPr kumimoji="0" lang="en-US" altLang="zh-TW" sz="1400" b="1">
                <a:latin typeface="Courier New" panose="02070309020205020404" pitchFamily="49" charset="0"/>
                <a:ea typeface="新細明體" panose="02020500000000000000" pitchFamily="18" charset="-120"/>
              </a:rPr>
              <a:t>00F7</a:t>
            </a:r>
          </a:p>
        </p:txBody>
      </p:sp>
      <p:sp>
        <p:nvSpPr>
          <p:cNvPr id="95239" name="Freeform 7">
            <a:extLst>
              <a:ext uri="{FF2B5EF4-FFF2-40B4-BE49-F238E27FC236}">
                <a16:creationId xmlns:a16="http://schemas.microsoft.com/office/drawing/2014/main" id="{C5EAF04A-71D4-4B6F-8478-5A9BCBB43DFE}"/>
              </a:ext>
            </a:extLst>
          </p:cNvPr>
          <p:cNvSpPr>
            <a:spLocks/>
          </p:cNvSpPr>
          <p:nvPr/>
        </p:nvSpPr>
        <p:spPr bwMode="auto">
          <a:xfrm>
            <a:off x="4187825" y="3722688"/>
            <a:ext cx="338138" cy="711200"/>
          </a:xfrm>
          <a:custGeom>
            <a:avLst/>
            <a:gdLst>
              <a:gd name="T0" fmla="*/ 2147483646 w 213"/>
              <a:gd name="T1" fmla="*/ 2147483646 h 448"/>
              <a:gd name="T2" fmla="*/ 2147483646 w 213"/>
              <a:gd name="T3" fmla="*/ 2147483646 h 448"/>
              <a:gd name="T4" fmla="*/ 2147483646 w 213"/>
              <a:gd name="T5" fmla="*/ 2147483646 h 448"/>
              <a:gd name="T6" fmla="*/ 2147483646 w 213"/>
              <a:gd name="T7" fmla="*/ 0 h 448"/>
              <a:gd name="T8" fmla="*/ 0 60000 65536"/>
              <a:gd name="T9" fmla="*/ 0 60000 65536"/>
              <a:gd name="T10" fmla="*/ 0 60000 65536"/>
              <a:gd name="T11" fmla="*/ 0 60000 65536"/>
              <a:gd name="T12" fmla="*/ 0 w 213"/>
              <a:gd name="T13" fmla="*/ 0 h 448"/>
              <a:gd name="T14" fmla="*/ 213 w 213"/>
              <a:gd name="T15" fmla="*/ 448 h 448"/>
            </a:gdLst>
            <a:ahLst/>
            <a:cxnLst>
              <a:cxn ang="T8">
                <a:pos x="T0" y="T1"/>
              </a:cxn>
              <a:cxn ang="T9">
                <a:pos x="T2" y="T3"/>
              </a:cxn>
              <a:cxn ang="T10">
                <a:pos x="T4" y="T5"/>
              </a:cxn>
              <a:cxn ang="T11">
                <a:pos x="T6" y="T7"/>
              </a:cxn>
            </a:cxnLst>
            <a:rect l="T12" t="T13" r="T14" b="T15"/>
            <a:pathLst>
              <a:path w="213" h="448">
                <a:moveTo>
                  <a:pt x="213" y="448"/>
                </a:moveTo>
                <a:cubicBezTo>
                  <a:pt x="189" y="432"/>
                  <a:pt x="93" y="396"/>
                  <a:pt x="61" y="352"/>
                </a:cubicBezTo>
                <a:cubicBezTo>
                  <a:pt x="29" y="308"/>
                  <a:pt x="0" y="243"/>
                  <a:pt x="21" y="184"/>
                </a:cubicBezTo>
                <a:cubicBezTo>
                  <a:pt x="42" y="125"/>
                  <a:pt x="154" y="38"/>
                  <a:pt x="189" y="0"/>
                </a:cubicBezTo>
              </a:path>
            </a:pathLst>
          </a:custGeom>
          <a:noFill/>
          <a:ln w="19050">
            <a:solidFill>
              <a:srgbClr val="0066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zh-TW" altLang="en-US"/>
          </a:p>
        </p:txBody>
      </p:sp>
      <p:sp>
        <p:nvSpPr>
          <p:cNvPr id="95240" name="Oval 8">
            <a:extLst>
              <a:ext uri="{FF2B5EF4-FFF2-40B4-BE49-F238E27FC236}">
                <a16:creationId xmlns:a16="http://schemas.microsoft.com/office/drawing/2014/main" id="{3232D394-4CBE-437A-9CF9-D12F5182BCC7}"/>
              </a:ext>
            </a:extLst>
          </p:cNvPr>
          <p:cNvSpPr>
            <a:spLocks noChangeArrowheads="1"/>
          </p:cNvSpPr>
          <p:nvPr/>
        </p:nvSpPr>
        <p:spPr bwMode="auto">
          <a:xfrm>
            <a:off x="4564063" y="4291013"/>
            <a:ext cx="412750" cy="285750"/>
          </a:xfrm>
          <a:prstGeom prst="ellipse">
            <a:avLst/>
          </a:prstGeom>
          <a:solidFill>
            <a:srgbClr val="003399">
              <a:alpha val="50195"/>
            </a:srgbClr>
          </a:solidFill>
          <a:ln w="15875">
            <a:solidFill>
              <a:schemeClr val="tx1"/>
            </a:solidFill>
            <a:round/>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投影片編號版面配置區 3">
            <a:extLst>
              <a:ext uri="{FF2B5EF4-FFF2-40B4-BE49-F238E27FC236}">
                <a16:creationId xmlns:a16="http://schemas.microsoft.com/office/drawing/2014/main" id="{D1F6C917-E4AE-4917-A678-144A610C253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E14D157A-2F19-490F-9085-3656178B75C2}" type="slidenum">
              <a:rPr lang="zh-TW" altLang="en-US" sz="800" smtClean="0"/>
              <a:pPr/>
              <a:t>41</a:t>
            </a:fld>
            <a:endParaRPr lang="en-US" altLang="zh-TW" sz="1400"/>
          </a:p>
        </p:txBody>
      </p:sp>
      <p:sp>
        <p:nvSpPr>
          <p:cNvPr id="97282" name="Rectangle 2">
            <a:extLst>
              <a:ext uri="{FF2B5EF4-FFF2-40B4-BE49-F238E27FC236}">
                <a16:creationId xmlns:a16="http://schemas.microsoft.com/office/drawing/2014/main" id="{BA141941-2743-47E5-BED5-CE2961E161CE}"/>
              </a:ext>
            </a:extLst>
          </p:cNvPr>
          <p:cNvSpPr>
            <a:spLocks noChangeArrowheads="1"/>
          </p:cNvSpPr>
          <p:nvPr/>
        </p:nvSpPr>
        <p:spPr bwMode="auto">
          <a:xfrm>
            <a:off x="4495800" y="5876925"/>
            <a:ext cx="3962400" cy="350838"/>
          </a:xfrm>
          <a:prstGeom prst="rect">
            <a:avLst/>
          </a:prstGeom>
          <a:solidFill>
            <a:srgbClr val="969696"/>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addr</a:t>
            </a:r>
          </a:p>
        </p:txBody>
      </p:sp>
      <p:sp>
        <p:nvSpPr>
          <p:cNvPr id="97283" name="Rectangle 3">
            <a:extLst>
              <a:ext uri="{FF2B5EF4-FFF2-40B4-BE49-F238E27FC236}">
                <a16:creationId xmlns:a16="http://schemas.microsoft.com/office/drawing/2014/main" id="{5387C23D-6F8C-45AF-8F26-39378CDE65F9}"/>
              </a:ext>
            </a:extLst>
          </p:cNvPr>
          <p:cNvSpPr>
            <a:spLocks noGrp="1" noChangeArrowheads="1"/>
          </p:cNvSpPr>
          <p:nvPr>
            <p:ph type="title"/>
          </p:nvPr>
        </p:nvSpPr>
        <p:spPr/>
        <p:txBody>
          <a:bodyPr/>
          <a:lstStyle/>
          <a:p>
            <a:r>
              <a:rPr lang="en-US" altLang="zh-TW">
                <a:ea typeface="新細明體" panose="02020500000000000000" pitchFamily="18" charset="-120"/>
              </a:rPr>
              <a:t>Load Address (a.k.a. Load Constant)</a:t>
            </a:r>
          </a:p>
        </p:txBody>
      </p:sp>
      <p:sp>
        <p:nvSpPr>
          <p:cNvPr id="97284" name="Rectangle 4">
            <a:extLst>
              <a:ext uri="{FF2B5EF4-FFF2-40B4-BE49-F238E27FC236}">
                <a16:creationId xmlns:a16="http://schemas.microsoft.com/office/drawing/2014/main" id="{CFB66474-9D42-48F2-847E-47463FB72355}"/>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Load address.  </a:t>
            </a:r>
            <a:r>
              <a:rPr lang="en-US" altLang="zh-TW">
                <a:solidFill>
                  <a:schemeClr val="tx1"/>
                </a:solidFill>
                <a:ea typeface="新細明體" panose="02020500000000000000" pitchFamily="18" charset="-120"/>
              </a:rPr>
              <a:t>(opcode  7)</a:t>
            </a:r>
            <a:endParaRPr lang="en-US" altLang="zh-TW">
              <a:ea typeface="新細明體" panose="02020500000000000000" pitchFamily="18" charset="-120"/>
            </a:endParaRPr>
          </a:p>
          <a:p>
            <a:pPr lvl="1"/>
            <a:r>
              <a:rPr lang="en-US" altLang="zh-TW">
                <a:ea typeface="新細明體" panose="02020500000000000000" pitchFamily="18" charset="-120"/>
              </a:rPr>
              <a:t>Loads an 8-bit integer into a register.</a:t>
            </a:r>
          </a:p>
          <a:p>
            <a:pPr lvl="1"/>
            <a:r>
              <a:rPr lang="en-US" altLang="zh-TW" sz="2000" b="1">
                <a:latin typeface="Courier New" panose="02070309020205020404" pitchFamily="49" charset="0"/>
                <a:ea typeface="新細明體" panose="02020500000000000000" pitchFamily="18" charset="-120"/>
              </a:rPr>
              <a:t>7A30</a:t>
            </a:r>
            <a:r>
              <a:rPr lang="en-US" altLang="zh-TW">
                <a:ea typeface="新細明體" panose="02020500000000000000" pitchFamily="18" charset="-120"/>
              </a:rPr>
              <a:t> means load the value </a:t>
            </a:r>
            <a:r>
              <a:rPr lang="en-US" altLang="zh-TW" sz="2000" b="1">
                <a:latin typeface="Courier New" panose="02070309020205020404" pitchFamily="49" charset="0"/>
                <a:ea typeface="新細明體" panose="02020500000000000000" pitchFamily="18" charset="-120"/>
              </a:rPr>
              <a:t>30</a:t>
            </a:r>
            <a:r>
              <a:rPr lang="en-US" altLang="zh-TW">
                <a:ea typeface="新細明體" panose="02020500000000000000" pitchFamily="18" charset="-120"/>
              </a:rPr>
              <a:t> into register </a:t>
            </a:r>
            <a:r>
              <a:rPr lang="en-US" altLang="zh-TW" sz="2000" b="1">
                <a:latin typeface="Courier New" panose="02070309020205020404" pitchFamily="49" charset="0"/>
                <a:ea typeface="新細明體" panose="02020500000000000000" pitchFamily="18" charset="-120"/>
              </a:rPr>
              <a:t>A</a:t>
            </a:r>
            <a:r>
              <a:rPr lang="en-US" altLang="zh-TW">
                <a:ea typeface="新細明體" panose="02020500000000000000" pitchFamily="18" charset="-120"/>
              </a:rPr>
              <a:t>.</a:t>
            </a:r>
          </a:p>
          <a:p>
            <a:pPr lvl="1"/>
            <a:endParaRPr lang="en-US" altLang="zh-TW">
              <a:ea typeface="新細明體" panose="02020500000000000000" pitchFamily="18" charset="-120"/>
            </a:endParaRPr>
          </a:p>
          <a:p>
            <a:pPr marL="0" indent="0"/>
            <a:r>
              <a:rPr lang="en-US" altLang="zh-TW">
                <a:ea typeface="新細明體" panose="02020500000000000000" pitchFamily="18" charset="-120"/>
              </a:rPr>
              <a:t>Applications.</a:t>
            </a:r>
          </a:p>
          <a:p>
            <a:pPr lvl="1"/>
            <a:r>
              <a:rPr lang="en-US" altLang="zh-TW">
                <a:ea typeface="新細明體" panose="02020500000000000000" pitchFamily="18" charset="-120"/>
              </a:rPr>
              <a:t>Load a small constant into a register.</a:t>
            </a:r>
          </a:p>
          <a:p>
            <a:pPr lvl="1"/>
            <a:r>
              <a:rPr lang="en-US" altLang="zh-TW">
                <a:ea typeface="新細明體" panose="02020500000000000000" pitchFamily="18" charset="-120"/>
              </a:rPr>
              <a:t>Load a 8-bit memory address into a register.</a:t>
            </a:r>
          </a:p>
          <a:p>
            <a:pPr lvl="2"/>
            <a:r>
              <a:rPr lang="en-US" altLang="zh-TW">
                <a:ea typeface="新細明體" panose="02020500000000000000" pitchFamily="18" charset="-120"/>
              </a:rPr>
              <a:t>register stores "pointer" to a memory cell</a:t>
            </a:r>
          </a:p>
          <a:p>
            <a:pPr lvl="2"/>
            <a:endParaRPr lang="zh-TW" altLang="en-US">
              <a:ea typeface="新細明體" panose="02020500000000000000" pitchFamily="18" charset="-120"/>
            </a:endParaRPr>
          </a:p>
        </p:txBody>
      </p:sp>
      <p:sp>
        <p:nvSpPr>
          <p:cNvPr id="97285" name="Rectangle 5">
            <a:extLst>
              <a:ext uri="{FF2B5EF4-FFF2-40B4-BE49-F238E27FC236}">
                <a16:creationId xmlns:a16="http://schemas.microsoft.com/office/drawing/2014/main" id="{7BCB7AA5-4403-492E-BA82-63ECEBB7AF19}"/>
              </a:ext>
            </a:extLst>
          </p:cNvPr>
          <p:cNvSpPr>
            <a:spLocks noChangeArrowheads="1"/>
          </p:cNvSpPr>
          <p:nvPr/>
        </p:nvSpPr>
        <p:spPr bwMode="auto">
          <a:xfrm>
            <a:off x="1590675" y="5176838"/>
            <a:ext cx="490538" cy="350837"/>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1</a:t>
            </a:r>
          </a:p>
        </p:txBody>
      </p:sp>
      <p:sp>
        <p:nvSpPr>
          <p:cNvPr id="97286" name="Rectangle 6">
            <a:extLst>
              <a:ext uri="{FF2B5EF4-FFF2-40B4-BE49-F238E27FC236}">
                <a16:creationId xmlns:a16="http://schemas.microsoft.com/office/drawing/2014/main" id="{2F50A9B3-C945-4736-9F11-E3C7FF865B39}"/>
              </a:ext>
            </a:extLst>
          </p:cNvPr>
          <p:cNvSpPr>
            <a:spLocks noChangeArrowheads="1"/>
          </p:cNvSpPr>
          <p:nvPr/>
        </p:nvSpPr>
        <p:spPr bwMode="auto">
          <a:xfrm>
            <a:off x="1590675" y="4826000"/>
            <a:ext cx="490538" cy="350838"/>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13</a:t>
            </a:r>
          </a:p>
        </p:txBody>
      </p:sp>
      <p:sp>
        <p:nvSpPr>
          <p:cNvPr id="97287" name="Rectangle 7">
            <a:extLst>
              <a:ext uri="{FF2B5EF4-FFF2-40B4-BE49-F238E27FC236}">
                <a16:creationId xmlns:a16="http://schemas.microsoft.com/office/drawing/2014/main" id="{F9FE89ED-FF13-4221-BCD7-9C16B127C842}"/>
              </a:ext>
            </a:extLst>
          </p:cNvPr>
          <p:cNvSpPr>
            <a:spLocks noChangeArrowheads="1"/>
          </p:cNvSpPr>
          <p:nvPr/>
        </p:nvSpPr>
        <p:spPr bwMode="auto">
          <a:xfrm>
            <a:off x="2081213" y="5176838"/>
            <a:ext cx="490537" cy="350837"/>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1</a:t>
            </a:r>
          </a:p>
        </p:txBody>
      </p:sp>
      <p:sp>
        <p:nvSpPr>
          <p:cNvPr id="97288" name="Rectangle 8">
            <a:extLst>
              <a:ext uri="{FF2B5EF4-FFF2-40B4-BE49-F238E27FC236}">
                <a16:creationId xmlns:a16="http://schemas.microsoft.com/office/drawing/2014/main" id="{31A0EC6A-9F4C-4E3A-956B-A9651BC022D9}"/>
              </a:ext>
            </a:extLst>
          </p:cNvPr>
          <p:cNvSpPr>
            <a:spLocks noChangeArrowheads="1"/>
          </p:cNvSpPr>
          <p:nvPr/>
        </p:nvSpPr>
        <p:spPr bwMode="auto">
          <a:xfrm>
            <a:off x="2081213" y="4826000"/>
            <a:ext cx="490537" cy="350838"/>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12</a:t>
            </a:r>
          </a:p>
        </p:txBody>
      </p:sp>
      <p:sp>
        <p:nvSpPr>
          <p:cNvPr id="97289" name="Rectangle 9">
            <a:extLst>
              <a:ext uri="{FF2B5EF4-FFF2-40B4-BE49-F238E27FC236}">
                <a16:creationId xmlns:a16="http://schemas.microsoft.com/office/drawing/2014/main" id="{CFB91470-87A0-44C2-B725-425D0AEA69BB}"/>
              </a:ext>
            </a:extLst>
          </p:cNvPr>
          <p:cNvSpPr>
            <a:spLocks noChangeArrowheads="1"/>
          </p:cNvSpPr>
          <p:nvPr/>
        </p:nvSpPr>
        <p:spPr bwMode="auto">
          <a:xfrm>
            <a:off x="2571750" y="5176838"/>
            <a:ext cx="490538" cy="350837"/>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1</a:t>
            </a:r>
          </a:p>
        </p:txBody>
      </p:sp>
      <p:sp>
        <p:nvSpPr>
          <p:cNvPr id="97290" name="Rectangle 10">
            <a:extLst>
              <a:ext uri="{FF2B5EF4-FFF2-40B4-BE49-F238E27FC236}">
                <a16:creationId xmlns:a16="http://schemas.microsoft.com/office/drawing/2014/main" id="{FE4DADBF-96F2-426C-BF80-E7046F767506}"/>
              </a:ext>
            </a:extLst>
          </p:cNvPr>
          <p:cNvSpPr>
            <a:spLocks noChangeArrowheads="1"/>
          </p:cNvSpPr>
          <p:nvPr/>
        </p:nvSpPr>
        <p:spPr bwMode="auto">
          <a:xfrm>
            <a:off x="2571750" y="4826000"/>
            <a:ext cx="490538" cy="350838"/>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11</a:t>
            </a:r>
          </a:p>
        </p:txBody>
      </p:sp>
      <p:sp>
        <p:nvSpPr>
          <p:cNvPr id="97291" name="Rectangle 11">
            <a:extLst>
              <a:ext uri="{FF2B5EF4-FFF2-40B4-BE49-F238E27FC236}">
                <a16:creationId xmlns:a16="http://schemas.microsoft.com/office/drawing/2014/main" id="{EECFEE55-3AE1-4AA9-968E-CA9B11345CB8}"/>
              </a:ext>
            </a:extLst>
          </p:cNvPr>
          <p:cNvSpPr>
            <a:spLocks noChangeArrowheads="1"/>
          </p:cNvSpPr>
          <p:nvPr/>
        </p:nvSpPr>
        <p:spPr bwMode="auto">
          <a:xfrm>
            <a:off x="3062288" y="5176838"/>
            <a:ext cx="490537" cy="350837"/>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97292" name="Rectangle 12">
            <a:extLst>
              <a:ext uri="{FF2B5EF4-FFF2-40B4-BE49-F238E27FC236}">
                <a16:creationId xmlns:a16="http://schemas.microsoft.com/office/drawing/2014/main" id="{09D60A3B-CCE9-487D-9733-2DCDED1702A8}"/>
              </a:ext>
            </a:extLst>
          </p:cNvPr>
          <p:cNvSpPr>
            <a:spLocks noChangeArrowheads="1"/>
          </p:cNvSpPr>
          <p:nvPr/>
        </p:nvSpPr>
        <p:spPr bwMode="auto">
          <a:xfrm>
            <a:off x="3062288" y="4826000"/>
            <a:ext cx="490537" cy="350838"/>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10</a:t>
            </a:r>
          </a:p>
        </p:txBody>
      </p:sp>
      <p:sp>
        <p:nvSpPr>
          <p:cNvPr id="97293" name="Rectangle 13">
            <a:extLst>
              <a:ext uri="{FF2B5EF4-FFF2-40B4-BE49-F238E27FC236}">
                <a16:creationId xmlns:a16="http://schemas.microsoft.com/office/drawing/2014/main" id="{0C8A29FE-4509-4B69-92B4-4D44A44C0C31}"/>
              </a:ext>
            </a:extLst>
          </p:cNvPr>
          <p:cNvSpPr>
            <a:spLocks noChangeArrowheads="1"/>
          </p:cNvSpPr>
          <p:nvPr/>
        </p:nvSpPr>
        <p:spPr bwMode="auto">
          <a:xfrm>
            <a:off x="609600" y="5176838"/>
            <a:ext cx="490538" cy="350837"/>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97294" name="Rectangle 14">
            <a:extLst>
              <a:ext uri="{FF2B5EF4-FFF2-40B4-BE49-F238E27FC236}">
                <a16:creationId xmlns:a16="http://schemas.microsoft.com/office/drawing/2014/main" id="{2A60D39F-DD99-4A62-B2A8-C55648D60725}"/>
              </a:ext>
            </a:extLst>
          </p:cNvPr>
          <p:cNvSpPr>
            <a:spLocks noChangeArrowheads="1"/>
          </p:cNvSpPr>
          <p:nvPr/>
        </p:nvSpPr>
        <p:spPr bwMode="auto">
          <a:xfrm>
            <a:off x="609600" y="4826000"/>
            <a:ext cx="490538" cy="350838"/>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15</a:t>
            </a:r>
          </a:p>
        </p:txBody>
      </p:sp>
      <p:sp>
        <p:nvSpPr>
          <p:cNvPr id="97295" name="Rectangle 15">
            <a:extLst>
              <a:ext uri="{FF2B5EF4-FFF2-40B4-BE49-F238E27FC236}">
                <a16:creationId xmlns:a16="http://schemas.microsoft.com/office/drawing/2014/main" id="{93C3B02B-ADA8-43F9-9B90-FF800CE62DB4}"/>
              </a:ext>
            </a:extLst>
          </p:cNvPr>
          <p:cNvSpPr>
            <a:spLocks noChangeArrowheads="1"/>
          </p:cNvSpPr>
          <p:nvPr/>
        </p:nvSpPr>
        <p:spPr bwMode="auto">
          <a:xfrm>
            <a:off x="1100138" y="5176838"/>
            <a:ext cx="490537" cy="350837"/>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1</a:t>
            </a:r>
          </a:p>
        </p:txBody>
      </p:sp>
      <p:sp>
        <p:nvSpPr>
          <p:cNvPr id="97296" name="Rectangle 16">
            <a:extLst>
              <a:ext uri="{FF2B5EF4-FFF2-40B4-BE49-F238E27FC236}">
                <a16:creationId xmlns:a16="http://schemas.microsoft.com/office/drawing/2014/main" id="{98F56E20-FE41-4DFB-AE13-8871A4060AE9}"/>
              </a:ext>
            </a:extLst>
          </p:cNvPr>
          <p:cNvSpPr>
            <a:spLocks noChangeArrowheads="1"/>
          </p:cNvSpPr>
          <p:nvPr/>
        </p:nvSpPr>
        <p:spPr bwMode="auto">
          <a:xfrm>
            <a:off x="1100138" y="4826000"/>
            <a:ext cx="490537" cy="350838"/>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14</a:t>
            </a:r>
          </a:p>
        </p:txBody>
      </p:sp>
      <p:sp>
        <p:nvSpPr>
          <p:cNvPr id="97297" name="Rectangle 17">
            <a:extLst>
              <a:ext uri="{FF2B5EF4-FFF2-40B4-BE49-F238E27FC236}">
                <a16:creationId xmlns:a16="http://schemas.microsoft.com/office/drawing/2014/main" id="{4BBFAEE8-FCB6-4F4D-9839-7BAF5030261A}"/>
              </a:ext>
            </a:extLst>
          </p:cNvPr>
          <p:cNvSpPr>
            <a:spLocks noChangeArrowheads="1"/>
          </p:cNvSpPr>
          <p:nvPr/>
        </p:nvSpPr>
        <p:spPr bwMode="auto">
          <a:xfrm>
            <a:off x="4533900" y="5176838"/>
            <a:ext cx="490538" cy="350837"/>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97298" name="Rectangle 18">
            <a:extLst>
              <a:ext uri="{FF2B5EF4-FFF2-40B4-BE49-F238E27FC236}">
                <a16:creationId xmlns:a16="http://schemas.microsoft.com/office/drawing/2014/main" id="{57F9EC9A-424D-40AF-88E1-90C4F68DB3EB}"/>
              </a:ext>
            </a:extLst>
          </p:cNvPr>
          <p:cNvSpPr>
            <a:spLocks noChangeArrowheads="1"/>
          </p:cNvSpPr>
          <p:nvPr/>
        </p:nvSpPr>
        <p:spPr bwMode="auto">
          <a:xfrm>
            <a:off x="4533900" y="4826000"/>
            <a:ext cx="490538" cy="350838"/>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7</a:t>
            </a:r>
          </a:p>
        </p:txBody>
      </p:sp>
      <p:sp>
        <p:nvSpPr>
          <p:cNvPr id="97299" name="Rectangle 19">
            <a:extLst>
              <a:ext uri="{FF2B5EF4-FFF2-40B4-BE49-F238E27FC236}">
                <a16:creationId xmlns:a16="http://schemas.microsoft.com/office/drawing/2014/main" id="{4163D52D-61CA-46E6-B698-72DC34263654}"/>
              </a:ext>
            </a:extLst>
          </p:cNvPr>
          <p:cNvSpPr>
            <a:spLocks noChangeArrowheads="1"/>
          </p:cNvSpPr>
          <p:nvPr/>
        </p:nvSpPr>
        <p:spPr bwMode="auto">
          <a:xfrm>
            <a:off x="6215063" y="5176838"/>
            <a:ext cx="490537" cy="350837"/>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a:t>
            </a:r>
          </a:p>
        </p:txBody>
      </p:sp>
      <p:sp>
        <p:nvSpPr>
          <p:cNvPr id="97300" name="Rectangle 20">
            <a:extLst>
              <a:ext uri="{FF2B5EF4-FFF2-40B4-BE49-F238E27FC236}">
                <a16:creationId xmlns:a16="http://schemas.microsoft.com/office/drawing/2014/main" id="{DB1573F5-4C59-4B23-A3E0-1DDB47A10570}"/>
              </a:ext>
            </a:extLst>
          </p:cNvPr>
          <p:cNvSpPr>
            <a:spLocks noChangeArrowheads="1"/>
          </p:cNvSpPr>
          <p:nvPr/>
        </p:nvSpPr>
        <p:spPr bwMode="auto">
          <a:xfrm>
            <a:off x="6215063" y="4826000"/>
            <a:ext cx="490537" cy="350838"/>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6</a:t>
            </a:r>
          </a:p>
        </p:txBody>
      </p:sp>
      <p:sp>
        <p:nvSpPr>
          <p:cNvPr id="97301" name="Rectangle 21">
            <a:extLst>
              <a:ext uri="{FF2B5EF4-FFF2-40B4-BE49-F238E27FC236}">
                <a16:creationId xmlns:a16="http://schemas.microsoft.com/office/drawing/2014/main" id="{05BDA2DD-73C6-4783-B091-4AC45B531F8D}"/>
              </a:ext>
            </a:extLst>
          </p:cNvPr>
          <p:cNvSpPr>
            <a:spLocks noChangeArrowheads="1"/>
          </p:cNvSpPr>
          <p:nvPr/>
        </p:nvSpPr>
        <p:spPr bwMode="auto">
          <a:xfrm>
            <a:off x="3552825" y="5176838"/>
            <a:ext cx="490538" cy="350837"/>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1</a:t>
            </a:r>
          </a:p>
        </p:txBody>
      </p:sp>
      <p:sp>
        <p:nvSpPr>
          <p:cNvPr id="97302" name="Rectangle 22">
            <a:extLst>
              <a:ext uri="{FF2B5EF4-FFF2-40B4-BE49-F238E27FC236}">
                <a16:creationId xmlns:a16="http://schemas.microsoft.com/office/drawing/2014/main" id="{9735ADB2-E423-4EA5-A21D-6E325C442A08}"/>
              </a:ext>
            </a:extLst>
          </p:cNvPr>
          <p:cNvSpPr>
            <a:spLocks noChangeArrowheads="1"/>
          </p:cNvSpPr>
          <p:nvPr/>
        </p:nvSpPr>
        <p:spPr bwMode="auto">
          <a:xfrm>
            <a:off x="3552825" y="4826000"/>
            <a:ext cx="490538" cy="350838"/>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9</a:t>
            </a:r>
          </a:p>
        </p:txBody>
      </p:sp>
      <p:sp>
        <p:nvSpPr>
          <p:cNvPr id="97303" name="Rectangle 23">
            <a:extLst>
              <a:ext uri="{FF2B5EF4-FFF2-40B4-BE49-F238E27FC236}">
                <a16:creationId xmlns:a16="http://schemas.microsoft.com/office/drawing/2014/main" id="{A82B6AD4-9FF5-4D0D-89D5-AE8FEEAB116B}"/>
              </a:ext>
            </a:extLst>
          </p:cNvPr>
          <p:cNvSpPr>
            <a:spLocks noChangeArrowheads="1"/>
          </p:cNvSpPr>
          <p:nvPr/>
        </p:nvSpPr>
        <p:spPr bwMode="auto">
          <a:xfrm>
            <a:off x="4043363" y="5176838"/>
            <a:ext cx="490537" cy="350837"/>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97304" name="Rectangle 24">
            <a:extLst>
              <a:ext uri="{FF2B5EF4-FFF2-40B4-BE49-F238E27FC236}">
                <a16:creationId xmlns:a16="http://schemas.microsoft.com/office/drawing/2014/main" id="{674DB924-958C-4B82-88C9-69AF0A80F83B}"/>
              </a:ext>
            </a:extLst>
          </p:cNvPr>
          <p:cNvSpPr>
            <a:spLocks noChangeArrowheads="1"/>
          </p:cNvSpPr>
          <p:nvPr/>
        </p:nvSpPr>
        <p:spPr bwMode="auto">
          <a:xfrm>
            <a:off x="4043363" y="4826000"/>
            <a:ext cx="490537" cy="350838"/>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8</a:t>
            </a:r>
          </a:p>
        </p:txBody>
      </p:sp>
      <p:sp>
        <p:nvSpPr>
          <p:cNvPr id="97305" name="Rectangle 25">
            <a:extLst>
              <a:ext uri="{FF2B5EF4-FFF2-40B4-BE49-F238E27FC236}">
                <a16:creationId xmlns:a16="http://schemas.microsoft.com/office/drawing/2014/main" id="{DEC02B9F-DC94-4E90-AF39-AB122BAB221A}"/>
              </a:ext>
            </a:extLst>
          </p:cNvPr>
          <p:cNvSpPr>
            <a:spLocks noChangeArrowheads="1"/>
          </p:cNvSpPr>
          <p:nvPr/>
        </p:nvSpPr>
        <p:spPr bwMode="auto">
          <a:xfrm>
            <a:off x="5024438" y="5176838"/>
            <a:ext cx="490537" cy="350837"/>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97306" name="Rectangle 26">
            <a:extLst>
              <a:ext uri="{FF2B5EF4-FFF2-40B4-BE49-F238E27FC236}">
                <a16:creationId xmlns:a16="http://schemas.microsoft.com/office/drawing/2014/main" id="{372C7536-AAA4-45A0-A3F1-175C1D2DE241}"/>
              </a:ext>
            </a:extLst>
          </p:cNvPr>
          <p:cNvSpPr>
            <a:spLocks noChangeArrowheads="1"/>
          </p:cNvSpPr>
          <p:nvPr/>
        </p:nvSpPr>
        <p:spPr bwMode="auto">
          <a:xfrm>
            <a:off x="5024438" y="4826000"/>
            <a:ext cx="490537" cy="350838"/>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6</a:t>
            </a:r>
          </a:p>
        </p:txBody>
      </p:sp>
      <p:sp>
        <p:nvSpPr>
          <p:cNvPr id="97307" name="Rectangle 27">
            <a:extLst>
              <a:ext uri="{FF2B5EF4-FFF2-40B4-BE49-F238E27FC236}">
                <a16:creationId xmlns:a16="http://schemas.microsoft.com/office/drawing/2014/main" id="{14E0597E-DCC1-4D1D-B0CB-DB489ADF6B68}"/>
              </a:ext>
            </a:extLst>
          </p:cNvPr>
          <p:cNvSpPr>
            <a:spLocks noChangeArrowheads="1"/>
          </p:cNvSpPr>
          <p:nvPr/>
        </p:nvSpPr>
        <p:spPr bwMode="auto">
          <a:xfrm>
            <a:off x="6005513" y="5176838"/>
            <a:ext cx="490537" cy="350837"/>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1</a:t>
            </a:r>
          </a:p>
        </p:txBody>
      </p:sp>
      <p:sp>
        <p:nvSpPr>
          <p:cNvPr id="97308" name="Rectangle 28">
            <a:extLst>
              <a:ext uri="{FF2B5EF4-FFF2-40B4-BE49-F238E27FC236}">
                <a16:creationId xmlns:a16="http://schemas.microsoft.com/office/drawing/2014/main" id="{9E3518F3-FE8A-42DA-A60A-E89622D3E796}"/>
              </a:ext>
            </a:extLst>
          </p:cNvPr>
          <p:cNvSpPr>
            <a:spLocks noChangeArrowheads="1"/>
          </p:cNvSpPr>
          <p:nvPr/>
        </p:nvSpPr>
        <p:spPr bwMode="auto">
          <a:xfrm>
            <a:off x="6005513" y="4826000"/>
            <a:ext cx="490537" cy="350838"/>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4</a:t>
            </a:r>
          </a:p>
        </p:txBody>
      </p:sp>
      <p:sp>
        <p:nvSpPr>
          <p:cNvPr id="97309" name="Rectangle 29">
            <a:extLst>
              <a:ext uri="{FF2B5EF4-FFF2-40B4-BE49-F238E27FC236}">
                <a16:creationId xmlns:a16="http://schemas.microsoft.com/office/drawing/2014/main" id="{879FA957-BBF1-4D3E-B4C9-55B68C66DF89}"/>
              </a:ext>
            </a:extLst>
          </p:cNvPr>
          <p:cNvSpPr>
            <a:spLocks noChangeArrowheads="1"/>
          </p:cNvSpPr>
          <p:nvPr/>
        </p:nvSpPr>
        <p:spPr bwMode="auto">
          <a:xfrm>
            <a:off x="7477125" y="5176838"/>
            <a:ext cx="490538" cy="350837"/>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97310" name="Rectangle 30">
            <a:extLst>
              <a:ext uri="{FF2B5EF4-FFF2-40B4-BE49-F238E27FC236}">
                <a16:creationId xmlns:a16="http://schemas.microsoft.com/office/drawing/2014/main" id="{5F0A8EF7-5AC8-40B3-A114-C4F3C180F235}"/>
              </a:ext>
            </a:extLst>
          </p:cNvPr>
          <p:cNvSpPr>
            <a:spLocks noChangeArrowheads="1"/>
          </p:cNvSpPr>
          <p:nvPr/>
        </p:nvSpPr>
        <p:spPr bwMode="auto">
          <a:xfrm>
            <a:off x="7477125" y="4826000"/>
            <a:ext cx="490538" cy="350838"/>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1</a:t>
            </a:r>
          </a:p>
        </p:txBody>
      </p:sp>
      <p:sp>
        <p:nvSpPr>
          <p:cNvPr id="97311" name="Rectangle 31">
            <a:extLst>
              <a:ext uri="{FF2B5EF4-FFF2-40B4-BE49-F238E27FC236}">
                <a16:creationId xmlns:a16="http://schemas.microsoft.com/office/drawing/2014/main" id="{960CF3DF-C62F-4FDE-8344-528AE1A167D5}"/>
              </a:ext>
            </a:extLst>
          </p:cNvPr>
          <p:cNvSpPr>
            <a:spLocks noChangeArrowheads="1"/>
          </p:cNvSpPr>
          <p:nvPr/>
        </p:nvSpPr>
        <p:spPr bwMode="auto">
          <a:xfrm>
            <a:off x="7967663" y="5176838"/>
            <a:ext cx="490537" cy="350837"/>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97312" name="Rectangle 32">
            <a:extLst>
              <a:ext uri="{FF2B5EF4-FFF2-40B4-BE49-F238E27FC236}">
                <a16:creationId xmlns:a16="http://schemas.microsoft.com/office/drawing/2014/main" id="{0D5023D0-43E8-4461-A0FF-4132D90F76CB}"/>
              </a:ext>
            </a:extLst>
          </p:cNvPr>
          <p:cNvSpPr>
            <a:spLocks noChangeArrowheads="1"/>
          </p:cNvSpPr>
          <p:nvPr/>
        </p:nvSpPr>
        <p:spPr bwMode="auto">
          <a:xfrm>
            <a:off x="7967663" y="4826000"/>
            <a:ext cx="490537" cy="350838"/>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0</a:t>
            </a:r>
          </a:p>
        </p:txBody>
      </p:sp>
      <p:sp>
        <p:nvSpPr>
          <p:cNvPr id="97313" name="Rectangle 33">
            <a:extLst>
              <a:ext uri="{FF2B5EF4-FFF2-40B4-BE49-F238E27FC236}">
                <a16:creationId xmlns:a16="http://schemas.microsoft.com/office/drawing/2014/main" id="{3608085D-0A8A-4E06-BBFB-46C81D4CE7C2}"/>
              </a:ext>
            </a:extLst>
          </p:cNvPr>
          <p:cNvSpPr>
            <a:spLocks noChangeArrowheads="1"/>
          </p:cNvSpPr>
          <p:nvPr/>
        </p:nvSpPr>
        <p:spPr bwMode="auto">
          <a:xfrm>
            <a:off x="6496050" y="5176838"/>
            <a:ext cx="490538" cy="350837"/>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97314" name="Rectangle 34">
            <a:extLst>
              <a:ext uri="{FF2B5EF4-FFF2-40B4-BE49-F238E27FC236}">
                <a16:creationId xmlns:a16="http://schemas.microsoft.com/office/drawing/2014/main" id="{A1F008EC-DDF4-4B26-8F46-FD696E51DF14}"/>
              </a:ext>
            </a:extLst>
          </p:cNvPr>
          <p:cNvSpPr>
            <a:spLocks noChangeArrowheads="1"/>
          </p:cNvSpPr>
          <p:nvPr/>
        </p:nvSpPr>
        <p:spPr bwMode="auto">
          <a:xfrm>
            <a:off x="6496050" y="4826000"/>
            <a:ext cx="490538" cy="350838"/>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3</a:t>
            </a:r>
          </a:p>
        </p:txBody>
      </p:sp>
      <p:sp>
        <p:nvSpPr>
          <p:cNvPr id="97315" name="Rectangle 35">
            <a:extLst>
              <a:ext uri="{FF2B5EF4-FFF2-40B4-BE49-F238E27FC236}">
                <a16:creationId xmlns:a16="http://schemas.microsoft.com/office/drawing/2014/main" id="{0D6B702C-DAEE-4DBF-8D62-41D75AF75F3B}"/>
              </a:ext>
            </a:extLst>
          </p:cNvPr>
          <p:cNvSpPr>
            <a:spLocks noChangeArrowheads="1"/>
          </p:cNvSpPr>
          <p:nvPr/>
        </p:nvSpPr>
        <p:spPr bwMode="auto">
          <a:xfrm>
            <a:off x="6986588" y="5176838"/>
            <a:ext cx="490537" cy="350837"/>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p>
        </p:txBody>
      </p:sp>
      <p:sp>
        <p:nvSpPr>
          <p:cNvPr id="97316" name="Rectangle 36">
            <a:extLst>
              <a:ext uri="{FF2B5EF4-FFF2-40B4-BE49-F238E27FC236}">
                <a16:creationId xmlns:a16="http://schemas.microsoft.com/office/drawing/2014/main" id="{3C1BA07C-36EE-4A1F-A739-F43CF8C962AE}"/>
              </a:ext>
            </a:extLst>
          </p:cNvPr>
          <p:cNvSpPr>
            <a:spLocks noChangeArrowheads="1"/>
          </p:cNvSpPr>
          <p:nvPr/>
        </p:nvSpPr>
        <p:spPr bwMode="auto">
          <a:xfrm>
            <a:off x="6986588" y="4826000"/>
            <a:ext cx="490537" cy="350838"/>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2</a:t>
            </a:r>
          </a:p>
        </p:txBody>
      </p:sp>
      <p:sp>
        <p:nvSpPr>
          <p:cNvPr id="97317" name="Rectangle 37">
            <a:extLst>
              <a:ext uri="{FF2B5EF4-FFF2-40B4-BE49-F238E27FC236}">
                <a16:creationId xmlns:a16="http://schemas.microsoft.com/office/drawing/2014/main" id="{497AFBAD-7BE8-425F-BD35-E3A59A8CB702}"/>
              </a:ext>
            </a:extLst>
          </p:cNvPr>
          <p:cNvSpPr>
            <a:spLocks noChangeArrowheads="1"/>
          </p:cNvSpPr>
          <p:nvPr/>
        </p:nvSpPr>
        <p:spPr bwMode="auto">
          <a:xfrm>
            <a:off x="5514975" y="5176838"/>
            <a:ext cx="490538" cy="350837"/>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1</a:t>
            </a:r>
          </a:p>
        </p:txBody>
      </p:sp>
      <p:sp>
        <p:nvSpPr>
          <p:cNvPr id="97318" name="Rectangle 38">
            <a:extLst>
              <a:ext uri="{FF2B5EF4-FFF2-40B4-BE49-F238E27FC236}">
                <a16:creationId xmlns:a16="http://schemas.microsoft.com/office/drawing/2014/main" id="{0DA01095-FDAF-4C8E-94BA-C6F3C145AE6F}"/>
              </a:ext>
            </a:extLst>
          </p:cNvPr>
          <p:cNvSpPr>
            <a:spLocks noChangeArrowheads="1"/>
          </p:cNvSpPr>
          <p:nvPr/>
        </p:nvSpPr>
        <p:spPr bwMode="auto">
          <a:xfrm>
            <a:off x="5514975" y="4826000"/>
            <a:ext cx="490538" cy="350838"/>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solidFill>
                  <a:schemeClr val="bg1"/>
                </a:solidFill>
                <a:latin typeface="Courier New" panose="02070309020205020404" pitchFamily="49" charset="0"/>
                <a:ea typeface="新細明體" panose="02020500000000000000" pitchFamily="18" charset="-120"/>
              </a:rPr>
              <a:t>5</a:t>
            </a:r>
          </a:p>
        </p:txBody>
      </p:sp>
      <p:sp>
        <p:nvSpPr>
          <p:cNvPr id="97319" name="Rectangle 39">
            <a:extLst>
              <a:ext uri="{FF2B5EF4-FFF2-40B4-BE49-F238E27FC236}">
                <a16:creationId xmlns:a16="http://schemas.microsoft.com/office/drawing/2014/main" id="{04B4BCC3-E87A-4382-8769-094C40B1302E}"/>
              </a:ext>
            </a:extLst>
          </p:cNvPr>
          <p:cNvSpPr>
            <a:spLocks noChangeArrowheads="1"/>
          </p:cNvSpPr>
          <p:nvPr/>
        </p:nvSpPr>
        <p:spPr bwMode="auto">
          <a:xfrm>
            <a:off x="609600" y="5527675"/>
            <a:ext cx="1962150" cy="34925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7</a:t>
            </a:r>
            <a:r>
              <a:rPr kumimoji="0" lang="en-US" altLang="zh-TW" baseline="-25000">
                <a:latin typeface="Courier New" panose="02070309020205020404" pitchFamily="49" charset="0"/>
                <a:ea typeface="新細明體" panose="02020500000000000000" pitchFamily="18" charset="-120"/>
              </a:rPr>
              <a:t>16</a:t>
            </a:r>
            <a:endParaRPr kumimoji="0" lang="en-US" altLang="zh-TW">
              <a:latin typeface="Courier New" panose="02070309020205020404" pitchFamily="49" charset="0"/>
              <a:ea typeface="新細明體" panose="02020500000000000000" pitchFamily="18" charset="-120"/>
            </a:endParaRPr>
          </a:p>
        </p:txBody>
      </p:sp>
      <p:sp>
        <p:nvSpPr>
          <p:cNvPr id="97320" name="Rectangle 40">
            <a:extLst>
              <a:ext uri="{FF2B5EF4-FFF2-40B4-BE49-F238E27FC236}">
                <a16:creationId xmlns:a16="http://schemas.microsoft.com/office/drawing/2014/main" id="{FDB1C7A6-52D7-4FAB-9170-DCEC8EF769AA}"/>
              </a:ext>
            </a:extLst>
          </p:cNvPr>
          <p:cNvSpPr>
            <a:spLocks noChangeArrowheads="1"/>
          </p:cNvSpPr>
          <p:nvPr/>
        </p:nvSpPr>
        <p:spPr bwMode="auto">
          <a:xfrm>
            <a:off x="2571750" y="5527675"/>
            <a:ext cx="1962150" cy="34925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A</a:t>
            </a:r>
            <a:r>
              <a:rPr kumimoji="0" lang="en-US" altLang="zh-TW" baseline="-25000">
                <a:latin typeface="Courier New" panose="02070309020205020404" pitchFamily="49" charset="0"/>
                <a:ea typeface="新細明體" panose="02020500000000000000" pitchFamily="18" charset="-120"/>
              </a:rPr>
              <a:t>16</a:t>
            </a:r>
          </a:p>
        </p:txBody>
      </p:sp>
      <p:sp>
        <p:nvSpPr>
          <p:cNvPr id="97321" name="Rectangle 41">
            <a:extLst>
              <a:ext uri="{FF2B5EF4-FFF2-40B4-BE49-F238E27FC236}">
                <a16:creationId xmlns:a16="http://schemas.microsoft.com/office/drawing/2014/main" id="{3973739F-BD08-4FE7-A074-CEA27EC0F03A}"/>
              </a:ext>
            </a:extLst>
          </p:cNvPr>
          <p:cNvSpPr>
            <a:spLocks noChangeArrowheads="1"/>
          </p:cNvSpPr>
          <p:nvPr/>
        </p:nvSpPr>
        <p:spPr bwMode="auto">
          <a:xfrm>
            <a:off x="4533900" y="5527675"/>
            <a:ext cx="1962150" cy="34925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3</a:t>
            </a:r>
            <a:r>
              <a:rPr kumimoji="0" lang="en-US" altLang="zh-TW" baseline="-25000">
                <a:latin typeface="Courier New" panose="02070309020205020404" pitchFamily="49" charset="0"/>
                <a:ea typeface="新細明體" panose="02020500000000000000" pitchFamily="18" charset="-120"/>
              </a:rPr>
              <a:t>16</a:t>
            </a:r>
          </a:p>
        </p:txBody>
      </p:sp>
      <p:sp>
        <p:nvSpPr>
          <p:cNvPr id="97322" name="Rectangle 42">
            <a:extLst>
              <a:ext uri="{FF2B5EF4-FFF2-40B4-BE49-F238E27FC236}">
                <a16:creationId xmlns:a16="http://schemas.microsoft.com/office/drawing/2014/main" id="{F90264C6-58C4-46E4-B90A-DEF28DB3CFCE}"/>
              </a:ext>
            </a:extLst>
          </p:cNvPr>
          <p:cNvSpPr>
            <a:spLocks noChangeArrowheads="1"/>
          </p:cNvSpPr>
          <p:nvPr/>
        </p:nvSpPr>
        <p:spPr bwMode="auto">
          <a:xfrm>
            <a:off x="6496050" y="5527675"/>
            <a:ext cx="1962150" cy="34925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0</a:t>
            </a:r>
            <a:r>
              <a:rPr kumimoji="0" lang="en-US" altLang="zh-TW" baseline="-25000">
                <a:latin typeface="Courier New" panose="02070309020205020404" pitchFamily="49" charset="0"/>
                <a:ea typeface="新細明體" panose="02020500000000000000" pitchFamily="18" charset="-120"/>
              </a:rPr>
              <a:t>16</a:t>
            </a:r>
          </a:p>
        </p:txBody>
      </p:sp>
      <p:sp>
        <p:nvSpPr>
          <p:cNvPr id="97323" name="Rectangle 43">
            <a:extLst>
              <a:ext uri="{FF2B5EF4-FFF2-40B4-BE49-F238E27FC236}">
                <a16:creationId xmlns:a16="http://schemas.microsoft.com/office/drawing/2014/main" id="{3B3F3E31-0D41-46EE-87AE-F730AC111CDA}"/>
              </a:ext>
            </a:extLst>
          </p:cNvPr>
          <p:cNvSpPr>
            <a:spLocks noChangeArrowheads="1"/>
          </p:cNvSpPr>
          <p:nvPr/>
        </p:nvSpPr>
        <p:spPr bwMode="auto">
          <a:xfrm>
            <a:off x="609600" y="5876925"/>
            <a:ext cx="1962150" cy="350838"/>
          </a:xfrm>
          <a:prstGeom prst="rect">
            <a:avLst/>
          </a:prstGeom>
          <a:solidFill>
            <a:srgbClr val="969696"/>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opcode</a:t>
            </a:r>
          </a:p>
        </p:txBody>
      </p:sp>
      <p:sp>
        <p:nvSpPr>
          <p:cNvPr id="97324" name="Rectangle 44">
            <a:extLst>
              <a:ext uri="{FF2B5EF4-FFF2-40B4-BE49-F238E27FC236}">
                <a16:creationId xmlns:a16="http://schemas.microsoft.com/office/drawing/2014/main" id="{B930E453-5B18-42AF-8C39-21CAF9C60E70}"/>
              </a:ext>
            </a:extLst>
          </p:cNvPr>
          <p:cNvSpPr>
            <a:spLocks noChangeArrowheads="1"/>
          </p:cNvSpPr>
          <p:nvPr/>
        </p:nvSpPr>
        <p:spPr bwMode="auto">
          <a:xfrm>
            <a:off x="2571750" y="5876925"/>
            <a:ext cx="1962150" cy="350838"/>
          </a:xfrm>
          <a:prstGeom prst="rect">
            <a:avLst/>
          </a:prstGeom>
          <a:solidFill>
            <a:srgbClr val="969696"/>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a:latin typeface="Courier New" panose="02070309020205020404" pitchFamily="49" charset="0"/>
                <a:ea typeface="新細明體" panose="02020500000000000000" pitchFamily="18" charset="-120"/>
              </a:rPr>
              <a:t>dest d</a:t>
            </a:r>
          </a:p>
        </p:txBody>
      </p:sp>
      <p:sp>
        <p:nvSpPr>
          <p:cNvPr id="97325" name="Rectangle 45">
            <a:extLst>
              <a:ext uri="{FF2B5EF4-FFF2-40B4-BE49-F238E27FC236}">
                <a16:creationId xmlns:a16="http://schemas.microsoft.com/office/drawing/2014/main" id="{83A77420-4A4D-4C54-BBF9-E58D5B0A683B}"/>
              </a:ext>
            </a:extLst>
          </p:cNvPr>
          <p:cNvSpPr>
            <a:spLocks noChangeArrowheads="1"/>
          </p:cNvSpPr>
          <p:nvPr/>
        </p:nvSpPr>
        <p:spPr bwMode="auto">
          <a:xfrm>
            <a:off x="7019925" y="2286000"/>
            <a:ext cx="1246188" cy="441325"/>
          </a:xfrm>
          <a:prstGeom prst="rect">
            <a:avLst/>
          </a:prstGeom>
          <a:solidFill>
            <a:schemeClr val="tx2"/>
          </a:solidFill>
          <a:ln>
            <a:noFill/>
          </a:ln>
          <a:extLst>
            <a:ext uri="{91240B29-F687-4F45-9708-019B960494DF}">
              <a14:hiddenLine xmlns:a14="http://schemas.microsoft.com/office/drawing/2010/main" w="15875">
                <a:solidFill>
                  <a:srgbClr val="000000"/>
                </a:solidFill>
                <a:miter lim="800000"/>
                <a:headEnd/>
                <a:tailEnd/>
              </a14:hiddenLine>
            </a:ext>
          </a:extLst>
        </p:spPr>
        <p:txBody>
          <a:bodyPr lIns="182880" tIns="182880" rIns="182880" bIns="137160" anchor="ctr">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nSpc>
                <a:spcPct val="50000"/>
              </a:lnSpc>
              <a:spcBef>
                <a:spcPct val="50000"/>
              </a:spcBef>
            </a:pPr>
            <a:r>
              <a:rPr kumimoji="0" lang="en-US" altLang="zh-TW" b="1">
                <a:solidFill>
                  <a:srgbClr val="000000"/>
                </a:solidFill>
                <a:latin typeface="Courier New" panose="02070309020205020404" pitchFamily="49" charset="0"/>
                <a:ea typeface="新細明體" panose="02020500000000000000" pitchFamily="18" charset="-120"/>
              </a:rPr>
              <a:t>a </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000000"/>
                </a:solidFill>
                <a:latin typeface="Courier New" panose="02070309020205020404" pitchFamily="49" charset="0"/>
                <a:ea typeface="新細明體" panose="02020500000000000000" pitchFamily="18" charset="-120"/>
              </a:rPr>
              <a:t> </a:t>
            </a:r>
            <a:r>
              <a:rPr kumimoji="0" lang="en-US" altLang="zh-TW" b="1">
                <a:solidFill>
                  <a:srgbClr val="993399"/>
                </a:solidFill>
                <a:latin typeface="Courier New" panose="02070309020205020404" pitchFamily="49" charset="0"/>
                <a:ea typeface="新細明體" panose="02020500000000000000" pitchFamily="18" charset="-120"/>
              </a:rPr>
              <a:t>30</a:t>
            </a:r>
            <a:r>
              <a:rPr kumimoji="0" lang="en-US" altLang="zh-TW" b="1">
                <a:solidFill>
                  <a:srgbClr val="9A1900"/>
                </a:solidFill>
                <a:latin typeface="Courier New" panose="02070309020205020404" pitchFamily="49" charset="0"/>
                <a:ea typeface="新細明體" panose="02020500000000000000" pitchFamily="18" charset="-120"/>
              </a:rPr>
              <a:t>;</a:t>
            </a:r>
          </a:p>
        </p:txBody>
      </p:sp>
      <p:sp>
        <p:nvSpPr>
          <p:cNvPr id="97326" name="Text Box 46">
            <a:extLst>
              <a:ext uri="{FF2B5EF4-FFF2-40B4-BE49-F238E27FC236}">
                <a16:creationId xmlns:a16="http://schemas.microsoft.com/office/drawing/2014/main" id="{AD36C6B5-4624-4A4B-9B2A-30981AFC8877}"/>
              </a:ext>
            </a:extLst>
          </p:cNvPr>
          <p:cNvSpPr txBox="1">
            <a:spLocks noChangeArrowheads="1"/>
          </p:cNvSpPr>
          <p:nvPr/>
        </p:nvSpPr>
        <p:spPr bwMode="auto">
          <a:xfrm>
            <a:off x="6865938" y="2682875"/>
            <a:ext cx="15954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0" tIns="0" rIns="0" bIns="0">
            <a:spAutoFit/>
          </a:bodyPr>
          <a:lstStyle>
            <a:lvl1pPr defTabSz="1019175">
              <a:defRPr kumimoji="1" sz="1600">
                <a:solidFill>
                  <a:schemeClr val="tx1"/>
                </a:solidFill>
                <a:latin typeface="Comic Sans MS" panose="030F0702030302020204" pitchFamily="66" charset="0"/>
              </a:defRPr>
            </a:lvl1pPr>
            <a:lvl2pPr marL="742950" indent="-285750" defTabSz="1019175">
              <a:defRPr kumimoji="1" sz="1600">
                <a:solidFill>
                  <a:schemeClr val="tx1"/>
                </a:solidFill>
                <a:latin typeface="Comic Sans MS" panose="030F0702030302020204" pitchFamily="66" charset="0"/>
              </a:defRPr>
            </a:lvl2pPr>
            <a:lvl3pPr marL="1143000" indent="-228600" defTabSz="1019175">
              <a:defRPr kumimoji="1" sz="1600">
                <a:solidFill>
                  <a:schemeClr val="tx1"/>
                </a:solidFill>
                <a:latin typeface="Comic Sans MS" panose="030F0702030302020204" pitchFamily="66" charset="0"/>
              </a:defRPr>
            </a:lvl3pPr>
            <a:lvl4pPr marL="1600200" indent="-228600" defTabSz="1019175">
              <a:defRPr kumimoji="1" sz="1600">
                <a:solidFill>
                  <a:schemeClr val="tx1"/>
                </a:solidFill>
                <a:latin typeface="Comic Sans MS" panose="030F0702030302020204" pitchFamily="66" charset="0"/>
              </a:defRPr>
            </a:lvl4pPr>
            <a:lvl5pPr marL="2057400" indent="-228600" defTabSz="1019175">
              <a:defRPr kumimoji="1" sz="1600">
                <a:solidFill>
                  <a:schemeClr val="tx1"/>
                </a:solidFill>
                <a:latin typeface="Comic Sans MS" panose="030F0702030302020204" pitchFamily="66" charset="0"/>
              </a:defRPr>
            </a:lvl5pPr>
            <a:lvl6pPr marL="25146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spcBef>
                <a:spcPct val="50000"/>
              </a:spcBef>
            </a:pPr>
            <a:r>
              <a:rPr lang="en-US" altLang="zh-TW">
                <a:ea typeface="新細明體" panose="02020500000000000000" pitchFamily="18" charset="-120"/>
              </a:rPr>
              <a:t>Java code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投影片編號版面配置區 3">
            <a:extLst>
              <a:ext uri="{FF2B5EF4-FFF2-40B4-BE49-F238E27FC236}">
                <a16:creationId xmlns:a16="http://schemas.microsoft.com/office/drawing/2014/main" id="{BECD51AF-F8C0-4DE2-9D27-81E744C61B0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FA970845-81CB-44C1-976C-D8C5AF548D72}" type="slidenum">
              <a:rPr lang="zh-TW" altLang="en-US" sz="800" smtClean="0"/>
              <a:pPr/>
              <a:t>42</a:t>
            </a:fld>
            <a:endParaRPr lang="en-US" altLang="zh-TW" sz="1400"/>
          </a:p>
        </p:txBody>
      </p:sp>
      <p:sp>
        <p:nvSpPr>
          <p:cNvPr id="99330" name="Rectangle 2">
            <a:extLst>
              <a:ext uri="{FF2B5EF4-FFF2-40B4-BE49-F238E27FC236}">
                <a16:creationId xmlns:a16="http://schemas.microsoft.com/office/drawing/2014/main" id="{05DB26C5-1ADE-452B-AB86-CB3A43D6FBD4}"/>
              </a:ext>
            </a:extLst>
          </p:cNvPr>
          <p:cNvSpPr>
            <a:spLocks noGrp="1" noChangeArrowheads="1"/>
          </p:cNvSpPr>
          <p:nvPr>
            <p:ph type="title"/>
          </p:nvPr>
        </p:nvSpPr>
        <p:spPr/>
        <p:txBody>
          <a:bodyPr/>
          <a:lstStyle/>
          <a:p>
            <a:r>
              <a:rPr lang="en-US" altLang="zh-TW">
                <a:ea typeface="新細明體" panose="02020500000000000000" pitchFamily="18" charset="-120"/>
              </a:rPr>
              <a:t>Arrays in TOY</a:t>
            </a:r>
          </a:p>
        </p:txBody>
      </p:sp>
      <p:sp>
        <p:nvSpPr>
          <p:cNvPr id="99331" name="Rectangle 3">
            <a:extLst>
              <a:ext uri="{FF2B5EF4-FFF2-40B4-BE49-F238E27FC236}">
                <a16:creationId xmlns:a16="http://schemas.microsoft.com/office/drawing/2014/main" id="{7A1F2603-580B-4315-BE08-6AA2AA98872D}"/>
              </a:ext>
            </a:extLst>
          </p:cNvPr>
          <p:cNvSpPr>
            <a:spLocks noGrp="1" noChangeArrowheads="1"/>
          </p:cNvSpPr>
          <p:nvPr>
            <p:ph type="body" idx="1"/>
          </p:nvPr>
        </p:nvSpPr>
        <p:spPr>
          <a:xfrm>
            <a:off x="609600" y="914400"/>
            <a:ext cx="7997825" cy="4541838"/>
          </a:xfrm>
        </p:spPr>
        <p:txBody>
          <a:bodyPr/>
          <a:lstStyle/>
          <a:p>
            <a:pPr marL="0" indent="0"/>
            <a:r>
              <a:rPr lang="en-US" altLang="zh-TW">
                <a:ea typeface="新細明體" panose="02020500000000000000" pitchFamily="18" charset="-120"/>
              </a:rPr>
              <a:t>TOY main memory is a giant array.</a:t>
            </a:r>
          </a:p>
          <a:p>
            <a:pPr lvl="1"/>
            <a:r>
              <a:rPr lang="en-US" altLang="zh-TW">
                <a:ea typeface="新細明體" panose="02020500000000000000" pitchFamily="18" charset="-120"/>
              </a:rPr>
              <a:t>Can access memory cell </a:t>
            </a:r>
            <a:r>
              <a:rPr lang="en-US" altLang="zh-TW" sz="2000" b="1">
                <a:latin typeface="Courier New" panose="02070309020205020404" pitchFamily="49" charset="0"/>
                <a:ea typeface="新細明體" panose="02020500000000000000" pitchFamily="18" charset="-120"/>
              </a:rPr>
              <a:t>30</a:t>
            </a:r>
            <a:r>
              <a:rPr lang="en-US" altLang="zh-TW">
                <a:ea typeface="新細明體" panose="02020500000000000000" pitchFamily="18" charset="-120"/>
              </a:rPr>
              <a:t> using load and store.</a:t>
            </a:r>
          </a:p>
          <a:p>
            <a:pPr lvl="1"/>
            <a:r>
              <a:rPr lang="en-US" altLang="zh-TW" sz="2000" b="1">
                <a:latin typeface="Courier New" panose="02070309020205020404" pitchFamily="49" charset="0"/>
                <a:ea typeface="新細明體" panose="02020500000000000000" pitchFamily="18" charset="-120"/>
              </a:rPr>
              <a:t>8C30</a:t>
            </a:r>
            <a:r>
              <a:rPr lang="en-US" altLang="zh-TW">
                <a:ea typeface="新細明體" panose="02020500000000000000" pitchFamily="18" charset="-120"/>
              </a:rPr>
              <a:t> means load  </a:t>
            </a:r>
            <a:r>
              <a:rPr lang="en-US" altLang="zh-TW" sz="2000" b="1">
                <a:latin typeface="Courier New" panose="02070309020205020404" pitchFamily="49" charset="0"/>
                <a:ea typeface="新細明體" panose="02020500000000000000" pitchFamily="18" charset="-120"/>
                <a:sym typeface="Symbol" panose="05050102010706020507" pitchFamily="18" charset="2"/>
              </a:rPr>
              <a:t>mem[30]</a:t>
            </a:r>
            <a:r>
              <a:rPr lang="en-US" altLang="zh-TW">
                <a:ea typeface="新細明體" panose="02020500000000000000" pitchFamily="18" charset="-120"/>
              </a:rPr>
              <a:t> into register </a:t>
            </a:r>
            <a:r>
              <a:rPr lang="en-US" altLang="zh-TW" sz="2000" b="1">
                <a:latin typeface="Courier New" panose="02070309020205020404" pitchFamily="49" charset="0"/>
                <a:ea typeface="新細明體" panose="02020500000000000000" pitchFamily="18" charset="-120"/>
                <a:sym typeface="Symbol" panose="05050102010706020507" pitchFamily="18" charset="2"/>
              </a:rPr>
              <a:t>C</a:t>
            </a:r>
            <a:r>
              <a:rPr lang="en-US" altLang="zh-TW">
                <a:ea typeface="新細明體" panose="02020500000000000000" pitchFamily="18" charset="-120"/>
              </a:rPr>
              <a:t>.</a:t>
            </a:r>
            <a:endParaRPr lang="en-US" altLang="zh-TW" sz="2000">
              <a:latin typeface="Courier New" panose="02070309020205020404" pitchFamily="49" charset="0"/>
              <a:ea typeface="新細明體" panose="02020500000000000000" pitchFamily="18" charset="-120"/>
            </a:endParaRPr>
          </a:p>
          <a:p>
            <a:pPr lvl="1"/>
            <a:r>
              <a:rPr lang="en-US" altLang="zh-TW">
                <a:ea typeface="新細明體" panose="02020500000000000000" pitchFamily="18" charset="-120"/>
              </a:rPr>
              <a:t>Goal:  access memory cell </a:t>
            </a:r>
            <a:r>
              <a:rPr lang="en-US" altLang="zh-TW" sz="2000" b="1">
                <a:latin typeface="Courier New" panose="02070309020205020404" pitchFamily="49" charset="0"/>
                <a:ea typeface="新細明體" panose="02020500000000000000" pitchFamily="18" charset="-120"/>
              </a:rPr>
              <a:t>i</a:t>
            </a:r>
            <a:r>
              <a:rPr lang="en-US" altLang="zh-TW">
                <a:ea typeface="新細明體" panose="02020500000000000000" pitchFamily="18" charset="-120"/>
              </a:rPr>
              <a:t> where </a:t>
            </a:r>
            <a:r>
              <a:rPr lang="en-US" altLang="zh-TW" sz="2000" b="1">
                <a:latin typeface="Courier New" panose="02070309020205020404" pitchFamily="49" charset="0"/>
                <a:ea typeface="新細明體" panose="02020500000000000000" pitchFamily="18" charset="-120"/>
              </a:rPr>
              <a:t>i</a:t>
            </a:r>
            <a:r>
              <a:rPr lang="en-US" altLang="zh-TW">
                <a:ea typeface="新細明體" panose="02020500000000000000" pitchFamily="18" charset="-120"/>
              </a:rPr>
              <a:t> is a variable.</a:t>
            </a:r>
          </a:p>
          <a:p>
            <a:pPr lvl="1"/>
            <a:endParaRPr lang="en-US" altLang="zh-TW">
              <a:ea typeface="新細明體" panose="02020500000000000000" pitchFamily="18" charset="-120"/>
            </a:endParaRPr>
          </a:p>
          <a:p>
            <a:pPr marL="0" indent="0"/>
            <a:r>
              <a:rPr lang="en-US" altLang="zh-TW">
                <a:ea typeface="新細明體" panose="02020500000000000000" pitchFamily="18" charset="-120"/>
              </a:rPr>
              <a:t>Load indirect.  </a:t>
            </a:r>
            <a:r>
              <a:rPr lang="en-US" altLang="zh-TW">
                <a:solidFill>
                  <a:schemeClr val="tx1"/>
                </a:solidFill>
                <a:ea typeface="新細明體" panose="02020500000000000000" pitchFamily="18" charset="-120"/>
              </a:rPr>
              <a:t>(opcode  A)</a:t>
            </a:r>
            <a:endParaRPr lang="en-US" altLang="zh-TW">
              <a:ea typeface="新細明體" panose="02020500000000000000" pitchFamily="18" charset="-120"/>
            </a:endParaRPr>
          </a:p>
          <a:p>
            <a:pPr lvl="1"/>
            <a:r>
              <a:rPr lang="en-US" altLang="zh-TW" sz="2000" b="1">
                <a:latin typeface="Courier New" panose="02070309020205020404" pitchFamily="49" charset="0"/>
                <a:ea typeface="新細明體" panose="02020500000000000000" pitchFamily="18" charset="-120"/>
              </a:rPr>
              <a:t>AC06</a:t>
            </a:r>
            <a:r>
              <a:rPr lang="en-US" altLang="zh-TW" sz="2000">
                <a:latin typeface="Courier New" panose="02070309020205020404" pitchFamily="49" charset="0"/>
                <a:ea typeface="新細明體" panose="02020500000000000000" pitchFamily="18" charset="-120"/>
              </a:rPr>
              <a:t> </a:t>
            </a:r>
            <a:r>
              <a:rPr lang="en-US" altLang="zh-TW">
                <a:ea typeface="新細明體" panose="02020500000000000000" pitchFamily="18" charset="-120"/>
              </a:rPr>
              <a:t>means load </a:t>
            </a:r>
            <a:r>
              <a:rPr lang="en-US" altLang="zh-TW" sz="2000" b="1">
                <a:latin typeface="Courier New" panose="02070309020205020404" pitchFamily="49" charset="0"/>
                <a:ea typeface="新細明體" panose="02020500000000000000" pitchFamily="18" charset="-120"/>
                <a:sym typeface="Symbol" panose="05050102010706020507" pitchFamily="18" charset="2"/>
              </a:rPr>
              <a:t>mem[R6]</a:t>
            </a:r>
            <a:r>
              <a:rPr lang="en-US" altLang="zh-TW">
                <a:ea typeface="新細明體" panose="02020500000000000000" pitchFamily="18" charset="-120"/>
              </a:rPr>
              <a:t> into register </a:t>
            </a:r>
            <a:r>
              <a:rPr lang="en-US" altLang="zh-TW" sz="2000" b="1">
                <a:latin typeface="Courier New" panose="02070309020205020404" pitchFamily="49" charset="0"/>
                <a:ea typeface="新細明體" panose="02020500000000000000" pitchFamily="18" charset="-120"/>
                <a:sym typeface="Symbol" panose="05050102010706020507" pitchFamily="18" charset="2"/>
              </a:rPr>
              <a:t>C</a:t>
            </a:r>
            <a:r>
              <a:rPr lang="en-US" altLang="zh-TW">
                <a:ea typeface="新細明體" panose="02020500000000000000" pitchFamily="18" charset="-120"/>
              </a:rPr>
              <a:t>.</a:t>
            </a:r>
            <a:endParaRPr lang="en-US" altLang="zh-TW" sz="2000">
              <a:latin typeface="Courier New" panose="02070309020205020404" pitchFamily="49" charset="0"/>
              <a:ea typeface="新細明體" panose="02020500000000000000" pitchFamily="18" charset="-120"/>
            </a:endParaRPr>
          </a:p>
          <a:p>
            <a:pPr lvl="1"/>
            <a:endParaRPr lang="en-US" altLang="zh-TW" sz="2000">
              <a:latin typeface="Courier New" panose="02070309020205020404" pitchFamily="49" charset="0"/>
              <a:ea typeface="新細明體" panose="02020500000000000000" pitchFamily="18" charset="-120"/>
            </a:endParaRPr>
          </a:p>
          <a:p>
            <a:pPr marL="0" indent="0"/>
            <a:r>
              <a:rPr lang="en-US" altLang="zh-TW">
                <a:ea typeface="新細明體" panose="02020500000000000000" pitchFamily="18" charset="-120"/>
              </a:rPr>
              <a:t>Store indirect.  </a:t>
            </a:r>
            <a:r>
              <a:rPr lang="en-US" altLang="zh-TW">
                <a:solidFill>
                  <a:schemeClr val="tx1"/>
                </a:solidFill>
                <a:ea typeface="新細明體" panose="02020500000000000000" pitchFamily="18" charset="-120"/>
              </a:rPr>
              <a:t>(opcode  B)</a:t>
            </a:r>
            <a:endParaRPr lang="en-US" altLang="zh-TW">
              <a:ea typeface="新細明體" panose="02020500000000000000" pitchFamily="18" charset="-120"/>
            </a:endParaRPr>
          </a:p>
          <a:p>
            <a:pPr lvl="1"/>
            <a:r>
              <a:rPr lang="en-US" altLang="zh-TW" sz="2000" b="1">
                <a:latin typeface="Courier New" panose="02070309020205020404" pitchFamily="49" charset="0"/>
                <a:ea typeface="新細明體" panose="02020500000000000000" pitchFamily="18" charset="-120"/>
              </a:rPr>
              <a:t>BC06</a:t>
            </a:r>
            <a:r>
              <a:rPr lang="en-US" altLang="zh-TW" sz="2000">
                <a:latin typeface="Courier New" panose="02070309020205020404" pitchFamily="49" charset="0"/>
                <a:ea typeface="新細明體" panose="02020500000000000000" pitchFamily="18" charset="-120"/>
              </a:rPr>
              <a:t> </a:t>
            </a:r>
            <a:r>
              <a:rPr lang="en-US" altLang="zh-TW">
                <a:ea typeface="新細明體" panose="02020500000000000000" pitchFamily="18" charset="-120"/>
              </a:rPr>
              <a:t>means store contents of register </a:t>
            </a:r>
            <a:r>
              <a:rPr lang="en-US" altLang="zh-TW" sz="2000" b="1">
                <a:latin typeface="Courier New" panose="02070309020205020404" pitchFamily="49" charset="0"/>
                <a:ea typeface="新細明體" panose="02020500000000000000" pitchFamily="18" charset="-120"/>
                <a:sym typeface="Symbol" panose="05050102010706020507" pitchFamily="18" charset="2"/>
              </a:rPr>
              <a:t>C</a:t>
            </a:r>
            <a:r>
              <a:rPr lang="en-US" altLang="zh-TW">
                <a:ea typeface="新細明體" panose="02020500000000000000" pitchFamily="18" charset="-120"/>
              </a:rPr>
              <a:t> into </a:t>
            </a:r>
            <a:r>
              <a:rPr lang="en-US" altLang="zh-TW" sz="2000" b="1">
                <a:latin typeface="Courier New" panose="02070309020205020404" pitchFamily="49" charset="0"/>
                <a:ea typeface="新細明體" panose="02020500000000000000" pitchFamily="18" charset="-120"/>
                <a:sym typeface="Symbol" panose="05050102010706020507" pitchFamily="18" charset="2"/>
              </a:rPr>
              <a:t>mem[R6]</a:t>
            </a:r>
            <a:r>
              <a:rPr lang="en-US" altLang="zh-TW" b="1">
                <a:ea typeface="新細明體" panose="02020500000000000000" pitchFamily="18" charset="-120"/>
              </a:rPr>
              <a:t>.</a:t>
            </a:r>
            <a:endParaRPr lang="en-US" altLang="zh-TW" sz="2000" b="1">
              <a:latin typeface="Courier New" panose="02070309020205020404" pitchFamily="49" charset="0"/>
              <a:ea typeface="新細明體" panose="02020500000000000000" pitchFamily="18" charset="-120"/>
            </a:endParaRPr>
          </a:p>
          <a:p>
            <a:pPr lvl="1"/>
            <a:endParaRPr lang="en-US" altLang="zh-TW" sz="2000">
              <a:latin typeface="Courier New" panose="02070309020205020404" pitchFamily="49" charset="0"/>
              <a:ea typeface="新細明體" panose="02020500000000000000" pitchFamily="18" charset="-120"/>
            </a:endParaRPr>
          </a:p>
        </p:txBody>
      </p:sp>
      <p:sp>
        <p:nvSpPr>
          <p:cNvPr id="99332" name="Rectangle 4">
            <a:extLst>
              <a:ext uri="{FF2B5EF4-FFF2-40B4-BE49-F238E27FC236}">
                <a16:creationId xmlns:a16="http://schemas.microsoft.com/office/drawing/2014/main" id="{59E092E3-ED2A-4181-B08E-6E691F02EDF3}"/>
              </a:ext>
            </a:extLst>
          </p:cNvPr>
          <p:cNvSpPr>
            <a:spLocks noChangeArrowheads="1"/>
          </p:cNvSpPr>
          <p:nvPr/>
        </p:nvSpPr>
        <p:spPr bwMode="auto">
          <a:xfrm>
            <a:off x="2438400" y="4787900"/>
            <a:ext cx="4279900" cy="1465263"/>
          </a:xfrm>
          <a:prstGeom prst="rect">
            <a:avLst/>
          </a:prstGeom>
          <a:solidFill>
            <a:schemeClr val="tx2"/>
          </a:solidFill>
          <a:ln>
            <a:noFill/>
          </a:ln>
          <a:extLst>
            <a:ext uri="{91240B29-F687-4F45-9708-019B960494DF}">
              <a14:hiddenLine xmlns:a14="http://schemas.microsoft.com/office/drawing/2010/main" w="15875">
                <a:solidFill>
                  <a:srgbClr val="000000"/>
                </a:solidFill>
                <a:miter lim="800000"/>
                <a:headEnd/>
                <a:tailEnd/>
              </a14:hiddenLine>
            </a:ext>
          </a:extLst>
        </p:spPr>
        <p:txBody>
          <a:bodyPr lIns="182880" tIns="182880" rIns="182880" bIns="182880">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nSpc>
                <a:spcPct val="50000"/>
              </a:lnSpc>
              <a:spcBef>
                <a:spcPct val="50000"/>
              </a:spcBef>
            </a:pPr>
            <a:r>
              <a:rPr kumimoji="0" lang="en-US" altLang="zh-TW" b="1">
                <a:solidFill>
                  <a:srgbClr val="0000FF"/>
                </a:solidFill>
                <a:latin typeface="Courier New" panose="02070309020205020404" pitchFamily="49" charset="0"/>
                <a:ea typeface="新細明體" panose="02020500000000000000" pitchFamily="18" charset="-120"/>
              </a:rPr>
              <a:t>for</a:t>
            </a:r>
            <a:r>
              <a:rPr kumimoji="0" lang="en-US" altLang="zh-TW" b="1">
                <a:solidFill>
                  <a:srgbClr val="000000"/>
                </a:solidFill>
                <a:latin typeface="Courier New" panose="02070309020205020404" pitchFamily="49" charset="0"/>
                <a:ea typeface="新細明體" panose="02020500000000000000" pitchFamily="18" charset="-120"/>
              </a:rPr>
              <a:t> </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0000FF"/>
                </a:solidFill>
                <a:latin typeface="Courier New" panose="02070309020205020404" pitchFamily="49" charset="0"/>
                <a:ea typeface="新細明體" panose="02020500000000000000" pitchFamily="18" charset="-120"/>
              </a:rPr>
              <a:t>int</a:t>
            </a:r>
            <a:r>
              <a:rPr kumimoji="0" lang="en-US" altLang="zh-TW" b="1">
                <a:solidFill>
                  <a:srgbClr val="000000"/>
                </a:solidFill>
                <a:latin typeface="Courier New" panose="02070309020205020404" pitchFamily="49" charset="0"/>
                <a:ea typeface="新細明體" panose="02020500000000000000" pitchFamily="18" charset="-120"/>
              </a:rPr>
              <a:t> i </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000000"/>
                </a:solidFill>
                <a:latin typeface="Courier New" panose="02070309020205020404" pitchFamily="49" charset="0"/>
                <a:ea typeface="新細明體" panose="02020500000000000000" pitchFamily="18" charset="-120"/>
              </a:rPr>
              <a:t> </a:t>
            </a:r>
            <a:r>
              <a:rPr kumimoji="0" lang="en-US" altLang="zh-TW" b="1">
                <a:solidFill>
                  <a:srgbClr val="993399"/>
                </a:solidFill>
                <a:latin typeface="Courier New" panose="02070309020205020404" pitchFamily="49" charset="0"/>
                <a:ea typeface="新細明體" panose="02020500000000000000" pitchFamily="18" charset="-120"/>
              </a:rPr>
              <a:t>0</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993399"/>
                </a:solidFill>
                <a:latin typeface="Courier New" panose="02070309020205020404" pitchFamily="49" charset="0"/>
                <a:ea typeface="新細明體" panose="02020500000000000000" pitchFamily="18" charset="-120"/>
              </a:rPr>
              <a:t> </a:t>
            </a:r>
            <a:r>
              <a:rPr kumimoji="0" lang="en-US" altLang="zh-TW" b="1">
                <a:solidFill>
                  <a:srgbClr val="000000"/>
                </a:solidFill>
                <a:latin typeface="Courier New" panose="02070309020205020404" pitchFamily="49" charset="0"/>
                <a:ea typeface="新細明體" panose="02020500000000000000" pitchFamily="18" charset="-120"/>
              </a:rPr>
              <a:t>i </a:t>
            </a:r>
            <a:r>
              <a:rPr kumimoji="0" lang="en-US" altLang="zh-TW" b="1">
                <a:solidFill>
                  <a:srgbClr val="9A1900"/>
                </a:solidFill>
                <a:latin typeface="Courier New" panose="02070309020205020404" pitchFamily="49" charset="0"/>
                <a:ea typeface="新細明體" panose="02020500000000000000" pitchFamily="18" charset="-120"/>
              </a:rPr>
              <a:t>&lt;</a:t>
            </a:r>
            <a:r>
              <a:rPr kumimoji="0" lang="en-US" altLang="zh-TW" b="1">
                <a:solidFill>
                  <a:srgbClr val="000000"/>
                </a:solidFill>
                <a:latin typeface="Courier New" panose="02070309020205020404" pitchFamily="49" charset="0"/>
                <a:ea typeface="新細明體" panose="02020500000000000000" pitchFamily="18" charset="-120"/>
              </a:rPr>
              <a:t> N</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993399"/>
                </a:solidFill>
                <a:latin typeface="Courier New" panose="02070309020205020404" pitchFamily="49" charset="0"/>
                <a:ea typeface="新細明體" panose="02020500000000000000" pitchFamily="18" charset="-120"/>
              </a:rPr>
              <a:t> </a:t>
            </a:r>
            <a:r>
              <a:rPr kumimoji="0" lang="en-US" altLang="zh-TW" b="1">
                <a:solidFill>
                  <a:srgbClr val="000000"/>
                </a:solidFill>
                <a:latin typeface="Courier New" panose="02070309020205020404" pitchFamily="49" charset="0"/>
                <a:ea typeface="新細明體" panose="02020500000000000000" pitchFamily="18" charset="-120"/>
              </a:rPr>
              <a:t>i</a:t>
            </a:r>
            <a:r>
              <a:rPr kumimoji="0" lang="en-US" altLang="zh-TW" b="1">
                <a:solidFill>
                  <a:srgbClr val="9A1900"/>
                </a:solidFill>
                <a:latin typeface="Courier New" panose="02070309020205020404" pitchFamily="49" charset="0"/>
                <a:ea typeface="新細明體" panose="02020500000000000000" pitchFamily="18" charset="-120"/>
              </a:rPr>
              <a:t>++)</a:t>
            </a:r>
          </a:p>
          <a:p>
            <a:r>
              <a:rPr kumimoji="0" lang="en-US" altLang="zh-TW" b="1">
                <a:latin typeface="Courier New" panose="02070309020205020404" pitchFamily="49" charset="0"/>
                <a:ea typeface="新細明體" panose="02020500000000000000" pitchFamily="18" charset="-120"/>
              </a:rPr>
              <a:t>   a</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latin typeface="Courier New" panose="02070309020205020404" pitchFamily="49" charset="0"/>
                <a:ea typeface="新細明體" panose="02020500000000000000" pitchFamily="18" charset="-120"/>
              </a:rPr>
              <a:t>i</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latin typeface="Courier New" panose="02070309020205020404" pitchFamily="49" charset="0"/>
                <a:ea typeface="新細明體" panose="02020500000000000000" pitchFamily="18" charset="-120"/>
              </a:rPr>
              <a:t> </a:t>
            </a:r>
            <a:r>
              <a:rPr lang="en-US" altLang="zh-TW" b="1">
                <a:solidFill>
                  <a:srgbClr val="9A1900"/>
                </a:solidFill>
                <a:latin typeface="Courier New" panose="02070309020205020404" pitchFamily="49" charset="0"/>
                <a:ea typeface="新細明體" panose="02020500000000000000" pitchFamily="18" charset="-120"/>
              </a:rPr>
              <a:t>=</a:t>
            </a:r>
            <a:r>
              <a:rPr lang="en-US" altLang="zh-TW" b="1">
                <a:latin typeface="Courier New" panose="02070309020205020404" pitchFamily="49" charset="0"/>
                <a:ea typeface="新細明體" panose="02020500000000000000" pitchFamily="18" charset="-120"/>
              </a:rPr>
              <a:t> StdIn</a:t>
            </a:r>
            <a:r>
              <a:rPr lang="en-US" altLang="zh-TW" b="1">
                <a:solidFill>
                  <a:srgbClr val="9A1900"/>
                </a:solidFill>
                <a:latin typeface="Courier New" panose="02070309020205020404" pitchFamily="49" charset="0"/>
                <a:ea typeface="新細明體" panose="02020500000000000000" pitchFamily="18" charset="-120"/>
              </a:rPr>
              <a:t>.</a:t>
            </a:r>
            <a:r>
              <a:rPr lang="en-US" altLang="zh-TW" b="1">
                <a:solidFill>
                  <a:srgbClr val="000000"/>
                </a:solidFill>
                <a:latin typeface="Courier New" panose="02070309020205020404" pitchFamily="49" charset="0"/>
                <a:ea typeface="新細明體" panose="02020500000000000000" pitchFamily="18" charset="-120"/>
              </a:rPr>
              <a:t>readInt</a:t>
            </a:r>
            <a:r>
              <a:rPr lang="en-US" altLang="zh-TW" b="1">
                <a:solidFill>
                  <a:srgbClr val="9A1900"/>
                </a:solidFill>
                <a:latin typeface="Courier New" panose="02070309020205020404" pitchFamily="49" charset="0"/>
                <a:ea typeface="新細明體" panose="02020500000000000000" pitchFamily="18" charset="-120"/>
              </a:rPr>
              <a:t>();</a:t>
            </a:r>
          </a:p>
          <a:p>
            <a:endParaRPr kumimoji="0" lang="en-US" altLang="zh-TW" b="1">
              <a:solidFill>
                <a:srgbClr val="0000FF"/>
              </a:solidFill>
              <a:latin typeface="Courier New" panose="02070309020205020404" pitchFamily="49" charset="0"/>
              <a:ea typeface="新細明體" panose="02020500000000000000" pitchFamily="18" charset="-120"/>
            </a:endParaRPr>
          </a:p>
          <a:p>
            <a:r>
              <a:rPr kumimoji="0" lang="en-US" altLang="zh-TW" b="1">
                <a:solidFill>
                  <a:srgbClr val="0000FF"/>
                </a:solidFill>
                <a:latin typeface="Courier New" panose="02070309020205020404" pitchFamily="49" charset="0"/>
                <a:ea typeface="新細明體" panose="02020500000000000000" pitchFamily="18" charset="-120"/>
              </a:rPr>
              <a:t>for</a:t>
            </a:r>
            <a:r>
              <a:rPr kumimoji="0" lang="en-US" altLang="zh-TW" b="1">
                <a:solidFill>
                  <a:srgbClr val="000000"/>
                </a:solidFill>
                <a:latin typeface="Courier New" panose="02070309020205020404" pitchFamily="49" charset="0"/>
                <a:ea typeface="新細明體" panose="02020500000000000000" pitchFamily="18" charset="-120"/>
              </a:rPr>
              <a:t> </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0000FF"/>
                </a:solidFill>
                <a:latin typeface="Courier New" panose="02070309020205020404" pitchFamily="49" charset="0"/>
                <a:ea typeface="新細明體" panose="02020500000000000000" pitchFamily="18" charset="-120"/>
              </a:rPr>
              <a:t>int</a:t>
            </a:r>
            <a:r>
              <a:rPr kumimoji="0" lang="en-US" altLang="zh-TW" b="1">
                <a:solidFill>
                  <a:srgbClr val="000000"/>
                </a:solidFill>
                <a:latin typeface="Courier New" panose="02070309020205020404" pitchFamily="49" charset="0"/>
                <a:ea typeface="新細明體" panose="02020500000000000000" pitchFamily="18" charset="-120"/>
              </a:rPr>
              <a:t> i </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000000"/>
                </a:solidFill>
                <a:latin typeface="Courier New" panose="02070309020205020404" pitchFamily="49" charset="0"/>
                <a:ea typeface="新細明體" panose="02020500000000000000" pitchFamily="18" charset="-120"/>
              </a:rPr>
              <a:t> </a:t>
            </a:r>
            <a:r>
              <a:rPr kumimoji="0" lang="en-US" altLang="zh-TW" b="1">
                <a:solidFill>
                  <a:srgbClr val="993399"/>
                </a:solidFill>
                <a:latin typeface="Courier New" panose="02070309020205020404" pitchFamily="49" charset="0"/>
                <a:ea typeface="新細明體" panose="02020500000000000000" pitchFamily="18" charset="-120"/>
              </a:rPr>
              <a:t>0</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993399"/>
                </a:solidFill>
                <a:latin typeface="Courier New" panose="02070309020205020404" pitchFamily="49" charset="0"/>
                <a:ea typeface="新細明體" panose="02020500000000000000" pitchFamily="18" charset="-120"/>
              </a:rPr>
              <a:t> </a:t>
            </a:r>
            <a:r>
              <a:rPr kumimoji="0" lang="en-US" altLang="zh-TW" b="1">
                <a:solidFill>
                  <a:srgbClr val="000000"/>
                </a:solidFill>
                <a:latin typeface="Courier New" panose="02070309020205020404" pitchFamily="49" charset="0"/>
                <a:ea typeface="新細明體" panose="02020500000000000000" pitchFamily="18" charset="-120"/>
              </a:rPr>
              <a:t>i </a:t>
            </a:r>
            <a:r>
              <a:rPr kumimoji="0" lang="en-US" altLang="zh-TW" b="1">
                <a:solidFill>
                  <a:srgbClr val="9A1900"/>
                </a:solidFill>
                <a:latin typeface="Courier New" panose="02070309020205020404" pitchFamily="49" charset="0"/>
                <a:ea typeface="新細明體" panose="02020500000000000000" pitchFamily="18" charset="-120"/>
              </a:rPr>
              <a:t>&lt;</a:t>
            </a:r>
            <a:r>
              <a:rPr kumimoji="0" lang="en-US" altLang="zh-TW" b="1">
                <a:solidFill>
                  <a:srgbClr val="000000"/>
                </a:solidFill>
                <a:latin typeface="Courier New" panose="02070309020205020404" pitchFamily="49" charset="0"/>
                <a:ea typeface="新細明體" panose="02020500000000000000" pitchFamily="18" charset="-120"/>
              </a:rPr>
              <a:t> N</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993399"/>
                </a:solidFill>
                <a:latin typeface="Courier New" panose="02070309020205020404" pitchFamily="49" charset="0"/>
                <a:ea typeface="新細明體" panose="02020500000000000000" pitchFamily="18" charset="-120"/>
              </a:rPr>
              <a:t> </a:t>
            </a:r>
            <a:r>
              <a:rPr kumimoji="0" lang="en-US" altLang="zh-TW" b="1">
                <a:solidFill>
                  <a:srgbClr val="000000"/>
                </a:solidFill>
                <a:latin typeface="Courier New" panose="02070309020205020404" pitchFamily="49" charset="0"/>
                <a:ea typeface="新細明體" panose="02020500000000000000" pitchFamily="18" charset="-120"/>
              </a:rPr>
              <a:t>i</a:t>
            </a:r>
            <a:r>
              <a:rPr kumimoji="0" lang="en-US" altLang="zh-TW" b="1">
                <a:solidFill>
                  <a:srgbClr val="9A1900"/>
                </a:solidFill>
                <a:latin typeface="Courier New" panose="02070309020205020404" pitchFamily="49" charset="0"/>
                <a:ea typeface="新細明體" panose="02020500000000000000" pitchFamily="18" charset="-120"/>
              </a:rPr>
              <a:t>++)</a:t>
            </a:r>
          </a:p>
          <a:p>
            <a:r>
              <a:rPr lang="en-US" altLang="zh-TW" b="1">
                <a:latin typeface="Courier New" panose="02070309020205020404" pitchFamily="49" charset="0"/>
                <a:ea typeface="新細明體" panose="02020500000000000000" pitchFamily="18" charset="-120"/>
              </a:rPr>
              <a:t>   System</a:t>
            </a:r>
            <a:r>
              <a:rPr lang="en-US" altLang="zh-TW" b="1">
                <a:solidFill>
                  <a:srgbClr val="9A1900"/>
                </a:solidFill>
                <a:latin typeface="Courier New" panose="02070309020205020404" pitchFamily="49" charset="0"/>
                <a:ea typeface="新細明體" panose="02020500000000000000" pitchFamily="18" charset="-120"/>
              </a:rPr>
              <a:t>.</a:t>
            </a:r>
            <a:r>
              <a:rPr lang="en-US" altLang="zh-TW" b="1">
                <a:solidFill>
                  <a:srgbClr val="000000"/>
                </a:solidFill>
                <a:latin typeface="Courier New" panose="02070309020205020404" pitchFamily="49" charset="0"/>
                <a:ea typeface="新細明體" panose="02020500000000000000" pitchFamily="18" charset="-120"/>
              </a:rPr>
              <a:t>out</a:t>
            </a:r>
            <a:r>
              <a:rPr lang="en-US" altLang="zh-TW" b="1">
                <a:solidFill>
                  <a:srgbClr val="9A1900"/>
                </a:solidFill>
                <a:latin typeface="Courier New" panose="02070309020205020404" pitchFamily="49" charset="0"/>
                <a:ea typeface="新細明體" panose="02020500000000000000" pitchFamily="18" charset="-120"/>
              </a:rPr>
              <a:t>.</a:t>
            </a:r>
            <a:r>
              <a:rPr lang="en-US" altLang="zh-TW" b="1">
                <a:solidFill>
                  <a:srgbClr val="000000"/>
                </a:solidFill>
                <a:latin typeface="Courier New" panose="02070309020205020404" pitchFamily="49" charset="0"/>
                <a:ea typeface="新細明體" panose="02020500000000000000" pitchFamily="18" charset="-120"/>
              </a:rPr>
              <a:t>println</a:t>
            </a:r>
            <a:r>
              <a:rPr lang="en-US" altLang="zh-TW" b="1">
                <a:solidFill>
                  <a:srgbClr val="9A1900"/>
                </a:solidFill>
                <a:latin typeface="Courier New" panose="02070309020205020404" pitchFamily="49" charset="0"/>
                <a:ea typeface="新細明體" panose="02020500000000000000" pitchFamily="18" charset="-120"/>
              </a:rPr>
              <a:t>(</a:t>
            </a:r>
            <a:r>
              <a:rPr kumimoji="0" lang="en-US" altLang="zh-TW" b="1">
                <a:latin typeface="Courier New" panose="02070309020205020404" pitchFamily="49" charset="0"/>
                <a:ea typeface="新細明體" panose="02020500000000000000" pitchFamily="18" charset="-120"/>
              </a:rPr>
              <a:t>a</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000000"/>
                </a:solidFill>
                <a:latin typeface="Courier New" panose="02070309020205020404" pitchFamily="49" charset="0"/>
                <a:ea typeface="新細明體" panose="02020500000000000000" pitchFamily="18" charset="-120"/>
              </a:rPr>
              <a:t>N</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latin typeface="Courier New" panose="02070309020205020404" pitchFamily="49" charset="0"/>
                <a:ea typeface="新細明體" panose="02020500000000000000" pitchFamily="18" charset="-120"/>
              </a:rPr>
              <a:t>i</a:t>
            </a:r>
            <a:r>
              <a:rPr kumimoji="0" lang="en-US" altLang="zh-TW" b="1">
                <a:solidFill>
                  <a:srgbClr val="9A1900"/>
                </a:solidFill>
                <a:latin typeface="Courier New" panose="02070309020205020404" pitchFamily="49" charset="0"/>
                <a:ea typeface="新細明體" panose="02020500000000000000" pitchFamily="18" charset="-120"/>
              </a:rPr>
              <a:t>-</a:t>
            </a:r>
            <a:r>
              <a:rPr kumimoji="0" lang="en-US" altLang="zh-TW" b="1">
                <a:solidFill>
                  <a:srgbClr val="993399"/>
                </a:solidFill>
                <a:latin typeface="Courier New" panose="02070309020205020404" pitchFamily="49" charset="0"/>
                <a:ea typeface="新細明體" panose="02020500000000000000" pitchFamily="18" charset="-120"/>
              </a:rPr>
              <a:t>1</a:t>
            </a:r>
            <a:r>
              <a:rPr kumimoji="0" lang="en-US" altLang="zh-TW" b="1">
                <a:solidFill>
                  <a:srgbClr val="9A1900"/>
                </a:solidFill>
                <a:latin typeface="Courier New" panose="02070309020205020404" pitchFamily="49" charset="0"/>
                <a:ea typeface="新細明體" panose="02020500000000000000" pitchFamily="18" charset="-120"/>
              </a:rPr>
              <a:t>]</a:t>
            </a:r>
            <a:r>
              <a:rPr lang="en-US" altLang="zh-TW" b="1">
                <a:solidFill>
                  <a:srgbClr val="9A1900"/>
                </a:solidFill>
                <a:latin typeface="Courier New" panose="02070309020205020404" pitchFamily="49" charset="0"/>
                <a:ea typeface="新細明體" panose="02020500000000000000" pitchFamily="18" charset="-120"/>
              </a:rPr>
              <a:t>);</a:t>
            </a:r>
          </a:p>
        </p:txBody>
      </p:sp>
      <p:sp>
        <p:nvSpPr>
          <p:cNvPr id="99333" name="Text Box 5">
            <a:extLst>
              <a:ext uri="{FF2B5EF4-FFF2-40B4-BE49-F238E27FC236}">
                <a16:creationId xmlns:a16="http://schemas.microsoft.com/office/drawing/2014/main" id="{8511A8E9-D211-47DD-8B4F-0A2B999107E0}"/>
              </a:ext>
            </a:extLst>
          </p:cNvPr>
          <p:cNvSpPr txBox="1">
            <a:spLocks noChangeArrowheads="1"/>
          </p:cNvSpPr>
          <p:nvPr/>
        </p:nvSpPr>
        <p:spPr bwMode="auto">
          <a:xfrm>
            <a:off x="2463800" y="6324600"/>
            <a:ext cx="42291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0" tIns="0" rIns="0" bIns="0">
            <a:spAutoFit/>
          </a:bodyPr>
          <a:lstStyle>
            <a:lvl1pPr defTabSz="1019175">
              <a:defRPr kumimoji="1" sz="1600">
                <a:solidFill>
                  <a:schemeClr val="tx1"/>
                </a:solidFill>
                <a:latin typeface="Comic Sans MS" panose="030F0702030302020204" pitchFamily="66" charset="0"/>
              </a:defRPr>
            </a:lvl1pPr>
            <a:lvl2pPr marL="742950" indent="-285750" defTabSz="1019175">
              <a:defRPr kumimoji="1" sz="1600">
                <a:solidFill>
                  <a:schemeClr val="tx1"/>
                </a:solidFill>
                <a:latin typeface="Comic Sans MS" panose="030F0702030302020204" pitchFamily="66" charset="0"/>
              </a:defRPr>
            </a:lvl2pPr>
            <a:lvl3pPr marL="1143000" indent="-228600" defTabSz="1019175">
              <a:defRPr kumimoji="1" sz="1600">
                <a:solidFill>
                  <a:schemeClr val="tx1"/>
                </a:solidFill>
                <a:latin typeface="Comic Sans MS" panose="030F0702030302020204" pitchFamily="66" charset="0"/>
              </a:defRPr>
            </a:lvl3pPr>
            <a:lvl4pPr marL="1600200" indent="-228600" defTabSz="1019175">
              <a:defRPr kumimoji="1" sz="1600">
                <a:solidFill>
                  <a:schemeClr val="tx1"/>
                </a:solidFill>
                <a:latin typeface="Comic Sans MS" panose="030F0702030302020204" pitchFamily="66" charset="0"/>
              </a:defRPr>
            </a:lvl4pPr>
            <a:lvl5pPr marL="2057400" indent="-228600" defTabSz="1019175">
              <a:defRPr kumimoji="1" sz="1600">
                <a:solidFill>
                  <a:schemeClr val="tx1"/>
                </a:solidFill>
                <a:latin typeface="Comic Sans MS" panose="030F0702030302020204" pitchFamily="66" charset="0"/>
              </a:defRPr>
            </a:lvl5pPr>
            <a:lvl6pPr marL="25146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spcBef>
                <a:spcPct val="50000"/>
              </a:spcBef>
            </a:pPr>
            <a:r>
              <a:rPr lang="en-US" altLang="zh-TW" sz="1400">
                <a:ea typeface="新細明體" panose="02020500000000000000" pitchFamily="18" charset="-120"/>
              </a:rPr>
              <a:t>Reverse.java</a:t>
            </a:r>
          </a:p>
        </p:txBody>
      </p:sp>
      <p:sp>
        <p:nvSpPr>
          <p:cNvPr id="99334" name="Text Box 6">
            <a:extLst>
              <a:ext uri="{FF2B5EF4-FFF2-40B4-BE49-F238E27FC236}">
                <a16:creationId xmlns:a16="http://schemas.microsoft.com/office/drawing/2014/main" id="{C59B0168-59FF-4835-B597-9B15BCE26D85}"/>
              </a:ext>
            </a:extLst>
          </p:cNvPr>
          <p:cNvSpPr txBox="1">
            <a:spLocks noChangeArrowheads="1"/>
          </p:cNvSpPr>
          <p:nvPr/>
        </p:nvSpPr>
        <p:spPr bwMode="auto">
          <a:xfrm>
            <a:off x="1039813" y="4779963"/>
            <a:ext cx="13779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lIns="0" tIns="0" rIns="0" bIns="0">
            <a:spAutoFit/>
          </a:bodyPr>
          <a:lstStyle>
            <a:lvl1pPr defTabSz="1019175">
              <a:defRPr kumimoji="1" sz="1600">
                <a:solidFill>
                  <a:schemeClr val="tx1"/>
                </a:solidFill>
                <a:latin typeface="Comic Sans MS" panose="030F0702030302020204" pitchFamily="66" charset="0"/>
              </a:defRPr>
            </a:lvl1pPr>
            <a:lvl2pPr marL="742950" indent="-285750" defTabSz="1019175">
              <a:defRPr kumimoji="1" sz="1600">
                <a:solidFill>
                  <a:schemeClr val="tx1"/>
                </a:solidFill>
                <a:latin typeface="Comic Sans MS" panose="030F0702030302020204" pitchFamily="66" charset="0"/>
              </a:defRPr>
            </a:lvl2pPr>
            <a:lvl3pPr marL="1143000" indent="-228600" defTabSz="1019175">
              <a:defRPr kumimoji="1" sz="1600">
                <a:solidFill>
                  <a:schemeClr val="tx1"/>
                </a:solidFill>
                <a:latin typeface="Comic Sans MS" panose="030F0702030302020204" pitchFamily="66" charset="0"/>
              </a:defRPr>
            </a:lvl3pPr>
            <a:lvl4pPr marL="1600200" indent="-228600" defTabSz="1019175">
              <a:defRPr kumimoji="1" sz="1600">
                <a:solidFill>
                  <a:schemeClr val="tx1"/>
                </a:solidFill>
                <a:latin typeface="Comic Sans MS" panose="030F0702030302020204" pitchFamily="66" charset="0"/>
              </a:defRPr>
            </a:lvl4pPr>
            <a:lvl5pPr marL="2057400" indent="-228600" defTabSz="1019175">
              <a:defRPr kumimoji="1" sz="1600">
                <a:solidFill>
                  <a:schemeClr val="tx1"/>
                </a:solidFill>
                <a:latin typeface="Comic Sans MS" panose="030F0702030302020204" pitchFamily="66" charset="0"/>
              </a:defRPr>
            </a:lvl5pPr>
            <a:lvl6pPr marL="25146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50000"/>
              </a:spcBef>
            </a:pPr>
            <a:r>
              <a:rPr lang="en-US" altLang="zh-TW" sz="1400" b="1">
                <a:solidFill>
                  <a:schemeClr val="hlink"/>
                </a:solidFill>
                <a:ea typeface="新細明體" panose="02020500000000000000" pitchFamily="18" charset="-120"/>
              </a:rPr>
              <a:t>a variable index</a:t>
            </a:r>
          </a:p>
        </p:txBody>
      </p:sp>
      <p:sp>
        <p:nvSpPr>
          <p:cNvPr id="99335" name="Text Box 8">
            <a:extLst>
              <a:ext uri="{FF2B5EF4-FFF2-40B4-BE49-F238E27FC236}">
                <a16:creationId xmlns:a16="http://schemas.microsoft.com/office/drawing/2014/main" id="{442060B4-BA3C-4446-B641-F06F67B1917F}"/>
              </a:ext>
            </a:extLst>
          </p:cNvPr>
          <p:cNvSpPr txBox="1">
            <a:spLocks noChangeArrowheads="1"/>
          </p:cNvSpPr>
          <p:nvPr/>
        </p:nvSpPr>
        <p:spPr bwMode="auto">
          <a:xfrm>
            <a:off x="3538538" y="3400425"/>
            <a:ext cx="2735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lIns="0" tIns="0" rIns="0" bIns="0">
            <a:spAutoFit/>
          </a:bodyPr>
          <a:lstStyle>
            <a:lvl1pPr defTabSz="1019175">
              <a:defRPr kumimoji="1" sz="1600">
                <a:solidFill>
                  <a:schemeClr val="tx1"/>
                </a:solidFill>
                <a:latin typeface="Comic Sans MS" panose="030F0702030302020204" pitchFamily="66" charset="0"/>
              </a:defRPr>
            </a:lvl1pPr>
            <a:lvl2pPr marL="742950" indent="-285750" defTabSz="1019175">
              <a:defRPr kumimoji="1" sz="1600">
                <a:solidFill>
                  <a:schemeClr val="tx1"/>
                </a:solidFill>
                <a:latin typeface="Comic Sans MS" panose="030F0702030302020204" pitchFamily="66" charset="0"/>
              </a:defRPr>
            </a:lvl2pPr>
            <a:lvl3pPr marL="1143000" indent="-228600" defTabSz="1019175">
              <a:defRPr kumimoji="1" sz="1600">
                <a:solidFill>
                  <a:schemeClr val="tx1"/>
                </a:solidFill>
                <a:latin typeface="Comic Sans MS" panose="030F0702030302020204" pitchFamily="66" charset="0"/>
              </a:defRPr>
            </a:lvl3pPr>
            <a:lvl4pPr marL="1600200" indent="-228600" defTabSz="1019175">
              <a:defRPr kumimoji="1" sz="1600">
                <a:solidFill>
                  <a:schemeClr val="tx1"/>
                </a:solidFill>
                <a:latin typeface="Comic Sans MS" panose="030F0702030302020204" pitchFamily="66" charset="0"/>
              </a:defRPr>
            </a:lvl4pPr>
            <a:lvl5pPr marL="2057400" indent="-228600" defTabSz="1019175">
              <a:defRPr kumimoji="1" sz="1600">
                <a:solidFill>
                  <a:schemeClr val="tx1"/>
                </a:solidFill>
                <a:latin typeface="Comic Sans MS" panose="030F0702030302020204" pitchFamily="66" charset="0"/>
              </a:defRPr>
            </a:lvl5pPr>
            <a:lvl6pPr marL="25146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50000"/>
              </a:spcBef>
            </a:pPr>
            <a:r>
              <a:rPr lang="en-US" altLang="zh-TW" sz="1400" b="1">
                <a:solidFill>
                  <a:schemeClr val="hlink"/>
                </a:solidFill>
                <a:ea typeface="新細明體" panose="02020500000000000000" pitchFamily="18" charset="-120"/>
              </a:rPr>
              <a:t>a variable index (like a pointer)</a:t>
            </a:r>
          </a:p>
        </p:txBody>
      </p:sp>
      <p:sp>
        <p:nvSpPr>
          <p:cNvPr id="99336" name="Line 10">
            <a:extLst>
              <a:ext uri="{FF2B5EF4-FFF2-40B4-BE49-F238E27FC236}">
                <a16:creationId xmlns:a16="http://schemas.microsoft.com/office/drawing/2014/main" id="{B5BFE612-170E-4E7E-AFA9-56B2B7A2A288}"/>
              </a:ext>
            </a:extLst>
          </p:cNvPr>
          <p:cNvSpPr>
            <a:spLocks noChangeShapeType="1"/>
          </p:cNvSpPr>
          <p:nvPr/>
        </p:nvSpPr>
        <p:spPr bwMode="auto">
          <a:xfrm flipV="1">
            <a:off x="4171950" y="3219450"/>
            <a:ext cx="0" cy="187325"/>
          </a:xfrm>
          <a:prstGeom prst="line">
            <a:avLst/>
          </a:prstGeom>
          <a:noFill/>
          <a:ln w="19050">
            <a:solidFill>
              <a:schemeClr val="tx1"/>
            </a:solidFill>
            <a:round/>
            <a:headEnd/>
            <a:tailEnd type="triangl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99337" name="Line 11">
            <a:extLst>
              <a:ext uri="{FF2B5EF4-FFF2-40B4-BE49-F238E27FC236}">
                <a16:creationId xmlns:a16="http://schemas.microsoft.com/office/drawing/2014/main" id="{E880A5A4-DBB6-415D-8AC7-1961BA4B7CFE}"/>
              </a:ext>
            </a:extLst>
          </p:cNvPr>
          <p:cNvSpPr>
            <a:spLocks noChangeShapeType="1"/>
          </p:cNvSpPr>
          <p:nvPr/>
        </p:nvSpPr>
        <p:spPr bwMode="auto">
          <a:xfrm flipV="1">
            <a:off x="1768475" y="4587875"/>
            <a:ext cx="0" cy="187325"/>
          </a:xfrm>
          <a:prstGeom prst="line">
            <a:avLst/>
          </a:prstGeom>
          <a:noFill/>
          <a:ln w="19050">
            <a:solidFill>
              <a:schemeClr val="tx1"/>
            </a:solidFill>
            <a:round/>
            <a:headEnd/>
            <a:tailEnd type="triangl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投影片編號版面配置區 3">
            <a:extLst>
              <a:ext uri="{FF2B5EF4-FFF2-40B4-BE49-F238E27FC236}">
                <a16:creationId xmlns:a16="http://schemas.microsoft.com/office/drawing/2014/main" id="{2F6C0093-F95A-425A-BA86-A54D02390BB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7CEC6E49-3343-4BA5-84A8-DA149D20351F}" type="slidenum">
              <a:rPr lang="zh-TW" altLang="en-US" sz="800" smtClean="0"/>
              <a:pPr/>
              <a:t>43</a:t>
            </a:fld>
            <a:endParaRPr lang="en-US" altLang="zh-TW" sz="1400"/>
          </a:p>
        </p:txBody>
      </p:sp>
      <p:sp>
        <p:nvSpPr>
          <p:cNvPr id="101378" name="Rectangle 2">
            <a:extLst>
              <a:ext uri="{FF2B5EF4-FFF2-40B4-BE49-F238E27FC236}">
                <a16:creationId xmlns:a16="http://schemas.microsoft.com/office/drawing/2014/main" id="{D811256F-C495-4FB3-97E2-49A90AF6B67A}"/>
              </a:ext>
            </a:extLst>
          </p:cNvPr>
          <p:cNvSpPr>
            <a:spLocks noGrp="1" noChangeArrowheads="1"/>
          </p:cNvSpPr>
          <p:nvPr>
            <p:ph type="title"/>
          </p:nvPr>
        </p:nvSpPr>
        <p:spPr/>
        <p:txBody>
          <a:bodyPr/>
          <a:lstStyle/>
          <a:p>
            <a:r>
              <a:rPr lang="en-US" altLang="zh-TW">
                <a:ea typeface="新細明體" panose="02020500000000000000" pitchFamily="18" charset="-120"/>
              </a:rPr>
              <a:t>TOY Implementation of Reverse</a:t>
            </a:r>
          </a:p>
        </p:txBody>
      </p:sp>
      <p:sp>
        <p:nvSpPr>
          <p:cNvPr id="101379" name="Rectangle 3">
            <a:extLst>
              <a:ext uri="{FF2B5EF4-FFF2-40B4-BE49-F238E27FC236}">
                <a16:creationId xmlns:a16="http://schemas.microsoft.com/office/drawing/2014/main" id="{B94C033B-6B17-45F8-9D2B-7682A66C2896}"/>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TOY implementation of reverse.</a:t>
            </a:r>
          </a:p>
          <a:p>
            <a:pPr lvl="1"/>
            <a:r>
              <a:rPr lang="en-US" altLang="zh-TW">
                <a:ea typeface="新細明體" panose="02020500000000000000" pitchFamily="18" charset="-120"/>
              </a:rPr>
              <a:t>Read in a sequence of integers and store in memory </a:t>
            </a:r>
            <a:r>
              <a:rPr lang="en-US" altLang="zh-TW" sz="2000" b="1">
                <a:latin typeface="Courier New" panose="02070309020205020404" pitchFamily="49" charset="0"/>
                <a:ea typeface="新細明體" panose="02020500000000000000" pitchFamily="18" charset="-120"/>
              </a:rPr>
              <a:t>30</a:t>
            </a:r>
            <a:r>
              <a:rPr lang="en-US" altLang="zh-TW" b="1">
                <a:ea typeface="新細明體" panose="02020500000000000000" pitchFamily="18" charset="-120"/>
              </a:rPr>
              <a:t>, </a:t>
            </a:r>
            <a:r>
              <a:rPr lang="en-US" altLang="zh-TW" sz="2000" b="1">
                <a:latin typeface="Courier New" panose="02070309020205020404" pitchFamily="49" charset="0"/>
                <a:ea typeface="新細明體" panose="02020500000000000000" pitchFamily="18" charset="-120"/>
              </a:rPr>
              <a:t>31</a:t>
            </a:r>
            <a:r>
              <a:rPr lang="en-US" altLang="zh-TW" b="1">
                <a:ea typeface="新細明體" panose="02020500000000000000" pitchFamily="18" charset="-120"/>
              </a:rPr>
              <a:t>, </a:t>
            </a:r>
            <a:r>
              <a:rPr lang="en-US" altLang="zh-TW" sz="2000" b="1">
                <a:latin typeface="Courier New" panose="02070309020205020404" pitchFamily="49" charset="0"/>
                <a:ea typeface="新細明體" panose="02020500000000000000" pitchFamily="18" charset="-120"/>
              </a:rPr>
              <a:t>32</a:t>
            </a:r>
            <a:r>
              <a:rPr lang="en-US" altLang="zh-TW" b="1">
                <a:ea typeface="新細明體" panose="02020500000000000000" pitchFamily="18" charset="-120"/>
              </a:rPr>
              <a:t>, …</a:t>
            </a:r>
          </a:p>
          <a:p>
            <a:pPr lvl="1"/>
            <a:r>
              <a:rPr lang="en-US" altLang="zh-TW">
                <a:ea typeface="新細明體" panose="02020500000000000000" pitchFamily="18" charset="-120"/>
              </a:rPr>
              <a:t>Stop reading if </a:t>
            </a:r>
            <a:r>
              <a:rPr lang="en-US" altLang="zh-TW" sz="2000" b="1">
                <a:latin typeface="Courier New" panose="02070309020205020404" pitchFamily="49" charset="0"/>
                <a:ea typeface="新細明體" panose="02020500000000000000" pitchFamily="18" charset="-120"/>
              </a:rPr>
              <a:t>0000</a:t>
            </a:r>
            <a:r>
              <a:rPr lang="en-US" altLang="zh-TW">
                <a:ea typeface="新細明體" panose="02020500000000000000" pitchFamily="18" charset="-120"/>
              </a:rPr>
              <a:t>. </a:t>
            </a:r>
          </a:p>
          <a:p>
            <a:pPr lvl="1"/>
            <a:r>
              <a:rPr lang="en-US" altLang="zh-TW">
                <a:ea typeface="新細明體" panose="02020500000000000000" pitchFamily="18" charset="-120"/>
              </a:rPr>
              <a:t>Print sequence in reverse order.</a:t>
            </a:r>
          </a:p>
        </p:txBody>
      </p:sp>
      <p:sp>
        <p:nvSpPr>
          <p:cNvPr id="101380" name="AutoShape 4">
            <a:extLst>
              <a:ext uri="{FF2B5EF4-FFF2-40B4-BE49-F238E27FC236}">
                <a16:creationId xmlns:a16="http://schemas.microsoft.com/office/drawing/2014/main" id="{07385FE5-F7D4-4E7E-84C7-EBEDECFD55F4}"/>
              </a:ext>
            </a:extLst>
          </p:cNvPr>
          <p:cNvSpPr>
            <a:spLocks noChangeArrowheads="1"/>
          </p:cNvSpPr>
          <p:nvPr/>
        </p:nvSpPr>
        <p:spPr bwMode="auto">
          <a:xfrm rot="10800000" flipH="1">
            <a:off x="457200" y="1397000"/>
            <a:ext cx="155575" cy="127000"/>
          </a:xfrm>
          <a:prstGeom prst="rightArrow">
            <a:avLst>
              <a:gd name="adj1" fmla="val 50222"/>
              <a:gd name="adj2" fmla="val 44202"/>
            </a:avLst>
          </a:prstGeom>
          <a:solidFill>
            <a:srgbClr val="006600"/>
          </a:solidFill>
          <a:ln w="1587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投影片編號版面配置區 3">
            <a:extLst>
              <a:ext uri="{FF2B5EF4-FFF2-40B4-BE49-F238E27FC236}">
                <a16:creationId xmlns:a16="http://schemas.microsoft.com/office/drawing/2014/main" id="{07DD3349-ED53-4503-A02B-4CA7450EE65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571C0729-17E7-4C33-B108-BD0411DD5D48}" type="slidenum">
              <a:rPr lang="zh-TW" altLang="en-US" sz="800" smtClean="0"/>
              <a:pPr/>
              <a:t>44</a:t>
            </a:fld>
            <a:endParaRPr lang="en-US" altLang="zh-TW" sz="1400"/>
          </a:p>
        </p:txBody>
      </p:sp>
      <p:sp>
        <p:nvSpPr>
          <p:cNvPr id="103426" name="Rectangle 2">
            <a:extLst>
              <a:ext uri="{FF2B5EF4-FFF2-40B4-BE49-F238E27FC236}">
                <a16:creationId xmlns:a16="http://schemas.microsoft.com/office/drawing/2014/main" id="{639101A2-82CF-437B-96A9-E73BEAF6B460}"/>
              </a:ext>
            </a:extLst>
          </p:cNvPr>
          <p:cNvSpPr>
            <a:spLocks noGrp="1" noChangeArrowheads="1"/>
          </p:cNvSpPr>
          <p:nvPr>
            <p:ph type="title"/>
          </p:nvPr>
        </p:nvSpPr>
        <p:spPr/>
        <p:txBody>
          <a:bodyPr/>
          <a:lstStyle/>
          <a:p>
            <a:r>
              <a:rPr lang="en-US" altLang="zh-TW">
                <a:ea typeface="新細明體" panose="02020500000000000000" pitchFamily="18" charset="-120"/>
              </a:rPr>
              <a:t>TOY Implementation of Reverse</a:t>
            </a:r>
          </a:p>
        </p:txBody>
      </p:sp>
      <p:sp>
        <p:nvSpPr>
          <p:cNvPr id="103427" name="Rectangle 3">
            <a:extLst>
              <a:ext uri="{FF2B5EF4-FFF2-40B4-BE49-F238E27FC236}">
                <a16:creationId xmlns:a16="http://schemas.microsoft.com/office/drawing/2014/main" id="{CD9899F0-4E23-4D04-883B-AF5607F124DC}"/>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TOY implementation of reverse.</a:t>
            </a:r>
          </a:p>
          <a:p>
            <a:pPr lvl="1"/>
            <a:r>
              <a:rPr lang="en-US" altLang="zh-TW">
                <a:ea typeface="新細明體" panose="02020500000000000000" pitchFamily="18" charset="-120"/>
              </a:rPr>
              <a:t>Read in a sequence of integers and store in memory </a:t>
            </a:r>
            <a:r>
              <a:rPr lang="en-US" altLang="zh-TW" sz="2000" b="1">
                <a:latin typeface="Courier New" panose="02070309020205020404" pitchFamily="49" charset="0"/>
                <a:ea typeface="新細明體" panose="02020500000000000000" pitchFamily="18" charset="-120"/>
              </a:rPr>
              <a:t>30</a:t>
            </a:r>
            <a:r>
              <a:rPr lang="en-US" altLang="zh-TW" b="1">
                <a:ea typeface="新細明體" panose="02020500000000000000" pitchFamily="18" charset="-120"/>
              </a:rPr>
              <a:t>, </a:t>
            </a:r>
            <a:r>
              <a:rPr lang="en-US" altLang="zh-TW" sz="2000" b="1">
                <a:latin typeface="Courier New" panose="02070309020205020404" pitchFamily="49" charset="0"/>
                <a:ea typeface="新細明體" panose="02020500000000000000" pitchFamily="18" charset="-120"/>
              </a:rPr>
              <a:t>31</a:t>
            </a:r>
            <a:r>
              <a:rPr lang="en-US" altLang="zh-TW" b="1">
                <a:ea typeface="新細明體" panose="02020500000000000000" pitchFamily="18" charset="-120"/>
              </a:rPr>
              <a:t>, </a:t>
            </a:r>
            <a:r>
              <a:rPr lang="en-US" altLang="zh-TW" sz="2000" b="1">
                <a:latin typeface="Courier New" panose="02070309020205020404" pitchFamily="49" charset="0"/>
                <a:ea typeface="新細明體" panose="02020500000000000000" pitchFamily="18" charset="-120"/>
              </a:rPr>
              <a:t>32</a:t>
            </a:r>
            <a:r>
              <a:rPr lang="en-US" altLang="zh-TW" b="1">
                <a:ea typeface="新細明體" panose="02020500000000000000" pitchFamily="18" charset="-120"/>
              </a:rPr>
              <a:t>, …</a:t>
            </a:r>
          </a:p>
          <a:p>
            <a:pPr lvl="1"/>
            <a:r>
              <a:rPr lang="en-US" altLang="zh-TW">
                <a:ea typeface="新細明體" panose="02020500000000000000" pitchFamily="18" charset="-120"/>
              </a:rPr>
              <a:t>Stop reading if </a:t>
            </a:r>
            <a:r>
              <a:rPr lang="en-US" altLang="zh-TW" sz="2000" b="1">
                <a:latin typeface="Courier New" panose="02070309020205020404" pitchFamily="49" charset="0"/>
                <a:ea typeface="新細明體" panose="02020500000000000000" pitchFamily="18" charset="-120"/>
              </a:rPr>
              <a:t>0000</a:t>
            </a:r>
            <a:r>
              <a:rPr lang="en-US" altLang="zh-TW">
                <a:ea typeface="新細明體" panose="02020500000000000000" pitchFamily="18" charset="-120"/>
              </a:rPr>
              <a:t>. </a:t>
            </a:r>
          </a:p>
          <a:p>
            <a:pPr lvl="1"/>
            <a:r>
              <a:rPr lang="en-US" altLang="zh-TW">
                <a:ea typeface="新細明體" panose="02020500000000000000" pitchFamily="18" charset="-120"/>
              </a:rPr>
              <a:t>Print sequence in reverse order.</a:t>
            </a:r>
          </a:p>
        </p:txBody>
      </p:sp>
      <p:sp>
        <p:nvSpPr>
          <p:cNvPr id="103428" name="AutoShape 4">
            <a:extLst>
              <a:ext uri="{FF2B5EF4-FFF2-40B4-BE49-F238E27FC236}">
                <a16:creationId xmlns:a16="http://schemas.microsoft.com/office/drawing/2014/main" id="{E0D545DA-FA8D-4510-9974-8DABC0E5E159}"/>
              </a:ext>
            </a:extLst>
          </p:cNvPr>
          <p:cNvSpPr>
            <a:spLocks noChangeArrowheads="1"/>
          </p:cNvSpPr>
          <p:nvPr/>
        </p:nvSpPr>
        <p:spPr bwMode="auto">
          <a:xfrm rot="10800000" flipH="1">
            <a:off x="457200" y="1397000"/>
            <a:ext cx="155575" cy="127000"/>
          </a:xfrm>
          <a:prstGeom prst="rightArrow">
            <a:avLst>
              <a:gd name="adj1" fmla="val 50222"/>
              <a:gd name="adj2" fmla="val 44202"/>
            </a:avLst>
          </a:prstGeom>
          <a:solidFill>
            <a:srgbClr val="006600"/>
          </a:solidFill>
          <a:ln w="1587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103429" name="Rectangle 5">
            <a:extLst>
              <a:ext uri="{FF2B5EF4-FFF2-40B4-BE49-F238E27FC236}">
                <a16:creationId xmlns:a16="http://schemas.microsoft.com/office/drawing/2014/main" id="{C398D192-920C-4493-9B5C-F1C8126DDF71}"/>
              </a:ext>
            </a:extLst>
          </p:cNvPr>
          <p:cNvSpPr>
            <a:spLocks noChangeArrowheads="1"/>
          </p:cNvSpPr>
          <p:nvPr/>
        </p:nvSpPr>
        <p:spPr bwMode="auto">
          <a:xfrm>
            <a:off x="717550" y="2724150"/>
            <a:ext cx="7988300" cy="3298825"/>
          </a:xfrm>
          <a:prstGeom prst="rect">
            <a:avLst/>
          </a:prstGeom>
          <a:solidFill>
            <a:schemeClr val="tx2"/>
          </a:solidFill>
          <a:ln>
            <a:noFill/>
          </a:ln>
          <a:extLst>
            <a:ext uri="{91240B29-F687-4F45-9708-019B960494DF}">
              <a14:hiddenLine xmlns:a14="http://schemas.microsoft.com/office/drawing/2010/main" w="15875">
                <a:solidFill>
                  <a:srgbClr val="000000"/>
                </a:solidFill>
                <a:miter lim="800000"/>
                <a:headEnd/>
                <a:tailEnd/>
              </a14:hiddenLine>
            </a:ext>
          </a:extLst>
        </p:spPr>
        <p:txBody>
          <a:bodyPr lIns="182880" tIns="182880" rIns="182880" bIns="182880">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b="1">
                <a:latin typeface="Courier New" panose="02070309020205020404" pitchFamily="49" charset="0"/>
                <a:ea typeface="新細明體" panose="02020500000000000000" pitchFamily="18" charset="-120"/>
              </a:rPr>
              <a:t>10: 7101</a:t>
            </a:r>
            <a:r>
              <a:rPr lang="en-US" altLang="zh-TW" b="1">
                <a:solidFill>
                  <a:srgbClr val="003399"/>
                </a:solidFill>
                <a:latin typeface="Courier New" panose="02070309020205020404" pitchFamily="49" charset="0"/>
                <a:ea typeface="新細明體" panose="02020500000000000000" pitchFamily="18" charset="-120"/>
              </a:rPr>
              <a:t>  R1 </a:t>
            </a:r>
            <a:r>
              <a:rPr lang="en-US" altLang="zh-TW" b="1">
                <a:solidFill>
                  <a:srgbClr val="003399"/>
                </a:solidFill>
                <a:latin typeface="Courier New" panose="02070309020205020404" pitchFamily="49" charset="0"/>
                <a:ea typeface="新細明體" panose="02020500000000000000" pitchFamily="18" charset="-120"/>
                <a:sym typeface="Symbol" panose="05050102010706020507" pitchFamily="18" charset="2"/>
              </a:rPr>
              <a:t></a:t>
            </a:r>
            <a:r>
              <a:rPr lang="en-US" altLang="zh-TW" b="1">
                <a:solidFill>
                  <a:srgbClr val="003399"/>
                </a:solidFill>
                <a:latin typeface="Courier New" panose="02070309020205020404" pitchFamily="49" charset="0"/>
                <a:ea typeface="新細明體" panose="02020500000000000000" pitchFamily="18" charset="-120"/>
              </a:rPr>
              <a:t> 0001		   	</a:t>
            </a:r>
            <a:r>
              <a:rPr lang="en-US" altLang="zh-TW" b="1">
                <a:solidFill>
                  <a:srgbClr val="006600"/>
                </a:solidFill>
                <a:latin typeface="Courier New" panose="02070309020205020404" pitchFamily="49" charset="0"/>
                <a:ea typeface="新細明體" panose="02020500000000000000" pitchFamily="18" charset="-120"/>
              </a:rPr>
              <a:t>constant 1</a:t>
            </a:r>
          </a:p>
          <a:p>
            <a:r>
              <a:rPr lang="en-US" altLang="zh-TW" b="1">
                <a:latin typeface="Courier New" panose="02070309020205020404" pitchFamily="49" charset="0"/>
                <a:ea typeface="新細明體" panose="02020500000000000000" pitchFamily="18" charset="-120"/>
              </a:rPr>
              <a:t>11: 7A30</a:t>
            </a:r>
            <a:r>
              <a:rPr lang="en-US" altLang="zh-TW" b="1">
                <a:solidFill>
                  <a:srgbClr val="003399"/>
                </a:solidFill>
                <a:latin typeface="Courier New" panose="02070309020205020404" pitchFamily="49" charset="0"/>
                <a:ea typeface="新細明體" panose="02020500000000000000" pitchFamily="18" charset="-120"/>
              </a:rPr>
              <a:t>  RA </a:t>
            </a:r>
            <a:r>
              <a:rPr lang="en-US" altLang="zh-TW" b="1">
                <a:solidFill>
                  <a:srgbClr val="003399"/>
                </a:solidFill>
                <a:latin typeface="Courier New" panose="02070309020205020404" pitchFamily="49" charset="0"/>
                <a:ea typeface="新細明體" panose="02020500000000000000" pitchFamily="18" charset="-120"/>
                <a:sym typeface="Symbol" panose="05050102010706020507" pitchFamily="18" charset="2"/>
              </a:rPr>
              <a:t></a:t>
            </a:r>
            <a:r>
              <a:rPr lang="en-US" altLang="zh-TW" b="1">
                <a:solidFill>
                  <a:srgbClr val="003399"/>
                </a:solidFill>
                <a:latin typeface="Courier New" panose="02070309020205020404" pitchFamily="49" charset="0"/>
                <a:ea typeface="新細明體" panose="02020500000000000000" pitchFamily="18" charset="-120"/>
              </a:rPr>
              <a:t> 0030		   	</a:t>
            </a:r>
            <a:r>
              <a:rPr lang="en-US" altLang="zh-TW" b="1">
                <a:solidFill>
                  <a:srgbClr val="006600"/>
                </a:solidFill>
                <a:latin typeface="Courier New" panose="02070309020205020404" pitchFamily="49" charset="0"/>
                <a:ea typeface="新細明體" panose="02020500000000000000" pitchFamily="18" charset="-120"/>
              </a:rPr>
              <a:t>a[]</a:t>
            </a:r>
          </a:p>
          <a:p>
            <a:r>
              <a:rPr lang="en-US" altLang="zh-TW" b="1">
                <a:latin typeface="Courier New" panose="02070309020205020404" pitchFamily="49" charset="0"/>
                <a:ea typeface="新細明體" panose="02020500000000000000" pitchFamily="18" charset="-120"/>
              </a:rPr>
              <a:t>12: 7B00</a:t>
            </a:r>
            <a:r>
              <a:rPr lang="en-US" altLang="zh-TW" b="1">
                <a:solidFill>
                  <a:srgbClr val="003399"/>
                </a:solidFill>
                <a:latin typeface="Courier New" panose="02070309020205020404" pitchFamily="49" charset="0"/>
                <a:ea typeface="新細明體" panose="02020500000000000000" pitchFamily="18" charset="-120"/>
              </a:rPr>
              <a:t>  RB </a:t>
            </a:r>
            <a:r>
              <a:rPr lang="en-US" altLang="zh-TW" b="1">
                <a:solidFill>
                  <a:srgbClr val="003399"/>
                </a:solidFill>
                <a:latin typeface="Courier New" panose="02070309020205020404" pitchFamily="49" charset="0"/>
                <a:ea typeface="新細明體" panose="02020500000000000000" pitchFamily="18" charset="-120"/>
                <a:sym typeface="Symbol" panose="05050102010706020507" pitchFamily="18" charset="2"/>
              </a:rPr>
              <a:t></a:t>
            </a:r>
            <a:r>
              <a:rPr lang="en-US" altLang="zh-TW" b="1">
                <a:solidFill>
                  <a:srgbClr val="003399"/>
                </a:solidFill>
                <a:latin typeface="Courier New" panose="02070309020205020404" pitchFamily="49" charset="0"/>
                <a:ea typeface="新細明體" panose="02020500000000000000" pitchFamily="18" charset="-120"/>
              </a:rPr>
              <a:t> 0000		   	</a:t>
            </a:r>
            <a:r>
              <a:rPr lang="en-US" altLang="zh-TW" b="1">
                <a:solidFill>
                  <a:srgbClr val="006600"/>
                </a:solidFill>
                <a:latin typeface="Courier New" panose="02070309020205020404" pitchFamily="49" charset="0"/>
                <a:ea typeface="新細明體" panose="02020500000000000000" pitchFamily="18" charset="-120"/>
              </a:rPr>
              <a:t>n</a:t>
            </a:r>
          </a:p>
          <a:p>
            <a:endParaRPr lang="en-US" altLang="zh-TW" b="1">
              <a:solidFill>
                <a:srgbClr val="003399"/>
              </a:solidFill>
              <a:latin typeface="Courier New" panose="02070309020205020404" pitchFamily="49" charset="0"/>
              <a:ea typeface="新細明體" panose="02020500000000000000" pitchFamily="18" charset="-120"/>
            </a:endParaRPr>
          </a:p>
          <a:p>
            <a:r>
              <a:rPr lang="en-US" altLang="zh-TW" b="1">
                <a:solidFill>
                  <a:srgbClr val="003399"/>
                </a:solidFill>
                <a:latin typeface="Courier New" panose="02070309020205020404" pitchFamily="49" charset="0"/>
                <a:ea typeface="新細明體" panose="02020500000000000000" pitchFamily="18" charset="-120"/>
              </a:rPr>
              <a:t>					</a:t>
            </a:r>
            <a:r>
              <a:rPr lang="en-US" altLang="zh-TW" b="1">
                <a:solidFill>
                  <a:srgbClr val="006600"/>
                </a:solidFill>
                <a:latin typeface="Courier New" panose="02070309020205020404" pitchFamily="49" charset="0"/>
                <a:ea typeface="新細明體" panose="02020500000000000000" pitchFamily="18" charset="-120"/>
              </a:rPr>
              <a:t>while(true) {</a:t>
            </a:r>
          </a:p>
          <a:p>
            <a:r>
              <a:rPr lang="en-US" altLang="zh-TW" b="1">
                <a:latin typeface="Courier New" panose="02070309020205020404" pitchFamily="49" charset="0"/>
                <a:ea typeface="新細明體" panose="02020500000000000000" pitchFamily="18" charset="-120"/>
              </a:rPr>
              <a:t>13:</a:t>
            </a:r>
            <a:r>
              <a:rPr lang="en-US" altLang="zh-TW" b="1">
                <a:solidFill>
                  <a:srgbClr val="003399"/>
                </a:solidFill>
                <a:latin typeface="Courier New" panose="02070309020205020404" pitchFamily="49" charset="0"/>
                <a:ea typeface="新細明體" panose="02020500000000000000" pitchFamily="18" charset="-120"/>
              </a:rPr>
              <a:t> </a:t>
            </a:r>
            <a:r>
              <a:rPr lang="en-US" altLang="zh-TW" b="1">
                <a:latin typeface="Courier New" panose="02070309020205020404" pitchFamily="49" charset="0"/>
                <a:ea typeface="新細明體" panose="02020500000000000000" pitchFamily="18" charset="-120"/>
              </a:rPr>
              <a:t>8CFF</a:t>
            </a:r>
            <a:r>
              <a:rPr lang="en-US" altLang="zh-TW" b="1">
                <a:solidFill>
                  <a:srgbClr val="003399"/>
                </a:solidFill>
                <a:latin typeface="Courier New" panose="02070309020205020404" pitchFamily="49" charset="0"/>
                <a:ea typeface="新細明體" panose="02020500000000000000" pitchFamily="18" charset="-120"/>
              </a:rPr>
              <a:t>  read RC			   </a:t>
            </a:r>
            <a:r>
              <a:rPr lang="en-US" altLang="zh-TW" b="1">
                <a:solidFill>
                  <a:srgbClr val="006600"/>
                </a:solidFill>
                <a:latin typeface="Courier New" panose="02070309020205020404" pitchFamily="49" charset="0"/>
                <a:ea typeface="新細明體" panose="02020500000000000000" pitchFamily="18" charset="-120"/>
              </a:rPr>
              <a:t>c = StdIn.readInt();</a:t>
            </a:r>
          </a:p>
          <a:p>
            <a:r>
              <a:rPr lang="en-US" altLang="zh-TW" b="1">
                <a:latin typeface="Courier New" panose="02070309020205020404" pitchFamily="49" charset="0"/>
                <a:ea typeface="新細明體" panose="02020500000000000000" pitchFamily="18" charset="-120"/>
              </a:rPr>
              <a:t>14: CC19</a:t>
            </a:r>
            <a:r>
              <a:rPr lang="en-US" altLang="zh-TW" b="1">
                <a:solidFill>
                  <a:srgbClr val="003399"/>
                </a:solidFill>
                <a:latin typeface="Courier New" panose="02070309020205020404" pitchFamily="49" charset="0"/>
                <a:ea typeface="新細明體" panose="02020500000000000000" pitchFamily="18" charset="-120"/>
              </a:rPr>
              <a:t>  if (RC == 0) goto 19	   </a:t>
            </a:r>
            <a:r>
              <a:rPr lang="en-US" altLang="zh-TW" b="1">
                <a:solidFill>
                  <a:srgbClr val="006600"/>
                </a:solidFill>
                <a:latin typeface="Courier New" panose="02070309020205020404" pitchFamily="49" charset="0"/>
                <a:ea typeface="新細明體" panose="02020500000000000000" pitchFamily="18" charset="-120"/>
              </a:rPr>
              <a:t>if (c == 0) break;</a:t>
            </a:r>
          </a:p>
          <a:p>
            <a:r>
              <a:rPr lang="en-US" altLang="zh-TW" b="1">
                <a:latin typeface="Courier New" panose="02070309020205020404" pitchFamily="49" charset="0"/>
                <a:ea typeface="新細明體" panose="02020500000000000000" pitchFamily="18" charset="-120"/>
              </a:rPr>
              <a:t>15: 16AB</a:t>
            </a:r>
            <a:r>
              <a:rPr lang="en-US" altLang="zh-TW" b="1">
                <a:solidFill>
                  <a:srgbClr val="003399"/>
                </a:solidFill>
                <a:latin typeface="Courier New" panose="02070309020205020404" pitchFamily="49" charset="0"/>
                <a:ea typeface="新細明體" panose="02020500000000000000" pitchFamily="18" charset="-120"/>
              </a:rPr>
              <a:t>  R6 </a:t>
            </a:r>
            <a:r>
              <a:rPr lang="en-US" altLang="zh-TW" b="1">
                <a:solidFill>
                  <a:srgbClr val="003399"/>
                </a:solidFill>
                <a:latin typeface="Courier New" panose="02070309020205020404" pitchFamily="49" charset="0"/>
                <a:ea typeface="新細明體" panose="02020500000000000000" pitchFamily="18" charset="-120"/>
                <a:sym typeface="Symbol" panose="05050102010706020507" pitchFamily="18" charset="2"/>
              </a:rPr>
              <a:t></a:t>
            </a:r>
            <a:r>
              <a:rPr lang="en-US" altLang="zh-TW" b="1">
                <a:solidFill>
                  <a:srgbClr val="003399"/>
                </a:solidFill>
                <a:latin typeface="Courier New" panose="02070309020205020404" pitchFamily="49" charset="0"/>
                <a:ea typeface="新細明體" panose="02020500000000000000" pitchFamily="18" charset="-120"/>
              </a:rPr>
              <a:t> RA + RB		   </a:t>
            </a:r>
            <a:r>
              <a:rPr lang="en-US" altLang="zh-TW" b="1">
                <a:solidFill>
                  <a:srgbClr val="006600"/>
                </a:solidFill>
                <a:latin typeface="Courier New" panose="02070309020205020404" pitchFamily="49" charset="0"/>
                <a:ea typeface="新細明體" panose="02020500000000000000" pitchFamily="18" charset="-120"/>
              </a:rPr>
              <a:t>address of a[n]</a:t>
            </a:r>
          </a:p>
          <a:p>
            <a:r>
              <a:rPr lang="en-US" altLang="zh-TW" b="1">
                <a:solidFill>
                  <a:schemeClr val="accent1"/>
                </a:solidFill>
                <a:latin typeface="Courier New" panose="02070309020205020404" pitchFamily="49" charset="0"/>
                <a:ea typeface="新細明體" panose="02020500000000000000" pitchFamily="18" charset="-120"/>
              </a:rPr>
              <a:t>16: BC06  mem[R6] </a:t>
            </a:r>
            <a:r>
              <a:rPr lang="en-US" altLang="zh-TW" b="1">
                <a:solidFill>
                  <a:schemeClr val="accent1"/>
                </a:solidFill>
                <a:latin typeface="Courier New" panose="02070309020205020404" pitchFamily="49" charset="0"/>
                <a:ea typeface="新細明體" panose="02020500000000000000" pitchFamily="18" charset="-120"/>
                <a:sym typeface="Symbol" panose="05050102010706020507" pitchFamily="18" charset="2"/>
              </a:rPr>
              <a:t></a:t>
            </a:r>
            <a:r>
              <a:rPr lang="en-US" altLang="zh-TW" b="1">
                <a:solidFill>
                  <a:schemeClr val="accent1"/>
                </a:solidFill>
                <a:latin typeface="Courier New" panose="02070309020205020404" pitchFamily="49" charset="0"/>
                <a:ea typeface="新細明體" panose="02020500000000000000" pitchFamily="18" charset="-120"/>
              </a:rPr>
              <a:t> RC		   </a:t>
            </a:r>
            <a:r>
              <a:rPr lang="en-US" altLang="zh-TW" b="1">
                <a:solidFill>
                  <a:srgbClr val="006600"/>
                </a:solidFill>
                <a:latin typeface="Courier New" panose="02070309020205020404" pitchFamily="49" charset="0"/>
                <a:ea typeface="新細明體" panose="02020500000000000000" pitchFamily="18" charset="-120"/>
              </a:rPr>
              <a:t>a[n] = c;</a:t>
            </a:r>
          </a:p>
          <a:p>
            <a:r>
              <a:rPr lang="en-US" altLang="zh-TW" b="1">
                <a:latin typeface="Courier New" panose="02070309020205020404" pitchFamily="49" charset="0"/>
                <a:ea typeface="新細明體" panose="02020500000000000000" pitchFamily="18" charset="-120"/>
              </a:rPr>
              <a:t>17: 1BB1</a:t>
            </a:r>
            <a:r>
              <a:rPr lang="en-US" altLang="zh-TW" b="1">
                <a:solidFill>
                  <a:srgbClr val="003399"/>
                </a:solidFill>
                <a:latin typeface="Courier New" panose="02070309020205020404" pitchFamily="49" charset="0"/>
                <a:ea typeface="新細明體" panose="02020500000000000000" pitchFamily="18" charset="-120"/>
              </a:rPr>
              <a:t>  RB </a:t>
            </a:r>
            <a:r>
              <a:rPr lang="en-US" altLang="zh-TW" b="1">
                <a:solidFill>
                  <a:srgbClr val="003399"/>
                </a:solidFill>
                <a:latin typeface="Courier New" panose="02070309020205020404" pitchFamily="49" charset="0"/>
                <a:ea typeface="新細明體" panose="02020500000000000000" pitchFamily="18" charset="-120"/>
                <a:sym typeface="Symbol" panose="05050102010706020507" pitchFamily="18" charset="2"/>
              </a:rPr>
              <a:t></a:t>
            </a:r>
            <a:r>
              <a:rPr lang="en-US" altLang="zh-TW" b="1">
                <a:solidFill>
                  <a:srgbClr val="003399"/>
                </a:solidFill>
                <a:latin typeface="Courier New" panose="02070309020205020404" pitchFamily="49" charset="0"/>
                <a:ea typeface="新細明體" panose="02020500000000000000" pitchFamily="18" charset="-120"/>
              </a:rPr>
              <a:t> RB + R1 		   </a:t>
            </a:r>
            <a:r>
              <a:rPr lang="en-US" altLang="zh-TW" b="1">
                <a:solidFill>
                  <a:srgbClr val="006600"/>
                </a:solidFill>
                <a:latin typeface="Courier New" panose="02070309020205020404" pitchFamily="49" charset="0"/>
                <a:ea typeface="新細明體" panose="02020500000000000000" pitchFamily="18" charset="-120"/>
              </a:rPr>
              <a:t>n++;</a:t>
            </a:r>
          </a:p>
          <a:p>
            <a:r>
              <a:rPr lang="en-US" altLang="zh-TW" b="1">
                <a:latin typeface="Courier New" panose="02070309020205020404" pitchFamily="49" charset="0"/>
                <a:ea typeface="新細明體" panose="02020500000000000000" pitchFamily="18" charset="-120"/>
              </a:rPr>
              <a:t>18: C013</a:t>
            </a:r>
            <a:r>
              <a:rPr lang="en-US" altLang="zh-TW" b="1">
                <a:solidFill>
                  <a:srgbClr val="003399"/>
                </a:solidFill>
                <a:latin typeface="Courier New" panose="02070309020205020404" pitchFamily="49" charset="0"/>
                <a:ea typeface="新細明體" panose="02020500000000000000" pitchFamily="18" charset="-120"/>
              </a:rPr>
              <a:t>  goto 13			</a:t>
            </a:r>
            <a:r>
              <a:rPr lang="en-US" altLang="zh-TW" b="1">
                <a:solidFill>
                  <a:srgbClr val="006600"/>
                </a:solidFill>
                <a:latin typeface="Courier New" panose="02070309020205020404" pitchFamily="49" charset="0"/>
                <a:ea typeface="新細明體" panose="02020500000000000000" pitchFamily="18" charset="-120"/>
              </a:rPr>
              <a:t>}</a:t>
            </a:r>
          </a:p>
          <a:p>
            <a:endParaRPr lang="zh-TW" altLang="en-US" b="1">
              <a:solidFill>
                <a:srgbClr val="006600"/>
              </a:solidFill>
              <a:latin typeface="Courier New" panose="02070309020205020404" pitchFamily="49" charset="0"/>
              <a:ea typeface="新細明體" panose="02020500000000000000" pitchFamily="18" charset="-120"/>
            </a:endParaRPr>
          </a:p>
        </p:txBody>
      </p:sp>
      <p:sp>
        <p:nvSpPr>
          <p:cNvPr id="103430" name="Text Box 6">
            <a:extLst>
              <a:ext uri="{FF2B5EF4-FFF2-40B4-BE49-F238E27FC236}">
                <a16:creationId xmlns:a16="http://schemas.microsoft.com/office/drawing/2014/main" id="{F664DE84-A0BF-4C33-959E-F0FF1D6252F5}"/>
              </a:ext>
            </a:extLst>
          </p:cNvPr>
          <p:cNvSpPr txBox="1">
            <a:spLocks noChangeArrowheads="1"/>
          </p:cNvSpPr>
          <p:nvPr/>
        </p:nvSpPr>
        <p:spPr bwMode="auto">
          <a:xfrm>
            <a:off x="3492500" y="5702300"/>
            <a:ext cx="2743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0" tIns="0" rIns="0" bIns="0">
            <a:spAutoFit/>
          </a:bodyPr>
          <a:lstStyle>
            <a:lvl1pPr defTabSz="1019175">
              <a:defRPr kumimoji="1" sz="1600">
                <a:solidFill>
                  <a:schemeClr val="tx1"/>
                </a:solidFill>
                <a:latin typeface="Comic Sans MS" panose="030F0702030302020204" pitchFamily="66" charset="0"/>
              </a:defRPr>
            </a:lvl1pPr>
            <a:lvl2pPr marL="742950" indent="-285750" defTabSz="1019175">
              <a:defRPr kumimoji="1" sz="1600">
                <a:solidFill>
                  <a:schemeClr val="tx1"/>
                </a:solidFill>
                <a:latin typeface="Comic Sans MS" panose="030F0702030302020204" pitchFamily="66" charset="0"/>
              </a:defRPr>
            </a:lvl2pPr>
            <a:lvl3pPr marL="1143000" indent="-228600" defTabSz="1019175">
              <a:defRPr kumimoji="1" sz="1600">
                <a:solidFill>
                  <a:schemeClr val="tx1"/>
                </a:solidFill>
                <a:latin typeface="Comic Sans MS" panose="030F0702030302020204" pitchFamily="66" charset="0"/>
              </a:defRPr>
            </a:lvl3pPr>
            <a:lvl4pPr marL="1600200" indent="-228600" defTabSz="1019175">
              <a:defRPr kumimoji="1" sz="1600">
                <a:solidFill>
                  <a:schemeClr val="tx1"/>
                </a:solidFill>
                <a:latin typeface="Comic Sans MS" panose="030F0702030302020204" pitchFamily="66" charset="0"/>
              </a:defRPr>
            </a:lvl4pPr>
            <a:lvl5pPr marL="2057400" indent="-228600" defTabSz="1019175">
              <a:defRPr kumimoji="1" sz="1600">
                <a:solidFill>
                  <a:schemeClr val="tx1"/>
                </a:solidFill>
                <a:latin typeface="Comic Sans MS" panose="030F0702030302020204" pitchFamily="66" charset="0"/>
              </a:defRPr>
            </a:lvl5pPr>
            <a:lvl6pPr marL="25146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50000"/>
              </a:spcBef>
            </a:pPr>
            <a:r>
              <a:rPr lang="en-US" altLang="zh-TW">
                <a:ea typeface="新細明體" panose="02020500000000000000" pitchFamily="18" charset="-120"/>
              </a:rPr>
              <a:t>read in the data</a:t>
            </a:r>
          </a:p>
        </p:txBody>
      </p:sp>
      <p:sp>
        <p:nvSpPr>
          <p:cNvPr id="103431" name="Freeform 7">
            <a:extLst>
              <a:ext uri="{FF2B5EF4-FFF2-40B4-BE49-F238E27FC236}">
                <a16:creationId xmlns:a16="http://schemas.microsoft.com/office/drawing/2014/main" id="{855DBC8B-4CC5-437F-AFB4-E779F97B58E7}"/>
              </a:ext>
            </a:extLst>
          </p:cNvPr>
          <p:cNvSpPr>
            <a:spLocks/>
          </p:cNvSpPr>
          <p:nvPr/>
        </p:nvSpPr>
        <p:spPr bwMode="auto">
          <a:xfrm>
            <a:off x="349250" y="4241800"/>
            <a:ext cx="501650" cy="1239838"/>
          </a:xfrm>
          <a:custGeom>
            <a:avLst/>
            <a:gdLst>
              <a:gd name="T0" fmla="*/ 2147483646 w 316"/>
              <a:gd name="T1" fmla="*/ 2147483646 h 781"/>
              <a:gd name="T2" fmla="*/ 2147483646 w 316"/>
              <a:gd name="T3" fmla="*/ 2147483646 h 781"/>
              <a:gd name="T4" fmla="*/ 2147483646 w 316"/>
              <a:gd name="T5" fmla="*/ 2147483646 h 781"/>
              <a:gd name="T6" fmla="*/ 2147483646 w 316"/>
              <a:gd name="T7" fmla="*/ 2147483646 h 781"/>
              <a:gd name="T8" fmla="*/ 2147483646 w 316"/>
              <a:gd name="T9" fmla="*/ 0 h 781"/>
              <a:gd name="T10" fmla="*/ 0 60000 65536"/>
              <a:gd name="T11" fmla="*/ 0 60000 65536"/>
              <a:gd name="T12" fmla="*/ 0 60000 65536"/>
              <a:gd name="T13" fmla="*/ 0 60000 65536"/>
              <a:gd name="T14" fmla="*/ 0 60000 65536"/>
              <a:gd name="T15" fmla="*/ 0 w 316"/>
              <a:gd name="T16" fmla="*/ 0 h 781"/>
              <a:gd name="T17" fmla="*/ 316 w 316"/>
              <a:gd name="T18" fmla="*/ 781 h 781"/>
            </a:gdLst>
            <a:ahLst/>
            <a:cxnLst>
              <a:cxn ang="T10">
                <a:pos x="T0" y="T1"/>
              </a:cxn>
              <a:cxn ang="T11">
                <a:pos x="T2" y="T3"/>
              </a:cxn>
              <a:cxn ang="T12">
                <a:pos x="T4" y="T5"/>
              </a:cxn>
              <a:cxn ang="T13">
                <a:pos x="T6" y="T7"/>
              </a:cxn>
              <a:cxn ang="T14">
                <a:pos x="T8" y="T9"/>
              </a:cxn>
            </a:cxnLst>
            <a:rect l="T15" t="T16" r="T17" b="T18"/>
            <a:pathLst>
              <a:path w="316" h="781">
                <a:moveTo>
                  <a:pt x="274" y="781"/>
                </a:moveTo>
                <a:cubicBezTo>
                  <a:pt x="240" y="755"/>
                  <a:pt x="113" y="689"/>
                  <a:pt x="68" y="624"/>
                </a:cubicBezTo>
                <a:cubicBezTo>
                  <a:pt x="23" y="559"/>
                  <a:pt x="7" y="469"/>
                  <a:pt x="4" y="392"/>
                </a:cubicBezTo>
                <a:cubicBezTo>
                  <a:pt x="1" y="315"/>
                  <a:pt x="0" y="225"/>
                  <a:pt x="52" y="160"/>
                </a:cubicBezTo>
                <a:cubicBezTo>
                  <a:pt x="104" y="95"/>
                  <a:pt x="261" y="33"/>
                  <a:pt x="316" y="0"/>
                </a:cubicBezTo>
              </a:path>
            </a:pathLst>
          </a:custGeom>
          <a:noFill/>
          <a:ln w="19050">
            <a:solidFill>
              <a:schemeClr val="hlink"/>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zh-TW" altLang="en-US"/>
          </a:p>
        </p:txBody>
      </p:sp>
      <p:sp>
        <p:nvSpPr>
          <p:cNvPr id="103432" name="Oval 8">
            <a:extLst>
              <a:ext uri="{FF2B5EF4-FFF2-40B4-BE49-F238E27FC236}">
                <a16:creationId xmlns:a16="http://schemas.microsoft.com/office/drawing/2014/main" id="{862F42AF-60BF-475F-BCE8-82DDC9A3E35C}"/>
              </a:ext>
            </a:extLst>
          </p:cNvPr>
          <p:cNvSpPr>
            <a:spLocks noChangeArrowheads="1"/>
          </p:cNvSpPr>
          <p:nvPr/>
        </p:nvSpPr>
        <p:spPr bwMode="auto">
          <a:xfrm>
            <a:off x="850900" y="5318125"/>
            <a:ext cx="412750" cy="285750"/>
          </a:xfrm>
          <a:prstGeom prst="ellipse">
            <a:avLst/>
          </a:prstGeom>
          <a:solidFill>
            <a:srgbClr val="003399">
              <a:alpha val="50195"/>
            </a:srgbClr>
          </a:solidFill>
          <a:ln w="15875">
            <a:solidFill>
              <a:schemeClr val="tx1"/>
            </a:solidFill>
            <a:round/>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投影片編號版面配置區 3">
            <a:extLst>
              <a:ext uri="{FF2B5EF4-FFF2-40B4-BE49-F238E27FC236}">
                <a16:creationId xmlns:a16="http://schemas.microsoft.com/office/drawing/2014/main" id="{11AEE9BB-5CE2-4A62-BFBE-7CBC1715396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B148DCBF-77CA-408F-92A4-BB246BC382A7}" type="slidenum">
              <a:rPr lang="zh-TW" altLang="en-US" sz="800" smtClean="0"/>
              <a:pPr/>
              <a:t>45</a:t>
            </a:fld>
            <a:endParaRPr lang="en-US" altLang="zh-TW" sz="1400"/>
          </a:p>
        </p:txBody>
      </p:sp>
      <p:sp>
        <p:nvSpPr>
          <p:cNvPr id="105474" name="Rectangle 2">
            <a:extLst>
              <a:ext uri="{FF2B5EF4-FFF2-40B4-BE49-F238E27FC236}">
                <a16:creationId xmlns:a16="http://schemas.microsoft.com/office/drawing/2014/main" id="{11A24CB6-B132-43A2-BF1F-F693053450F6}"/>
              </a:ext>
            </a:extLst>
          </p:cNvPr>
          <p:cNvSpPr>
            <a:spLocks noGrp="1" noChangeArrowheads="1"/>
          </p:cNvSpPr>
          <p:nvPr>
            <p:ph type="title"/>
          </p:nvPr>
        </p:nvSpPr>
        <p:spPr/>
        <p:txBody>
          <a:bodyPr/>
          <a:lstStyle/>
          <a:p>
            <a:r>
              <a:rPr lang="en-US" altLang="zh-TW">
                <a:ea typeface="新細明體" panose="02020500000000000000" pitchFamily="18" charset="-120"/>
              </a:rPr>
              <a:t>TOY Implementation of Reverse</a:t>
            </a:r>
          </a:p>
        </p:txBody>
      </p:sp>
      <p:sp>
        <p:nvSpPr>
          <p:cNvPr id="105475" name="Rectangle 3">
            <a:extLst>
              <a:ext uri="{FF2B5EF4-FFF2-40B4-BE49-F238E27FC236}">
                <a16:creationId xmlns:a16="http://schemas.microsoft.com/office/drawing/2014/main" id="{DC785B9B-F75B-48C2-89E0-68604A922ED3}"/>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TOY implementation of reverse.</a:t>
            </a:r>
          </a:p>
          <a:p>
            <a:pPr lvl="1"/>
            <a:r>
              <a:rPr lang="en-US" altLang="zh-TW">
                <a:ea typeface="新細明體" panose="02020500000000000000" pitchFamily="18" charset="-120"/>
              </a:rPr>
              <a:t>Read in a sequence of integers and store in memory </a:t>
            </a:r>
            <a:r>
              <a:rPr lang="en-US" altLang="zh-TW" sz="2000" b="1">
                <a:latin typeface="Courier New" panose="02070309020205020404" pitchFamily="49" charset="0"/>
                <a:ea typeface="新細明體" panose="02020500000000000000" pitchFamily="18" charset="-120"/>
              </a:rPr>
              <a:t>30</a:t>
            </a:r>
            <a:r>
              <a:rPr lang="en-US" altLang="zh-TW" b="1">
                <a:ea typeface="新細明體" panose="02020500000000000000" pitchFamily="18" charset="-120"/>
              </a:rPr>
              <a:t>, </a:t>
            </a:r>
            <a:r>
              <a:rPr lang="en-US" altLang="zh-TW" sz="2000" b="1">
                <a:latin typeface="Courier New" panose="02070309020205020404" pitchFamily="49" charset="0"/>
                <a:ea typeface="新細明體" panose="02020500000000000000" pitchFamily="18" charset="-120"/>
              </a:rPr>
              <a:t>31</a:t>
            </a:r>
            <a:r>
              <a:rPr lang="en-US" altLang="zh-TW" b="1">
                <a:ea typeface="新細明體" panose="02020500000000000000" pitchFamily="18" charset="-120"/>
              </a:rPr>
              <a:t>, </a:t>
            </a:r>
            <a:r>
              <a:rPr lang="en-US" altLang="zh-TW" sz="2000" b="1">
                <a:latin typeface="Courier New" panose="02070309020205020404" pitchFamily="49" charset="0"/>
                <a:ea typeface="新細明體" panose="02020500000000000000" pitchFamily="18" charset="-120"/>
              </a:rPr>
              <a:t>32</a:t>
            </a:r>
            <a:r>
              <a:rPr lang="en-US" altLang="zh-TW" b="1">
                <a:ea typeface="新細明體" panose="02020500000000000000" pitchFamily="18" charset="-120"/>
              </a:rPr>
              <a:t>, …</a:t>
            </a:r>
          </a:p>
          <a:p>
            <a:pPr lvl="1"/>
            <a:r>
              <a:rPr lang="en-US" altLang="zh-TW">
                <a:ea typeface="新細明體" panose="02020500000000000000" pitchFamily="18" charset="-120"/>
              </a:rPr>
              <a:t>Stop reading if </a:t>
            </a:r>
            <a:r>
              <a:rPr lang="en-US" altLang="zh-TW" sz="2000" b="1">
                <a:latin typeface="Courier New" panose="02070309020205020404" pitchFamily="49" charset="0"/>
                <a:ea typeface="新細明體" panose="02020500000000000000" pitchFamily="18" charset="-120"/>
              </a:rPr>
              <a:t>0000</a:t>
            </a:r>
            <a:r>
              <a:rPr lang="en-US" altLang="zh-TW">
                <a:ea typeface="新細明體" panose="02020500000000000000" pitchFamily="18" charset="-120"/>
              </a:rPr>
              <a:t>. </a:t>
            </a:r>
          </a:p>
          <a:p>
            <a:pPr lvl="1"/>
            <a:r>
              <a:rPr lang="en-US" altLang="zh-TW">
                <a:ea typeface="新細明體" panose="02020500000000000000" pitchFamily="18" charset="-120"/>
              </a:rPr>
              <a:t>Print sequence in reverse order.</a:t>
            </a:r>
          </a:p>
        </p:txBody>
      </p:sp>
      <p:sp>
        <p:nvSpPr>
          <p:cNvPr id="105476" name="Rectangle 4">
            <a:extLst>
              <a:ext uri="{FF2B5EF4-FFF2-40B4-BE49-F238E27FC236}">
                <a16:creationId xmlns:a16="http://schemas.microsoft.com/office/drawing/2014/main" id="{DCBD6D91-C054-40F2-A683-15F175C149AF}"/>
              </a:ext>
            </a:extLst>
          </p:cNvPr>
          <p:cNvSpPr>
            <a:spLocks noChangeArrowheads="1"/>
          </p:cNvSpPr>
          <p:nvPr/>
        </p:nvSpPr>
        <p:spPr bwMode="auto">
          <a:xfrm>
            <a:off x="679450" y="3016250"/>
            <a:ext cx="8140700" cy="2320925"/>
          </a:xfrm>
          <a:prstGeom prst="rect">
            <a:avLst/>
          </a:prstGeom>
          <a:solidFill>
            <a:schemeClr val="tx2"/>
          </a:solidFill>
          <a:ln>
            <a:noFill/>
          </a:ln>
          <a:extLst>
            <a:ext uri="{91240B29-F687-4F45-9708-019B960494DF}">
              <a14:hiddenLine xmlns:a14="http://schemas.microsoft.com/office/drawing/2010/main" w="15875">
                <a:solidFill>
                  <a:srgbClr val="000000"/>
                </a:solidFill>
                <a:miter lim="800000"/>
                <a:headEnd/>
                <a:tailEnd/>
              </a14:hiddenLine>
            </a:ext>
          </a:extLst>
        </p:spPr>
        <p:txBody>
          <a:bodyPr lIns="182880" tIns="182880" rIns="182880" bIns="182880">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b="1">
                <a:latin typeface="Courier New" panose="02070309020205020404" pitchFamily="49" charset="0"/>
                <a:ea typeface="新細明體" panose="02020500000000000000" pitchFamily="18" charset="-120"/>
              </a:rPr>
              <a:t>19: CB20  </a:t>
            </a:r>
            <a:r>
              <a:rPr lang="en-US" altLang="zh-TW" b="1">
                <a:solidFill>
                  <a:srgbClr val="003399"/>
                </a:solidFill>
                <a:latin typeface="Courier New" panose="02070309020205020404" pitchFamily="49" charset="0"/>
                <a:ea typeface="新細明體" panose="02020500000000000000" pitchFamily="18" charset="-120"/>
              </a:rPr>
              <a:t>if (RB == 0) goto 20	</a:t>
            </a:r>
            <a:r>
              <a:rPr lang="en-US" altLang="zh-TW" b="1">
                <a:solidFill>
                  <a:srgbClr val="006600"/>
                </a:solidFill>
                <a:latin typeface="Courier New" panose="02070309020205020404" pitchFamily="49" charset="0"/>
                <a:ea typeface="新細明體" panose="02020500000000000000" pitchFamily="18" charset="-120"/>
              </a:rPr>
              <a:t>while (n &gt; 0) {</a:t>
            </a:r>
          </a:p>
          <a:p>
            <a:r>
              <a:rPr lang="en-US" altLang="zh-TW" b="1">
                <a:latin typeface="Courier New" panose="02070309020205020404" pitchFamily="49" charset="0"/>
                <a:ea typeface="新細明體" panose="02020500000000000000" pitchFamily="18" charset="-120"/>
              </a:rPr>
              <a:t>1A: 16AB  </a:t>
            </a:r>
            <a:r>
              <a:rPr lang="en-US" altLang="zh-TW" b="1">
                <a:solidFill>
                  <a:srgbClr val="003399"/>
                </a:solidFill>
                <a:latin typeface="Courier New" panose="02070309020205020404" pitchFamily="49" charset="0"/>
                <a:ea typeface="新細明體" panose="02020500000000000000" pitchFamily="18" charset="-120"/>
              </a:rPr>
              <a:t>R6 </a:t>
            </a:r>
            <a:r>
              <a:rPr lang="en-US" altLang="zh-TW" b="1">
                <a:solidFill>
                  <a:srgbClr val="003399"/>
                </a:solidFill>
                <a:latin typeface="Courier New" panose="02070309020205020404" pitchFamily="49" charset="0"/>
                <a:ea typeface="新細明體" panose="02020500000000000000" pitchFamily="18" charset="-120"/>
                <a:sym typeface="Symbol" panose="05050102010706020507" pitchFamily="18" charset="2"/>
              </a:rPr>
              <a:t></a:t>
            </a:r>
            <a:r>
              <a:rPr lang="en-US" altLang="zh-TW" b="1">
                <a:solidFill>
                  <a:srgbClr val="003399"/>
                </a:solidFill>
                <a:latin typeface="Courier New" panose="02070309020205020404" pitchFamily="49" charset="0"/>
                <a:ea typeface="新細明體" panose="02020500000000000000" pitchFamily="18" charset="-120"/>
              </a:rPr>
              <a:t> RA + RB</a:t>
            </a:r>
            <a:r>
              <a:rPr lang="en-US" altLang="zh-TW" b="1">
                <a:solidFill>
                  <a:srgbClr val="006600"/>
                </a:solidFill>
                <a:latin typeface="Courier New" panose="02070309020205020404" pitchFamily="49" charset="0"/>
                <a:ea typeface="新細明體" panose="02020500000000000000" pitchFamily="18" charset="-120"/>
              </a:rPr>
              <a:t>		   address of a[n]</a:t>
            </a:r>
          </a:p>
          <a:p>
            <a:r>
              <a:rPr lang="en-US" altLang="zh-TW" b="1">
                <a:latin typeface="Courier New" panose="02070309020205020404" pitchFamily="49" charset="0"/>
                <a:ea typeface="新細明體" panose="02020500000000000000" pitchFamily="18" charset="-120"/>
              </a:rPr>
              <a:t>1B: 2661  </a:t>
            </a:r>
            <a:r>
              <a:rPr lang="en-US" altLang="zh-TW" b="1">
                <a:solidFill>
                  <a:srgbClr val="003399"/>
                </a:solidFill>
                <a:latin typeface="Courier New" panose="02070309020205020404" pitchFamily="49" charset="0"/>
                <a:ea typeface="新細明體" panose="02020500000000000000" pitchFamily="18" charset="-120"/>
              </a:rPr>
              <a:t>R6 </a:t>
            </a:r>
            <a:r>
              <a:rPr lang="en-US" altLang="zh-TW" b="1">
                <a:solidFill>
                  <a:srgbClr val="003399"/>
                </a:solidFill>
                <a:latin typeface="Courier New" panose="02070309020205020404" pitchFamily="49" charset="0"/>
                <a:ea typeface="新細明體" panose="02020500000000000000" pitchFamily="18" charset="-120"/>
                <a:sym typeface="Symbol" panose="05050102010706020507" pitchFamily="18" charset="2"/>
              </a:rPr>
              <a:t></a:t>
            </a:r>
            <a:r>
              <a:rPr lang="en-US" altLang="zh-TW" b="1">
                <a:solidFill>
                  <a:srgbClr val="003399"/>
                </a:solidFill>
                <a:latin typeface="Courier New" panose="02070309020205020404" pitchFamily="49" charset="0"/>
                <a:ea typeface="新細明體" panose="02020500000000000000" pitchFamily="18" charset="-120"/>
              </a:rPr>
              <a:t> R6 – R1</a:t>
            </a:r>
            <a:r>
              <a:rPr lang="en-US" altLang="zh-TW" b="1">
                <a:solidFill>
                  <a:srgbClr val="006600"/>
                </a:solidFill>
                <a:latin typeface="Courier New" panose="02070309020205020404" pitchFamily="49" charset="0"/>
                <a:ea typeface="新細明體" panose="02020500000000000000" pitchFamily="18" charset="-120"/>
              </a:rPr>
              <a:t>		   address of a[n-1]</a:t>
            </a:r>
          </a:p>
          <a:p>
            <a:r>
              <a:rPr lang="en-US" altLang="zh-TW" b="1">
                <a:solidFill>
                  <a:schemeClr val="accent1"/>
                </a:solidFill>
                <a:latin typeface="Courier New" panose="02070309020205020404" pitchFamily="49" charset="0"/>
                <a:ea typeface="新細明體" panose="02020500000000000000" pitchFamily="18" charset="-120"/>
              </a:rPr>
              <a:t>1C: AC06  RC </a:t>
            </a:r>
            <a:r>
              <a:rPr lang="en-US" altLang="zh-TW" b="1">
                <a:solidFill>
                  <a:schemeClr val="accent1"/>
                </a:solidFill>
                <a:latin typeface="Courier New" panose="02070309020205020404" pitchFamily="49" charset="0"/>
                <a:ea typeface="新細明體" panose="02020500000000000000" pitchFamily="18" charset="-120"/>
                <a:sym typeface="Symbol" panose="05050102010706020507" pitchFamily="18" charset="2"/>
              </a:rPr>
              <a:t></a:t>
            </a:r>
            <a:r>
              <a:rPr lang="en-US" altLang="zh-TW" b="1">
                <a:solidFill>
                  <a:schemeClr val="accent1"/>
                </a:solidFill>
                <a:latin typeface="Courier New" panose="02070309020205020404" pitchFamily="49" charset="0"/>
                <a:ea typeface="新細明體" panose="02020500000000000000" pitchFamily="18" charset="-120"/>
              </a:rPr>
              <a:t> mem[R6]	</a:t>
            </a:r>
            <a:r>
              <a:rPr lang="en-US" altLang="zh-TW" b="1">
                <a:solidFill>
                  <a:srgbClr val="006600"/>
                </a:solidFill>
                <a:latin typeface="Courier New" panose="02070309020205020404" pitchFamily="49" charset="0"/>
                <a:ea typeface="新細明體" panose="02020500000000000000" pitchFamily="18" charset="-120"/>
              </a:rPr>
              <a:t>	   c = a[n-1];</a:t>
            </a:r>
          </a:p>
          <a:p>
            <a:r>
              <a:rPr lang="en-US" altLang="zh-TW" b="1">
                <a:latin typeface="Courier New" panose="02070309020205020404" pitchFamily="49" charset="0"/>
                <a:ea typeface="新細明體" panose="02020500000000000000" pitchFamily="18" charset="-120"/>
              </a:rPr>
              <a:t>1D: 9CFF  </a:t>
            </a:r>
            <a:r>
              <a:rPr lang="en-US" altLang="zh-TW" b="1">
                <a:solidFill>
                  <a:srgbClr val="003399"/>
                </a:solidFill>
                <a:latin typeface="Courier New" panose="02070309020205020404" pitchFamily="49" charset="0"/>
                <a:ea typeface="新細明體" panose="02020500000000000000" pitchFamily="18" charset="-120"/>
              </a:rPr>
              <a:t>write RC</a:t>
            </a:r>
            <a:r>
              <a:rPr lang="en-US" altLang="zh-TW" b="1">
                <a:latin typeface="Courier New" panose="02070309020205020404" pitchFamily="49" charset="0"/>
                <a:ea typeface="新細明體" panose="02020500000000000000" pitchFamily="18" charset="-120"/>
              </a:rPr>
              <a:t>			   </a:t>
            </a:r>
            <a:r>
              <a:rPr lang="en-US" altLang="zh-TW" b="1">
                <a:solidFill>
                  <a:srgbClr val="006600"/>
                </a:solidFill>
                <a:latin typeface="Courier New" panose="02070309020205020404" pitchFamily="49" charset="0"/>
                <a:ea typeface="新細明體" panose="02020500000000000000" pitchFamily="18" charset="-120"/>
              </a:rPr>
              <a:t>System.out.println(c);</a:t>
            </a:r>
          </a:p>
          <a:p>
            <a:r>
              <a:rPr lang="en-US" altLang="zh-TW" b="1">
                <a:latin typeface="Courier New" panose="02070309020205020404" pitchFamily="49" charset="0"/>
                <a:ea typeface="新細明體" panose="02020500000000000000" pitchFamily="18" charset="-120"/>
              </a:rPr>
              <a:t>1E: 2BB1  </a:t>
            </a:r>
            <a:r>
              <a:rPr lang="en-US" altLang="zh-TW" b="1">
                <a:solidFill>
                  <a:srgbClr val="003399"/>
                </a:solidFill>
                <a:latin typeface="Courier New" panose="02070309020205020404" pitchFamily="49" charset="0"/>
                <a:ea typeface="新細明體" panose="02020500000000000000" pitchFamily="18" charset="-120"/>
              </a:rPr>
              <a:t>RB </a:t>
            </a:r>
            <a:r>
              <a:rPr lang="en-US" altLang="zh-TW" b="1">
                <a:solidFill>
                  <a:srgbClr val="003399"/>
                </a:solidFill>
                <a:latin typeface="Courier New" panose="02070309020205020404" pitchFamily="49" charset="0"/>
                <a:ea typeface="新細明體" panose="02020500000000000000" pitchFamily="18" charset="-120"/>
                <a:sym typeface="Symbol" panose="05050102010706020507" pitchFamily="18" charset="2"/>
              </a:rPr>
              <a:t></a:t>
            </a:r>
            <a:r>
              <a:rPr lang="en-US" altLang="zh-TW" b="1">
                <a:solidFill>
                  <a:srgbClr val="003399"/>
                </a:solidFill>
                <a:latin typeface="Courier New" panose="02070309020205020404" pitchFamily="49" charset="0"/>
                <a:ea typeface="新細明體" panose="02020500000000000000" pitchFamily="18" charset="-120"/>
              </a:rPr>
              <a:t> RB – R1</a:t>
            </a:r>
            <a:r>
              <a:rPr lang="en-US" altLang="zh-TW" b="1">
                <a:solidFill>
                  <a:srgbClr val="006600"/>
                </a:solidFill>
                <a:latin typeface="Courier New" panose="02070309020205020404" pitchFamily="49" charset="0"/>
                <a:ea typeface="新細明體" panose="02020500000000000000" pitchFamily="18" charset="-120"/>
              </a:rPr>
              <a:t>		   n--;</a:t>
            </a:r>
          </a:p>
          <a:p>
            <a:r>
              <a:rPr lang="en-US" altLang="zh-TW" b="1">
                <a:latin typeface="Courier New" panose="02070309020205020404" pitchFamily="49" charset="0"/>
                <a:ea typeface="新細明體" panose="02020500000000000000" pitchFamily="18" charset="-120"/>
              </a:rPr>
              <a:t>1F: C019  </a:t>
            </a:r>
            <a:r>
              <a:rPr lang="en-US" altLang="zh-TW" b="1">
                <a:solidFill>
                  <a:srgbClr val="003399"/>
                </a:solidFill>
                <a:latin typeface="Courier New" panose="02070309020205020404" pitchFamily="49" charset="0"/>
                <a:ea typeface="新細明體" panose="02020500000000000000" pitchFamily="18" charset="-120"/>
              </a:rPr>
              <a:t>goto 19</a:t>
            </a:r>
            <a:r>
              <a:rPr lang="en-US" altLang="zh-TW" b="1">
                <a:latin typeface="Courier New" panose="02070309020205020404" pitchFamily="49" charset="0"/>
                <a:ea typeface="新細明體" panose="02020500000000000000" pitchFamily="18" charset="-120"/>
              </a:rPr>
              <a:t>	</a:t>
            </a:r>
            <a:r>
              <a:rPr lang="en-US" altLang="zh-TW" b="1">
                <a:solidFill>
                  <a:srgbClr val="006600"/>
                </a:solidFill>
                <a:latin typeface="Courier New" panose="02070309020205020404" pitchFamily="49" charset="0"/>
                <a:ea typeface="新細明體" panose="02020500000000000000" pitchFamily="18" charset="-120"/>
              </a:rPr>
              <a:t>		}</a:t>
            </a:r>
          </a:p>
          <a:p>
            <a:r>
              <a:rPr lang="en-US" altLang="zh-TW" b="1">
                <a:latin typeface="Courier New" panose="02070309020205020404" pitchFamily="49" charset="0"/>
                <a:ea typeface="新細明體" panose="02020500000000000000" pitchFamily="18" charset="-120"/>
              </a:rPr>
              <a:t>20: 0000  </a:t>
            </a:r>
            <a:r>
              <a:rPr lang="en-US" altLang="zh-TW" b="1">
                <a:solidFill>
                  <a:srgbClr val="003399"/>
                </a:solidFill>
                <a:latin typeface="Courier New" panose="02070309020205020404" pitchFamily="49" charset="0"/>
                <a:ea typeface="新細明體" panose="02020500000000000000" pitchFamily="18" charset="-120"/>
              </a:rPr>
              <a:t>halt</a:t>
            </a:r>
          </a:p>
        </p:txBody>
      </p:sp>
      <p:sp>
        <p:nvSpPr>
          <p:cNvPr id="105477" name="AutoShape 5">
            <a:extLst>
              <a:ext uri="{FF2B5EF4-FFF2-40B4-BE49-F238E27FC236}">
                <a16:creationId xmlns:a16="http://schemas.microsoft.com/office/drawing/2014/main" id="{CAD2741A-575B-4281-97FD-43089B6BA970}"/>
              </a:ext>
            </a:extLst>
          </p:cNvPr>
          <p:cNvSpPr>
            <a:spLocks noChangeArrowheads="1"/>
          </p:cNvSpPr>
          <p:nvPr/>
        </p:nvSpPr>
        <p:spPr bwMode="auto">
          <a:xfrm rot="10800000" flipH="1">
            <a:off x="457200" y="2070100"/>
            <a:ext cx="155575" cy="127000"/>
          </a:xfrm>
          <a:prstGeom prst="rightArrow">
            <a:avLst>
              <a:gd name="adj1" fmla="val 50222"/>
              <a:gd name="adj2" fmla="val 44202"/>
            </a:avLst>
          </a:prstGeom>
          <a:solidFill>
            <a:srgbClr val="006600"/>
          </a:solidFill>
          <a:ln w="1587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105478" name="Freeform 6">
            <a:extLst>
              <a:ext uri="{FF2B5EF4-FFF2-40B4-BE49-F238E27FC236}">
                <a16:creationId xmlns:a16="http://schemas.microsoft.com/office/drawing/2014/main" id="{AC1C9209-8C80-4568-8992-04CD0FC9F3EC}"/>
              </a:ext>
            </a:extLst>
          </p:cNvPr>
          <p:cNvSpPr>
            <a:spLocks/>
          </p:cNvSpPr>
          <p:nvPr/>
        </p:nvSpPr>
        <p:spPr bwMode="auto">
          <a:xfrm>
            <a:off x="407988" y="3302000"/>
            <a:ext cx="392112" cy="1493838"/>
          </a:xfrm>
          <a:custGeom>
            <a:avLst/>
            <a:gdLst>
              <a:gd name="T0" fmla="*/ 2147483646 w 247"/>
              <a:gd name="T1" fmla="*/ 2147483646 h 941"/>
              <a:gd name="T2" fmla="*/ 2147483646 w 247"/>
              <a:gd name="T3" fmla="*/ 2147483646 h 941"/>
              <a:gd name="T4" fmla="*/ 2147483646 w 247"/>
              <a:gd name="T5" fmla="*/ 2147483646 h 941"/>
              <a:gd name="T6" fmla="*/ 2147483646 w 247"/>
              <a:gd name="T7" fmla="*/ 2147483646 h 941"/>
              <a:gd name="T8" fmla="*/ 2147483646 w 247"/>
              <a:gd name="T9" fmla="*/ 0 h 941"/>
              <a:gd name="T10" fmla="*/ 0 60000 65536"/>
              <a:gd name="T11" fmla="*/ 0 60000 65536"/>
              <a:gd name="T12" fmla="*/ 0 60000 65536"/>
              <a:gd name="T13" fmla="*/ 0 60000 65536"/>
              <a:gd name="T14" fmla="*/ 0 60000 65536"/>
              <a:gd name="T15" fmla="*/ 0 w 247"/>
              <a:gd name="T16" fmla="*/ 0 h 941"/>
              <a:gd name="T17" fmla="*/ 247 w 247"/>
              <a:gd name="T18" fmla="*/ 941 h 941"/>
            </a:gdLst>
            <a:ahLst/>
            <a:cxnLst>
              <a:cxn ang="T10">
                <a:pos x="T0" y="T1"/>
              </a:cxn>
              <a:cxn ang="T11">
                <a:pos x="T2" y="T3"/>
              </a:cxn>
              <a:cxn ang="T12">
                <a:pos x="T4" y="T5"/>
              </a:cxn>
              <a:cxn ang="T13">
                <a:pos x="T6" y="T7"/>
              </a:cxn>
              <a:cxn ang="T14">
                <a:pos x="T8" y="T9"/>
              </a:cxn>
            </a:cxnLst>
            <a:rect l="T15" t="T16" r="T17" b="T18"/>
            <a:pathLst>
              <a:path w="247" h="941">
                <a:moveTo>
                  <a:pt x="205" y="941"/>
                </a:moveTo>
                <a:cubicBezTo>
                  <a:pt x="181" y="912"/>
                  <a:pt x="95" y="836"/>
                  <a:pt x="63" y="768"/>
                </a:cubicBezTo>
                <a:cubicBezTo>
                  <a:pt x="31" y="700"/>
                  <a:pt x="19" y="613"/>
                  <a:pt x="15" y="536"/>
                </a:cubicBezTo>
                <a:cubicBezTo>
                  <a:pt x="11" y="459"/>
                  <a:pt x="0" y="393"/>
                  <a:pt x="39" y="304"/>
                </a:cubicBezTo>
                <a:cubicBezTo>
                  <a:pt x="78" y="215"/>
                  <a:pt x="204" y="63"/>
                  <a:pt x="247" y="0"/>
                </a:cubicBezTo>
              </a:path>
            </a:pathLst>
          </a:custGeom>
          <a:noFill/>
          <a:ln w="19050">
            <a:solidFill>
              <a:schemeClr val="hlink"/>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zh-TW" altLang="en-US"/>
          </a:p>
        </p:txBody>
      </p:sp>
      <p:sp>
        <p:nvSpPr>
          <p:cNvPr id="105479" name="Oval 7">
            <a:extLst>
              <a:ext uri="{FF2B5EF4-FFF2-40B4-BE49-F238E27FC236}">
                <a16:creationId xmlns:a16="http://schemas.microsoft.com/office/drawing/2014/main" id="{CBB88D91-182F-4D87-ADDE-A297DEB8B0B4}"/>
              </a:ext>
            </a:extLst>
          </p:cNvPr>
          <p:cNvSpPr>
            <a:spLocks noChangeArrowheads="1"/>
          </p:cNvSpPr>
          <p:nvPr/>
        </p:nvSpPr>
        <p:spPr bwMode="auto">
          <a:xfrm>
            <a:off x="800100" y="4632325"/>
            <a:ext cx="412750" cy="285750"/>
          </a:xfrm>
          <a:prstGeom prst="ellipse">
            <a:avLst/>
          </a:prstGeom>
          <a:solidFill>
            <a:srgbClr val="003399">
              <a:alpha val="50195"/>
            </a:srgbClr>
          </a:solidFill>
          <a:ln w="15875">
            <a:solidFill>
              <a:schemeClr val="tx1"/>
            </a:solidFill>
            <a:round/>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105480" name="Text Box 8">
            <a:extLst>
              <a:ext uri="{FF2B5EF4-FFF2-40B4-BE49-F238E27FC236}">
                <a16:creationId xmlns:a16="http://schemas.microsoft.com/office/drawing/2014/main" id="{B153D39F-A0B5-4833-85AF-8E68445856D2}"/>
              </a:ext>
            </a:extLst>
          </p:cNvPr>
          <p:cNvSpPr txBox="1">
            <a:spLocks noChangeArrowheads="1"/>
          </p:cNvSpPr>
          <p:nvPr/>
        </p:nvSpPr>
        <p:spPr bwMode="auto">
          <a:xfrm>
            <a:off x="3470275" y="4986338"/>
            <a:ext cx="2743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0" tIns="0" rIns="0" bIns="0">
            <a:spAutoFit/>
          </a:bodyPr>
          <a:lstStyle>
            <a:lvl1pPr defTabSz="1019175">
              <a:defRPr kumimoji="1" sz="1600">
                <a:solidFill>
                  <a:schemeClr val="tx1"/>
                </a:solidFill>
                <a:latin typeface="Comic Sans MS" panose="030F0702030302020204" pitchFamily="66" charset="0"/>
              </a:defRPr>
            </a:lvl1pPr>
            <a:lvl2pPr marL="742950" indent="-285750" defTabSz="1019175">
              <a:defRPr kumimoji="1" sz="1600">
                <a:solidFill>
                  <a:schemeClr val="tx1"/>
                </a:solidFill>
                <a:latin typeface="Comic Sans MS" panose="030F0702030302020204" pitchFamily="66" charset="0"/>
              </a:defRPr>
            </a:lvl2pPr>
            <a:lvl3pPr marL="1143000" indent="-228600" defTabSz="1019175">
              <a:defRPr kumimoji="1" sz="1600">
                <a:solidFill>
                  <a:schemeClr val="tx1"/>
                </a:solidFill>
                <a:latin typeface="Comic Sans MS" panose="030F0702030302020204" pitchFamily="66" charset="0"/>
              </a:defRPr>
            </a:lvl3pPr>
            <a:lvl4pPr marL="1600200" indent="-228600" defTabSz="1019175">
              <a:defRPr kumimoji="1" sz="1600">
                <a:solidFill>
                  <a:schemeClr val="tx1"/>
                </a:solidFill>
                <a:latin typeface="Comic Sans MS" panose="030F0702030302020204" pitchFamily="66" charset="0"/>
              </a:defRPr>
            </a:lvl4pPr>
            <a:lvl5pPr marL="2057400" indent="-228600" defTabSz="1019175">
              <a:defRPr kumimoji="1" sz="1600">
                <a:solidFill>
                  <a:schemeClr val="tx1"/>
                </a:solidFill>
                <a:latin typeface="Comic Sans MS" panose="030F0702030302020204" pitchFamily="66" charset="0"/>
              </a:defRPr>
            </a:lvl5pPr>
            <a:lvl6pPr marL="25146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50000"/>
              </a:spcBef>
            </a:pPr>
            <a:r>
              <a:rPr lang="en-US" altLang="zh-TW">
                <a:ea typeface="新細明體" panose="02020500000000000000" pitchFamily="18" charset="-120"/>
              </a:rPr>
              <a:t>print in reverse order</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投影片編號版面配置區 3">
            <a:extLst>
              <a:ext uri="{FF2B5EF4-FFF2-40B4-BE49-F238E27FC236}">
                <a16:creationId xmlns:a16="http://schemas.microsoft.com/office/drawing/2014/main" id="{8861C04E-E8EC-4C60-98AA-8EE212B18CC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AA3DCD2F-06A5-46A8-A2D7-9A48C7B068B0}" type="slidenum">
              <a:rPr lang="zh-TW" altLang="en-US" sz="800" smtClean="0"/>
              <a:pPr/>
              <a:t>46</a:t>
            </a:fld>
            <a:endParaRPr lang="en-US" altLang="zh-TW" sz="1400"/>
          </a:p>
        </p:txBody>
      </p:sp>
      <p:sp>
        <p:nvSpPr>
          <p:cNvPr id="107522" name="Rectangle 2">
            <a:extLst>
              <a:ext uri="{FF2B5EF4-FFF2-40B4-BE49-F238E27FC236}">
                <a16:creationId xmlns:a16="http://schemas.microsoft.com/office/drawing/2014/main" id="{55021217-807F-4BAA-82C0-EF1880B97B2C}"/>
              </a:ext>
            </a:extLst>
          </p:cNvPr>
          <p:cNvSpPr>
            <a:spLocks noGrp="1" noChangeArrowheads="1"/>
          </p:cNvSpPr>
          <p:nvPr>
            <p:ph type="title"/>
          </p:nvPr>
        </p:nvSpPr>
        <p:spPr/>
        <p:txBody>
          <a:bodyPr/>
          <a:lstStyle/>
          <a:p>
            <a:r>
              <a:rPr lang="en-US" altLang="zh-TW">
                <a:ea typeface="新細明體" panose="02020500000000000000" pitchFamily="18" charset="-120"/>
              </a:rPr>
              <a:t>Unsafe Code at any Speed</a:t>
            </a:r>
          </a:p>
        </p:txBody>
      </p:sp>
      <p:sp>
        <p:nvSpPr>
          <p:cNvPr id="107523" name="Rectangle 3">
            <a:extLst>
              <a:ext uri="{FF2B5EF4-FFF2-40B4-BE49-F238E27FC236}">
                <a16:creationId xmlns:a16="http://schemas.microsoft.com/office/drawing/2014/main" id="{0F1A3AED-A268-48B5-936F-6E45C5ECC414}"/>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What happens if we make array start at </a:t>
            </a:r>
            <a:r>
              <a:rPr lang="en-US" altLang="zh-TW" sz="2400" b="1">
                <a:solidFill>
                  <a:schemeClr val="tx1"/>
                </a:solidFill>
                <a:latin typeface="Courier New" panose="02070309020205020404" pitchFamily="49" charset="0"/>
                <a:ea typeface="新細明體" panose="02020500000000000000" pitchFamily="18" charset="-120"/>
              </a:rPr>
              <a:t>00</a:t>
            </a:r>
            <a:r>
              <a:rPr lang="en-US" altLang="zh-TW" b="1">
                <a:ea typeface="新細明體" panose="02020500000000000000" pitchFamily="18" charset="-120"/>
              </a:rPr>
              <a:t> </a:t>
            </a:r>
            <a:r>
              <a:rPr lang="en-US" altLang="zh-TW">
                <a:ea typeface="新細明體" panose="02020500000000000000" pitchFamily="18" charset="-120"/>
              </a:rPr>
              <a:t>instead of</a:t>
            </a:r>
            <a:r>
              <a:rPr lang="en-US" altLang="zh-TW" b="1">
                <a:ea typeface="新細明體" panose="02020500000000000000" pitchFamily="18" charset="-120"/>
              </a:rPr>
              <a:t> </a:t>
            </a:r>
            <a:r>
              <a:rPr lang="en-US" altLang="zh-TW" sz="2400" b="1">
                <a:solidFill>
                  <a:schemeClr val="tx1"/>
                </a:solidFill>
                <a:latin typeface="Courier New" panose="02070309020205020404" pitchFamily="49" charset="0"/>
                <a:ea typeface="新細明體" panose="02020500000000000000" pitchFamily="18" charset="-120"/>
              </a:rPr>
              <a:t>30</a:t>
            </a:r>
            <a:r>
              <a:rPr lang="en-US" altLang="zh-TW">
                <a:ea typeface="新細明體" panose="02020500000000000000" pitchFamily="18" charset="-120"/>
              </a:rPr>
              <a:t>?</a:t>
            </a:r>
          </a:p>
          <a:p>
            <a:pPr lvl="1"/>
            <a:r>
              <a:rPr lang="en-US" altLang="zh-TW">
                <a:ea typeface="新細明體" panose="02020500000000000000" pitchFamily="18" charset="-120"/>
              </a:rPr>
              <a:t>Self modifying program.</a:t>
            </a:r>
          </a:p>
          <a:p>
            <a:pPr lvl="1"/>
            <a:r>
              <a:rPr lang="en-US" altLang="zh-TW">
                <a:ea typeface="新細明體" panose="02020500000000000000" pitchFamily="18" charset="-120"/>
              </a:rPr>
              <a:t>Exploit buffer overrun and run arbitrary code!</a:t>
            </a:r>
          </a:p>
        </p:txBody>
      </p:sp>
      <p:sp>
        <p:nvSpPr>
          <p:cNvPr id="107524" name="Rectangle 4">
            <a:extLst>
              <a:ext uri="{FF2B5EF4-FFF2-40B4-BE49-F238E27FC236}">
                <a16:creationId xmlns:a16="http://schemas.microsoft.com/office/drawing/2014/main" id="{D3E96D78-3A71-4090-92AE-840A4A5A27E2}"/>
              </a:ext>
            </a:extLst>
          </p:cNvPr>
          <p:cNvSpPr>
            <a:spLocks noChangeArrowheads="1"/>
          </p:cNvSpPr>
          <p:nvPr/>
        </p:nvSpPr>
        <p:spPr bwMode="auto">
          <a:xfrm>
            <a:off x="641350" y="2444750"/>
            <a:ext cx="7988300" cy="3298825"/>
          </a:xfrm>
          <a:prstGeom prst="rect">
            <a:avLst/>
          </a:prstGeom>
          <a:solidFill>
            <a:schemeClr val="tx2"/>
          </a:solidFill>
          <a:ln>
            <a:noFill/>
          </a:ln>
          <a:extLst>
            <a:ext uri="{91240B29-F687-4F45-9708-019B960494DF}">
              <a14:hiddenLine xmlns:a14="http://schemas.microsoft.com/office/drawing/2010/main" w="15875">
                <a:solidFill>
                  <a:srgbClr val="000000"/>
                </a:solidFill>
                <a:miter lim="800000"/>
                <a:headEnd/>
                <a:tailEnd/>
              </a14:hiddenLine>
            </a:ext>
          </a:extLst>
        </p:spPr>
        <p:txBody>
          <a:bodyPr lIns="182880" tIns="182880" rIns="182880" bIns="182880">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b="1">
                <a:latin typeface="Courier New" panose="02070309020205020404" pitchFamily="49" charset="0"/>
                <a:ea typeface="新細明體" panose="02020500000000000000" pitchFamily="18" charset="-120"/>
              </a:rPr>
              <a:t>10: 7101</a:t>
            </a:r>
            <a:r>
              <a:rPr lang="en-US" altLang="zh-TW" b="1">
                <a:solidFill>
                  <a:srgbClr val="003399"/>
                </a:solidFill>
                <a:latin typeface="Courier New" panose="02070309020205020404" pitchFamily="49" charset="0"/>
                <a:ea typeface="新細明體" panose="02020500000000000000" pitchFamily="18" charset="-120"/>
              </a:rPr>
              <a:t>  R1 </a:t>
            </a:r>
            <a:r>
              <a:rPr lang="en-US" altLang="zh-TW" b="1">
                <a:solidFill>
                  <a:srgbClr val="003399"/>
                </a:solidFill>
                <a:latin typeface="Courier New" panose="02070309020205020404" pitchFamily="49" charset="0"/>
                <a:ea typeface="新細明體" panose="02020500000000000000" pitchFamily="18" charset="-120"/>
                <a:sym typeface="Symbol" panose="05050102010706020507" pitchFamily="18" charset="2"/>
              </a:rPr>
              <a:t></a:t>
            </a:r>
            <a:r>
              <a:rPr lang="en-US" altLang="zh-TW" b="1">
                <a:solidFill>
                  <a:srgbClr val="003399"/>
                </a:solidFill>
                <a:latin typeface="Courier New" panose="02070309020205020404" pitchFamily="49" charset="0"/>
                <a:ea typeface="新細明體" panose="02020500000000000000" pitchFamily="18" charset="-120"/>
              </a:rPr>
              <a:t> 0001		   	</a:t>
            </a:r>
            <a:r>
              <a:rPr lang="en-US" altLang="zh-TW" b="1">
                <a:solidFill>
                  <a:srgbClr val="006600"/>
                </a:solidFill>
                <a:latin typeface="Courier New" panose="02070309020205020404" pitchFamily="49" charset="0"/>
                <a:ea typeface="新細明體" panose="02020500000000000000" pitchFamily="18" charset="-120"/>
              </a:rPr>
              <a:t>constant 1</a:t>
            </a:r>
          </a:p>
          <a:p>
            <a:r>
              <a:rPr lang="en-US" altLang="zh-TW" b="1">
                <a:latin typeface="Courier New" panose="02070309020205020404" pitchFamily="49" charset="0"/>
                <a:ea typeface="新細明體" panose="02020500000000000000" pitchFamily="18" charset="-120"/>
              </a:rPr>
              <a:t>11: 7A</a:t>
            </a:r>
            <a:r>
              <a:rPr lang="en-US" altLang="zh-TW" b="1">
                <a:solidFill>
                  <a:schemeClr val="accent1"/>
                </a:solidFill>
                <a:latin typeface="Courier New" panose="02070309020205020404" pitchFamily="49" charset="0"/>
                <a:ea typeface="新細明體" panose="02020500000000000000" pitchFamily="18" charset="-120"/>
              </a:rPr>
              <a:t>00</a:t>
            </a:r>
            <a:r>
              <a:rPr lang="en-US" altLang="zh-TW" b="1">
                <a:solidFill>
                  <a:srgbClr val="003399"/>
                </a:solidFill>
                <a:latin typeface="Courier New" panose="02070309020205020404" pitchFamily="49" charset="0"/>
                <a:ea typeface="新細明體" panose="02020500000000000000" pitchFamily="18" charset="-120"/>
              </a:rPr>
              <a:t>  RA </a:t>
            </a:r>
            <a:r>
              <a:rPr lang="en-US" altLang="zh-TW" b="1">
                <a:solidFill>
                  <a:srgbClr val="003399"/>
                </a:solidFill>
                <a:latin typeface="Courier New" panose="02070309020205020404" pitchFamily="49" charset="0"/>
                <a:ea typeface="新細明體" panose="02020500000000000000" pitchFamily="18" charset="-120"/>
                <a:sym typeface="Symbol" panose="05050102010706020507" pitchFamily="18" charset="2"/>
              </a:rPr>
              <a:t></a:t>
            </a:r>
            <a:r>
              <a:rPr lang="en-US" altLang="zh-TW" b="1">
                <a:solidFill>
                  <a:srgbClr val="003399"/>
                </a:solidFill>
                <a:latin typeface="Courier New" panose="02070309020205020404" pitchFamily="49" charset="0"/>
                <a:ea typeface="新細明體" panose="02020500000000000000" pitchFamily="18" charset="-120"/>
              </a:rPr>
              <a:t> 00</a:t>
            </a:r>
            <a:r>
              <a:rPr lang="en-US" altLang="zh-TW" b="1">
                <a:solidFill>
                  <a:schemeClr val="accent1"/>
                </a:solidFill>
                <a:latin typeface="Courier New" panose="02070309020205020404" pitchFamily="49" charset="0"/>
                <a:ea typeface="新細明體" panose="02020500000000000000" pitchFamily="18" charset="-120"/>
              </a:rPr>
              <a:t>00</a:t>
            </a:r>
            <a:r>
              <a:rPr lang="en-US" altLang="zh-TW" b="1">
                <a:solidFill>
                  <a:srgbClr val="003399"/>
                </a:solidFill>
                <a:latin typeface="Courier New" panose="02070309020205020404" pitchFamily="49" charset="0"/>
                <a:ea typeface="新細明體" panose="02020500000000000000" pitchFamily="18" charset="-120"/>
              </a:rPr>
              <a:t>		   	</a:t>
            </a:r>
            <a:r>
              <a:rPr lang="en-US" altLang="zh-TW" b="1">
                <a:solidFill>
                  <a:srgbClr val="006600"/>
                </a:solidFill>
                <a:latin typeface="Courier New" panose="02070309020205020404" pitchFamily="49" charset="0"/>
                <a:ea typeface="新細明體" panose="02020500000000000000" pitchFamily="18" charset="-120"/>
              </a:rPr>
              <a:t>a[]</a:t>
            </a:r>
          </a:p>
          <a:p>
            <a:r>
              <a:rPr lang="en-US" altLang="zh-TW" b="1">
                <a:latin typeface="Courier New" panose="02070309020205020404" pitchFamily="49" charset="0"/>
                <a:ea typeface="新細明體" panose="02020500000000000000" pitchFamily="18" charset="-120"/>
              </a:rPr>
              <a:t>12: 7B00</a:t>
            </a:r>
            <a:r>
              <a:rPr lang="en-US" altLang="zh-TW" b="1">
                <a:solidFill>
                  <a:srgbClr val="003399"/>
                </a:solidFill>
                <a:latin typeface="Courier New" panose="02070309020205020404" pitchFamily="49" charset="0"/>
                <a:ea typeface="新細明體" panose="02020500000000000000" pitchFamily="18" charset="-120"/>
              </a:rPr>
              <a:t>  RB </a:t>
            </a:r>
            <a:r>
              <a:rPr lang="en-US" altLang="zh-TW" b="1">
                <a:solidFill>
                  <a:srgbClr val="003399"/>
                </a:solidFill>
                <a:latin typeface="Courier New" panose="02070309020205020404" pitchFamily="49" charset="0"/>
                <a:ea typeface="新細明體" panose="02020500000000000000" pitchFamily="18" charset="-120"/>
                <a:sym typeface="Symbol" panose="05050102010706020507" pitchFamily="18" charset="2"/>
              </a:rPr>
              <a:t></a:t>
            </a:r>
            <a:r>
              <a:rPr lang="en-US" altLang="zh-TW" b="1">
                <a:solidFill>
                  <a:srgbClr val="003399"/>
                </a:solidFill>
                <a:latin typeface="Courier New" panose="02070309020205020404" pitchFamily="49" charset="0"/>
                <a:ea typeface="新細明體" panose="02020500000000000000" pitchFamily="18" charset="-120"/>
              </a:rPr>
              <a:t> 0000		   	</a:t>
            </a:r>
            <a:r>
              <a:rPr lang="en-US" altLang="zh-TW" b="1">
                <a:solidFill>
                  <a:srgbClr val="006600"/>
                </a:solidFill>
                <a:latin typeface="Courier New" panose="02070309020205020404" pitchFamily="49" charset="0"/>
                <a:ea typeface="新細明體" panose="02020500000000000000" pitchFamily="18" charset="-120"/>
              </a:rPr>
              <a:t>n</a:t>
            </a:r>
          </a:p>
          <a:p>
            <a:endParaRPr lang="en-US" altLang="zh-TW" b="1">
              <a:solidFill>
                <a:srgbClr val="003399"/>
              </a:solidFill>
              <a:latin typeface="Courier New" panose="02070309020205020404" pitchFamily="49" charset="0"/>
              <a:ea typeface="新細明體" panose="02020500000000000000" pitchFamily="18" charset="-120"/>
            </a:endParaRPr>
          </a:p>
          <a:p>
            <a:r>
              <a:rPr lang="en-US" altLang="zh-TW" b="1">
                <a:solidFill>
                  <a:srgbClr val="003399"/>
                </a:solidFill>
                <a:latin typeface="Courier New" panose="02070309020205020404" pitchFamily="49" charset="0"/>
                <a:ea typeface="新細明體" panose="02020500000000000000" pitchFamily="18" charset="-120"/>
              </a:rPr>
              <a:t>					</a:t>
            </a:r>
            <a:r>
              <a:rPr lang="en-US" altLang="zh-TW" b="1">
                <a:solidFill>
                  <a:srgbClr val="006600"/>
                </a:solidFill>
                <a:latin typeface="Courier New" panose="02070309020205020404" pitchFamily="49" charset="0"/>
                <a:ea typeface="新細明體" panose="02020500000000000000" pitchFamily="18" charset="-120"/>
              </a:rPr>
              <a:t>while(true) {</a:t>
            </a:r>
          </a:p>
          <a:p>
            <a:r>
              <a:rPr lang="en-US" altLang="zh-TW" b="1">
                <a:latin typeface="Courier New" panose="02070309020205020404" pitchFamily="49" charset="0"/>
                <a:ea typeface="新細明體" panose="02020500000000000000" pitchFamily="18" charset="-120"/>
              </a:rPr>
              <a:t>13:</a:t>
            </a:r>
            <a:r>
              <a:rPr lang="en-US" altLang="zh-TW" b="1">
                <a:solidFill>
                  <a:srgbClr val="003399"/>
                </a:solidFill>
                <a:latin typeface="Courier New" panose="02070309020205020404" pitchFamily="49" charset="0"/>
                <a:ea typeface="新細明體" panose="02020500000000000000" pitchFamily="18" charset="-120"/>
              </a:rPr>
              <a:t> </a:t>
            </a:r>
            <a:r>
              <a:rPr lang="en-US" altLang="zh-TW" b="1">
                <a:latin typeface="Courier New" panose="02070309020205020404" pitchFamily="49" charset="0"/>
                <a:ea typeface="新細明體" panose="02020500000000000000" pitchFamily="18" charset="-120"/>
              </a:rPr>
              <a:t>8CFF</a:t>
            </a:r>
            <a:r>
              <a:rPr lang="en-US" altLang="zh-TW" b="1">
                <a:solidFill>
                  <a:srgbClr val="003399"/>
                </a:solidFill>
                <a:latin typeface="Courier New" panose="02070309020205020404" pitchFamily="49" charset="0"/>
                <a:ea typeface="新細明體" panose="02020500000000000000" pitchFamily="18" charset="-120"/>
              </a:rPr>
              <a:t>  read RC			   </a:t>
            </a:r>
            <a:r>
              <a:rPr lang="en-US" altLang="zh-TW" b="1">
                <a:solidFill>
                  <a:srgbClr val="006600"/>
                </a:solidFill>
                <a:latin typeface="Courier New" panose="02070309020205020404" pitchFamily="49" charset="0"/>
                <a:ea typeface="新細明體" panose="02020500000000000000" pitchFamily="18" charset="-120"/>
              </a:rPr>
              <a:t>c = StdIn.readInt();</a:t>
            </a:r>
          </a:p>
          <a:p>
            <a:r>
              <a:rPr lang="en-US" altLang="zh-TW" b="1">
                <a:latin typeface="Courier New" panose="02070309020205020404" pitchFamily="49" charset="0"/>
                <a:ea typeface="新細明體" panose="02020500000000000000" pitchFamily="18" charset="-120"/>
              </a:rPr>
              <a:t>14: CC19</a:t>
            </a:r>
            <a:r>
              <a:rPr lang="en-US" altLang="zh-TW" b="1">
                <a:solidFill>
                  <a:srgbClr val="003399"/>
                </a:solidFill>
                <a:latin typeface="Courier New" panose="02070309020205020404" pitchFamily="49" charset="0"/>
                <a:ea typeface="新細明體" panose="02020500000000000000" pitchFamily="18" charset="-120"/>
              </a:rPr>
              <a:t>  if (RC == 0) goto 19	   </a:t>
            </a:r>
            <a:r>
              <a:rPr lang="en-US" altLang="zh-TW" b="1">
                <a:solidFill>
                  <a:srgbClr val="006600"/>
                </a:solidFill>
                <a:latin typeface="Courier New" panose="02070309020205020404" pitchFamily="49" charset="0"/>
                <a:ea typeface="新細明體" panose="02020500000000000000" pitchFamily="18" charset="-120"/>
              </a:rPr>
              <a:t>if (c == 0) break;</a:t>
            </a:r>
          </a:p>
          <a:p>
            <a:r>
              <a:rPr lang="en-US" altLang="zh-TW" b="1">
                <a:latin typeface="Courier New" panose="02070309020205020404" pitchFamily="49" charset="0"/>
                <a:ea typeface="新細明體" panose="02020500000000000000" pitchFamily="18" charset="-120"/>
              </a:rPr>
              <a:t>15: 16AB</a:t>
            </a:r>
            <a:r>
              <a:rPr lang="en-US" altLang="zh-TW" b="1">
                <a:solidFill>
                  <a:srgbClr val="003399"/>
                </a:solidFill>
                <a:latin typeface="Courier New" panose="02070309020205020404" pitchFamily="49" charset="0"/>
                <a:ea typeface="新細明體" panose="02020500000000000000" pitchFamily="18" charset="-120"/>
              </a:rPr>
              <a:t>  R6 </a:t>
            </a:r>
            <a:r>
              <a:rPr lang="en-US" altLang="zh-TW" b="1">
                <a:solidFill>
                  <a:srgbClr val="003399"/>
                </a:solidFill>
                <a:latin typeface="Courier New" panose="02070309020205020404" pitchFamily="49" charset="0"/>
                <a:ea typeface="新細明體" panose="02020500000000000000" pitchFamily="18" charset="-120"/>
                <a:sym typeface="Symbol" panose="05050102010706020507" pitchFamily="18" charset="2"/>
              </a:rPr>
              <a:t></a:t>
            </a:r>
            <a:r>
              <a:rPr lang="en-US" altLang="zh-TW" b="1">
                <a:solidFill>
                  <a:srgbClr val="003399"/>
                </a:solidFill>
                <a:latin typeface="Courier New" panose="02070309020205020404" pitchFamily="49" charset="0"/>
                <a:ea typeface="新細明體" panose="02020500000000000000" pitchFamily="18" charset="-120"/>
              </a:rPr>
              <a:t> RA + RB		   </a:t>
            </a:r>
            <a:r>
              <a:rPr lang="en-US" altLang="zh-TW" b="1">
                <a:solidFill>
                  <a:srgbClr val="006600"/>
                </a:solidFill>
                <a:latin typeface="Courier New" panose="02070309020205020404" pitchFamily="49" charset="0"/>
                <a:ea typeface="新細明體" panose="02020500000000000000" pitchFamily="18" charset="-120"/>
              </a:rPr>
              <a:t>address of a[n]</a:t>
            </a:r>
          </a:p>
          <a:p>
            <a:r>
              <a:rPr lang="en-US" altLang="zh-TW" b="1">
                <a:latin typeface="Courier New" panose="02070309020205020404" pitchFamily="49" charset="0"/>
                <a:ea typeface="新細明體" panose="02020500000000000000" pitchFamily="18" charset="-120"/>
              </a:rPr>
              <a:t>16: BC06</a:t>
            </a:r>
            <a:r>
              <a:rPr lang="en-US" altLang="zh-TW" b="1">
                <a:solidFill>
                  <a:schemeClr val="accent1"/>
                </a:solidFill>
                <a:latin typeface="Courier New" panose="02070309020205020404" pitchFamily="49" charset="0"/>
                <a:ea typeface="新細明體" panose="02020500000000000000" pitchFamily="18" charset="-120"/>
              </a:rPr>
              <a:t>  </a:t>
            </a:r>
            <a:r>
              <a:rPr lang="en-US" altLang="zh-TW" b="1">
                <a:solidFill>
                  <a:srgbClr val="003399"/>
                </a:solidFill>
                <a:latin typeface="Courier New" panose="02070309020205020404" pitchFamily="49" charset="0"/>
                <a:ea typeface="新細明體" panose="02020500000000000000" pitchFamily="18" charset="-120"/>
              </a:rPr>
              <a:t>mem[R6] </a:t>
            </a:r>
            <a:r>
              <a:rPr lang="en-US" altLang="zh-TW" b="1">
                <a:solidFill>
                  <a:srgbClr val="003399"/>
                </a:solidFill>
                <a:latin typeface="Courier New" panose="02070309020205020404" pitchFamily="49" charset="0"/>
                <a:ea typeface="新細明體" panose="02020500000000000000" pitchFamily="18" charset="-120"/>
                <a:sym typeface="Symbol" panose="05050102010706020507" pitchFamily="18" charset="2"/>
              </a:rPr>
              <a:t></a:t>
            </a:r>
            <a:r>
              <a:rPr lang="en-US" altLang="zh-TW" b="1">
                <a:solidFill>
                  <a:srgbClr val="003399"/>
                </a:solidFill>
                <a:latin typeface="Courier New" panose="02070309020205020404" pitchFamily="49" charset="0"/>
                <a:ea typeface="新細明體" panose="02020500000000000000" pitchFamily="18" charset="-120"/>
              </a:rPr>
              <a:t> RC</a:t>
            </a:r>
            <a:r>
              <a:rPr lang="en-US" altLang="zh-TW" b="1">
                <a:solidFill>
                  <a:schemeClr val="accent1"/>
                </a:solidFill>
                <a:latin typeface="Courier New" panose="02070309020205020404" pitchFamily="49" charset="0"/>
                <a:ea typeface="新細明體" panose="02020500000000000000" pitchFamily="18" charset="-120"/>
              </a:rPr>
              <a:t>		   </a:t>
            </a:r>
            <a:r>
              <a:rPr lang="en-US" altLang="zh-TW" b="1">
                <a:solidFill>
                  <a:srgbClr val="006600"/>
                </a:solidFill>
                <a:latin typeface="Courier New" panose="02070309020205020404" pitchFamily="49" charset="0"/>
                <a:ea typeface="新細明體" panose="02020500000000000000" pitchFamily="18" charset="-120"/>
              </a:rPr>
              <a:t>a[n] = c;</a:t>
            </a:r>
          </a:p>
          <a:p>
            <a:r>
              <a:rPr lang="en-US" altLang="zh-TW" b="1">
                <a:latin typeface="Courier New" panose="02070309020205020404" pitchFamily="49" charset="0"/>
                <a:ea typeface="新細明體" panose="02020500000000000000" pitchFamily="18" charset="-120"/>
              </a:rPr>
              <a:t>17: 1BB1</a:t>
            </a:r>
            <a:r>
              <a:rPr lang="en-US" altLang="zh-TW" b="1">
                <a:solidFill>
                  <a:srgbClr val="003399"/>
                </a:solidFill>
                <a:latin typeface="Courier New" panose="02070309020205020404" pitchFamily="49" charset="0"/>
                <a:ea typeface="新細明體" panose="02020500000000000000" pitchFamily="18" charset="-120"/>
              </a:rPr>
              <a:t>  RB </a:t>
            </a:r>
            <a:r>
              <a:rPr lang="en-US" altLang="zh-TW" b="1">
                <a:solidFill>
                  <a:srgbClr val="003399"/>
                </a:solidFill>
                <a:latin typeface="Courier New" panose="02070309020205020404" pitchFamily="49" charset="0"/>
                <a:ea typeface="新細明體" panose="02020500000000000000" pitchFamily="18" charset="-120"/>
                <a:sym typeface="Symbol" panose="05050102010706020507" pitchFamily="18" charset="2"/>
              </a:rPr>
              <a:t></a:t>
            </a:r>
            <a:r>
              <a:rPr lang="en-US" altLang="zh-TW" b="1">
                <a:solidFill>
                  <a:srgbClr val="003399"/>
                </a:solidFill>
                <a:latin typeface="Courier New" panose="02070309020205020404" pitchFamily="49" charset="0"/>
                <a:ea typeface="新細明體" panose="02020500000000000000" pitchFamily="18" charset="-120"/>
              </a:rPr>
              <a:t> RB + R1 		   </a:t>
            </a:r>
            <a:r>
              <a:rPr lang="en-US" altLang="zh-TW" b="1">
                <a:solidFill>
                  <a:srgbClr val="006600"/>
                </a:solidFill>
                <a:latin typeface="Courier New" panose="02070309020205020404" pitchFamily="49" charset="0"/>
                <a:ea typeface="新細明體" panose="02020500000000000000" pitchFamily="18" charset="-120"/>
              </a:rPr>
              <a:t>n++;</a:t>
            </a:r>
          </a:p>
          <a:p>
            <a:r>
              <a:rPr lang="en-US" altLang="zh-TW" b="1">
                <a:latin typeface="Courier New" panose="02070309020205020404" pitchFamily="49" charset="0"/>
                <a:ea typeface="新細明體" panose="02020500000000000000" pitchFamily="18" charset="-120"/>
              </a:rPr>
              <a:t>18: C013</a:t>
            </a:r>
            <a:r>
              <a:rPr lang="en-US" altLang="zh-TW" b="1">
                <a:solidFill>
                  <a:srgbClr val="003399"/>
                </a:solidFill>
                <a:latin typeface="Courier New" panose="02070309020205020404" pitchFamily="49" charset="0"/>
                <a:ea typeface="新細明體" panose="02020500000000000000" pitchFamily="18" charset="-120"/>
              </a:rPr>
              <a:t>  goto 13			</a:t>
            </a:r>
            <a:r>
              <a:rPr lang="en-US" altLang="zh-TW" b="1">
                <a:solidFill>
                  <a:srgbClr val="006600"/>
                </a:solidFill>
                <a:latin typeface="Courier New" panose="02070309020205020404" pitchFamily="49" charset="0"/>
                <a:ea typeface="新細明體" panose="02020500000000000000" pitchFamily="18" charset="-120"/>
              </a:rPr>
              <a:t>}</a:t>
            </a:r>
          </a:p>
          <a:p>
            <a:endParaRPr lang="zh-TW" altLang="en-US" b="1">
              <a:solidFill>
                <a:srgbClr val="006600"/>
              </a:solidFill>
              <a:latin typeface="Courier New" panose="02070309020205020404" pitchFamily="49" charset="0"/>
              <a:ea typeface="新細明體" panose="02020500000000000000" pitchFamily="18" charset="-120"/>
            </a:endParaRPr>
          </a:p>
        </p:txBody>
      </p:sp>
      <p:sp>
        <p:nvSpPr>
          <p:cNvPr id="107525" name="Text Box 5">
            <a:extLst>
              <a:ext uri="{FF2B5EF4-FFF2-40B4-BE49-F238E27FC236}">
                <a16:creationId xmlns:a16="http://schemas.microsoft.com/office/drawing/2014/main" id="{8A47F603-9E6E-43FE-B4F9-473F3685F0DF}"/>
              </a:ext>
            </a:extLst>
          </p:cNvPr>
          <p:cNvSpPr txBox="1">
            <a:spLocks noChangeArrowheads="1"/>
          </p:cNvSpPr>
          <p:nvPr/>
        </p:nvSpPr>
        <p:spPr bwMode="auto">
          <a:xfrm>
            <a:off x="6550025" y="5038725"/>
            <a:ext cx="2286000" cy="1436688"/>
          </a:xfrm>
          <a:prstGeom prst="rect">
            <a:avLst/>
          </a:prstGeom>
          <a:solidFill>
            <a:schemeClr val="tx2"/>
          </a:solidFill>
          <a:ln w="9525">
            <a:solidFill>
              <a:schemeClr val="bg2"/>
            </a:solidFill>
            <a:miter lim="800000"/>
            <a:headEnd/>
            <a:tailEnd/>
          </a:ln>
        </p:spPr>
        <p:txBody>
          <a:bodyPr>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nSpc>
                <a:spcPct val="40000"/>
              </a:lnSpc>
              <a:spcBef>
                <a:spcPct val="50000"/>
              </a:spcBef>
            </a:pPr>
            <a:endParaRPr kumimoji="0" lang="zh-TW" altLang="en-US" sz="1800">
              <a:solidFill>
                <a:schemeClr val="bg2"/>
              </a:solidFill>
              <a:latin typeface="Courier New" panose="02070309020205020404" pitchFamily="49" charset="0"/>
              <a:ea typeface="新細明體" panose="02020500000000000000" pitchFamily="18" charset="-120"/>
            </a:endParaRPr>
          </a:p>
          <a:p>
            <a:pPr>
              <a:lnSpc>
                <a:spcPct val="40000"/>
              </a:lnSpc>
              <a:spcBef>
                <a:spcPct val="50000"/>
              </a:spcBef>
            </a:pPr>
            <a:endParaRPr kumimoji="0" lang="zh-TW" altLang="en-US" sz="1800">
              <a:solidFill>
                <a:schemeClr val="bg2"/>
              </a:solidFill>
              <a:latin typeface="Courier New" panose="02070309020205020404" pitchFamily="49" charset="0"/>
              <a:ea typeface="新細明體" panose="02020500000000000000" pitchFamily="18" charset="-120"/>
            </a:endParaRPr>
          </a:p>
          <a:p>
            <a:r>
              <a:rPr lang="en-US" altLang="zh-TW" b="1">
                <a:latin typeface="Courier New" panose="02070309020205020404" pitchFamily="49" charset="0"/>
                <a:ea typeface="新細明體" panose="02020500000000000000" pitchFamily="18" charset="-120"/>
              </a:rPr>
              <a:t>1 1 1 1 1 1 1 1</a:t>
            </a:r>
            <a:br>
              <a:rPr lang="en-US" altLang="zh-TW" b="1">
                <a:latin typeface="Courier New" panose="02070309020205020404" pitchFamily="49" charset="0"/>
                <a:ea typeface="新細明體" panose="02020500000000000000" pitchFamily="18" charset="-120"/>
              </a:rPr>
            </a:br>
            <a:r>
              <a:rPr lang="en-US" altLang="zh-TW" b="1">
                <a:latin typeface="Courier New" panose="02070309020205020404" pitchFamily="49" charset="0"/>
                <a:ea typeface="新細明體" panose="02020500000000000000" pitchFamily="18" charset="-120"/>
              </a:rPr>
              <a:t>1 1 1 1 1 1 1 1 </a:t>
            </a:r>
          </a:p>
          <a:p>
            <a:r>
              <a:rPr lang="en-US" altLang="zh-TW" b="1">
                <a:latin typeface="Courier New" panose="02070309020205020404" pitchFamily="49" charset="0"/>
                <a:ea typeface="新細明體" panose="02020500000000000000" pitchFamily="18" charset="-120"/>
              </a:rPr>
              <a:t>8888 8810</a:t>
            </a:r>
          </a:p>
          <a:p>
            <a:r>
              <a:rPr lang="en-US" altLang="zh-TW" b="1">
                <a:latin typeface="Courier New" panose="02070309020205020404" pitchFamily="49" charset="0"/>
                <a:ea typeface="新細明體" panose="02020500000000000000" pitchFamily="18" charset="-120"/>
              </a:rPr>
              <a:t>98FF C011</a:t>
            </a:r>
          </a:p>
        </p:txBody>
      </p:sp>
      <p:sp>
        <p:nvSpPr>
          <p:cNvPr id="107526" name="Text Box 6">
            <a:extLst>
              <a:ext uri="{FF2B5EF4-FFF2-40B4-BE49-F238E27FC236}">
                <a16:creationId xmlns:a16="http://schemas.microsoft.com/office/drawing/2014/main" id="{A0EC2FD9-A367-49A7-9A06-8193C388DF48}"/>
              </a:ext>
            </a:extLst>
          </p:cNvPr>
          <p:cNvSpPr txBox="1">
            <a:spLocks noChangeArrowheads="1"/>
          </p:cNvSpPr>
          <p:nvPr/>
        </p:nvSpPr>
        <p:spPr bwMode="auto">
          <a:xfrm>
            <a:off x="6550025" y="5038725"/>
            <a:ext cx="2286000" cy="346075"/>
          </a:xfrm>
          <a:prstGeom prst="rect">
            <a:avLst/>
          </a:prstGeom>
          <a:solidFill>
            <a:srgbClr val="969696"/>
          </a:solidFill>
          <a:ln w="9525">
            <a:solidFill>
              <a:schemeClr val="bg2"/>
            </a:solidFill>
            <a:miter lim="800000"/>
            <a:headEnd/>
            <a:tailEnd/>
          </a:ln>
        </p:spPr>
        <p:txBody>
          <a:bodyPr>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spcBef>
                <a:spcPct val="50000"/>
              </a:spcBef>
            </a:pPr>
            <a:r>
              <a:rPr kumimoji="0" lang="en-US" altLang="zh-TW">
                <a:ea typeface="新細明體" panose="02020500000000000000" pitchFamily="18" charset="-120"/>
              </a:rPr>
              <a:t>Crazy 8s Input</a:t>
            </a:r>
          </a:p>
        </p:txBody>
      </p:sp>
      <p:sp>
        <p:nvSpPr>
          <p:cNvPr id="107527" name="AutoShape 7">
            <a:hlinkClick r:id="rId3" action="ppaction://hlinkpres?slideindex=1&amp;slidetitle=Unsafe%20Code%20at%20any%20Speed" highlightClick="1"/>
            <a:extLst>
              <a:ext uri="{FF2B5EF4-FFF2-40B4-BE49-F238E27FC236}">
                <a16:creationId xmlns:a16="http://schemas.microsoft.com/office/drawing/2014/main" id="{75B7D1FD-842F-498E-B9C3-496A19B5D0F9}"/>
              </a:ext>
            </a:extLst>
          </p:cNvPr>
          <p:cNvSpPr>
            <a:spLocks noChangeArrowheads="1"/>
          </p:cNvSpPr>
          <p:nvPr/>
        </p:nvSpPr>
        <p:spPr bwMode="auto">
          <a:xfrm>
            <a:off x="4303713" y="5151438"/>
            <a:ext cx="503237" cy="387350"/>
          </a:xfrm>
          <a:prstGeom prst="actionButtonForwardNext">
            <a:avLst/>
          </a:prstGeom>
          <a:solidFill>
            <a:srgbClr val="C0C0C0"/>
          </a:solidFill>
          <a:ln w="9525">
            <a:solidFill>
              <a:schemeClr val="bg2"/>
            </a:solidFill>
            <a:miter lim="800000"/>
            <a:headEnd/>
            <a:tailEnd/>
          </a:ln>
        </p:spPr>
        <p:txBody>
          <a:bodyPr anchor="ctr">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投影片編號版面配置區 3">
            <a:extLst>
              <a:ext uri="{FF2B5EF4-FFF2-40B4-BE49-F238E27FC236}">
                <a16:creationId xmlns:a16="http://schemas.microsoft.com/office/drawing/2014/main" id="{20DDB02E-3FE9-4C13-BA1C-A175AB27D3B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8D2DCA91-1069-455C-BB2A-DC577678A91C}" type="slidenum">
              <a:rPr lang="zh-TW" altLang="en-US" sz="800" smtClean="0"/>
              <a:pPr/>
              <a:t>47</a:t>
            </a:fld>
            <a:endParaRPr lang="en-US" altLang="zh-TW" sz="1400"/>
          </a:p>
        </p:txBody>
      </p:sp>
      <p:sp>
        <p:nvSpPr>
          <p:cNvPr id="109570" name="Rectangle 4">
            <a:extLst>
              <a:ext uri="{FF2B5EF4-FFF2-40B4-BE49-F238E27FC236}">
                <a16:creationId xmlns:a16="http://schemas.microsoft.com/office/drawing/2014/main" id="{A9B2D002-D2BC-4092-A502-EAA61D901934}"/>
              </a:ext>
            </a:extLst>
          </p:cNvPr>
          <p:cNvSpPr>
            <a:spLocks noChangeArrowheads="1"/>
          </p:cNvSpPr>
          <p:nvPr/>
        </p:nvSpPr>
        <p:spPr bwMode="auto">
          <a:xfrm>
            <a:off x="5975350" y="731838"/>
            <a:ext cx="3006725" cy="1652587"/>
          </a:xfrm>
          <a:prstGeom prst="rect">
            <a:avLst/>
          </a:prstGeom>
          <a:solidFill>
            <a:schemeClr val="tx2"/>
          </a:solidFill>
          <a:ln>
            <a:noFill/>
          </a:ln>
          <a:extLst>
            <a:ext uri="{91240B29-F687-4F45-9708-019B960494DF}">
              <a14:hiddenLine xmlns:a14="http://schemas.microsoft.com/office/drawing/2010/main" w="15875">
                <a:solidFill>
                  <a:srgbClr val="000000"/>
                </a:solidFill>
                <a:miter lim="800000"/>
                <a:headEnd/>
                <a:tailEnd/>
              </a14:hiddenLine>
            </a:ext>
          </a:extLst>
        </p:spPr>
        <p:txBody>
          <a:bodyPr tIns="100584" bIns="6400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b="1">
                <a:latin typeface="Courier New" panose="02070309020205020404" pitchFamily="49" charset="0"/>
                <a:ea typeface="新細明體" panose="02020500000000000000" pitchFamily="18" charset="-120"/>
              </a:rPr>
              <a:t>#include &lt;stdio.h&gt;</a:t>
            </a:r>
          </a:p>
          <a:p>
            <a:r>
              <a:rPr lang="en-US" altLang="zh-TW" sz="1400" b="1">
                <a:latin typeface="Courier New" panose="02070309020205020404" pitchFamily="49" charset="0"/>
                <a:ea typeface="新細明體" panose="02020500000000000000" pitchFamily="18" charset="-120"/>
              </a:rPr>
              <a:t>int main(void) {</a:t>
            </a:r>
          </a:p>
          <a:p>
            <a:r>
              <a:rPr lang="en-US" altLang="zh-TW" sz="1400" b="1">
                <a:latin typeface="Courier New" panose="02070309020205020404" pitchFamily="49" charset="0"/>
                <a:ea typeface="新細明體" panose="02020500000000000000" pitchFamily="18" charset="-120"/>
              </a:rPr>
              <a:t>   char buffer[100];</a:t>
            </a:r>
          </a:p>
          <a:p>
            <a:r>
              <a:rPr lang="en-US" altLang="zh-TW" sz="1400" b="1">
                <a:latin typeface="Courier New" panose="02070309020205020404" pitchFamily="49" charset="0"/>
                <a:ea typeface="新細明體" panose="02020500000000000000" pitchFamily="18" charset="-120"/>
              </a:rPr>
              <a:t>   scanf("%s", buffer);</a:t>
            </a:r>
          </a:p>
          <a:p>
            <a:r>
              <a:rPr lang="en-US" altLang="zh-TW" sz="1400" b="1">
                <a:latin typeface="Courier New" panose="02070309020205020404" pitchFamily="49" charset="0"/>
                <a:ea typeface="新細明體" panose="02020500000000000000" pitchFamily="18" charset="-120"/>
              </a:rPr>
              <a:t>   printf("%s\n", buffer);</a:t>
            </a:r>
          </a:p>
          <a:p>
            <a:r>
              <a:rPr lang="en-US" altLang="zh-TW" sz="1400" b="1">
                <a:latin typeface="Courier New" panose="02070309020205020404" pitchFamily="49" charset="0"/>
                <a:ea typeface="新細明體" panose="02020500000000000000" pitchFamily="18" charset="-120"/>
              </a:rPr>
              <a:t>   return 0;</a:t>
            </a:r>
          </a:p>
          <a:p>
            <a:r>
              <a:rPr lang="en-US" altLang="zh-TW" sz="1400" b="1">
                <a:latin typeface="Courier New" panose="02070309020205020404" pitchFamily="49" charset="0"/>
                <a:ea typeface="新細明體" panose="02020500000000000000" pitchFamily="18" charset="-120"/>
              </a:rPr>
              <a:t>}</a:t>
            </a:r>
          </a:p>
        </p:txBody>
      </p:sp>
      <p:sp>
        <p:nvSpPr>
          <p:cNvPr id="109571" name="Rectangle 2">
            <a:extLst>
              <a:ext uri="{FF2B5EF4-FFF2-40B4-BE49-F238E27FC236}">
                <a16:creationId xmlns:a16="http://schemas.microsoft.com/office/drawing/2014/main" id="{D7E1BEDB-0C8D-4852-B1C7-8D90730B7D2C}"/>
              </a:ext>
            </a:extLst>
          </p:cNvPr>
          <p:cNvSpPr>
            <a:spLocks noGrp="1" noChangeArrowheads="1"/>
          </p:cNvSpPr>
          <p:nvPr>
            <p:ph type="body" idx="1"/>
          </p:nvPr>
        </p:nvSpPr>
        <p:spPr/>
        <p:txBody>
          <a:bodyPr/>
          <a:lstStyle/>
          <a:p>
            <a:pPr marL="0" indent="0"/>
            <a:endParaRPr lang="zh-TW" altLang="en-US">
              <a:ea typeface="新細明體" panose="02020500000000000000" pitchFamily="18" charset="-120"/>
            </a:endParaRPr>
          </a:p>
          <a:p>
            <a:pPr marL="0" indent="0"/>
            <a:r>
              <a:rPr lang="en-US" altLang="zh-TW">
                <a:ea typeface="新細明體" panose="02020500000000000000" pitchFamily="18" charset="-120"/>
              </a:rPr>
              <a:t>Buffer overrun.</a:t>
            </a:r>
          </a:p>
          <a:p>
            <a:pPr lvl="1"/>
            <a:r>
              <a:rPr lang="en-US" altLang="zh-TW">
                <a:ea typeface="新細明體" panose="02020500000000000000" pitchFamily="18" charset="-120"/>
              </a:rPr>
              <a:t>Array </a:t>
            </a:r>
            <a:r>
              <a:rPr lang="en-US" altLang="zh-TW" sz="2000" b="1">
                <a:latin typeface="Courier New" panose="02070309020205020404" pitchFamily="49" charset="0"/>
                <a:ea typeface="新細明體" panose="02020500000000000000" pitchFamily="18" charset="-120"/>
              </a:rPr>
              <a:t>buffer[]</a:t>
            </a:r>
            <a:r>
              <a:rPr lang="en-US" altLang="zh-TW">
                <a:ea typeface="新細明體" panose="02020500000000000000" pitchFamily="18" charset="-120"/>
              </a:rPr>
              <a:t> has size 100.</a:t>
            </a:r>
          </a:p>
          <a:p>
            <a:pPr lvl="1"/>
            <a:r>
              <a:rPr lang="en-US" altLang="zh-TW">
                <a:ea typeface="新細明體" panose="02020500000000000000" pitchFamily="18" charset="-120"/>
              </a:rPr>
              <a:t>User might enter 200 characters.</a:t>
            </a:r>
          </a:p>
          <a:p>
            <a:pPr lvl="1"/>
            <a:r>
              <a:rPr lang="en-US" altLang="zh-TW">
                <a:ea typeface="新細明體" panose="02020500000000000000" pitchFamily="18" charset="-120"/>
              </a:rPr>
              <a:t>Might lose control of machine behavior.</a:t>
            </a:r>
          </a:p>
          <a:p>
            <a:pPr lvl="1"/>
            <a:r>
              <a:rPr lang="en-US" altLang="zh-TW">
                <a:ea typeface="新細明體" panose="02020500000000000000" pitchFamily="18" charset="-120"/>
              </a:rPr>
              <a:t>Majority of viruses and worms caused by</a:t>
            </a:r>
            <a:br>
              <a:rPr lang="en-US" altLang="zh-TW">
                <a:ea typeface="新細明體" panose="02020500000000000000" pitchFamily="18" charset="-120"/>
              </a:rPr>
            </a:br>
            <a:r>
              <a:rPr lang="en-US" altLang="zh-TW">
                <a:ea typeface="新細明體" panose="02020500000000000000" pitchFamily="18" charset="-120"/>
              </a:rPr>
              <a:t>similar errors.</a:t>
            </a:r>
          </a:p>
          <a:p>
            <a:pPr marL="0" indent="0"/>
            <a:endParaRPr lang="en-US" altLang="zh-TW">
              <a:ea typeface="新細明體" panose="02020500000000000000" pitchFamily="18" charset="-120"/>
            </a:endParaRPr>
          </a:p>
          <a:p>
            <a:pPr marL="0" indent="0"/>
            <a:r>
              <a:rPr lang="en-US" altLang="zh-TW">
                <a:ea typeface="新細明體" panose="02020500000000000000" pitchFamily="18" charset="-120"/>
              </a:rPr>
              <a:t>Robert Morris Internet Worm.</a:t>
            </a:r>
          </a:p>
          <a:p>
            <a:pPr lvl="1"/>
            <a:r>
              <a:rPr lang="en-US" altLang="zh-TW">
                <a:ea typeface="新細明體" panose="02020500000000000000" pitchFamily="18" charset="-120"/>
              </a:rPr>
              <a:t>Cornell grad student injected worm into Internet in 1988.</a:t>
            </a:r>
          </a:p>
          <a:p>
            <a:pPr lvl="1"/>
            <a:r>
              <a:rPr lang="en-US" altLang="zh-TW">
                <a:ea typeface="新細明體" panose="02020500000000000000" pitchFamily="18" charset="-120"/>
              </a:rPr>
              <a:t>Exploited buffer overrun in finger daemon fingerd.</a:t>
            </a:r>
          </a:p>
          <a:p>
            <a:pPr lvl="1"/>
            <a:endParaRPr lang="en-US" altLang="zh-TW">
              <a:ea typeface="新細明體" panose="02020500000000000000" pitchFamily="18" charset="-120"/>
            </a:endParaRPr>
          </a:p>
        </p:txBody>
      </p:sp>
      <p:sp>
        <p:nvSpPr>
          <p:cNvPr id="109572" name="Rectangle 3">
            <a:extLst>
              <a:ext uri="{FF2B5EF4-FFF2-40B4-BE49-F238E27FC236}">
                <a16:creationId xmlns:a16="http://schemas.microsoft.com/office/drawing/2014/main" id="{0F3C8446-D950-4571-A5C4-E03D769508F3}"/>
              </a:ext>
            </a:extLst>
          </p:cNvPr>
          <p:cNvSpPr>
            <a:spLocks noGrp="1" noChangeArrowheads="1"/>
          </p:cNvSpPr>
          <p:nvPr>
            <p:ph type="title"/>
          </p:nvPr>
        </p:nvSpPr>
        <p:spPr/>
        <p:txBody>
          <a:bodyPr/>
          <a:lstStyle/>
          <a:p>
            <a:r>
              <a:rPr lang="en-US" altLang="zh-TW">
                <a:ea typeface="新細明體" panose="02020500000000000000" pitchFamily="18" charset="-120"/>
              </a:rPr>
              <a:t>What Can Happen When We Lose Control?</a:t>
            </a:r>
          </a:p>
        </p:txBody>
      </p:sp>
      <p:sp>
        <p:nvSpPr>
          <p:cNvPr id="109573" name="Text Box 5">
            <a:extLst>
              <a:ext uri="{FF2B5EF4-FFF2-40B4-BE49-F238E27FC236}">
                <a16:creationId xmlns:a16="http://schemas.microsoft.com/office/drawing/2014/main" id="{7EDEEE57-E382-4560-A637-48C90510F2CB}"/>
              </a:ext>
            </a:extLst>
          </p:cNvPr>
          <p:cNvSpPr txBox="1">
            <a:spLocks noChangeArrowheads="1"/>
          </p:cNvSpPr>
          <p:nvPr/>
        </p:nvSpPr>
        <p:spPr bwMode="auto">
          <a:xfrm>
            <a:off x="6942138" y="2886075"/>
            <a:ext cx="1612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0" tIns="0" rIns="0" bIns="0">
            <a:spAutoFit/>
          </a:bodyPr>
          <a:lstStyle>
            <a:lvl1pPr defTabSz="1019175">
              <a:defRPr kumimoji="1" sz="1600">
                <a:solidFill>
                  <a:schemeClr val="tx1"/>
                </a:solidFill>
                <a:latin typeface="Comic Sans MS" panose="030F0702030302020204" pitchFamily="66" charset="0"/>
              </a:defRPr>
            </a:lvl1pPr>
            <a:lvl2pPr marL="742950" indent="-285750" defTabSz="1019175">
              <a:defRPr kumimoji="1" sz="1600">
                <a:solidFill>
                  <a:schemeClr val="tx1"/>
                </a:solidFill>
                <a:latin typeface="Comic Sans MS" panose="030F0702030302020204" pitchFamily="66" charset="0"/>
              </a:defRPr>
            </a:lvl2pPr>
            <a:lvl3pPr marL="1143000" indent="-228600" defTabSz="1019175">
              <a:defRPr kumimoji="1" sz="1600">
                <a:solidFill>
                  <a:schemeClr val="tx1"/>
                </a:solidFill>
                <a:latin typeface="Comic Sans MS" panose="030F0702030302020204" pitchFamily="66" charset="0"/>
              </a:defRPr>
            </a:lvl3pPr>
            <a:lvl4pPr marL="1600200" indent="-228600" defTabSz="1019175">
              <a:defRPr kumimoji="1" sz="1600">
                <a:solidFill>
                  <a:schemeClr val="tx1"/>
                </a:solidFill>
                <a:latin typeface="Comic Sans MS" panose="030F0702030302020204" pitchFamily="66" charset="0"/>
              </a:defRPr>
            </a:lvl4pPr>
            <a:lvl5pPr marL="2057400" indent="-228600" defTabSz="1019175">
              <a:defRPr kumimoji="1" sz="1600">
                <a:solidFill>
                  <a:schemeClr val="tx1"/>
                </a:solidFill>
                <a:latin typeface="Comic Sans MS" panose="030F0702030302020204" pitchFamily="66" charset="0"/>
              </a:defRPr>
            </a:lvl5pPr>
            <a:lvl6pPr marL="25146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defTabSz="1019175"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50000"/>
              </a:spcBef>
            </a:pPr>
            <a:r>
              <a:rPr lang="en-US" altLang="zh-TW" sz="1400">
                <a:ea typeface="新細明體" panose="02020500000000000000" pitchFamily="18" charset="-120"/>
              </a:rPr>
              <a:t>unsafe C program</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投影片編號版面配置區 3">
            <a:extLst>
              <a:ext uri="{FF2B5EF4-FFF2-40B4-BE49-F238E27FC236}">
                <a16:creationId xmlns:a16="http://schemas.microsoft.com/office/drawing/2014/main" id="{DA4FA0AB-16E7-4C53-90DE-56961CCE195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1CB1D6E4-4C02-42B7-9863-2EABB80A94F9}" type="slidenum">
              <a:rPr lang="zh-TW" altLang="en-US" sz="800" smtClean="0"/>
              <a:pPr/>
              <a:t>48</a:t>
            </a:fld>
            <a:endParaRPr lang="en-US" altLang="zh-TW" sz="1400"/>
          </a:p>
        </p:txBody>
      </p:sp>
      <p:sp>
        <p:nvSpPr>
          <p:cNvPr id="111618" name="Rectangle 2">
            <a:extLst>
              <a:ext uri="{FF2B5EF4-FFF2-40B4-BE49-F238E27FC236}">
                <a16:creationId xmlns:a16="http://schemas.microsoft.com/office/drawing/2014/main" id="{62389C85-A62D-491D-920A-B253C30C99C7}"/>
              </a:ext>
            </a:extLst>
          </p:cNvPr>
          <p:cNvSpPr>
            <a:spLocks noGrp="1" noChangeArrowheads="1"/>
          </p:cNvSpPr>
          <p:nvPr>
            <p:ph type="title"/>
          </p:nvPr>
        </p:nvSpPr>
        <p:spPr/>
        <p:txBody>
          <a:bodyPr/>
          <a:lstStyle/>
          <a:p>
            <a:r>
              <a:rPr lang="en-US" altLang="zh-TW">
                <a:ea typeface="新細明體" panose="02020500000000000000" pitchFamily="18" charset="-120"/>
              </a:rPr>
              <a:t>Function Call:  A Failed Attempt</a:t>
            </a:r>
          </a:p>
        </p:txBody>
      </p:sp>
      <p:sp>
        <p:nvSpPr>
          <p:cNvPr id="111619" name="Rectangle 3">
            <a:extLst>
              <a:ext uri="{FF2B5EF4-FFF2-40B4-BE49-F238E27FC236}">
                <a16:creationId xmlns:a16="http://schemas.microsoft.com/office/drawing/2014/main" id="{D1DC37DA-4AC1-4E14-B12C-BF7EE9AD7450}"/>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Goal:  x </a:t>
            </a:r>
            <a:r>
              <a:rPr lang="en-US" altLang="zh-TW">
                <a:ea typeface="新細明體" panose="02020500000000000000" pitchFamily="18" charset="-120"/>
                <a:sym typeface="Symbol" panose="05050102010706020507" pitchFamily="18" charset="2"/>
              </a:rPr>
              <a:t></a:t>
            </a:r>
            <a:r>
              <a:rPr lang="en-US" altLang="zh-TW">
                <a:ea typeface="新細明體" panose="02020500000000000000" pitchFamily="18" charset="-120"/>
              </a:rPr>
              <a:t> y </a:t>
            </a:r>
            <a:r>
              <a:rPr lang="en-US" altLang="zh-TW">
                <a:ea typeface="新細明體" panose="02020500000000000000" pitchFamily="18" charset="-120"/>
                <a:sym typeface="Symbol" panose="05050102010706020507" pitchFamily="18" charset="2"/>
              </a:rPr>
              <a:t> z</a:t>
            </a:r>
            <a:r>
              <a:rPr lang="en-US" altLang="zh-TW">
                <a:ea typeface="新細明體" panose="02020500000000000000" pitchFamily="18" charset="-120"/>
              </a:rPr>
              <a:t>.</a:t>
            </a:r>
          </a:p>
          <a:p>
            <a:pPr lvl="1"/>
            <a:r>
              <a:rPr lang="en-US" altLang="zh-TW">
                <a:ea typeface="新細明體" panose="02020500000000000000" pitchFamily="18" charset="-120"/>
              </a:rPr>
              <a:t>Need two multiplications:  x </a:t>
            </a:r>
            <a:r>
              <a:rPr lang="en-US" altLang="zh-TW">
                <a:ea typeface="新細明體" panose="02020500000000000000" pitchFamily="18" charset="-120"/>
                <a:sym typeface="Symbol" panose="05050102010706020507" pitchFamily="18" charset="2"/>
              </a:rPr>
              <a:t> y,  (x</a:t>
            </a:r>
            <a:r>
              <a:rPr lang="en-US" altLang="zh-TW">
                <a:ea typeface="新細明體" panose="02020500000000000000" pitchFamily="18" charset="-120"/>
              </a:rPr>
              <a:t> </a:t>
            </a:r>
            <a:r>
              <a:rPr lang="en-US" altLang="zh-TW">
                <a:ea typeface="新細明體" panose="02020500000000000000" pitchFamily="18" charset="-120"/>
                <a:sym typeface="Symbol" panose="05050102010706020507" pitchFamily="18" charset="2"/>
              </a:rPr>
              <a:t> y)  z.</a:t>
            </a:r>
            <a:endParaRPr lang="en-US" altLang="zh-TW">
              <a:ea typeface="新細明體" panose="02020500000000000000" pitchFamily="18" charset="-120"/>
            </a:endParaRPr>
          </a:p>
          <a:p>
            <a:pPr lvl="3"/>
            <a:r>
              <a:rPr lang="en-US" altLang="zh-TW">
                <a:ea typeface="新細明體" panose="02020500000000000000" pitchFamily="18" charset="-120"/>
              </a:rPr>
              <a:t>Solution 1:  write multiply code 2 times.</a:t>
            </a:r>
          </a:p>
          <a:p>
            <a:pPr lvl="3"/>
            <a:r>
              <a:rPr lang="en-US" altLang="zh-TW">
                <a:ea typeface="新細明體" panose="02020500000000000000" pitchFamily="18" charset="-120"/>
              </a:rPr>
              <a:t>Solution 2:  write a TOY function.</a:t>
            </a:r>
          </a:p>
          <a:p>
            <a:pPr marL="0" indent="0"/>
            <a:endParaRPr lang="en-US" altLang="zh-TW">
              <a:ea typeface="新細明體" panose="02020500000000000000" pitchFamily="18" charset="-120"/>
            </a:endParaRPr>
          </a:p>
          <a:p>
            <a:pPr marL="0" indent="0"/>
            <a:r>
              <a:rPr lang="en-US" altLang="zh-TW">
                <a:ea typeface="新細明體" panose="02020500000000000000" pitchFamily="18" charset="-120"/>
              </a:rPr>
              <a:t>A failed attempt:</a:t>
            </a:r>
          </a:p>
          <a:p>
            <a:pPr lvl="1"/>
            <a:r>
              <a:rPr lang="en-US" altLang="zh-TW">
                <a:ea typeface="新細明體" panose="02020500000000000000" pitchFamily="18" charset="-120"/>
              </a:rPr>
              <a:t>Write multiply loop at 30-36.</a:t>
            </a:r>
          </a:p>
          <a:p>
            <a:pPr lvl="1"/>
            <a:r>
              <a:rPr lang="en-US" altLang="zh-TW">
                <a:ea typeface="新細明體" panose="02020500000000000000" pitchFamily="18" charset="-120"/>
              </a:rPr>
              <a:t>Calling program agrees to store arguments</a:t>
            </a:r>
            <a:br>
              <a:rPr lang="en-US" altLang="zh-TW">
                <a:ea typeface="新細明體" panose="02020500000000000000" pitchFamily="18" charset="-120"/>
              </a:rPr>
            </a:br>
            <a:r>
              <a:rPr lang="en-US" altLang="zh-TW">
                <a:ea typeface="新細明體" panose="02020500000000000000" pitchFamily="18" charset="-120"/>
              </a:rPr>
              <a:t>in registers A and B.</a:t>
            </a:r>
          </a:p>
          <a:p>
            <a:pPr lvl="1"/>
            <a:r>
              <a:rPr lang="en-US" altLang="zh-TW">
                <a:ea typeface="新細明體" panose="02020500000000000000" pitchFamily="18" charset="-120"/>
              </a:rPr>
              <a:t>Function agrees to leave result in register C.</a:t>
            </a:r>
          </a:p>
          <a:p>
            <a:pPr lvl="1"/>
            <a:r>
              <a:rPr lang="en-US" altLang="zh-TW">
                <a:ea typeface="新細明體" panose="02020500000000000000" pitchFamily="18" charset="-120"/>
              </a:rPr>
              <a:t>Call function with jump absolute to 30.</a:t>
            </a:r>
          </a:p>
          <a:p>
            <a:pPr lvl="1"/>
            <a:r>
              <a:rPr lang="en-US" altLang="zh-TW">
                <a:ea typeface="新細明體" panose="02020500000000000000" pitchFamily="18" charset="-120"/>
              </a:rPr>
              <a:t>Return from function with jump absolute.</a:t>
            </a:r>
          </a:p>
          <a:p>
            <a:pPr lvl="1"/>
            <a:endParaRPr lang="en-US" altLang="zh-TW">
              <a:ea typeface="新細明體" panose="02020500000000000000" pitchFamily="18" charset="-120"/>
            </a:endParaRPr>
          </a:p>
          <a:p>
            <a:pPr marL="0" indent="0"/>
            <a:r>
              <a:rPr lang="en-US" altLang="zh-TW">
                <a:ea typeface="新細明體" panose="02020500000000000000" pitchFamily="18" charset="-120"/>
              </a:rPr>
              <a:t>Reason for failure.</a:t>
            </a:r>
          </a:p>
          <a:p>
            <a:pPr lvl="3"/>
            <a:r>
              <a:rPr lang="en-US" altLang="zh-TW">
                <a:ea typeface="新細明體" panose="02020500000000000000" pitchFamily="18" charset="-120"/>
              </a:rPr>
              <a:t>Need to return to a VARIABLE</a:t>
            </a:r>
            <a:br>
              <a:rPr lang="en-US" altLang="zh-TW">
                <a:ea typeface="新細明體" panose="02020500000000000000" pitchFamily="18" charset="-120"/>
              </a:rPr>
            </a:br>
            <a:r>
              <a:rPr lang="en-US" altLang="zh-TW">
                <a:ea typeface="新細明體" panose="02020500000000000000" pitchFamily="18" charset="-120"/>
              </a:rPr>
              <a:t>memory address.</a:t>
            </a:r>
          </a:p>
        </p:txBody>
      </p:sp>
      <p:grpSp>
        <p:nvGrpSpPr>
          <p:cNvPr id="111620" name="Group 4">
            <a:extLst>
              <a:ext uri="{FF2B5EF4-FFF2-40B4-BE49-F238E27FC236}">
                <a16:creationId xmlns:a16="http://schemas.microsoft.com/office/drawing/2014/main" id="{5E399319-4FFC-4125-95F3-AB30E6C7D167}"/>
              </a:ext>
            </a:extLst>
          </p:cNvPr>
          <p:cNvGrpSpPr>
            <a:grpSpLocks/>
          </p:cNvGrpSpPr>
          <p:nvPr/>
        </p:nvGrpSpPr>
        <p:grpSpPr bwMode="auto">
          <a:xfrm>
            <a:off x="7386638" y="884238"/>
            <a:ext cx="1681162" cy="5045075"/>
            <a:chOff x="2784" y="144"/>
            <a:chExt cx="2400" cy="3380"/>
          </a:xfrm>
        </p:grpSpPr>
        <p:sp>
          <p:nvSpPr>
            <p:cNvPr id="111628" name="Text Box 5">
              <a:extLst>
                <a:ext uri="{FF2B5EF4-FFF2-40B4-BE49-F238E27FC236}">
                  <a16:creationId xmlns:a16="http://schemas.microsoft.com/office/drawing/2014/main" id="{2A0A53E8-707E-40BA-AB54-6934523FD331}"/>
                </a:ext>
              </a:extLst>
            </p:cNvPr>
            <p:cNvSpPr txBox="1">
              <a:spLocks noChangeArrowheads="1"/>
            </p:cNvSpPr>
            <p:nvPr/>
          </p:nvSpPr>
          <p:spPr bwMode="auto">
            <a:xfrm>
              <a:off x="2784" y="144"/>
              <a:ext cx="2400" cy="3380"/>
            </a:xfrm>
            <a:prstGeom prst="rect">
              <a:avLst/>
            </a:prstGeom>
            <a:solidFill>
              <a:schemeClr val="accent2"/>
            </a:solidFill>
            <a:ln w="9525">
              <a:solidFill>
                <a:schemeClr val="bg2"/>
              </a:solidFill>
              <a:miter lim="800000"/>
              <a:headEnd/>
              <a:tailEnd/>
            </a:ln>
          </p:spPr>
          <p:txBody>
            <a:bodyPr>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sz="1800">
                <a:latin typeface="Courier New" panose="02070309020205020404" pitchFamily="49" charset="0"/>
                <a:ea typeface="新細明體" panose="02020500000000000000" pitchFamily="18" charset="-120"/>
              </a:endParaRPr>
            </a:p>
            <a:p>
              <a:endParaRPr lang="zh-TW" altLang="en-US" sz="1800">
                <a:solidFill>
                  <a:srgbClr val="000000"/>
                </a:solidFill>
                <a:latin typeface="Courier New" panose="02070309020205020404" pitchFamily="49" charset="0"/>
                <a:ea typeface="新細明體" panose="02020500000000000000" pitchFamily="18" charset="-120"/>
              </a:endParaRPr>
            </a:p>
            <a:p>
              <a:r>
                <a:rPr lang="en-US" altLang="zh-TW" sz="1800" b="1">
                  <a:latin typeface="Courier New" panose="02070309020205020404" pitchFamily="49" charset="0"/>
                  <a:ea typeface="新細明體" panose="02020500000000000000" pitchFamily="18" charset="-120"/>
                </a:rPr>
                <a:t>10: 8AFF</a:t>
              </a:r>
            </a:p>
            <a:p>
              <a:r>
                <a:rPr lang="en-US" altLang="zh-TW" sz="1800" b="1">
                  <a:latin typeface="Courier New" panose="02070309020205020404" pitchFamily="49" charset="0"/>
                  <a:ea typeface="新細明體" panose="02020500000000000000" pitchFamily="18" charset="-120"/>
                </a:rPr>
                <a:t>11: 8BFF</a:t>
              </a:r>
            </a:p>
            <a:p>
              <a:r>
                <a:rPr lang="en-US" altLang="zh-TW" sz="1800" b="1">
                  <a:latin typeface="Courier New" panose="02070309020205020404" pitchFamily="49" charset="0"/>
                  <a:ea typeface="新細明體" panose="02020500000000000000" pitchFamily="18" charset="-120"/>
                </a:rPr>
                <a:t>12: </a:t>
              </a:r>
              <a:r>
                <a:rPr lang="en-US" altLang="zh-TW" sz="1800" b="1">
                  <a:solidFill>
                    <a:srgbClr val="003399"/>
                  </a:solidFill>
                  <a:latin typeface="Courier New" panose="02070309020205020404" pitchFamily="49" charset="0"/>
                  <a:ea typeface="新細明體" panose="02020500000000000000" pitchFamily="18" charset="-120"/>
                </a:rPr>
                <a:t>C030</a:t>
              </a:r>
            </a:p>
            <a:p>
              <a:r>
                <a:rPr lang="en-US" altLang="zh-TW" sz="1800" b="1">
                  <a:latin typeface="Courier New" panose="02070309020205020404" pitchFamily="49" charset="0"/>
                  <a:ea typeface="新細明體" panose="02020500000000000000" pitchFamily="18" charset="-120"/>
                </a:rPr>
                <a:t>13: 1AC0</a:t>
              </a:r>
            </a:p>
            <a:p>
              <a:r>
                <a:rPr lang="en-US" altLang="zh-TW" sz="1800" b="1">
                  <a:latin typeface="Courier New" panose="02070309020205020404" pitchFamily="49" charset="0"/>
                  <a:ea typeface="新細明體" panose="02020500000000000000" pitchFamily="18" charset="-120"/>
                </a:rPr>
                <a:t>14: 8BFF</a:t>
              </a:r>
            </a:p>
            <a:p>
              <a:r>
                <a:rPr lang="en-US" altLang="zh-TW" sz="1800" b="1">
                  <a:latin typeface="Courier New" panose="02070309020205020404" pitchFamily="49" charset="0"/>
                  <a:ea typeface="新細明體" panose="02020500000000000000" pitchFamily="18" charset="-120"/>
                </a:rPr>
                <a:t>15: </a:t>
              </a:r>
              <a:r>
                <a:rPr lang="en-US" altLang="zh-TW" sz="1800" b="1">
                  <a:solidFill>
                    <a:srgbClr val="003399"/>
                  </a:solidFill>
                  <a:latin typeface="Courier New" panose="02070309020205020404" pitchFamily="49" charset="0"/>
                  <a:ea typeface="新細明體" panose="02020500000000000000" pitchFamily="18" charset="-120"/>
                </a:rPr>
                <a:t>C030</a:t>
              </a:r>
            </a:p>
            <a:p>
              <a:r>
                <a:rPr lang="en-US" altLang="zh-TW" sz="1800" b="1">
                  <a:latin typeface="Courier New" panose="02070309020205020404" pitchFamily="49" charset="0"/>
                  <a:ea typeface="新細明體" panose="02020500000000000000" pitchFamily="18" charset="-120"/>
                </a:rPr>
                <a:t>16: 9CFF</a:t>
              </a:r>
            </a:p>
            <a:p>
              <a:r>
                <a:rPr lang="en-US" altLang="zh-TW" sz="1800" b="1">
                  <a:latin typeface="Courier New" panose="02070309020205020404" pitchFamily="49" charset="0"/>
                  <a:ea typeface="新細明體" panose="02020500000000000000" pitchFamily="18" charset="-120"/>
                </a:rPr>
                <a:t>17: 0000</a:t>
              </a:r>
            </a:p>
            <a:p>
              <a:endParaRPr lang="en-US" altLang="zh-TW" sz="1800" b="1">
                <a:latin typeface="Courier New" panose="02070309020205020404" pitchFamily="49" charset="0"/>
                <a:ea typeface="新細明體" panose="02020500000000000000" pitchFamily="18" charset="-120"/>
              </a:endParaRPr>
            </a:p>
            <a:p>
              <a:r>
                <a:rPr lang="en-US" altLang="zh-TW" sz="1800" b="1">
                  <a:latin typeface="Courier New" panose="02070309020205020404" pitchFamily="49" charset="0"/>
                  <a:ea typeface="新細明體" panose="02020500000000000000" pitchFamily="18" charset="-120"/>
                </a:rPr>
                <a:t>30: 7C00</a:t>
              </a:r>
            </a:p>
            <a:p>
              <a:r>
                <a:rPr lang="en-US" altLang="zh-TW" sz="1800" b="1">
                  <a:latin typeface="Courier New" panose="02070309020205020404" pitchFamily="49" charset="0"/>
                  <a:ea typeface="新細明體" panose="02020500000000000000" pitchFamily="18" charset="-120"/>
                </a:rPr>
                <a:t>31: 7101 </a:t>
              </a:r>
            </a:p>
            <a:p>
              <a:r>
                <a:rPr lang="en-US" altLang="zh-TW" sz="1800" b="1">
                  <a:latin typeface="Courier New" panose="02070309020205020404" pitchFamily="49" charset="0"/>
                  <a:ea typeface="新細明體" panose="02020500000000000000" pitchFamily="18" charset="-120"/>
                </a:rPr>
                <a:t>32: CA36</a:t>
              </a:r>
            </a:p>
            <a:p>
              <a:r>
                <a:rPr lang="en-US" altLang="zh-TW" sz="1800" b="1">
                  <a:latin typeface="Courier New" panose="02070309020205020404" pitchFamily="49" charset="0"/>
                  <a:ea typeface="新細明體" panose="02020500000000000000" pitchFamily="18" charset="-120"/>
                </a:rPr>
                <a:t>33: 1CCB</a:t>
              </a:r>
            </a:p>
            <a:p>
              <a:r>
                <a:rPr lang="en-US" altLang="zh-TW" sz="1800" b="1">
                  <a:latin typeface="Courier New" panose="02070309020205020404" pitchFamily="49" charset="0"/>
                  <a:ea typeface="新細明體" panose="02020500000000000000" pitchFamily="18" charset="-120"/>
                </a:rPr>
                <a:t>34: 2AA1</a:t>
              </a:r>
            </a:p>
            <a:p>
              <a:r>
                <a:rPr lang="en-US" altLang="zh-TW" sz="1800" b="1">
                  <a:latin typeface="Courier New" panose="02070309020205020404" pitchFamily="49" charset="0"/>
                  <a:ea typeface="新細明體" panose="02020500000000000000" pitchFamily="18" charset="-120"/>
                </a:rPr>
                <a:t>35: </a:t>
              </a:r>
              <a:r>
                <a:rPr lang="en-US" altLang="zh-TW" sz="1800" b="1">
                  <a:solidFill>
                    <a:schemeClr val="bg2"/>
                  </a:solidFill>
                  <a:latin typeface="Courier New" panose="02070309020205020404" pitchFamily="49" charset="0"/>
                  <a:ea typeface="新細明體" panose="02020500000000000000" pitchFamily="18" charset="-120"/>
                </a:rPr>
                <a:t>C032</a:t>
              </a:r>
              <a:endParaRPr lang="en-US" altLang="zh-TW" sz="1800" b="1">
                <a:solidFill>
                  <a:srgbClr val="003399"/>
                </a:solidFill>
                <a:latin typeface="Courier New" panose="02070309020205020404" pitchFamily="49" charset="0"/>
                <a:ea typeface="新細明體" panose="02020500000000000000" pitchFamily="18" charset="-120"/>
              </a:endParaRPr>
            </a:p>
            <a:p>
              <a:r>
                <a:rPr lang="en-US" altLang="zh-TW" sz="1800" b="1">
                  <a:latin typeface="Courier New" panose="02070309020205020404" pitchFamily="49" charset="0"/>
                  <a:ea typeface="新細明體" panose="02020500000000000000" pitchFamily="18" charset="-120"/>
                </a:rPr>
                <a:t>36:</a:t>
              </a:r>
              <a:r>
                <a:rPr lang="en-US" altLang="zh-TW" sz="1800" b="1">
                  <a:solidFill>
                    <a:srgbClr val="003399"/>
                  </a:solidFill>
                  <a:latin typeface="Courier New" panose="02070309020205020404" pitchFamily="49" charset="0"/>
                  <a:ea typeface="新細明體" panose="02020500000000000000" pitchFamily="18" charset="-120"/>
                </a:rPr>
                <a:t> C013?</a:t>
              </a:r>
            </a:p>
          </p:txBody>
        </p:sp>
        <p:sp>
          <p:nvSpPr>
            <p:cNvPr id="111629" name="Text Box 6">
              <a:extLst>
                <a:ext uri="{FF2B5EF4-FFF2-40B4-BE49-F238E27FC236}">
                  <a16:creationId xmlns:a16="http://schemas.microsoft.com/office/drawing/2014/main" id="{4E2869F4-D5CB-4427-9FE4-7DAAC92DBBD0}"/>
                </a:ext>
              </a:extLst>
            </p:cNvPr>
            <p:cNvSpPr txBox="1">
              <a:spLocks noChangeArrowheads="1"/>
            </p:cNvSpPr>
            <p:nvPr/>
          </p:nvSpPr>
          <p:spPr bwMode="auto">
            <a:xfrm>
              <a:off x="2784" y="144"/>
              <a:ext cx="2400" cy="252"/>
            </a:xfrm>
            <a:prstGeom prst="rect">
              <a:avLst/>
            </a:prstGeom>
            <a:solidFill>
              <a:srgbClr val="000080"/>
            </a:solidFill>
            <a:ln w="9525">
              <a:solidFill>
                <a:schemeClr val="bg2"/>
              </a:solidFill>
              <a:miter lim="800000"/>
              <a:headEnd/>
              <a:tailEnd/>
            </a:ln>
          </p:spPr>
          <p:txBody>
            <a:bodyPr>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spcBef>
                  <a:spcPct val="50000"/>
                </a:spcBef>
              </a:pPr>
              <a:r>
                <a:rPr kumimoji="0" lang="en-US" altLang="zh-TW" sz="1800">
                  <a:solidFill>
                    <a:schemeClr val="bg1"/>
                  </a:solidFill>
                  <a:ea typeface="新細明體" panose="02020500000000000000" pitchFamily="18" charset="-120"/>
                </a:rPr>
                <a:t>function?</a:t>
              </a:r>
            </a:p>
          </p:txBody>
        </p:sp>
      </p:grpSp>
      <p:sp>
        <p:nvSpPr>
          <p:cNvPr id="111621" name="Freeform 7">
            <a:extLst>
              <a:ext uri="{FF2B5EF4-FFF2-40B4-BE49-F238E27FC236}">
                <a16:creationId xmlns:a16="http://schemas.microsoft.com/office/drawing/2014/main" id="{FEC76B33-2836-455B-A661-1159F4A8C742}"/>
              </a:ext>
            </a:extLst>
          </p:cNvPr>
          <p:cNvSpPr>
            <a:spLocks/>
          </p:cNvSpPr>
          <p:nvPr/>
        </p:nvSpPr>
        <p:spPr bwMode="auto">
          <a:xfrm>
            <a:off x="8577263" y="2192338"/>
            <a:ext cx="446087" cy="1878012"/>
          </a:xfrm>
          <a:custGeom>
            <a:avLst/>
            <a:gdLst>
              <a:gd name="T0" fmla="*/ 0 w 281"/>
              <a:gd name="T1" fmla="*/ 0 h 1183"/>
              <a:gd name="T2" fmla="*/ 2147483646 w 281"/>
              <a:gd name="T3" fmla="*/ 2147483646 h 1183"/>
              <a:gd name="T4" fmla="*/ 2147483646 w 281"/>
              <a:gd name="T5" fmla="*/ 2147483646 h 1183"/>
              <a:gd name="T6" fmla="*/ 2147483646 w 281"/>
              <a:gd name="T7" fmla="*/ 2147483646 h 1183"/>
              <a:gd name="T8" fmla="*/ 0 60000 65536"/>
              <a:gd name="T9" fmla="*/ 0 60000 65536"/>
              <a:gd name="T10" fmla="*/ 0 60000 65536"/>
              <a:gd name="T11" fmla="*/ 0 60000 65536"/>
              <a:gd name="T12" fmla="*/ 0 w 281"/>
              <a:gd name="T13" fmla="*/ 0 h 1183"/>
              <a:gd name="T14" fmla="*/ 281 w 281"/>
              <a:gd name="T15" fmla="*/ 1183 h 1183"/>
            </a:gdLst>
            <a:ahLst/>
            <a:cxnLst>
              <a:cxn ang="T8">
                <a:pos x="T0" y="T1"/>
              </a:cxn>
              <a:cxn ang="T9">
                <a:pos x="T2" y="T3"/>
              </a:cxn>
              <a:cxn ang="T10">
                <a:pos x="T4" y="T5"/>
              </a:cxn>
              <a:cxn ang="T11">
                <a:pos x="T6" y="T7"/>
              </a:cxn>
            </a:cxnLst>
            <a:rect l="T12" t="T13" r="T14" b="T15"/>
            <a:pathLst>
              <a:path w="281" h="1183">
                <a:moveTo>
                  <a:pt x="0" y="0"/>
                </a:moveTo>
                <a:cubicBezTo>
                  <a:pt x="37" y="80"/>
                  <a:pt x="182" y="333"/>
                  <a:pt x="223" y="481"/>
                </a:cubicBezTo>
                <a:cubicBezTo>
                  <a:pt x="264" y="629"/>
                  <a:pt x="281" y="774"/>
                  <a:pt x="247" y="891"/>
                </a:cubicBezTo>
                <a:cubicBezTo>
                  <a:pt x="213" y="1008"/>
                  <a:pt x="66" y="1122"/>
                  <a:pt x="18" y="1183"/>
                </a:cubicBezTo>
              </a:path>
            </a:pathLst>
          </a:custGeom>
          <a:noFill/>
          <a:ln w="31750">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zh-TW" altLang="en-US"/>
          </a:p>
        </p:txBody>
      </p:sp>
      <p:sp>
        <p:nvSpPr>
          <p:cNvPr id="111622" name="Oval 8">
            <a:extLst>
              <a:ext uri="{FF2B5EF4-FFF2-40B4-BE49-F238E27FC236}">
                <a16:creationId xmlns:a16="http://schemas.microsoft.com/office/drawing/2014/main" id="{228FA08A-9682-4837-AB75-F81C2726ACCF}"/>
              </a:ext>
            </a:extLst>
          </p:cNvPr>
          <p:cNvSpPr>
            <a:spLocks noChangeArrowheads="1"/>
          </p:cNvSpPr>
          <p:nvPr/>
        </p:nvSpPr>
        <p:spPr bwMode="auto">
          <a:xfrm>
            <a:off x="8288338" y="2019300"/>
            <a:ext cx="285750" cy="285750"/>
          </a:xfrm>
          <a:prstGeom prst="ellipse">
            <a:avLst/>
          </a:prstGeom>
          <a:solidFill>
            <a:schemeClr val="accent1">
              <a:alpha val="50195"/>
            </a:schemeClr>
          </a:solidFill>
          <a:ln w="15875">
            <a:solidFill>
              <a:schemeClr val="tx1"/>
            </a:solidFill>
            <a:round/>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111623" name="Freeform 9">
            <a:extLst>
              <a:ext uri="{FF2B5EF4-FFF2-40B4-BE49-F238E27FC236}">
                <a16:creationId xmlns:a16="http://schemas.microsoft.com/office/drawing/2014/main" id="{47CDA9EE-5005-457A-A07B-F7CDA62B4585}"/>
              </a:ext>
            </a:extLst>
          </p:cNvPr>
          <p:cNvSpPr>
            <a:spLocks/>
          </p:cNvSpPr>
          <p:nvPr/>
        </p:nvSpPr>
        <p:spPr bwMode="auto">
          <a:xfrm>
            <a:off x="8356600" y="3068638"/>
            <a:ext cx="354013" cy="1000125"/>
          </a:xfrm>
          <a:custGeom>
            <a:avLst/>
            <a:gdLst>
              <a:gd name="T0" fmla="*/ 2147483646 w 223"/>
              <a:gd name="T1" fmla="*/ 0 h 630"/>
              <a:gd name="T2" fmla="*/ 2147483646 w 223"/>
              <a:gd name="T3" fmla="*/ 2147483646 h 630"/>
              <a:gd name="T4" fmla="*/ 2147483646 w 223"/>
              <a:gd name="T5" fmla="*/ 2147483646 h 630"/>
              <a:gd name="T6" fmla="*/ 2147483646 w 223"/>
              <a:gd name="T7" fmla="*/ 2147483646 h 630"/>
              <a:gd name="T8" fmla="*/ 0 60000 65536"/>
              <a:gd name="T9" fmla="*/ 0 60000 65536"/>
              <a:gd name="T10" fmla="*/ 0 60000 65536"/>
              <a:gd name="T11" fmla="*/ 0 60000 65536"/>
              <a:gd name="T12" fmla="*/ 0 w 223"/>
              <a:gd name="T13" fmla="*/ 0 h 630"/>
              <a:gd name="T14" fmla="*/ 223 w 223"/>
              <a:gd name="T15" fmla="*/ 630 h 630"/>
            </a:gdLst>
            <a:ahLst/>
            <a:cxnLst>
              <a:cxn ang="T8">
                <a:pos x="T0" y="T1"/>
              </a:cxn>
              <a:cxn ang="T9">
                <a:pos x="T2" y="T3"/>
              </a:cxn>
              <a:cxn ang="T10">
                <a:pos x="T4" y="T5"/>
              </a:cxn>
              <a:cxn ang="T11">
                <a:pos x="T6" y="T7"/>
              </a:cxn>
            </a:cxnLst>
            <a:rect l="T12" t="T13" r="T14" b="T15"/>
            <a:pathLst>
              <a:path w="223" h="630">
                <a:moveTo>
                  <a:pt x="141" y="0"/>
                </a:moveTo>
                <a:cubicBezTo>
                  <a:pt x="153" y="45"/>
                  <a:pt x="223" y="171"/>
                  <a:pt x="204" y="268"/>
                </a:cubicBezTo>
                <a:cubicBezTo>
                  <a:pt x="185" y="365"/>
                  <a:pt x="56" y="538"/>
                  <a:pt x="28" y="584"/>
                </a:cubicBezTo>
                <a:cubicBezTo>
                  <a:pt x="0" y="630"/>
                  <a:pt x="36" y="553"/>
                  <a:pt x="38" y="545"/>
                </a:cubicBezTo>
              </a:path>
            </a:pathLst>
          </a:custGeom>
          <a:noFill/>
          <a:ln w="31750">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zh-TW" altLang="en-US"/>
          </a:p>
        </p:txBody>
      </p:sp>
      <p:sp>
        <p:nvSpPr>
          <p:cNvPr id="111624" name="Oval 10">
            <a:extLst>
              <a:ext uri="{FF2B5EF4-FFF2-40B4-BE49-F238E27FC236}">
                <a16:creationId xmlns:a16="http://schemas.microsoft.com/office/drawing/2014/main" id="{D8B9E6FF-C02C-4D6D-9BB6-0289728F5D83}"/>
              </a:ext>
            </a:extLst>
          </p:cNvPr>
          <p:cNvSpPr>
            <a:spLocks noChangeArrowheads="1"/>
          </p:cNvSpPr>
          <p:nvPr/>
        </p:nvSpPr>
        <p:spPr bwMode="auto">
          <a:xfrm>
            <a:off x="8288338" y="2844800"/>
            <a:ext cx="285750" cy="285750"/>
          </a:xfrm>
          <a:prstGeom prst="ellipse">
            <a:avLst/>
          </a:prstGeom>
          <a:solidFill>
            <a:schemeClr val="accent1">
              <a:alpha val="50195"/>
            </a:schemeClr>
          </a:solidFill>
          <a:ln w="15875">
            <a:solidFill>
              <a:schemeClr val="tx1"/>
            </a:solidFill>
            <a:round/>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111625" name="Oval 11">
            <a:extLst>
              <a:ext uri="{FF2B5EF4-FFF2-40B4-BE49-F238E27FC236}">
                <a16:creationId xmlns:a16="http://schemas.microsoft.com/office/drawing/2014/main" id="{6A70618D-B118-42FF-B336-2AEEBACE93D9}"/>
              </a:ext>
            </a:extLst>
          </p:cNvPr>
          <p:cNvSpPr>
            <a:spLocks noChangeArrowheads="1"/>
          </p:cNvSpPr>
          <p:nvPr/>
        </p:nvSpPr>
        <p:spPr bwMode="auto">
          <a:xfrm>
            <a:off x="8305800" y="5562600"/>
            <a:ext cx="285750" cy="285750"/>
          </a:xfrm>
          <a:prstGeom prst="ellipse">
            <a:avLst/>
          </a:prstGeom>
          <a:solidFill>
            <a:srgbClr val="006600">
              <a:alpha val="50195"/>
            </a:srgbClr>
          </a:solidFill>
          <a:ln w="15875">
            <a:solidFill>
              <a:schemeClr val="tx1"/>
            </a:solidFill>
            <a:round/>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111626" name="Freeform 12">
            <a:extLst>
              <a:ext uri="{FF2B5EF4-FFF2-40B4-BE49-F238E27FC236}">
                <a16:creationId xmlns:a16="http://schemas.microsoft.com/office/drawing/2014/main" id="{B688DC08-E6F6-4813-BF3A-46A039336993}"/>
              </a:ext>
            </a:extLst>
          </p:cNvPr>
          <p:cNvSpPr>
            <a:spLocks/>
          </p:cNvSpPr>
          <p:nvPr/>
        </p:nvSpPr>
        <p:spPr bwMode="auto">
          <a:xfrm>
            <a:off x="6362700" y="2438400"/>
            <a:ext cx="2019300" cy="3924300"/>
          </a:xfrm>
          <a:custGeom>
            <a:avLst/>
            <a:gdLst>
              <a:gd name="T0" fmla="*/ 2147483646 w 1272"/>
              <a:gd name="T1" fmla="*/ 2147483646 h 2472"/>
              <a:gd name="T2" fmla="*/ 2147483646 w 1272"/>
              <a:gd name="T3" fmla="*/ 2147483646 h 2472"/>
              <a:gd name="T4" fmla="*/ 2147483646 w 1272"/>
              <a:gd name="T5" fmla="*/ 2147483646 h 2472"/>
              <a:gd name="T6" fmla="*/ 2147483646 w 1272"/>
              <a:gd name="T7" fmla="*/ 2147483646 h 2472"/>
              <a:gd name="T8" fmla="*/ 2147483646 w 1272"/>
              <a:gd name="T9" fmla="*/ 0 h 2472"/>
              <a:gd name="T10" fmla="*/ 0 60000 65536"/>
              <a:gd name="T11" fmla="*/ 0 60000 65536"/>
              <a:gd name="T12" fmla="*/ 0 60000 65536"/>
              <a:gd name="T13" fmla="*/ 0 60000 65536"/>
              <a:gd name="T14" fmla="*/ 0 60000 65536"/>
              <a:gd name="T15" fmla="*/ 0 w 1272"/>
              <a:gd name="T16" fmla="*/ 0 h 2472"/>
              <a:gd name="T17" fmla="*/ 1272 w 1272"/>
              <a:gd name="T18" fmla="*/ 2472 h 2472"/>
            </a:gdLst>
            <a:ahLst/>
            <a:cxnLst>
              <a:cxn ang="T10">
                <a:pos x="T0" y="T1"/>
              </a:cxn>
              <a:cxn ang="T11">
                <a:pos x="T2" y="T3"/>
              </a:cxn>
              <a:cxn ang="T12">
                <a:pos x="T4" y="T5"/>
              </a:cxn>
              <a:cxn ang="T13">
                <a:pos x="T6" y="T7"/>
              </a:cxn>
              <a:cxn ang="T14">
                <a:pos x="T8" y="T9"/>
              </a:cxn>
            </a:cxnLst>
            <a:rect l="T15" t="T16" r="T17" b="T18"/>
            <a:pathLst>
              <a:path w="1272" h="2472">
                <a:moveTo>
                  <a:pt x="1272" y="2160"/>
                </a:moveTo>
                <a:cubicBezTo>
                  <a:pt x="1100" y="2316"/>
                  <a:pt x="928" y="2472"/>
                  <a:pt x="744" y="2448"/>
                </a:cubicBezTo>
                <a:cubicBezTo>
                  <a:pt x="560" y="2424"/>
                  <a:pt x="280" y="2352"/>
                  <a:pt x="168" y="2016"/>
                </a:cubicBezTo>
                <a:cubicBezTo>
                  <a:pt x="56" y="1680"/>
                  <a:pt x="0" y="768"/>
                  <a:pt x="72" y="432"/>
                </a:cubicBezTo>
                <a:cubicBezTo>
                  <a:pt x="144" y="96"/>
                  <a:pt x="512" y="72"/>
                  <a:pt x="600" y="0"/>
                </a:cubicBezTo>
              </a:path>
            </a:pathLst>
          </a:custGeom>
          <a:noFill/>
          <a:ln w="38100">
            <a:solidFill>
              <a:srgbClr val="0066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zh-TW" altLang="en-US"/>
          </a:p>
        </p:txBody>
      </p:sp>
      <p:sp>
        <p:nvSpPr>
          <p:cNvPr id="111627" name="Freeform 13">
            <a:extLst>
              <a:ext uri="{FF2B5EF4-FFF2-40B4-BE49-F238E27FC236}">
                <a16:creationId xmlns:a16="http://schemas.microsoft.com/office/drawing/2014/main" id="{D134568B-C5DF-46A6-A02C-1EC1DC72AED6}"/>
              </a:ext>
            </a:extLst>
          </p:cNvPr>
          <p:cNvSpPr>
            <a:spLocks/>
          </p:cNvSpPr>
          <p:nvPr/>
        </p:nvSpPr>
        <p:spPr bwMode="auto">
          <a:xfrm>
            <a:off x="6591300" y="3238500"/>
            <a:ext cx="1714500" cy="2959100"/>
          </a:xfrm>
          <a:custGeom>
            <a:avLst/>
            <a:gdLst>
              <a:gd name="T0" fmla="*/ 2147483646 w 1080"/>
              <a:gd name="T1" fmla="*/ 2147483646 h 1864"/>
              <a:gd name="T2" fmla="*/ 2147483646 w 1080"/>
              <a:gd name="T3" fmla="*/ 2147483646 h 1864"/>
              <a:gd name="T4" fmla="*/ 2147483646 w 1080"/>
              <a:gd name="T5" fmla="*/ 2147483646 h 1864"/>
              <a:gd name="T6" fmla="*/ 2147483646 w 1080"/>
              <a:gd name="T7" fmla="*/ 2147483646 h 1864"/>
              <a:gd name="T8" fmla="*/ 2147483646 w 1080"/>
              <a:gd name="T9" fmla="*/ 2147483646 h 1864"/>
              <a:gd name="T10" fmla="*/ 2147483646 w 1080"/>
              <a:gd name="T11" fmla="*/ 2147483646 h 1864"/>
              <a:gd name="T12" fmla="*/ 0 60000 65536"/>
              <a:gd name="T13" fmla="*/ 0 60000 65536"/>
              <a:gd name="T14" fmla="*/ 0 60000 65536"/>
              <a:gd name="T15" fmla="*/ 0 60000 65536"/>
              <a:gd name="T16" fmla="*/ 0 60000 65536"/>
              <a:gd name="T17" fmla="*/ 0 60000 65536"/>
              <a:gd name="T18" fmla="*/ 0 w 1080"/>
              <a:gd name="T19" fmla="*/ 0 h 1864"/>
              <a:gd name="T20" fmla="*/ 1080 w 1080"/>
              <a:gd name="T21" fmla="*/ 1864 h 1864"/>
            </a:gdLst>
            <a:ahLst/>
            <a:cxnLst>
              <a:cxn ang="T12">
                <a:pos x="T0" y="T1"/>
              </a:cxn>
              <a:cxn ang="T13">
                <a:pos x="T2" y="T3"/>
              </a:cxn>
              <a:cxn ang="T14">
                <a:pos x="T4" y="T5"/>
              </a:cxn>
              <a:cxn ang="T15">
                <a:pos x="T6" y="T7"/>
              </a:cxn>
              <a:cxn ang="T16">
                <a:pos x="T8" y="T9"/>
              </a:cxn>
              <a:cxn ang="T17">
                <a:pos x="T10" y="T11"/>
              </a:cxn>
            </a:cxnLst>
            <a:rect l="T18" t="T19" r="T20" b="T21"/>
            <a:pathLst>
              <a:path w="1080" h="1864">
                <a:moveTo>
                  <a:pt x="1080" y="1608"/>
                </a:moveTo>
                <a:cubicBezTo>
                  <a:pt x="932" y="1720"/>
                  <a:pt x="784" y="1832"/>
                  <a:pt x="648" y="1848"/>
                </a:cubicBezTo>
                <a:cubicBezTo>
                  <a:pt x="512" y="1864"/>
                  <a:pt x="360" y="1840"/>
                  <a:pt x="264" y="1704"/>
                </a:cubicBezTo>
                <a:cubicBezTo>
                  <a:pt x="168" y="1568"/>
                  <a:pt x="104" y="1288"/>
                  <a:pt x="72" y="1032"/>
                </a:cubicBezTo>
                <a:cubicBezTo>
                  <a:pt x="40" y="776"/>
                  <a:pt x="0" y="336"/>
                  <a:pt x="72" y="168"/>
                </a:cubicBezTo>
                <a:cubicBezTo>
                  <a:pt x="144" y="0"/>
                  <a:pt x="324" y="12"/>
                  <a:pt x="504" y="24"/>
                </a:cubicBezTo>
              </a:path>
            </a:pathLst>
          </a:custGeom>
          <a:noFill/>
          <a:ln w="38100">
            <a:solidFill>
              <a:srgbClr val="006600"/>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zh-TW"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投影片編號版面配置區 3">
            <a:extLst>
              <a:ext uri="{FF2B5EF4-FFF2-40B4-BE49-F238E27FC236}">
                <a16:creationId xmlns:a16="http://schemas.microsoft.com/office/drawing/2014/main" id="{D6E0EAA9-5E6A-4638-84E9-A1B46D45841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57E8E027-846C-47EF-A532-7E0C2CEB1518}" type="slidenum">
              <a:rPr lang="zh-TW" altLang="en-US" sz="800" smtClean="0"/>
              <a:pPr/>
              <a:t>49</a:t>
            </a:fld>
            <a:endParaRPr lang="en-US" altLang="zh-TW" sz="1400"/>
          </a:p>
        </p:txBody>
      </p:sp>
      <p:sp>
        <p:nvSpPr>
          <p:cNvPr id="113666" name="Rectangle 2">
            <a:extLst>
              <a:ext uri="{FF2B5EF4-FFF2-40B4-BE49-F238E27FC236}">
                <a16:creationId xmlns:a16="http://schemas.microsoft.com/office/drawing/2014/main" id="{0F90328D-C605-4EA9-A879-0FB494D765E3}"/>
              </a:ext>
            </a:extLst>
          </p:cNvPr>
          <p:cNvSpPr>
            <a:spLocks noGrp="1" noChangeArrowheads="1"/>
          </p:cNvSpPr>
          <p:nvPr>
            <p:ph type="title"/>
          </p:nvPr>
        </p:nvSpPr>
        <p:spPr/>
        <p:txBody>
          <a:bodyPr/>
          <a:lstStyle/>
          <a:p>
            <a:r>
              <a:rPr lang="en-US" altLang="zh-TW">
                <a:ea typeface="新細明體" panose="02020500000000000000" pitchFamily="18" charset="-120"/>
              </a:rPr>
              <a:t>Multiplication Function</a:t>
            </a:r>
          </a:p>
        </p:txBody>
      </p:sp>
      <p:sp>
        <p:nvSpPr>
          <p:cNvPr id="113667" name="Rectangle 3">
            <a:extLst>
              <a:ext uri="{FF2B5EF4-FFF2-40B4-BE49-F238E27FC236}">
                <a16:creationId xmlns:a16="http://schemas.microsoft.com/office/drawing/2014/main" id="{E1565E65-9969-4C78-9B24-10D0D55D1652}"/>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Calling convention.</a:t>
            </a:r>
          </a:p>
          <a:p>
            <a:pPr lvl="1"/>
            <a:r>
              <a:rPr lang="en-US" altLang="zh-TW">
                <a:ea typeface="新細明體" panose="02020500000000000000" pitchFamily="18" charset="-120"/>
              </a:rPr>
              <a:t>Jump to line 30.</a:t>
            </a:r>
          </a:p>
          <a:p>
            <a:pPr lvl="1"/>
            <a:r>
              <a:rPr lang="en-US" altLang="zh-TW">
                <a:ea typeface="新細明體" panose="02020500000000000000" pitchFamily="18" charset="-120"/>
              </a:rPr>
              <a:t>Store a and b in registers A and B.</a:t>
            </a:r>
          </a:p>
          <a:p>
            <a:pPr lvl="1"/>
            <a:r>
              <a:rPr lang="en-US" altLang="zh-TW">
                <a:ea typeface="新細明體" panose="02020500000000000000" pitchFamily="18" charset="-120"/>
              </a:rPr>
              <a:t>Return address in register F.</a:t>
            </a:r>
          </a:p>
          <a:p>
            <a:pPr lvl="1"/>
            <a:r>
              <a:rPr lang="en-US" altLang="zh-TW">
                <a:ea typeface="新細明體" panose="02020500000000000000" pitchFamily="18" charset="-120"/>
              </a:rPr>
              <a:t>Put result c = a </a:t>
            </a:r>
            <a:r>
              <a:rPr lang="en-US" altLang="zh-TW">
                <a:ea typeface="新細明體" panose="02020500000000000000" pitchFamily="18" charset="-120"/>
                <a:sym typeface="Symbol" panose="05050102010706020507" pitchFamily="18" charset="2"/>
              </a:rPr>
              <a:t></a:t>
            </a:r>
            <a:r>
              <a:rPr lang="en-US" altLang="zh-TW">
                <a:ea typeface="新細明體" panose="02020500000000000000" pitchFamily="18" charset="-120"/>
              </a:rPr>
              <a:t> b in register C.</a:t>
            </a:r>
          </a:p>
          <a:p>
            <a:pPr lvl="1"/>
            <a:r>
              <a:rPr lang="en-US" altLang="zh-TW">
                <a:ea typeface="新細明體" panose="02020500000000000000" pitchFamily="18" charset="-120"/>
              </a:rPr>
              <a:t>Register 1 is scratch.</a:t>
            </a:r>
          </a:p>
          <a:p>
            <a:pPr lvl="1"/>
            <a:r>
              <a:rPr lang="en-US" altLang="zh-TW">
                <a:ea typeface="新細明體" panose="02020500000000000000" pitchFamily="18" charset="-120"/>
              </a:rPr>
              <a:t>Overwrites registers A and B.</a:t>
            </a:r>
          </a:p>
        </p:txBody>
      </p:sp>
      <p:grpSp>
        <p:nvGrpSpPr>
          <p:cNvPr id="113668" name="Group 4">
            <a:extLst>
              <a:ext uri="{FF2B5EF4-FFF2-40B4-BE49-F238E27FC236}">
                <a16:creationId xmlns:a16="http://schemas.microsoft.com/office/drawing/2014/main" id="{D778530F-C2B8-490F-994B-3C907D342AAD}"/>
              </a:ext>
            </a:extLst>
          </p:cNvPr>
          <p:cNvGrpSpPr>
            <a:grpSpLocks/>
          </p:cNvGrpSpPr>
          <p:nvPr/>
        </p:nvGrpSpPr>
        <p:grpSpPr bwMode="auto">
          <a:xfrm>
            <a:off x="571500" y="3967163"/>
            <a:ext cx="5321300" cy="2573337"/>
            <a:chOff x="2784" y="144"/>
            <a:chExt cx="2400" cy="1724"/>
          </a:xfrm>
        </p:grpSpPr>
        <p:sp>
          <p:nvSpPr>
            <p:cNvPr id="113682" name="Text Box 5">
              <a:extLst>
                <a:ext uri="{FF2B5EF4-FFF2-40B4-BE49-F238E27FC236}">
                  <a16:creationId xmlns:a16="http://schemas.microsoft.com/office/drawing/2014/main" id="{3CF4C23A-583C-428C-885E-2C9E7CF35CB1}"/>
                </a:ext>
              </a:extLst>
            </p:cNvPr>
            <p:cNvSpPr txBox="1">
              <a:spLocks noChangeArrowheads="1"/>
            </p:cNvSpPr>
            <p:nvPr/>
          </p:nvSpPr>
          <p:spPr bwMode="auto">
            <a:xfrm>
              <a:off x="2784" y="144"/>
              <a:ext cx="2400" cy="1724"/>
            </a:xfrm>
            <a:prstGeom prst="rect">
              <a:avLst/>
            </a:prstGeom>
            <a:solidFill>
              <a:schemeClr val="accent2"/>
            </a:solidFill>
            <a:ln w="9525">
              <a:solidFill>
                <a:schemeClr val="bg2"/>
              </a:solidFill>
              <a:miter lim="800000"/>
              <a:headEnd/>
              <a:tailEnd/>
            </a:ln>
          </p:spPr>
          <p:txBody>
            <a:bodyPr>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sz="1800" b="1">
                <a:latin typeface="Courier New" panose="02070309020205020404" pitchFamily="49" charset="0"/>
                <a:ea typeface="新細明體" panose="02020500000000000000" pitchFamily="18" charset="-120"/>
              </a:endParaRPr>
            </a:p>
            <a:p>
              <a:endParaRPr lang="zh-TW" altLang="en-US" sz="1800" b="1">
                <a:solidFill>
                  <a:srgbClr val="000000"/>
                </a:solidFill>
                <a:latin typeface="Courier New" panose="02070309020205020404" pitchFamily="49" charset="0"/>
                <a:ea typeface="新細明體" panose="02020500000000000000" pitchFamily="18" charset="-120"/>
              </a:endParaRPr>
            </a:p>
            <a:p>
              <a:r>
                <a:rPr lang="en-US" altLang="zh-TW" sz="1800" b="1">
                  <a:latin typeface="Courier New" panose="02070309020205020404" pitchFamily="49" charset="0"/>
                  <a:ea typeface="新細明體" panose="02020500000000000000" pitchFamily="18" charset="-120"/>
                </a:rPr>
                <a:t>30: 7C00   </a:t>
              </a:r>
              <a:r>
                <a:rPr lang="en-US" altLang="zh-TW" sz="1800" b="1">
                  <a:solidFill>
                    <a:srgbClr val="006600"/>
                  </a:solidFill>
                  <a:latin typeface="Courier New" panose="02070309020205020404" pitchFamily="49" charset="0"/>
                  <a:ea typeface="新細明體" panose="02020500000000000000" pitchFamily="18" charset="-120"/>
                </a:rPr>
                <a:t>R[C] </a:t>
              </a:r>
              <a:r>
                <a:rPr lang="en-US" altLang="zh-TW" sz="1800" b="1">
                  <a:solidFill>
                    <a:srgbClr val="006600"/>
                  </a:solidFill>
                  <a:latin typeface="Courier New" panose="02070309020205020404" pitchFamily="49" charset="0"/>
                  <a:ea typeface="新細明體" panose="02020500000000000000" pitchFamily="18" charset="-120"/>
                  <a:sym typeface="Symbol" panose="05050102010706020507" pitchFamily="18" charset="2"/>
                </a:rPr>
                <a:t></a:t>
              </a:r>
              <a:r>
                <a:rPr lang="en-US" altLang="zh-TW" sz="1800" b="1">
                  <a:solidFill>
                    <a:srgbClr val="006600"/>
                  </a:solidFill>
                  <a:latin typeface="Courier New" panose="02070309020205020404" pitchFamily="49" charset="0"/>
                  <a:ea typeface="新細明體" panose="02020500000000000000" pitchFamily="18" charset="-120"/>
                </a:rPr>
                <a:t> 00 </a:t>
              </a:r>
            </a:p>
            <a:p>
              <a:r>
                <a:rPr lang="en-US" altLang="zh-TW" sz="1800" b="1">
                  <a:latin typeface="Courier New" panose="02070309020205020404" pitchFamily="49" charset="0"/>
                  <a:ea typeface="新細明體" panose="02020500000000000000" pitchFamily="18" charset="-120"/>
                </a:rPr>
                <a:t>31: 7101   </a:t>
              </a:r>
              <a:r>
                <a:rPr lang="en-US" altLang="zh-TW" sz="1800" b="1">
                  <a:solidFill>
                    <a:srgbClr val="006600"/>
                  </a:solidFill>
                  <a:latin typeface="Courier New" panose="02070309020205020404" pitchFamily="49" charset="0"/>
                  <a:ea typeface="新細明體" panose="02020500000000000000" pitchFamily="18" charset="-120"/>
                </a:rPr>
                <a:t>R[1] </a:t>
              </a:r>
              <a:r>
                <a:rPr lang="en-US" altLang="zh-TW" sz="1800" b="1">
                  <a:solidFill>
                    <a:srgbClr val="006600"/>
                  </a:solidFill>
                  <a:latin typeface="Courier New" panose="02070309020205020404" pitchFamily="49" charset="0"/>
                  <a:ea typeface="新細明體" panose="02020500000000000000" pitchFamily="18" charset="-120"/>
                  <a:sym typeface="Symbol" panose="05050102010706020507" pitchFamily="18" charset="2"/>
                </a:rPr>
                <a:t></a:t>
              </a:r>
              <a:r>
                <a:rPr lang="en-US" altLang="zh-TW" sz="1800" b="1">
                  <a:solidFill>
                    <a:srgbClr val="006600"/>
                  </a:solidFill>
                  <a:latin typeface="Courier New" panose="02070309020205020404" pitchFamily="49" charset="0"/>
                  <a:ea typeface="新細明體" panose="02020500000000000000" pitchFamily="18" charset="-120"/>
                </a:rPr>
                <a:t> 01</a:t>
              </a:r>
              <a:r>
                <a:rPr lang="en-US" altLang="zh-TW" sz="1800" b="1">
                  <a:latin typeface="Courier New" panose="02070309020205020404" pitchFamily="49" charset="0"/>
                  <a:ea typeface="新細明體" panose="02020500000000000000" pitchFamily="18" charset="-120"/>
                </a:rPr>
                <a:t>   </a:t>
              </a:r>
            </a:p>
            <a:p>
              <a:r>
                <a:rPr lang="en-US" altLang="zh-TW" sz="1800" b="1">
                  <a:latin typeface="Courier New" panose="02070309020205020404" pitchFamily="49" charset="0"/>
                  <a:ea typeface="新細明體" panose="02020500000000000000" pitchFamily="18" charset="-120"/>
                </a:rPr>
                <a:t>32: CA36   </a:t>
              </a:r>
              <a:r>
                <a:rPr lang="en-US" altLang="zh-TW" sz="1800" b="1">
                  <a:solidFill>
                    <a:srgbClr val="006600"/>
                  </a:solidFill>
                  <a:latin typeface="Courier New" panose="02070309020205020404" pitchFamily="49" charset="0"/>
                  <a:ea typeface="新細明體" panose="02020500000000000000" pitchFamily="18" charset="-120"/>
                </a:rPr>
                <a:t>if (R[A] == 0) goto</a:t>
              </a:r>
              <a:r>
                <a:rPr lang="en-US" altLang="zh-TW" sz="1800" b="1">
                  <a:solidFill>
                    <a:srgbClr val="006600"/>
                  </a:solidFill>
                  <a:latin typeface="Courier New" panose="02070309020205020404" pitchFamily="49" charset="0"/>
                  <a:ea typeface="新細明體" panose="02020500000000000000" pitchFamily="18" charset="-120"/>
                  <a:sym typeface="Symbol" panose="05050102010706020507" pitchFamily="18" charset="2"/>
                </a:rPr>
                <a:t> 36</a:t>
              </a:r>
              <a:endParaRPr lang="en-US" altLang="zh-TW" sz="1800" b="1">
                <a:solidFill>
                  <a:srgbClr val="006600"/>
                </a:solidFill>
                <a:latin typeface="Courier New" panose="02070309020205020404" pitchFamily="49" charset="0"/>
                <a:ea typeface="新細明體" panose="02020500000000000000" pitchFamily="18" charset="-120"/>
              </a:endParaRPr>
            </a:p>
            <a:p>
              <a:r>
                <a:rPr lang="en-US" altLang="zh-TW" sz="1800" b="1">
                  <a:latin typeface="Courier New" panose="02070309020205020404" pitchFamily="49" charset="0"/>
                  <a:ea typeface="新細明體" panose="02020500000000000000" pitchFamily="18" charset="-120"/>
                </a:rPr>
                <a:t>33: 1CCB   </a:t>
              </a:r>
              <a:r>
                <a:rPr lang="en-US" altLang="zh-TW" sz="1800" b="1">
                  <a:solidFill>
                    <a:srgbClr val="006600"/>
                  </a:solidFill>
                  <a:latin typeface="Courier New" panose="02070309020205020404" pitchFamily="49" charset="0"/>
                  <a:ea typeface="新細明體" panose="02020500000000000000" pitchFamily="18" charset="-120"/>
                </a:rPr>
                <a:t>R[C] += R[B]</a:t>
              </a:r>
            </a:p>
            <a:p>
              <a:r>
                <a:rPr lang="en-US" altLang="zh-TW" sz="1800" b="1">
                  <a:latin typeface="Courier New" panose="02070309020205020404" pitchFamily="49" charset="0"/>
                  <a:ea typeface="新細明體" panose="02020500000000000000" pitchFamily="18" charset="-120"/>
                </a:rPr>
                <a:t>34: 2AA1   </a:t>
              </a:r>
              <a:r>
                <a:rPr lang="en-US" altLang="zh-TW" sz="1800" b="1">
                  <a:solidFill>
                    <a:srgbClr val="006600"/>
                  </a:solidFill>
                  <a:latin typeface="Courier New" panose="02070309020205020404" pitchFamily="49" charset="0"/>
                  <a:ea typeface="新細明體" panose="02020500000000000000" pitchFamily="18" charset="-120"/>
                </a:rPr>
                <a:t>R[A]--</a:t>
              </a:r>
            </a:p>
            <a:p>
              <a:r>
                <a:rPr lang="en-US" altLang="zh-TW" sz="1800" b="1">
                  <a:latin typeface="Courier New" panose="02070309020205020404" pitchFamily="49" charset="0"/>
                  <a:ea typeface="新細明體" panose="02020500000000000000" pitchFamily="18" charset="-120"/>
                </a:rPr>
                <a:t>35: C032   </a:t>
              </a:r>
              <a:r>
                <a:rPr lang="en-US" altLang="zh-TW" sz="1800" b="1">
                  <a:solidFill>
                    <a:srgbClr val="006600"/>
                  </a:solidFill>
                  <a:latin typeface="Courier New" panose="02070309020205020404" pitchFamily="49" charset="0"/>
                  <a:ea typeface="新細明體" panose="02020500000000000000" pitchFamily="18" charset="-120"/>
                </a:rPr>
                <a:t>goto</a:t>
              </a:r>
              <a:r>
                <a:rPr lang="en-US" altLang="zh-TW" sz="1800" b="1">
                  <a:solidFill>
                    <a:srgbClr val="006600"/>
                  </a:solidFill>
                  <a:latin typeface="Courier New" panose="02070309020205020404" pitchFamily="49" charset="0"/>
                  <a:ea typeface="新細明體" panose="02020500000000000000" pitchFamily="18" charset="-120"/>
                  <a:sym typeface="Symbol" panose="05050102010706020507" pitchFamily="18" charset="2"/>
                </a:rPr>
                <a:t> 32</a:t>
              </a:r>
              <a:r>
                <a:rPr lang="en-US" altLang="zh-TW" sz="1800" b="1">
                  <a:latin typeface="Courier New" panose="02070309020205020404" pitchFamily="49" charset="0"/>
                  <a:ea typeface="新細明體" panose="02020500000000000000" pitchFamily="18" charset="-120"/>
                </a:rPr>
                <a:t> </a:t>
              </a:r>
            </a:p>
            <a:p>
              <a:r>
                <a:rPr lang="en-US" altLang="zh-TW" sz="1800" b="1">
                  <a:latin typeface="Courier New" panose="02070309020205020404" pitchFamily="49" charset="0"/>
                  <a:ea typeface="新細明體" panose="02020500000000000000" pitchFamily="18" charset="-120"/>
                </a:rPr>
                <a:t>36: </a:t>
              </a:r>
              <a:r>
                <a:rPr lang="en-US" altLang="zh-TW" sz="1800" b="1">
                  <a:solidFill>
                    <a:srgbClr val="003399"/>
                  </a:solidFill>
                  <a:latin typeface="Courier New" panose="02070309020205020404" pitchFamily="49" charset="0"/>
                  <a:ea typeface="新細明體" panose="02020500000000000000" pitchFamily="18" charset="-120"/>
                </a:rPr>
                <a:t>EF00</a:t>
              </a:r>
              <a:r>
                <a:rPr lang="en-US" altLang="zh-TW" sz="1800" b="1">
                  <a:latin typeface="Courier New" panose="02070309020205020404" pitchFamily="49" charset="0"/>
                  <a:ea typeface="新細明體" panose="02020500000000000000" pitchFamily="18" charset="-120"/>
                </a:rPr>
                <a:t>   </a:t>
              </a:r>
              <a:r>
                <a:rPr lang="en-US" altLang="zh-TW" sz="1800" b="1">
                  <a:solidFill>
                    <a:srgbClr val="006600"/>
                  </a:solidFill>
                  <a:latin typeface="Courier New" panose="02070309020205020404" pitchFamily="49" charset="0"/>
                  <a:ea typeface="新細明體" panose="02020500000000000000" pitchFamily="18" charset="-120"/>
                </a:rPr>
                <a:t>pc </a:t>
              </a:r>
              <a:r>
                <a:rPr lang="en-US" altLang="zh-TW" sz="1800" b="1">
                  <a:solidFill>
                    <a:srgbClr val="006600"/>
                  </a:solidFill>
                  <a:latin typeface="Courier New" panose="02070309020205020404" pitchFamily="49" charset="0"/>
                  <a:ea typeface="新細明體" panose="02020500000000000000" pitchFamily="18" charset="-120"/>
                  <a:sym typeface="Symbol" panose="05050102010706020507" pitchFamily="18" charset="2"/>
                </a:rPr>
                <a:t> R[F]</a:t>
              </a:r>
              <a:r>
                <a:rPr lang="en-US" altLang="zh-TW" sz="1800" b="1">
                  <a:latin typeface="Courier New" panose="02070309020205020404" pitchFamily="49" charset="0"/>
                  <a:ea typeface="新細明體" panose="02020500000000000000" pitchFamily="18" charset="-120"/>
                </a:rPr>
                <a:t> </a:t>
              </a:r>
            </a:p>
          </p:txBody>
        </p:sp>
        <p:sp>
          <p:nvSpPr>
            <p:cNvPr id="113683" name="Text Box 6">
              <a:extLst>
                <a:ext uri="{FF2B5EF4-FFF2-40B4-BE49-F238E27FC236}">
                  <a16:creationId xmlns:a16="http://schemas.microsoft.com/office/drawing/2014/main" id="{5A1889B8-AF81-4B9E-B923-BB3A31F419C2}"/>
                </a:ext>
              </a:extLst>
            </p:cNvPr>
            <p:cNvSpPr txBox="1">
              <a:spLocks noChangeArrowheads="1"/>
            </p:cNvSpPr>
            <p:nvPr/>
          </p:nvSpPr>
          <p:spPr bwMode="auto">
            <a:xfrm>
              <a:off x="2784" y="144"/>
              <a:ext cx="2400" cy="252"/>
            </a:xfrm>
            <a:prstGeom prst="rect">
              <a:avLst/>
            </a:prstGeom>
            <a:solidFill>
              <a:srgbClr val="000080"/>
            </a:solidFill>
            <a:ln w="9525">
              <a:solidFill>
                <a:schemeClr val="bg2"/>
              </a:solidFill>
              <a:miter lim="800000"/>
              <a:headEnd/>
              <a:tailEnd/>
            </a:ln>
          </p:spPr>
          <p:txBody>
            <a:bodyPr>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spcBef>
                  <a:spcPct val="50000"/>
                </a:spcBef>
              </a:pPr>
              <a:r>
                <a:rPr kumimoji="0" lang="en-US" altLang="zh-TW" sz="1800" b="1">
                  <a:solidFill>
                    <a:schemeClr val="bg1"/>
                  </a:solidFill>
                  <a:ea typeface="新細明體" panose="02020500000000000000" pitchFamily="18" charset="-120"/>
                </a:rPr>
                <a:t>function.toy</a:t>
              </a:r>
            </a:p>
          </p:txBody>
        </p:sp>
      </p:grpSp>
      <p:sp>
        <p:nvSpPr>
          <p:cNvPr id="113669" name="AutoShape 7">
            <a:extLst>
              <a:ext uri="{FF2B5EF4-FFF2-40B4-BE49-F238E27FC236}">
                <a16:creationId xmlns:a16="http://schemas.microsoft.com/office/drawing/2014/main" id="{BD1E5A7B-2846-4D7C-A4FD-617691DE1629}"/>
              </a:ext>
            </a:extLst>
          </p:cNvPr>
          <p:cNvSpPr>
            <a:spLocks noChangeArrowheads="1"/>
          </p:cNvSpPr>
          <p:nvPr/>
        </p:nvSpPr>
        <p:spPr bwMode="auto">
          <a:xfrm flipH="1">
            <a:off x="3641725" y="6167438"/>
            <a:ext cx="1373188" cy="412750"/>
          </a:xfrm>
          <a:prstGeom prst="rightArrowCallout">
            <a:avLst>
              <a:gd name="adj1" fmla="val 30435"/>
              <a:gd name="adj2" fmla="val 34421"/>
              <a:gd name="adj3" fmla="val 27724"/>
              <a:gd name="adj4" fmla="val 72792"/>
            </a:avLst>
          </a:prstGeom>
          <a:solidFill>
            <a:srgbClr val="C0C0C0"/>
          </a:solidFill>
          <a:ln w="15875">
            <a:solidFill>
              <a:schemeClr val="tx1"/>
            </a:solidFill>
            <a:miter lim="800000"/>
            <a:headEnd/>
            <a:tailEnd/>
          </a:ln>
        </p:spPr>
        <p:txBody>
          <a:bodyPr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sz="1800" b="1">
                <a:ea typeface="新細明體" panose="02020500000000000000" pitchFamily="18" charset="-120"/>
              </a:rPr>
              <a:t>return</a:t>
            </a:r>
            <a:endParaRPr lang="en-US" altLang="zh-TW" sz="1800" b="1">
              <a:latin typeface="Courier New" panose="02070309020205020404" pitchFamily="49" charset="0"/>
              <a:ea typeface="新細明體" panose="02020500000000000000" pitchFamily="18" charset="-120"/>
            </a:endParaRPr>
          </a:p>
        </p:txBody>
      </p:sp>
      <p:sp>
        <p:nvSpPr>
          <p:cNvPr id="113670" name="Rectangle 8">
            <a:extLst>
              <a:ext uri="{FF2B5EF4-FFF2-40B4-BE49-F238E27FC236}">
                <a16:creationId xmlns:a16="http://schemas.microsoft.com/office/drawing/2014/main" id="{39E4B9ED-E3CE-45D2-86B9-583064FFC94E}"/>
              </a:ext>
            </a:extLst>
          </p:cNvPr>
          <p:cNvSpPr>
            <a:spLocks noChangeArrowheads="1"/>
          </p:cNvSpPr>
          <p:nvPr/>
        </p:nvSpPr>
        <p:spPr bwMode="auto">
          <a:xfrm>
            <a:off x="5281613" y="5561013"/>
            <a:ext cx="1720850" cy="784225"/>
          </a:xfrm>
          <a:prstGeom prst="rect">
            <a:avLst/>
          </a:prstGeom>
          <a:solidFill>
            <a:srgbClr val="FF99CC"/>
          </a:solidFill>
          <a:ln w="1587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800" b="1">
                <a:ea typeface="新細明體" panose="02020500000000000000" pitchFamily="18" charset="-120"/>
              </a:rPr>
              <a:t>opcode E</a:t>
            </a:r>
            <a:br>
              <a:rPr lang="en-US" altLang="zh-TW" sz="1800" b="1">
                <a:ea typeface="新細明體" panose="02020500000000000000" pitchFamily="18" charset="-120"/>
              </a:rPr>
            </a:br>
            <a:r>
              <a:rPr lang="en-US" altLang="zh-TW" sz="1800" b="1">
                <a:ea typeface="新細明體" panose="02020500000000000000" pitchFamily="18" charset="-120"/>
              </a:rPr>
              <a:t>jump register</a:t>
            </a:r>
            <a:endParaRPr lang="en-US" altLang="zh-TW" sz="1800" b="1">
              <a:solidFill>
                <a:schemeClr val="accent1"/>
              </a:solidFill>
              <a:ea typeface="新細明體" panose="02020500000000000000" pitchFamily="18" charset="-120"/>
            </a:endParaRPr>
          </a:p>
        </p:txBody>
      </p:sp>
      <p:grpSp>
        <p:nvGrpSpPr>
          <p:cNvPr id="113671" name="Group 9">
            <a:extLst>
              <a:ext uri="{FF2B5EF4-FFF2-40B4-BE49-F238E27FC236}">
                <a16:creationId xmlns:a16="http://schemas.microsoft.com/office/drawing/2014/main" id="{45BDAD9C-D25C-4F5F-AE27-F5986933B6A6}"/>
              </a:ext>
            </a:extLst>
          </p:cNvPr>
          <p:cNvGrpSpPr>
            <a:grpSpLocks/>
          </p:cNvGrpSpPr>
          <p:nvPr/>
        </p:nvGrpSpPr>
        <p:grpSpPr bwMode="auto">
          <a:xfrm>
            <a:off x="7386638" y="884238"/>
            <a:ext cx="1528762" cy="5045075"/>
            <a:chOff x="2784" y="144"/>
            <a:chExt cx="2400" cy="3380"/>
          </a:xfrm>
        </p:grpSpPr>
        <p:sp>
          <p:nvSpPr>
            <p:cNvPr id="113680" name="Text Box 10">
              <a:extLst>
                <a:ext uri="{FF2B5EF4-FFF2-40B4-BE49-F238E27FC236}">
                  <a16:creationId xmlns:a16="http://schemas.microsoft.com/office/drawing/2014/main" id="{3C403A44-3DAD-4CCA-BA4F-302D270976FB}"/>
                </a:ext>
              </a:extLst>
            </p:cNvPr>
            <p:cNvSpPr txBox="1">
              <a:spLocks noChangeArrowheads="1"/>
            </p:cNvSpPr>
            <p:nvPr/>
          </p:nvSpPr>
          <p:spPr bwMode="auto">
            <a:xfrm>
              <a:off x="2784" y="144"/>
              <a:ext cx="2400" cy="3380"/>
            </a:xfrm>
            <a:prstGeom prst="rect">
              <a:avLst/>
            </a:prstGeom>
            <a:solidFill>
              <a:schemeClr val="accent2"/>
            </a:solidFill>
            <a:ln w="9525">
              <a:solidFill>
                <a:schemeClr val="bg2"/>
              </a:solidFill>
              <a:miter lim="800000"/>
              <a:headEnd/>
              <a:tailEnd/>
            </a:ln>
          </p:spPr>
          <p:txBody>
            <a:bodyPr>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sz="1800" b="1">
                <a:latin typeface="Courier New" panose="02070309020205020404" pitchFamily="49" charset="0"/>
                <a:ea typeface="新細明體" panose="02020500000000000000" pitchFamily="18" charset="-120"/>
              </a:endParaRPr>
            </a:p>
            <a:p>
              <a:endParaRPr lang="zh-TW" altLang="en-US" sz="1800" b="1">
                <a:solidFill>
                  <a:srgbClr val="000000"/>
                </a:solidFill>
                <a:latin typeface="Courier New" panose="02070309020205020404" pitchFamily="49" charset="0"/>
                <a:ea typeface="新細明體" panose="02020500000000000000" pitchFamily="18" charset="-120"/>
              </a:endParaRPr>
            </a:p>
            <a:p>
              <a:r>
                <a:rPr lang="en-US" altLang="zh-TW" sz="1800" b="1">
                  <a:latin typeface="Courier New" panose="02070309020205020404" pitchFamily="49" charset="0"/>
                  <a:ea typeface="新細明體" panose="02020500000000000000" pitchFamily="18" charset="-120"/>
                </a:rPr>
                <a:t>10: 8AFF</a:t>
              </a:r>
            </a:p>
            <a:p>
              <a:r>
                <a:rPr lang="en-US" altLang="zh-TW" sz="1800" b="1">
                  <a:latin typeface="Courier New" panose="02070309020205020404" pitchFamily="49" charset="0"/>
                  <a:ea typeface="新細明體" panose="02020500000000000000" pitchFamily="18" charset="-120"/>
                </a:rPr>
                <a:t>11: 8BFF</a:t>
              </a:r>
            </a:p>
            <a:p>
              <a:r>
                <a:rPr lang="en-US" altLang="zh-TW" sz="1800" b="1">
                  <a:latin typeface="Courier New" panose="02070309020205020404" pitchFamily="49" charset="0"/>
                  <a:ea typeface="新細明體" panose="02020500000000000000" pitchFamily="18" charset="-120"/>
                </a:rPr>
                <a:t>12: </a:t>
              </a:r>
              <a:r>
                <a:rPr lang="en-US" altLang="zh-TW" sz="1800" b="1">
                  <a:solidFill>
                    <a:srgbClr val="003399"/>
                  </a:solidFill>
                  <a:latin typeface="Courier New" panose="02070309020205020404" pitchFamily="49" charset="0"/>
                  <a:ea typeface="新細明體" panose="02020500000000000000" pitchFamily="18" charset="-120"/>
                </a:rPr>
                <a:t>FF30</a:t>
              </a:r>
            </a:p>
            <a:p>
              <a:r>
                <a:rPr lang="en-US" altLang="zh-TW" sz="1800" b="1">
                  <a:latin typeface="Courier New" panose="02070309020205020404" pitchFamily="49" charset="0"/>
                  <a:ea typeface="新細明體" panose="02020500000000000000" pitchFamily="18" charset="-120"/>
                </a:rPr>
                <a:t>13: 1AC0</a:t>
              </a:r>
            </a:p>
            <a:p>
              <a:r>
                <a:rPr lang="en-US" altLang="zh-TW" sz="1800" b="1">
                  <a:latin typeface="Courier New" panose="02070309020205020404" pitchFamily="49" charset="0"/>
                  <a:ea typeface="新細明體" panose="02020500000000000000" pitchFamily="18" charset="-120"/>
                </a:rPr>
                <a:t>14: 8BFF</a:t>
              </a:r>
            </a:p>
            <a:p>
              <a:r>
                <a:rPr lang="en-US" altLang="zh-TW" sz="1800" b="1">
                  <a:latin typeface="Courier New" panose="02070309020205020404" pitchFamily="49" charset="0"/>
                  <a:ea typeface="新細明體" panose="02020500000000000000" pitchFamily="18" charset="-120"/>
                </a:rPr>
                <a:t>15: </a:t>
              </a:r>
              <a:r>
                <a:rPr lang="en-US" altLang="zh-TW" sz="1800" b="1">
                  <a:solidFill>
                    <a:srgbClr val="003399"/>
                  </a:solidFill>
                  <a:latin typeface="Courier New" panose="02070309020205020404" pitchFamily="49" charset="0"/>
                  <a:ea typeface="新細明體" panose="02020500000000000000" pitchFamily="18" charset="-120"/>
                </a:rPr>
                <a:t>FF30</a:t>
              </a:r>
            </a:p>
            <a:p>
              <a:r>
                <a:rPr lang="en-US" altLang="zh-TW" sz="1800" b="1">
                  <a:latin typeface="Courier New" panose="02070309020205020404" pitchFamily="49" charset="0"/>
                  <a:ea typeface="新細明體" panose="02020500000000000000" pitchFamily="18" charset="-120"/>
                </a:rPr>
                <a:t>16: 9CFF</a:t>
              </a:r>
            </a:p>
            <a:p>
              <a:r>
                <a:rPr lang="en-US" altLang="zh-TW" sz="1800" b="1">
                  <a:latin typeface="Courier New" panose="02070309020205020404" pitchFamily="49" charset="0"/>
                  <a:ea typeface="新細明體" panose="02020500000000000000" pitchFamily="18" charset="-120"/>
                </a:rPr>
                <a:t>17: 0000</a:t>
              </a:r>
            </a:p>
            <a:p>
              <a:endParaRPr lang="en-US" altLang="zh-TW" sz="1800" b="1">
                <a:latin typeface="Courier New" panose="02070309020205020404" pitchFamily="49" charset="0"/>
                <a:ea typeface="新細明體" panose="02020500000000000000" pitchFamily="18" charset="-120"/>
              </a:endParaRPr>
            </a:p>
            <a:p>
              <a:r>
                <a:rPr lang="en-US" altLang="zh-TW" sz="1800" b="1">
                  <a:latin typeface="Courier New" panose="02070309020205020404" pitchFamily="49" charset="0"/>
                  <a:ea typeface="新細明體" panose="02020500000000000000" pitchFamily="18" charset="-120"/>
                </a:rPr>
                <a:t>30: 7C00</a:t>
              </a:r>
            </a:p>
            <a:p>
              <a:r>
                <a:rPr lang="en-US" altLang="zh-TW" sz="1800" b="1">
                  <a:latin typeface="Courier New" panose="02070309020205020404" pitchFamily="49" charset="0"/>
                  <a:ea typeface="新細明體" panose="02020500000000000000" pitchFamily="18" charset="-120"/>
                </a:rPr>
                <a:t>31: 7101</a:t>
              </a:r>
            </a:p>
            <a:p>
              <a:r>
                <a:rPr lang="en-US" altLang="zh-TW" sz="1800" b="1">
                  <a:latin typeface="Courier New" panose="02070309020205020404" pitchFamily="49" charset="0"/>
                  <a:ea typeface="新細明體" panose="02020500000000000000" pitchFamily="18" charset="-120"/>
                </a:rPr>
                <a:t>32: CA36 </a:t>
              </a:r>
            </a:p>
            <a:p>
              <a:r>
                <a:rPr lang="en-US" altLang="zh-TW" sz="1800" b="1">
                  <a:latin typeface="Courier New" panose="02070309020205020404" pitchFamily="49" charset="0"/>
                  <a:ea typeface="新細明體" panose="02020500000000000000" pitchFamily="18" charset="-120"/>
                </a:rPr>
                <a:t>33: 1CCB</a:t>
              </a:r>
            </a:p>
            <a:p>
              <a:r>
                <a:rPr lang="en-US" altLang="zh-TW" sz="1800" b="1">
                  <a:latin typeface="Courier New" panose="02070309020205020404" pitchFamily="49" charset="0"/>
                  <a:ea typeface="新細明體" panose="02020500000000000000" pitchFamily="18" charset="-120"/>
                </a:rPr>
                <a:t>34: 2AA1</a:t>
              </a:r>
            </a:p>
            <a:p>
              <a:r>
                <a:rPr lang="en-US" altLang="zh-TW" sz="1800" b="1">
                  <a:latin typeface="Courier New" panose="02070309020205020404" pitchFamily="49" charset="0"/>
                  <a:ea typeface="新細明體" panose="02020500000000000000" pitchFamily="18" charset="-120"/>
                </a:rPr>
                <a:t>35: C032</a:t>
              </a:r>
            </a:p>
            <a:p>
              <a:r>
                <a:rPr lang="en-US" altLang="zh-TW" sz="1800" b="1">
                  <a:latin typeface="Courier New" panose="02070309020205020404" pitchFamily="49" charset="0"/>
                  <a:ea typeface="新細明體" panose="02020500000000000000" pitchFamily="18" charset="-120"/>
                </a:rPr>
                <a:t>36: </a:t>
              </a:r>
              <a:r>
                <a:rPr lang="en-US" altLang="zh-TW" sz="1800" b="1">
                  <a:solidFill>
                    <a:srgbClr val="003399"/>
                  </a:solidFill>
                  <a:latin typeface="Courier New" panose="02070309020205020404" pitchFamily="49" charset="0"/>
                  <a:ea typeface="新細明體" panose="02020500000000000000" pitchFamily="18" charset="-120"/>
                </a:rPr>
                <a:t>EF00</a:t>
              </a:r>
            </a:p>
          </p:txBody>
        </p:sp>
        <p:sp>
          <p:nvSpPr>
            <p:cNvPr id="113681" name="Text Box 11">
              <a:extLst>
                <a:ext uri="{FF2B5EF4-FFF2-40B4-BE49-F238E27FC236}">
                  <a16:creationId xmlns:a16="http://schemas.microsoft.com/office/drawing/2014/main" id="{AD6A1A96-5D4E-4430-B6D9-A16286C9F00E}"/>
                </a:ext>
              </a:extLst>
            </p:cNvPr>
            <p:cNvSpPr txBox="1">
              <a:spLocks noChangeArrowheads="1"/>
            </p:cNvSpPr>
            <p:nvPr/>
          </p:nvSpPr>
          <p:spPr bwMode="auto">
            <a:xfrm>
              <a:off x="2784" y="144"/>
              <a:ext cx="2400" cy="252"/>
            </a:xfrm>
            <a:prstGeom prst="rect">
              <a:avLst/>
            </a:prstGeom>
            <a:solidFill>
              <a:srgbClr val="000080"/>
            </a:solidFill>
            <a:ln w="9525">
              <a:solidFill>
                <a:schemeClr val="bg2"/>
              </a:solidFill>
              <a:miter lim="800000"/>
              <a:headEnd/>
              <a:tailEnd/>
            </a:ln>
          </p:spPr>
          <p:txBody>
            <a:bodyPr>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spcBef>
                  <a:spcPct val="50000"/>
                </a:spcBef>
              </a:pPr>
              <a:r>
                <a:rPr kumimoji="0" lang="en-US" altLang="zh-TW" sz="1800" b="1">
                  <a:solidFill>
                    <a:schemeClr val="bg1"/>
                  </a:solidFill>
                  <a:ea typeface="新細明體" panose="02020500000000000000" pitchFamily="18" charset="-120"/>
                </a:rPr>
                <a:t>function</a:t>
              </a:r>
            </a:p>
          </p:txBody>
        </p:sp>
      </p:grpSp>
      <p:sp>
        <p:nvSpPr>
          <p:cNvPr id="113672" name="Freeform 12">
            <a:extLst>
              <a:ext uri="{FF2B5EF4-FFF2-40B4-BE49-F238E27FC236}">
                <a16:creationId xmlns:a16="http://schemas.microsoft.com/office/drawing/2014/main" id="{3A10F4D9-76C2-4FC2-BB63-0AC3768BCE88}"/>
              </a:ext>
            </a:extLst>
          </p:cNvPr>
          <p:cNvSpPr>
            <a:spLocks/>
          </p:cNvSpPr>
          <p:nvPr/>
        </p:nvSpPr>
        <p:spPr bwMode="auto">
          <a:xfrm>
            <a:off x="8577263" y="2192338"/>
            <a:ext cx="446087" cy="1878012"/>
          </a:xfrm>
          <a:custGeom>
            <a:avLst/>
            <a:gdLst>
              <a:gd name="T0" fmla="*/ 0 w 281"/>
              <a:gd name="T1" fmla="*/ 0 h 1183"/>
              <a:gd name="T2" fmla="*/ 2147483646 w 281"/>
              <a:gd name="T3" fmla="*/ 2147483646 h 1183"/>
              <a:gd name="T4" fmla="*/ 2147483646 w 281"/>
              <a:gd name="T5" fmla="*/ 2147483646 h 1183"/>
              <a:gd name="T6" fmla="*/ 2147483646 w 281"/>
              <a:gd name="T7" fmla="*/ 2147483646 h 1183"/>
              <a:gd name="T8" fmla="*/ 0 60000 65536"/>
              <a:gd name="T9" fmla="*/ 0 60000 65536"/>
              <a:gd name="T10" fmla="*/ 0 60000 65536"/>
              <a:gd name="T11" fmla="*/ 0 60000 65536"/>
              <a:gd name="T12" fmla="*/ 0 w 281"/>
              <a:gd name="T13" fmla="*/ 0 h 1183"/>
              <a:gd name="T14" fmla="*/ 281 w 281"/>
              <a:gd name="T15" fmla="*/ 1183 h 1183"/>
            </a:gdLst>
            <a:ahLst/>
            <a:cxnLst>
              <a:cxn ang="T8">
                <a:pos x="T0" y="T1"/>
              </a:cxn>
              <a:cxn ang="T9">
                <a:pos x="T2" y="T3"/>
              </a:cxn>
              <a:cxn ang="T10">
                <a:pos x="T4" y="T5"/>
              </a:cxn>
              <a:cxn ang="T11">
                <a:pos x="T6" y="T7"/>
              </a:cxn>
            </a:cxnLst>
            <a:rect l="T12" t="T13" r="T14" b="T15"/>
            <a:pathLst>
              <a:path w="281" h="1183">
                <a:moveTo>
                  <a:pt x="0" y="0"/>
                </a:moveTo>
                <a:cubicBezTo>
                  <a:pt x="37" y="80"/>
                  <a:pt x="182" y="333"/>
                  <a:pt x="223" y="481"/>
                </a:cubicBezTo>
                <a:cubicBezTo>
                  <a:pt x="264" y="629"/>
                  <a:pt x="281" y="774"/>
                  <a:pt x="247" y="891"/>
                </a:cubicBezTo>
                <a:cubicBezTo>
                  <a:pt x="213" y="1008"/>
                  <a:pt x="66" y="1122"/>
                  <a:pt x="18" y="1183"/>
                </a:cubicBezTo>
              </a:path>
            </a:pathLst>
          </a:custGeom>
          <a:noFill/>
          <a:ln w="31750">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zh-TW" altLang="en-US"/>
          </a:p>
        </p:txBody>
      </p:sp>
      <p:sp>
        <p:nvSpPr>
          <p:cNvPr id="113673" name="Oval 13">
            <a:extLst>
              <a:ext uri="{FF2B5EF4-FFF2-40B4-BE49-F238E27FC236}">
                <a16:creationId xmlns:a16="http://schemas.microsoft.com/office/drawing/2014/main" id="{9D39A6A5-A69F-457C-BF90-E2A2957804F0}"/>
              </a:ext>
            </a:extLst>
          </p:cNvPr>
          <p:cNvSpPr>
            <a:spLocks noChangeArrowheads="1"/>
          </p:cNvSpPr>
          <p:nvPr/>
        </p:nvSpPr>
        <p:spPr bwMode="auto">
          <a:xfrm>
            <a:off x="8288338" y="2019300"/>
            <a:ext cx="285750" cy="285750"/>
          </a:xfrm>
          <a:prstGeom prst="ellipse">
            <a:avLst/>
          </a:prstGeom>
          <a:solidFill>
            <a:schemeClr val="accent1">
              <a:alpha val="50195"/>
            </a:schemeClr>
          </a:solidFill>
          <a:ln w="15875">
            <a:solidFill>
              <a:schemeClr val="tx1"/>
            </a:solidFill>
            <a:round/>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113674" name="Freeform 14">
            <a:extLst>
              <a:ext uri="{FF2B5EF4-FFF2-40B4-BE49-F238E27FC236}">
                <a16:creationId xmlns:a16="http://schemas.microsoft.com/office/drawing/2014/main" id="{E2648B53-927A-41D3-8840-2A42DA01B68C}"/>
              </a:ext>
            </a:extLst>
          </p:cNvPr>
          <p:cNvSpPr>
            <a:spLocks/>
          </p:cNvSpPr>
          <p:nvPr/>
        </p:nvSpPr>
        <p:spPr bwMode="auto">
          <a:xfrm>
            <a:off x="8356600" y="3068638"/>
            <a:ext cx="354013" cy="1000125"/>
          </a:xfrm>
          <a:custGeom>
            <a:avLst/>
            <a:gdLst>
              <a:gd name="T0" fmla="*/ 2147483646 w 223"/>
              <a:gd name="T1" fmla="*/ 0 h 630"/>
              <a:gd name="T2" fmla="*/ 2147483646 w 223"/>
              <a:gd name="T3" fmla="*/ 2147483646 h 630"/>
              <a:gd name="T4" fmla="*/ 2147483646 w 223"/>
              <a:gd name="T5" fmla="*/ 2147483646 h 630"/>
              <a:gd name="T6" fmla="*/ 2147483646 w 223"/>
              <a:gd name="T7" fmla="*/ 2147483646 h 630"/>
              <a:gd name="T8" fmla="*/ 0 60000 65536"/>
              <a:gd name="T9" fmla="*/ 0 60000 65536"/>
              <a:gd name="T10" fmla="*/ 0 60000 65536"/>
              <a:gd name="T11" fmla="*/ 0 60000 65536"/>
              <a:gd name="T12" fmla="*/ 0 w 223"/>
              <a:gd name="T13" fmla="*/ 0 h 630"/>
              <a:gd name="T14" fmla="*/ 223 w 223"/>
              <a:gd name="T15" fmla="*/ 630 h 630"/>
            </a:gdLst>
            <a:ahLst/>
            <a:cxnLst>
              <a:cxn ang="T8">
                <a:pos x="T0" y="T1"/>
              </a:cxn>
              <a:cxn ang="T9">
                <a:pos x="T2" y="T3"/>
              </a:cxn>
              <a:cxn ang="T10">
                <a:pos x="T4" y="T5"/>
              </a:cxn>
              <a:cxn ang="T11">
                <a:pos x="T6" y="T7"/>
              </a:cxn>
            </a:cxnLst>
            <a:rect l="T12" t="T13" r="T14" b="T15"/>
            <a:pathLst>
              <a:path w="223" h="630">
                <a:moveTo>
                  <a:pt x="141" y="0"/>
                </a:moveTo>
                <a:cubicBezTo>
                  <a:pt x="153" y="45"/>
                  <a:pt x="223" y="171"/>
                  <a:pt x="204" y="268"/>
                </a:cubicBezTo>
                <a:cubicBezTo>
                  <a:pt x="185" y="365"/>
                  <a:pt x="56" y="538"/>
                  <a:pt x="28" y="584"/>
                </a:cubicBezTo>
                <a:cubicBezTo>
                  <a:pt x="0" y="630"/>
                  <a:pt x="36" y="553"/>
                  <a:pt x="38" y="545"/>
                </a:cubicBezTo>
              </a:path>
            </a:pathLst>
          </a:custGeom>
          <a:noFill/>
          <a:ln w="31750">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zh-TW" altLang="en-US"/>
          </a:p>
        </p:txBody>
      </p:sp>
      <p:sp>
        <p:nvSpPr>
          <p:cNvPr id="113675" name="Oval 15">
            <a:extLst>
              <a:ext uri="{FF2B5EF4-FFF2-40B4-BE49-F238E27FC236}">
                <a16:creationId xmlns:a16="http://schemas.microsoft.com/office/drawing/2014/main" id="{8B8585FC-88CC-4311-9047-C498A122F0DF}"/>
              </a:ext>
            </a:extLst>
          </p:cNvPr>
          <p:cNvSpPr>
            <a:spLocks noChangeArrowheads="1"/>
          </p:cNvSpPr>
          <p:nvPr/>
        </p:nvSpPr>
        <p:spPr bwMode="auto">
          <a:xfrm>
            <a:off x="8288338" y="2844800"/>
            <a:ext cx="285750" cy="285750"/>
          </a:xfrm>
          <a:prstGeom prst="ellipse">
            <a:avLst/>
          </a:prstGeom>
          <a:solidFill>
            <a:schemeClr val="accent1">
              <a:alpha val="50195"/>
            </a:schemeClr>
          </a:solidFill>
          <a:ln w="15875">
            <a:solidFill>
              <a:schemeClr val="tx1"/>
            </a:solidFill>
            <a:round/>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113676" name="Freeform 16">
            <a:extLst>
              <a:ext uri="{FF2B5EF4-FFF2-40B4-BE49-F238E27FC236}">
                <a16:creationId xmlns:a16="http://schemas.microsoft.com/office/drawing/2014/main" id="{D4598968-5E12-4D81-A588-8822A9C9CC04}"/>
              </a:ext>
            </a:extLst>
          </p:cNvPr>
          <p:cNvSpPr>
            <a:spLocks/>
          </p:cNvSpPr>
          <p:nvPr/>
        </p:nvSpPr>
        <p:spPr bwMode="auto">
          <a:xfrm>
            <a:off x="6829425" y="2430463"/>
            <a:ext cx="1425575" cy="3884612"/>
          </a:xfrm>
          <a:custGeom>
            <a:avLst/>
            <a:gdLst>
              <a:gd name="T0" fmla="*/ 2147483646 w 898"/>
              <a:gd name="T1" fmla="*/ 2147483646 h 2447"/>
              <a:gd name="T2" fmla="*/ 2147483646 w 898"/>
              <a:gd name="T3" fmla="*/ 2147483646 h 2447"/>
              <a:gd name="T4" fmla="*/ 2147483646 w 898"/>
              <a:gd name="T5" fmla="*/ 2147483646 h 2447"/>
              <a:gd name="T6" fmla="*/ 2147483646 w 898"/>
              <a:gd name="T7" fmla="*/ 2147483646 h 2447"/>
              <a:gd name="T8" fmla="*/ 2147483646 w 898"/>
              <a:gd name="T9" fmla="*/ 0 h 2447"/>
              <a:gd name="T10" fmla="*/ 0 60000 65536"/>
              <a:gd name="T11" fmla="*/ 0 60000 65536"/>
              <a:gd name="T12" fmla="*/ 0 60000 65536"/>
              <a:gd name="T13" fmla="*/ 0 60000 65536"/>
              <a:gd name="T14" fmla="*/ 0 60000 65536"/>
              <a:gd name="T15" fmla="*/ 0 w 898"/>
              <a:gd name="T16" fmla="*/ 0 h 2447"/>
              <a:gd name="T17" fmla="*/ 898 w 898"/>
              <a:gd name="T18" fmla="*/ 2447 h 2447"/>
            </a:gdLst>
            <a:ahLst/>
            <a:cxnLst>
              <a:cxn ang="T10">
                <a:pos x="T0" y="T1"/>
              </a:cxn>
              <a:cxn ang="T11">
                <a:pos x="T2" y="T3"/>
              </a:cxn>
              <a:cxn ang="T12">
                <a:pos x="T4" y="T5"/>
              </a:cxn>
              <a:cxn ang="T13">
                <a:pos x="T6" y="T7"/>
              </a:cxn>
              <a:cxn ang="T14">
                <a:pos x="T8" y="T9"/>
              </a:cxn>
            </a:cxnLst>
            <a:rect l="T15" t="T16" r="T17" b="T18"/>
            <a:pathLst>
              <a:path w="898" h="2447">
                <a:moveTo>
                  <a:pt x="898" y="2154"/>
                </a:moveTo>
                <a:cubicBezTo>
                  <a:pt x="823" y="2189"/>
                  <a:pt x="589" y="2447"/>
                  <a:pt x="448" y="2367"/>
                </a:cubicBezTo>
                <a:cubicBezTo>
                  <a:pt x="307" y="2287"/>
                  <a:pt x="108" y="2014"/>
                  <a:pt x="54" y="1673"/>
                </a:cubicBezTo>
                <a:cubicBezTo>
                  <a:pt x="0" y="1332"/>
                  <a:pt x="66" y="602"/>
                  <a:pt x="125" y="323"/>
                </a:cubicBezTo>
                <a:cubicBezTo>
                  <a:pt x="184" y="44"/>
                  <a:pt x="350" y="67"/>
                  <a:pt x="409" y="0"/>
                </a:cubicBezTo>
              </a:path>
            </a:pathLst>
          </a:custGeom>
          <a:noFill/>
          <a:ln w="31750">
            <a:solidFill>
              <a:srgbClr val="0066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zh-TW" altLang="en-US"/>
          </a:p>
        </p:txBody>
      </p:sp>
      <p:sp>
        <p:nvSpPr>
          <p:cNvPr id="113677" name="Oval 17">
            <a:extLst>
              <a:ext uri="{FF2B5EF4-FFF2-40B4-BE49-F238E27FC236}">
                <a16:creationId xmlns:a16="http://schemas.microsoft.com/office/drawing/2014/main" id="{27996202-92BC-453D-A058-4C9EA3A3D5C9}"/>
              </a:ext>
            </a:extLst>
          </p:cNvPr>
          <p:cNvSpPr>
            <a:spLocks noChangeArrowheads="1"/>
          </p:cNvSpPr>
          <p:nvPr/>
        </p:nvSpPr>
        <p:spPr bwMode="auto">
          <a:xfrm>
            <a:off x="8121650" y="5626100"/>
            <a:ext cx="209550" cy="209550"/>
          </a:xfrm>
          <a:prstGeom prst="ellipse">
            <a:avLst/>
          </a:prstGeom>
          <a:solidFill>
            <a:srgbClr val="006600">
              <a:alpha val="50195"/>
            </a:srgbClr>
          </a:solidFill>
          <a:ln w="15875">
            <a:solidFill>
              <a:schemeClr val="tx1"/>
            </a:solidFill>
            <a:round/>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113678" name="Freeform 18">
            <a:extLst>
              <a:ext uri="{FF2B5EF4-FFF2-40B4-BE49-F238E27FC236}">
                <a16:creationId xmlns:a16="http://schemas.microsoft.com/office/drawing/2014/main" id="{01597A2A-1B27-47F0-8937-D58E7BEB7B7E}"/>
              </a:ext>
            </a:extLst>
          </p:cNvPr>
          <p:cNvSpPr>
            <a:spLocks/>
          </p:cNvSpPr>
          <p:nvPr/>
        </p:nvSpPr>
        <p:spPr bwMode="auto">
          <a:xfrm>
            <a:off x="7046913" y="3281363"/>
            <a:ext cx="1095375" cy="2767012"/>
          </a:xfrm>
          <a:custGeom>
            <a:avLst/>
            <a:gdLst>
              <a:gd name="T0" fmla="*/ 2147483646 w 690"/>
              <a:gd name="T1" fmla="*/ 2147483646 h 1743"/>
              <a:gd name="T2" fmla="*/ 2147483646 w 690"/>
              <a:gd name="T3" fmla="*/ 2147483646 h 1743"/>
              <a:gd name="T4" fmla="*/ 2147483646 w 690"/>
              <a:gd name="T5" fmla="*/ 2147483646 h 1743"/>
              <a:gd name="T6" fmla="*/ 2147483646 w 690"/>
              <a:gd name="T7" fmla="*/ 2147483646 h 1743"/>
              <a:gd name="T8" fmla="*/ 2147483646 w 690"/>
              <a:gd name="T9" fmla="*/ 0 h 1743"/>
              <a:gd name="T10" fmla="*/ 0 60000 65536"/>
              <a:gd name="T11" fmla="*/ 0 60000 65536"/>
              <a:gd name="T12" fmla="*/ 0 60000 65536"/>
              <a:gd name="T13" fmla="*/ 0 60000 65536"/>
              <a:gd name="T14" fmla="*/ 0 60000 65536"/>
              <a:gd name="T15" fmla="*/ 0 w 690"/>
              <a:gd name="T16" fmla="*/ 0 h 1743"/>
              <a:gd name="T17" fmla="*/ 690 w 690"/>
              <a:gd name="T18" fmla="*/ 1743 h 1743"/>
            </a:gdLst>
            <a:ahLst/>
            <a:cxnLst>
              <a:cxn ang="T10">
                <a:pos x="T0" y="T1"/>
              </a:cxn>
              <a:cxn ang="T11">
                <a:pos x="T2" y="T3"/>
              </a:cxn>
              <a:cxn ang="T12">
                <a:pos x="T4" y="T5"/>
              </a:cxn>
              <a:cxn ang="T13">
                <a:pos x="T6" y="T7"/>
              </a:cxn>
              <a:cxn ang="T14">
                <a:pos x="T8" y="T9"/>
              </a:cxn>
            </a:cxnLst>
            <a:rect l="T15" t="T16" r="T17" b="T18"/>
            <a:pathLst>
              <a:path w="690" h="1743">
                <a:moveTo>
                  <a:pt x="690" y="1594"/>
                </a:moveTo>
                <a:cubicBezTo>
                  <a:pt x="614" y="1602"/>
                  <a:pt x="337" y="1743"/>
                  <a:pt x="232" y="1641"/>
                </a:cubicBezTo>
                <a:cubicBezTo>
                  <a:pt x="127" y="1539"/>
                  <a:pt x="92" y="1193"/>
                  <a:pt x="59" y="979"/>
                </a:cubicBezTo>
                <a:cubicBezTo>
                  <a:pt x="26" y="765"/>
                  <a:pt x="0" y="518"/>
                  <a:pt x="35" y="355"/>
                </a:cubicBezTo>
                <a:cubicBezTo>
                  <a:pt x="70" y="192"/>
                  <a:pt x="223" y="74"/>
                  <a:pt x="272" y="0"/>
                </a:cubicBezTo>
              </a:path>
            </a:pathLst>
          </a:custGeom>
          <a:noFill/>
          <a:ln w="31750">
            <a:solidFill>
              <a:srgbClr val="0066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zh-TW" altLang="en-US"/>
          </a:p>
        </p:txBody>
      </p:sp>
      <p:sp>
        <p:nvSpPr>
          <p:cNvPr id="113679" name="AutoShape 19">
            <a:extLst>
              <a:ext uri="{FF2B5EF4-FFF2-40B4-BE49-F238E27FC236}">
                <a16:creationId xmlns:a16="http://schemas.microsoft.com/office/drawing/2014/main" id="{006895F4-D7D2-44FA-A466-8E0B27B07AC4}"/>
              </a:ext>
            </a:extLst>
          </p:cNvPr>
          <p:cNvSpPr>
            <a:spLocks noChangeArrowheads="1"/>
          </p:cNvSpPr>
          <p:nvPr/>
        </p:nvSpPr>
        <p:spPr bwMode="auto">
          <a:xfrm>
            <a:off x="234950" y="6246813"/>
            <a:ext cx="269875" cy="207962"/>
          </a:xfrm>
          <a:prstGeom prst="rightArrow">
            <a:avLst>
              <a:gd name="adj1" fmla="val 49315"/>
              <a:gd name="adj2" fmla="val 66604"/>
            </a:avLst>
          </a:prstGeom>
          <a:solidFill>
            <a:srgbClr val="003399"/>
          </a:solidFill>
          <a:ln w="1587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投影片編號版面配置區 3">
            <a:extLst>
              <a:ext uri="{FF2B5EF4-FFF2-40B4-BE49-F238E27FC236}">
                <a16:creationId xmlns:a16="http://schemas.microsoft.com/office/drawing/2014/main" id="{5563A54A-B30E-4CEC-A643-6E315142665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0491AF8B-F528-4827-A676-525DD3884BCA}" type="slidenum">
              <a:rPr lang="zh-TW" altLang="en-US" sz="800" smtClean="0"/>
              <a:pPr/>
              <a:t>5</a:t>
            </a:fld>
            <a:endParaRPr lang="en-US" altLang="zh-TW" sz="1400"/>
          </a:p>
        </p:txBody>
      </p:sp>
      <p:sp>
        <p:nvSpPr>
          <p:cNvPr id="23554" name="Rectangle 2">
            <a:extLst>
              <a:ext uri="{FF2B5EF4-FFF2-40B4-BE49-F238E27FC236}">
                <a16:creationId xmlns:a16="http://schemas.microsoft.com/office/drawing/2014/main" id="{EB0815A4-80C8-4FFC-A000-A621B09367AD}"/>
              </a:ext>
            </a:extLst>
          </p:cNvPr>
          <p:cNvSpPr>
            <a:spLocks noGrp="1" noChangeArrowheads="1"/>
          </p:cNvSpPr>
          <p:nvPr>
            <p:ph type="title"/>
          </p:nvPr>
        </p:nvSpPr>
        <p:spPr/>
        <p:txBody>
          <a:bodyPr/>
          <a:lstStyle/>
          <a:p>
            <a:r>
              <a:rPr lang="en-US" altLang="zh-TW">
                <a:ea typeface="新細明體" panose="02020500000000000000" pitchFamily="18" charset="-120"/>
              </a:rPr>
              <a:t>What is TOY?</a:t>
            </a:r>
          </a:p>
        </p:txBody>
      </p:sp>
      <p:sp>
        <p:nvSpPr>
          <p:cNvPr id="23555" name="Rectangle 3">
            <a:extLst>
              <a:ext uri="{FF2B5EF4-FFF2-40B4-BE49-F238E27FC236}">
                <a16:creationId xmlns:a16="http://schemas.microsoft.com/office/drawing/2014/main" id="{A764D597-B8E0-4876-88A9-32A388CEE9CD}"/>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An imaginary machine similar to:</a:t>
            </a:r>
          </a:p>
          <a:p>
            <a:pPr lvl="1"/>
            <a:r>
              <a:rPr lang="en-US" altLang="zh-TW">
                <a:ea typeface="新細明體" panose="02020500000000000000" pitchFamily="18" charset="-120"/>
              </a:rPr>
              <a:t>Ancient computers.</a:t>
            </a:r>
          </a:p>
          <a:p>
            <a:pPr lvl="1"/>
            <a:r>
              <a:rPr lang="en-US" altLang="zh-TW">
                <a:ea typeface="新細明體" panose="02020500000000000000" pitchFamily="18" charset="-120"/>
              </a:rPr>
              <a:t>Today's microprocessors.</a:t>
            </a:r>
          </a:p>
          <a:p>
            <a:pPr marL="0" indent="0"/>
            <a:endParaRPr lang="en-US" altLang="zh-TW">
              <a:ea typeface="新細明體" panose="02020500000000000000" pitchFamily="18" charset="-120"/>
            </a:endParaRPr>
          </a:p>
          <a:p>
            <a:pPr marL="0" indent="0"/>
            <a:r>
              <a:rPr lang="en-US" altLang="zh-TW">
                <a:ea typeface="新細明體" panose="02020500000000000000" pitchFamily="18" charset="-120"/>
              </a:rPr>
              <a:t>Why study TOY?</a:t>
            </a:r>
          </a:p>
          <a:p>
            <a:pPr lvl="1"/>
            <a:r>
              <a:rPr lang="en-US" altLang="zh-TW">
                <a:ea typeface="新細明體" panose="02020500000000000000" pitchFamily="18" charset="-120"/>
              </a:rPr>
              <a:t>Machine language programming.</a:t>
            </a:r>
          </a:p>
          <a:p>
            <a:pPr lvl="2"/>
            <a:r>
              <a:rPr lang="en-US" altLang="zh-TW">
                <a:ea typeface="新細明體" panose="02020500000000000000" pitchFamily="18" charset="-120"/>
              </a:rPr>
              <a:t>how do high-level programs relate to computer?</a:t>
            </a:r>
          </a:p>
          <a:p>
            <a:pPr lvl="2"/>
            <a:r>
              <a:rPr lang="en-US" altLang="zh-TW">
                <a:ea typeface="新細明體" panose="02020500000000000000" pitchFamily="18" charset="-120"/>
              </a:rPr>
              <a:t>a favor of assembly programming</a:t>
            </a:r>
          </a:p>
          <a:p>
            <a:pPr lvl="1"/>
            <a:r>
              <a:rPr lang="en-US" altLang="zh-TW">
                <a:ea typeface="新細明體" panose="02020500000000000000" pitchFamily="18" charset="-120"/>
              </a:rPr>
              <a:t>Computer architecture.</a:t>
            </a:r>
          </a:p>
          <a:p>
            <a:pPr lvl="2"/>
            <a:r>
              <a:rPr lang="en-US" altLang="zh-TW">
                <a:ea typeface="新細明體" panose="02020500000000000000" pitchFamily="18" charset="-120"/>
              </a:rPr>
              <a:t>how is a computer put together?</a:t>
            </a:r>
          </a:p>
          <a:p>
            <a:pPr lvl="2"/>
            <a:r>
              <a:rPr lang="en-US" altLang="zh-TW">
                <a:ea typeface="新細明體" panose="02020500000000000000" pitchFamily="18" charset="-120"/>
              </a:rPr>
              <a:t>how does it work?</a:t>
            </a:r>
          </a:p>
          <a:p>
            <a:pPr lvl="1"/>
            <a:r>
              <a:rPr lang="en-US" altLang="zh-TW">
                <a:ea typeface="新細明體" panose="02020500000000000000" pitchFamily="18" charset="-120"/>
              </a:rPr>
              <a:t>Optimized for understandability, not cost or performance.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投影片編號版面配置區 3">
            <a:extLst>
              <a:ext uri="{FF2B5EF4-FFF2-40B4-BE49-F238E27FC236}">
                <a16:creationId xmlns:a16="http://schemas.microsoft.com/office/drawing/2014/main" id="{4926DE84-9B16-4959-A012-CEEDA33287E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89F3CB46-580D-4912-AE91-63D939814260}" type="slidenum">
              <a:rPr lang="zh-TW" altLang="en-US" sz="800" smtClean="0"/>
              <a:pPr/>
              <a:t>50</a:t>
            </a:fld>
            <a:endParaRPr lang="en-US" altLang="zh-TW" sz="1400"/>
          </a:p>
        </p:txBody>
      </p:sp>
      <p:sp>
        <p:nvSpPr>
          <p:cNvPr id="115714" name="Rectangle 2">
            <a:extLst>
              <a:ext uri="{FF2B5EF4-FFF2-40B4-BE49-F238E27FC236}">
                <a16:creationId xmlns:a16="http://schemas.microsoft.com/office/drawing/2014/main" id="{AA5437F4-98B2-4677-A0FD-5EA9B3C4C679}"/>
              </a:ext>
            </a:extLst>
          </p:cNvPr>
          <p:cNvSpPr>
            <a:spLocks noGrp="1" noChangeArrowheads="1"/>
          </p:cNvSpPr>
          <p:nvPr>
            <p:ph type="title"/>
          </p:nvPr>
        </p:nvSpPr>
        <p:spPr/>
        <p:txBody>
          <a:bodyPr/>
          <a:lstStyle/>
          <a:p>
            <a:r>
              <a:rPr lang="en-US" altLang="zh-TW">
                <a:ea typeface="新細明體" panose="02020500000000000000" pitchFamily="18" charset="-120"/>
              </a:rPr>
              <a:t>Multiplication Function Call</a:t>
            </a:r>
          </a:p>
        </p:txBody>
      </p:sp>
      <p:sp>
        <p:nvSpPr>
          <p:cNvPr id="115715" name="Rectangle 3">
            <a:extLst>
              <a:ext uri="{FF2B5EF4-FFF2-40B4-BE49-F238E27FC236}">
                <a16:creationId xmlns:a16="http://schemas.microsoft.com/office/drawing/2014/main" id="{8149BB46-DC85-414F-9535-5CEA44CA43CC}"/>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Client program to compute x </a:t>
            </a:r>
            <a:r>
              <a:rPr lang="en-US" altLang="zh-TW">
                <a:ea typeface="新細明體" panose="02020500000000000000" pitchFamily="18" charset="-120"/>
                <a:sym typeface="Symbol" panose="05050102010706020507" pitchFamily="18" charset="2"/>
              </a:rPr>
              <a:t></a:t>
            </a:r>
            <a:r>
              <a:rPr lang="en-US" altLang="zh-TW">
                <a:ea typeface="新細明體" panose="02020500000000000000" pitchFamily="18" charset="-120"/>
              </a:rPr>
              <a:t> y </a:t>
            </a:r>
            <a:r>
              <a:rPr lang="en-US" altLang="zh-TW">
                <a:ea typeface="新細明體" panose="02020500000000000000" pitchFamily="18" charset="-120"/>
                <a:sym typeface="Symbol" panose="05050102010706020507" pitchFamily="18" charset="2"/>
              </a:rPr>
              <a:t> z</a:t>
            </a:r>
            <a:r>
              <a:rPr lang="en-US" altLang="zh-TW">
                <a:ea typeface="新細明體" panose="02020500000000000000" pitchFamily="18" charset="-120"/>
              </a:rPr>
              <a:t>.</a:t>
            </a:r>
          </a:p>
          <a:p>
            <a:pPr lvl="1"/>
            <a:r>
              <a:rPr lang="en-US" altLang="zh-TW">
                <a:ea typeface="新細明體" panose="02020500000000000000" pitchFamily="18" charset="-120"/>
              </a:rPr>
              <a:t>Read x, y, z from standard input.</a:t>
            </a:r>
          </a:p>
          <a:p>
            <a:pPr lvl="1"/>
            <a:r>
              <a:rPr lang="en-US" altLang="zh-TW">
                <a:ea typeface="新細明體" panose="02020500000000000000" pitchFamily="18" charset="-120"/>
              </a:rPr>
              <a:t>Note:  PC is incremented before instruction is executed.</a:t>
            </a:r>
          </a:p>
          <a:p>
            <a:pPr lvl="2"/>
            <a:r>
              <a:rPr lang="en-US" altLang="zh-TW">
                <a:ea typeface="新細明體" panose="02020500000000000000" pitchFamily="18" charset="-120"/>
              </a:rPr>
              <a:t>value stored in register F is correct return address</a:t>
            </a:r>
          </a:p>
        </p:txBody>
      </p:sp>
      <p:grpSp>
        <p:nvGrpSpPr>
          <p:cNvPr id="115716" name="Group 4">
            <a:extLst>
              <a:ext uri="{FF2B5EF4-FFF2-40B4-BE49-F238E27FC236}">
                <a16:creationId xmlns:a16="http://schemas.microsoft.com/office/drawing/2014/main" id="{DBB4F5C4-DA61-463B-B322-34DFC5AB26DE}"/>
              </a:ext>
            </a:extLst>
          </p:cNvPr>
          <p:cNvGrpSpPr>
            <a:grpSpLocks/>
          </p:cNvGrpSpPr>
          <p:nvPr/>
        </p:nvGrpSpPr>
        <p:grpSpPr bwMode="auto">
          <a:xfrm>
            <a:off x="601663" y="3019425"/>
            <a:ext cx="6332537" cy="2847975"/>
            <a:chOff x="2784" y="144"/>
            <a:chExt cx="2400" cy="1907"/>
          </a:xfrm>
        </p:grpSpPr>
        <p:sp>
          <p:nvSpPr>
            <p:cNvPr id="115722" name="Text Box 5">
              <a:extLst>
                <a:ext uri="{FF2B5EF4-FFF2-40B4-BE49-F238E27FC236}">
                  <a16:creationId xmlns:a16="http://schemas.microsoft.com/office/drawing/2014/main" id="{8CCB721A-2FA7-4226-B67F-0AC488C9416E}"/>
                </a:ext>
              </a:extLst>
            </p:cNvPr>
            <p:cNvSpPr txBox="1">
              <a:spLocks noChangeArrowheads="1"/>
            </p:cNvSpPr>
            <p:nvPr/>
          </p:nvSpPr>
          <p:spPr bwMode="auto">
            <a:xfrm>
              <a:off x="2784" y="144"/>
              <a:ext cx="2400" cy="1907"/>
            </a:xfrm>
            <a:prstGeom prst="rect">
              <a:avLst/>
            </a:prstGeom>
            <a:solidFill>
              <a:schemeClr val="accent2"/>
            </a:solidFill>
            <a:ln w="9525">
              <a:solidFill>
                <a:schemeClr val="bg2"/>
              </a:solidFill>
              <a:miter lim="800000"/>
              <a:headEnd/>
              <a:tailEnd/>
            </a:ln>
          </p:spPr>
          <p:txBody>
            <a:bodyPr>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sz="1800" b="1">
                <a:latin typeface="Courier New" panose="02070309020205020404" pitchFamily="49" charset="0"/>
                <a:ea typeface="新細明體" panose="02020500000000000000" pitchFamily="18" charset="-120"/>
              </a:endParaRPr>
            </a:p>
            <a:p>
              <a:endParaRPr lang="zh-TW" altLang="en-US" sz="1800" b="1">
                <a:solidFill>
                  <a:srgbClr val="000000"/>
                </a:solidFill>
                <a:latin typeface="Courier New" panose="02070309020205020404" pitchFamily="49" charset="0"/>
                <a:ea typeface="新細明體" panose="02020500000000000000" pitchFamily="18" charset="-120"/>
              </a:endParaRPr>
            </a:p>
            <a:p>
              <a:r>
                <a:rPr lang="en-US" altLang="zh-TW" sz="1800" b="1">
                  <a:latin typeface="Courier New" panose="02070309020205020404" pitchFamily="49" charset="0"/>
                  <a:ea typeface="新細明體" panose="02020500000000000000" pitchFamily="18" charset="-120"/>
                </a:rPr>
                <a:t>10: 8AFF   </a:t>
              </a:r>
              <a:r>
                <a:rPr lang="en-US" altLang="zh-TW" sz="1800" b="1">
                  <a:solidFill>
                    <a:srgbClr val="006600"/>
                  </a:solidFill>
                  <a:latin typeface="Courier New" panose="02070309020205020404" pitchFamily="49" charset="0"/>
                  <a:ea typeface="新細明體" panose="02020500000000000000" pitchFamily="18" charset="-120"/>
                </a:rPr>
                <a:t>read R[A]</a:t>
              </a:r>
              <a:r>
                <a:rPr lang="en-US" altLang="zh-TW" sz="1800" b="1">
                  <a:latin typeface="Courier New" panose="02070309020205020404" pitchFamily="49" charset="0"/>
                  <a:ea typeface="新細明體" panose="02020500000000000000" pitchFamily="18" charset="-120"/>
                </a:rPr>
                <a:t>			</a:t>
              </a:r>
              <a:r>
                <a:rPr lang="en-US" altLang="zh-TW" sz="1800" b="1">
                  <a:solidFill>
                    <a:srgbClr val="003399"/>
                  </a:solidFill>
                  <a:latin typeface="Courier New" panose="02070309020205020404" pitchFamily="49" charset="0"/>
                  <a:ea typeface="新細明體" panose="02020500000000000000" pitchFamily="18" charset="-120"/>
                </a:rPr>
                <a:t>x</a:t>
              </a:r>
            </a:p>
            <a:p>
              <a:r>
                <a:rPr lang="en-US" altLang="zh-TW" sz="1800" b="1">
                  <a:latin typeface="Courier New" panose="02070309020205020404" pitchFamily="49" charset="0"/>
                  <a:ea typeface="新細明體" panose="02020500000000000000" pitchFamily="18" charset="-120"/>
                </a:rPr>
                <a:t>11: 8BFF   </a:t>
              </a:r>
              <a:r>
                <a:rPr lang="en-US" altLang="zh-TW" sz="1800" b="1">
                  <a:solidFill>
                    <a:srgbClr val="006600"/>
                  </a:solidFill>
                  <a:latin typeface="Courier New" panose="02070309020205020404" pitchFamily="49" charset="0"/>
                  <a:ea typeface="新細明體" panose="02020500000000000000" pitchFamily="18" charset="-120"/>
                </a:rPr>
                <a:t>read R[B]</a:t>
              </a:r>
              <a:r>
                <a:rPr lang="en-US" altLang="zh-TW" sz="1800" b="1">
                  <a:latin typeface="Courier New" panose="02070309020205020404" pitchFamily="49" charset="0"/>
                  <a:ea typeface="新細明體" panose="02020500000000000000" pitchFamily="18" charset="-120"/>
                </a:rPr>
                <a:t>			</a:t>
              </a:r>
              <a:r>
                <a:rPr lang="en-US" altLang="zh-TW" sz="1800" b="1">
                  <a:solidFill>
                    <a:srgbClr val="003399"/>
                  </a:solidFill>
                  <a:latin typeface="Courier New" panose="02070309020205020404" pitchFamily="49" charset="0"/>
                  <a:ea typeface="新細明體" panose="02020500000000000000" pitchFamily="18" charset="-120"/>
                </a:rPr>
                <a:t>y</a:t>
              </a:r>
            </a:p>
            <a:p>
              <a:r>
                <a:rPr lang="en-US" altLang="zh-TW" sz="1800" b="1">
                  <a:latin typeface="Courier New" panose="02070309020205020404" pitchFamily="49" charset="0"/>
                  <a:ea typeface="新細明體" panose="02020500000000000000" pitchFamily="18" charset="-120"/>
                </a:rPr>
                <a:t>12: </a:t>
              </a:r>
              <a:r>
                <a:rPr lang="en-US" altLang="zh-TW" sz="1800" b="1">
                  <a:solidFill>
                    <a:srgbClr val="003399"/>
                  </a:solidFill>
                  <a:latin typeface="Courier New" panose="02070309020205020404" pitchFamily="49" charset="0"/>
                  <a:ea typeface="新細明體" panose="02020500000000000000" pitchFamily="18" charset="-120"/>
                </a:rPr>
                <a:t>FF30   </a:t>
              </a:r>
              <a:r>
                <a:rPr lang="en-US" altLang="zh-TW" sz="1800" b="1">
                  <a:solidFill>
                    <a:srgbClr val="006600"/>
                  </a:solidFill>
                  <a:latin typeface="Courier New" panose="02070309020205020404" pitchFamily="49" charset="0"/>
                  <a:ea typeface="新細明體" panose="02020500000000000000" pitchFamily="18" charset="-120"/>
                </a:rPr>
                <a:t>R[F] </a:t>
              </a:r>
              <a:r>
                <a:rPr lang="en-US" altLang="zh-TW" sz="1800" b="1">
                  <a:solidFill>
                    <a:srgbClr val="006600"/>
                  </a:solidFill>
                  <a:latin typeface="Courier New" panose="02070309020205020404" pitchFamily="49" charset="0"/>
                  <a:ea typeface="新細明體" panose="02020500000000000000" pitchFamily="18" charset="-120"/>
                  <a:sym typeface="Symbol" panose="05050102010706020507" pitchFamily="18" charset="2"/>
                </a:rPr>
                <a:t></a:t>
              </a:r>
              <a:r>
                <a:rPr lang="en-US" altLang="zh-TW" sz="1800" b="1">
                  <a:solidFill>
                    <a:srgbClr val="006600"/>
                  </a:solidFill>
                  <a:latin typeface="Courier New" panose="02070309020205020404" pitchFamily="49" charset="0"/>
                  <a:ea typeface="新細明體" panose="02020500000000000000" pitchFamily="18" charset="-120"/>
                </a:rPr>
                <a:t> pc; goto 30</a:t>
              </a:r>
              <a:r>
                <a:rPr lang="en-US" altLang="zh-TW" sz="1800" b="1">
                  <a:latin typeface="Courier New" panose="02070309020205020404" pitchFamily="49" charset="0"/>
                  <a:ea typeface="新細明體" panose="02020500000000000000" pitchFamily="18" charset="-120"/>
                </a:rPr>
                <a:t>	</a:t>
              </a:r>
              <a:r>
                <a:rPr lang="en-US" altLang="zh-TW" sz="1800" b="1">
                  <a:solidFill>
                    <a:srgbClr val="003399"/>
                  </a:solidFill>
                  <a:latin typeface="Courier New" panose="02070309020205020404" pitchFamily="49" charset="0"/>
                  <a:ea typeface="新細明體" panose="02020500000000000000" pitchFamily="18" charset="-120"/>
                </a:rPr>
                <a:t>x * y</a:t>
              </a:r>
            </a:p>
            <a:p>
              <a:r>
                <a:rPr lang="en-US" altLang="zh-TW" sz="1800" b="1">
                  <a:latin typeface="Courier New" panose="02070309020205020404" pitchFamily="49" charset="0"/>
                  <a:ea typeface="新細明體" panose="02020500000000000000" pitchFamily="18" charset="-120"/>
                </a:rPr>
                <a:t>13: 1AC0   </a:t>
              </a:r>
              <a:r>
                <a:rPr lang="en-US" altLang="zh-TW" sz="1800" b="1">
                  <a:solidFill>
                    <a:srgbClr val="006600"/>
                  </a:solidFill>
                  <a:latin typeface="Courier New" panose="02070309020205020404" pitchFamily="49" charset="0"/>
                  <a:ea typeface="新細明體" panose="02020500000000000000" pitchFamily="18" charset="-120"/>
                </a:rPr>
                <a:t>R[A] </a:t>
              </a:r>
              <a:r>
                <a:rPr lang="en-US" altLang="zh-TW" sz="1800" b="1">
                  <a:solidFill>
                    <a:srgbClr val="006600"/>
                  </a:solidFill>
                  <a:latin typeface="Courier New" panose="02070309020205020404" pitchFamily="49" charset="0"/>
                  <a:ea typeface="新細明體" panose="02020500000000000000" pitchFamily="18" charset="-120"/>
                  <a:sym typeface="Symbol" panose="05050102010706020507" pitchFamily="18" charset="2"/>
                </a:rPr>
                <a:t></a:t>
              </a:r>
              <a:r>
                <a:rPr lang="en-US" altLang="zh-TW" sz="1800" b="1">
                  <a:solidFill>
                    <a:srgbClr val="006600"/>
                  </a:solidFill>
                  <a:latin typeface="Courier New" panose="02070309020205020404" pitchFamily="49" charset="0"/>
                  <a:ea typeface="新細明體" panose="02020500000000000000" pitchFamily="18" charset="-120"/>
                </a:rPr>
                <a:t> R[C]</a:t>
              </a:r>
              <a:r>
                <a:rPr lang="en-US" altLang="zh-TW" sz="1800" b="1">
                  <a:latin typeface="Courier New" panose="02070309020205020404" pitchFamily="49" charset="0"/>
                  <a:ea typeface="新細明體" panose="02020500000000000000" pitchFamily="18" charset="-120"/>
                </a:rPr>
                <a:t>		</a:t>
              </a:r>
              <a:r>
                <a:rPr lang="en-US" altLang="zh-TW" sz="1800" b="1">
                  <a:solidFill>
                    <a:srgbClr val="003399"/>
                  </a:solidFill>
                  <a:latin typeface="Courier New" panose="02070309020205020404" pitchFamily="49" charset="0"/>
                  <a:ea typeface="新細明體" panose="02020500000000000000" pitchFamily="18" charset="-120"/>
                </a:rPr>
                <a:t>(x * y)</a:t>
              </a:r>
              <a:endParaRPr lang="en-US" altLang="zh-TW" sz="1800" b="1">
                <a:latin typeface="Courier New" panose="02070309020205020404" pitchFamily="49" charset="0"/>
                <a:ea typeface="新細明體" panose="02020500000000000000" pitchFamily="18" charset="-120"/>
              </a:endParaRPr>
            </a:p>
            <a:p>
              <a:r>
                <a:rPr lang="en-US" altLang="zh-TW" sz="1800" b="1">
                  <a:latin typeface="Courier New" panose="02070309020205020404" pitchFamily="49" charset="0"/>
                  <a:ea typeface="新細明體" panose="02020500000000000000" pitchFamily="18" charset="-120"/>
                </a:rPr>
                <a:t>14: 8BFF   </a:t>
              </a:r>
              <a:r>
                <a:rPr lang="en-US" altLang="zh-TW" sz="1800" b="1">
                  <a:solidFill>
                    <a:srgbClr val="006600"/>
                  </a:solidFill>
                  <a:latin typeface="Courier New" panose="02070309020205020404" pitchFamily="49" charset="0"/>
                  <a:ea typeface="新細明體" panose="02020500000000000000" pitchFamily="18" charset="-120"/>
                </a:rPr>
                <a:t>read R[B]	</a:t>
              </a:r>
              <a:r>
                <a:rPr lang="en-US" altLang="zh-TW" sz="1800" b="1">
                  <a:latin typeface="Courier New" panose="02070309020205020404" pitchFamily="49" charset="0"/>
                  <a:ea typeface="新細明體" panose="02020500000000000000" pitchFamily="18" charset="-120"/>
                </a:rPr>
                <a:t>		</a:t>
              </a:r>
              <a:r>
                <a:rPr lang="en-US" altLang="zh-TW" sz="1800" b="1">
                  <a:solidFill>
                    <a:srgbClr val="003399"/>
                  </a:solidFill>
                  <a:latin typeface="Courier New" panose="02070309020205020404" pitchFamily="49" charset="0"/>
                  <a:ea typeface="新細明體" panose="02020500000000000000" pitchFamily="18" charset="-120"/>
                </a:rPr>
                <a:t>z</a:t>
              </a:r>
            </a:p>
            <a:p>
              <a:r>
                <a:rPr lang="en-US" altLang="zh-TW" sz="1800" b="1">
                  <a:latin typeface="Courier New" panose="02070309020205020404" pitchFamily="49" charset="0"/>
                  <a:ea typeface="新細明體" panose="02020500000000000000" pitchFamily="18" charset="-120"/>
                </a:rPr>
                <a:t>15: </a:t>
              </a:r>
              <a:r>
                <a:rPr lang="en-US" altLang="zh-TW" sz="1800" b="1">
                  <a:solidFill>
                    <a:srgbClr val="003399"/>
                  </a:solidFill>
                  <a:latin typeface="Courier New" panose="02070309020205020404" pitchFamily="49" charset="0"/>
                  <a:ea typeface="新細明體" panose="02020500000000000000" pitchFamily="18" charset="-120"/>
                </a:rPr>
                <a:t>FF30   </a:t>
              </a:r>
              <a:r>
                <a:rPr lang="en-US" altLang="zh-TW" sz="1800" b="1">
                  <a:solidFill>
                    <a:srgbClr val="006600"/>
                  </a:solidFill>
                  <a:latin typeface="Courier New" panose="02070309020205020404" pitchFamily="49" charset="0"/>
                  <a:ea typeface="新細明體" panose="02020500000000000000" pitchFamily="18" charset="-120"/>
                </a:rPr>
                <a:t>R[F] </a:t>
              </a:r>
              <a:r>
                <a:rPr lang="en-US" altLang="zh-TW" sz="1800" b="1">
                  <a:solidFill>
                    <a:srgbClr val="006600"/>
                  </a:solidFill>
                  <a:latin typeface="Courier New" panose="02070309020205020404" pitchFamily="49" charset="0"/>
                  <a:ea typeface="新細明體" panose="02020500000000000000" pitchFamily="18" charset="-120"/>
                  <a:sym typeface="Symbol" panose="05050102010706020507" pitchFamily="18" charset="2"/>
                </a:rPr>
                <a:t></a:t>
              </a:r>
              <a:r>
                <a:rPr lang="en-US" altLang="zh-TW" sz="1800" b="1">
                  <a:solidFill>
                    <a:srgbClr val="006600"/>
                  </a:solidFill>
                  <a:latin typeface="Courier New" panose="02070309020205020404" pitchFamily="49" charset="0"/>
                  <a:ea typeface="新細明體" panose="02020500000000000000" pitchFamily="18" charset="-120"/>
                </a:rPr>
                <a:t> pc; goto 30</a:t>
              </a:r>
              <a:r>
                <a:rPr lang="en-US" altLang="zh-TW" sz="1800" b="1">
                  <a:latin typeface="Courier New" panose="02070309020205020404" pitchFamily="49" charset="0"/>
                  <a:ea typeface="新細明體" panose="02020500000000000000" pitchFamily="18" charset="-120"/>
                </a:rPr>
                <a:t>	(</a:t>
              </a:r>
              <a:r>
                <a:rPr lang="en-US" altLang="zh-TW" sz="1800" b="1">
                  <a:solidFill>
                    <a:srgbClr val="003399"/>
                  </a:solidFill>
                  <a:latin typeface="Courier New" panose="02070309020205020404" pitchFamily="49" charset="0"/>
                  <a:ea typeface="新細明體" panose="02020500000000000000" pitchFamily="18" charset="-120"/>
                </a:rPr>
                <a:t>x * y) * z</a:t>
              </a:r>
            </a:p>
            <a:p>
              <a:r>
                <a:rPr lang="en-US" altLang="zh-TW" sz="1800" b="1">
                  <a:latin typeface="Courier New" panose="02070309020205020404" pitchFamily="49" charset="0"/>
                  <a:ea typeface="新細明體" panose="02020500000000000000" pitchFamily="18" charset="-120"/>
                </a:rPr>
                <a:t>16: 9CFF   </a:t>
              </a:r>
              <a:r>
                <a:rPr lang="en-US" altLang="zh-TW" sz="1800" b="1">
                  <a:solidFill>
                    <a:srgbClr val="006600"/>
                  </a:solidFill>
                  <a:latin typeface="Courier New" panose="02070309020205020404" pitchFamily="49" charset="0"/>
                  <a:ea typeface="新細明體" panose="02020500000000000000" pitchFamily="18" charset="-120"/>
                </a:rPr>
                <a:t>write R[C]</a:t>
              </a:r>
              <a:endParaRPr lang="en-US" altLang="zh-TW" sz="1800" b="1">
                <a:latin typeface="Courier New" panose="02070309020205020404" pitchFamily="49" charset="0"/>
                <a:ea typeface="新細明體" panose="02020500000000000000" pitchFamily="18" charset="-120"/>
              </a:endParaRPr>
            </a:p>
            <a:p>
              <a:r>
                <a:rPr lang="en-US" altLang="zh-TW" sz="1800" b="1">
                  <a:latin typeface="Courier New" panose="02070309020205020404" pitchFamily="49" charset="0"/>
                  <a:ea typeface="新細明體" panose="02020500000000000000" pitchFamily="18" charset="-120"/>
                </a:rPr>
                <a:t>17: 0000   </a:t>
              </a:r>
              <a:r>
                <a:rPr lang="en-US" altLang="zh-TW" sz="1800" b="1">
                  <a:solidFill>
                    <a:srgbClr val="006600"/>
                  </a:solidFill>
                  <a:latin typeface="Courier New" panose="02070309020205020404" pitchFamily="49" charset="0"/>
                  <a:ea typeface="新細明體" panose="02020500000000000000" pitchFamily="18" charset="-120"/>
                </a:rPr>
                <a:t>halt</a:t>
              </a:r>
              <a:endParaRPr lang="en-US" altLang="zh-TW" sz="1800" b="1">
                <a:latin typeface="Courier New" panose="02070309020205020404" pitchFamily="49" charset="0"/>
                <a:ea typeface="新細明體" panose="02020500000000000000" pitchFamily="18" charset="-120"/>
              </a:endParaRPr>
            </a:p>
          </p:txBody>
        </p:sp>
        <p:sp>
          <p:nvSpPr>
            <p:cNvPr id="115723" name="Text Box 6">
              <a:extLst>
                <a:ext uri="{FF2B5EF4-FFF2-40B4-BE49-F238E27FC236}">
                  <a16:creationId xmlns:a16="http://schemas.microsoft.com/office/drawing/2014/main" id="{19C952D8-6F9F-410E-AAF8-B1A014E2871A}"/>
                </a:ext>
              </a:extLst>
            </p:cNvPr>
            <p:cNvSpPr txBox="1">
              <a:spLocks noChangeArrowheads="1"/>
            </p:cNvSpPr>
            <p:nvPr/>
          </p:nvSpPr>
          <p:spPr bwMode="auto">
            <a:xfrm>
              <a:off x="2784" y="144"/>
              <a:ext cx="2400" cy="252"/>
            </a:xfrm>
            <a:prstGeom prst="rect">
              <a:avLst/>
            </a:prstGeom>
            <a:solidFill>
              <a:srgbClr val="000080"/>
            </a:solidFill>
            <a:ln w="9525">
              <a:solidFill>
                <a:schemeClr val="bg2"/>
              </a:solidFill>
              <a:miter lim="800000"/>
              <a:headEnd/>
              <a:tailEnd/>
            </a:ln>
          </p:spPr>
          <p:txBody>
            <a:bodyPr>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spcBef>
                  <a:spcPct val="50000"/>
                </a:spcBef>
              </a:pPr>
              <a:r>
                <a:rPr kumimoji="0" lang="en-US" altLang="zh-TW" sz="1800" b="1">
                  <a:solidFill>
                    <a:schemeClr val="bg1"/>
                  </a:solidFill>
                  <a:ea typeface="新細明體" panose="02020500000000000000" pitchFamily="18" charset="-120"/>
                </a:rPr>
                <a:t>function.toy  (cont)</a:t>
              </a:r>
            </a:p>
          </p:txBody>
        </p:sp>
      </p:grpSp>
      <p:sp>
        <p:nvSpPr>
          <p:cNvPr id="115717" name="Rectangle 7">
            <a:extLst>
              <a:ext uri="{FF2B5EF4-FFF2-40B4-BE49-F238E27FC236}">
                <a16:creationId xmlns:a16="http://schemas.microsoft.com/office/drawing/2014/main" id="{CB1B50EA-EBC7-46E7-A984-CCD36D4174EB}"/>
              </a:ext>
            </a:extLst>
          </p:cNvPr>
          <p:cNvSpPr>
            <a:spLocks noChangeArrowheads="1"/>
          </p:cNvSpPr>
          <p:nvPr/>
        </p:nvSpPr>
        <p:spPr bwMode="auto">
          <a:xfrm>
            <a:off x="7423150" y="2590800"/>
            <a:ext cx="1720850" cy="784225"/>
          </a:xfrm>
          <a:prstGeom prst="rect">
            <a:avLst/>
          </a:prstGeom>
          <a:solidFill>
            <a:srgbClr val="FF99CC"/>
          </a:solidFill>
          <a:ln w="1587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800" b="1">
                <a:ea typeface="新細明體" panose="02020500000000000000" pitchFamily="18" charset="-120"/>
              </a:rPr>
              <a:t>opcode F</a:t>
            </a:r>
            <a:br>
              <a:rPr lang="en-US" altLang="zh-TW" sz="1800" b="1">
                <a:ea typeface="新細明體" panose="02020500000000000000" pitchFamily="18" charset="-120"/>
              </a:rPr>
            </a:br>
            <a:r>
              <a:rPr lang="en-US" altLang="zh-TW" sz="1800" b="1">
                <a:ea typeface="新細明體" panose="02020500000000000000" pitchFamily="18" charset="-120"/>
              </a:rPr>
              <a:t>jump and link</a:t>
            </a:r>
            <a:endParaRPr lang="en-US" altLang="zh-TW" sz="1800" b="1">
              <a:solidFill>
                <a:schemeClr val="accent1"/>
              </a:solidFill>
              <a:ea typeface="新細明體" panose="02020500000000000000" pitchFamily="18" charset="-120"/>
            </a:endParaRPr>
          </a:p>
        </p:txBody>
      </p:sp>
      <p:sp>
        <p:nvSpPr>
          <p:cNvPr id="115718" name="AutoShape 8">
            <a:extLst>
              <a:ext uri="{FF2B5EF4-FFF2-40B4-BE49-F238E27FC236}">
                <a16:creationId xmlns:a16="http://schemas.microsoft.com/office/drawing/2014/main" id="{C7C9F8F9-E457-4517-B1C4-87FD6161ED4F}"/>
              </a:ext>
            </a:extLst>
          </p:cNvPr>
          <p:cNvSpPr>
            <a:spLocks noChangeArrowheads="1"/>
          </p:cNvSpPr>
          <p:nvPr/>
        </p:nvSpPr>
        <p:spPr bwMode="auto">
          <a:xfrm flipH="1">
            <a:off x="7086600" y="4921250"/>
            <a:ext cx="1892300" cy="412750"/>
          </a:xfrm>
          <a:prstGeom prst="rightArrowCallout">
            <a:avLst>
              <a:gd name="adj1" fmla="val 30435"/>
              <a:gd name="adj2" fmla="val 34421"/>
              <a:gd name="adj3" fmla="val 38205"/>
              <a:gd name="adj4" fmla="val 79245"/>
            </a:avLst>
          </a:prstGeom>
          <a:solidFill>
            <a:srgbClr val="C0C0C0"/>
          </a:solidFill>
          <a:ln w="15875">
            <a:solidFill>
              <a:schemeClr val="tx1"/>
            </a:solidFill>
            <a:miter lim="800000"/>
            <a:headEnd/>
            <a:tailEnd/>
          </a:ln>
        </p:spPr>
        <p:txBody>
          <a:bodyPr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sz="1800" b="1">
                <a:latin typeface="Courier New" panose="02070309020205020404" pitchFamily="49" charset="0"/>
                <a:ea typeface="新細明體" panose="02020500000000000000" pitchFamily="18" charset="-120"/>
              </a:rPr>
              <a:t>R[F] </a:t>
            </a:r>
            <a:r>
              <a:rPr lang="en-US" altLang="zh-TW" sz="1800" b="1">
                <a:latin typeface="Courier New" panose="02070309020205020404" pitchFamily="49" charset="0"/>
                <a:ea typeface="新細明體" panose="02020500000000000000" pitchFamily="18" charset="-120"/>
                <a:sym typeface="Symbol" panose="05050102010706020507" pitchFamily="18" charset="2"/>
              </a:rPr>
              <a:t></a:t>
            </a:r>
            <a:r>
              <a:rPr lang="en-US" altLang="zh-TW" sz="1800" b="1">
                <a:latin typeface="Courier New" panose="02070309020205020404" pitchFamily="49" charset="0"/>
                <a:ea typeface="新細明體" panose="02020500000000000000" pitchFamily="18" charset="-120"/>
              </a:rPr>
              <a:t> 16</a:t>
            </a:r>
          </a:p>
        </p:txBody>
      </p:sp>
      <p:sp>
        <p:nvSpPr>
          <p:cNvPr id="115719" name="AutoShape 9">
            <a:extLst>
              <a:ext uri="{FF2B5EF4-FFF2-40B4-BE49-F238E27FC236}">
                <a16:creationId xmlns:a16="http://schemas.microsoft.com/office/drawing/2014/main" id="{D46A5593-6F49-4A8F-9BF2-EDC8F0389FD1}"/>
              </a:ext>
            </a:extLst>
          </p:cNvPr>
          <p:cNvSpPr>
            <a:spLocks noChangeArrowheads="1"/>
          </p:cNvSpPr>
          <p:nvPr/>
        </p:nvSpPr>
        <p:spPr bwMode="auto">
          <a:xfrm>
            <a:off x="260350" y="4191000"/>
            <a:ext cx="269875" cy="207963"/>
          </a:xfrm>
          <a:prstGeom prst="rightArrow">
            <a:avLst>
              <a:gd name="adj1" fmla="val 49315"/>
              <a:gd name="adj2" fmla="val 66604"/>
            </a:avLst>
          </a:prstGeom>
          <a:solidFill>
            <a:srgbClr val="003399"/>
          </a:solidFill>
          <a:ln w="1587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115720" name="AutoShape 10">
            <a:extLst>
              <a:ext uri="{FF2B5EF4-FFF2-40B4-BE49-F238E27FC236}">
                <a16:creationId xmlns:a16="http://schemas.microsoft.com/office/drawing/2014/main" id="{1092B5B1-B2E2-4378-87DC-BBD218DBDA9E}"/>
              </a:ext>
            </a:extLst>
          </p:cNvPr>
          <p:cNvSpPr>
            <a:spLocks noChangeArrowheads="1"/>
          </p:cNvSpPr>
          <p:nvPr/>
        </p:nvSpPr>
        <p:spPr bwMode="auto">
          <a:xfrm>
            <a:off x="246063" y="5029200"/>
            <a:ext cx="269875" cy="207963"/>
          </a:xfrm>
          <a:prstGeom prst="rightArrow">
            <a:avLst>
              <a:gd name="adj1" fmla="val 49315"/>
              <a:gd name="adj2" fmla="val 66604"/>
            </a:avLst>
          </a:prstGeom>
          <a:solidFill>
            <a:srgbClr val="003399"/>
          </a:solidFill>
          <a:ln w="1587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115721" name="AutoShape 11">
            <a:extLst>
              <a:ext uri="{FF2B5EF4-FFF2-40B4-BE49-F238E27FC236}">
                <a16:creationId xmlns:a16="http://schemas.microsoft.com/office/drawing/2014/main" id="{7F5EAC51-138B-4DBD-8CCD-F47CCED217AA}"/>
              </a:ext>
            </a:extLst>
          </p:cNvPr>
          <p:cNvSpPr>
            <a:spLocks noChangeArrowheads="1"/>
          </p:cNvSpPr>
          <p:nvPr/>
        </p:nvSpPr>
        <p:spPr bwMode="auto">
          <a:xfrm flipH="1">
            <a:off x="7086600" y="4038600"/>
            <a:ext cx="1892300" cy="412750"/>
          </a:xfrm>
          <a:prstGeom prst="rightArrowCallout">
            <a:avLst>
              <a:gd name="adj1" fmla="val 30435"/>
              <a:gd name="adj2" fmla="val 34421"/>
              <a:gd name="adj3" fmla="val 38205"/>
              <a:gd name="adj4" fmla="val 79245"/>
            </a:avLst>
          </a:prstGeom>
          <a:solidFill>
            <a:srgbClr val="C0C0C0"/>
          </a:solidFill>
          <a:ln w="15875">
            <a:solidFill>
              <a:schemeClr val="tx1"/>
            </a:solidFill>
            <a:miter lim="800000"/>
            <a:headEnd/>
            <a:tailEnd/>
          </a:ln>
        </p:spPr>
        <p:txBody>
          <a:bodyPr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lang="en-US" altLang="zh-TW" sz="1800" b="1">
                <a:latin typeface="Courier New" panose="02070309020205020404" pitchFamily="49" charset="0"/>
                <a:ea typeface="新細明體" panose="02020500000000000000" pitchFamily="18" charset="-120"/>
              </a:rPr>
              <a:t>R[F] </a:t>
            </a:r>
            <a:r>
              <a:rPr lang="en-US" altLang="zh-TW" sz="1800" b="1">
                <a:latin typeface="Courier New" panose="02070309020205020404" pitchFamily="49" charset="0"/>
                <a:ea typeface="新細明體" panose="02020500000000000000" pitchFamily="18" charset="-120"/>
                <a:sym typeface="Symbol" panose="05050102010706020507" pitchFamily="18" charset="2"/>
              </a:rPr>
              <a:t></a:t>
            </a:r>
            <a:r>
              <a:rPr lang="en-US" altLang="zh-TW" sz="1800" b="1">
                <a:latin typeface="Courier New" panose="02070309020205020404" pitchFamily="49" charset="0"/>
                <a:ea typeface="新細明體" panose="02020500000000000000" pitchFamily="18" charset="-120"/>
              </a:rPr>
              <a:t> 13</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投影片編號版面配置區 3">
            <a:extLst>
              <a:ext uri="{FF2B5EF4-FFF2-40B4-BE49-F238E27FC236}">
                <a16:creationId xmlns:a16="http://schemas.microsoft.com/office/drawing/2014/main" id="{BCEE6F22-A1FA-4C77-9CCD-F000C608E32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5EC20A68-CFEB-4E67-A575-8EE8E323441B}" type="slidenum">
              <a:rPr lang="zh-TW" altLang="en-US" sz="800" smtClean="0"/>
              <a:pPr/>
              <a:t>51</a:t>
            </a:fld>
            <a:endParaRPr lang="en-US" altLang="zh-TW" sz="1400"/>
          </a:p>
        </p:txBody>
      </p:sp>
      <p:sp>
        <p:nvSpPr>
          <p:cNvPr id="117762" name="Rectangle 2">
            <a:extLst>
              <a:ext uri="{FF2B5EF4-FFF2-40B4-BE49-F238E27FC236}">
                <a16:creationId xmlns:a16="http://schemas.microsoft.com/office/drawing/2014/main" id="{C271E148-F7E3-40BE-805D-02AC97BC864B}"/>
              </a:ext>
            </a:extLst>
          </p:cNvPr>
          <p:cNvSpPr>
            <a:spLocks noGrp="1" noChangeArrowheads="1"/>
          </p:cNvSpPr>
          <p:nvPr>
            <p:ph type="title"/>
          </p:nvPr>
        </p:nvSpPr>
        <p:spPr/>
        <p:txBody>
          <a:bodyPr/>
          <a:lstStyle/>
          <a:p>
            <a:r>
              <a:rPr lang="en-US" altLang="zh-TW">
                <a:ea typeface="新細明體" panose="02020500000000000000" pitchFamily="18" charset="-120"/>
              </a:rPr>
              <a:t>Function Call:  One Solution</a:t>
            </a:r>
          </a:p>
        </p:txBody>
      </p:sp>
      <p:sp>
        <p:nvSpPr>
          <p:cNvPr id="117763" name="Rectangle 3">
            <a:extLst>
              <a:ext uri="{FF2B5EF4-FFF2-40B4-BE49-F238E27FC236}">
                <a16:creationId xmlns:a16="http://schemas.microsoft.com/office/drawing/2014/main" id="{D8855DBB-FA00-4F67-975A-C6456CC620E6}"/>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Contract between calling program and function: </a:t>
            </a:r>
          </a:p>
          <a:p>
            <a:pPr lvl="1"/>
            <a:r>
              <a:rPr lang="en-US" altLang="zh-TW">
                <a:ea typeface="新細明體" panose="02020500000000000000" pitchFamily="18" charset="-120"/>
              </a:rPr>
              <a:t>Calling program stores function parameters in specific registers.</a:t>
            </a:r>
          </a:p>
          <a:p>
            <a:pPr lvl="1"/>
            <a:r>
              <a:rPr lang="en-US" altLang="zh-TW">
                <a:ea typeface="新細明體" panose="02020500000000000000" pitchFamily="18" charset="-120"/>
              </a:rPr>
              <a:t>Calling program stores return address in a specific register.</a:t>
            </a:r>
          </a:p>
          <a:p>
            <a:pPr lvl="2"/>
            <a:r>
              <a:rPr lang="en-US" altLang="zh-TW">
                <a:ea typeface="新細明體" panose="02020500000000000000" pitchFamily="18" charset="-120"/>
              </a:rPr>
              <a:t>jump-and-link</a:t>
            </a:r>
          </a:p>
          <a:p>
            <a:pPr lvl="1"/>
            <a:r>
              <a:rPr lang="en-US" altLang="zh-TW">
                <a:ea typeface="新細明體" panose="02020500000000000000" pitchFamily="18" charset="-120"/>
              </a:rPr>
              <a:t>Calling program sets PC to address of function.</a:t>
            </a:r>
          </a:p>
          <a:p>
            <a:pPr lvl="1"/>
            <a:r>
              <a:rPr lang="en-US" altLang="zh-TW">
                <a:ea typeface="新細明體" panose="02020500000000000000" pitchFamily="18" charset="-120"/>
              </a:rPr>
              <a:t>Function stores return value in specific register.</a:t>
            </a:r>
          </a:p>
          <a:p>
            <a:pPr lvl="1"/>
            <a:r>
              <a:rPr lang="en-US" altLang="zh-TW">
                <a:ea typeface="新細明體" panose="02020500000000000000" pitchFamily="18" charset="-120"/>
              </a:rPr>
              <a:t>Function sets PC to return address when finished.</a:t>
            </a:r>
          </a:p>
          <a:p>
            <a:pPr lvl="2"/>
            <a:r>
              <a:rPr lang="en-US" altLang="zh-TW">
                <a:ea typeface="新細明體" panose="02020500000000000000" pitchFamily="18" charset="-120"/>
              </a:rPr>
              <a:t>jump register</a:t>
            </a:r>
          </a:p>
          <a:p>
            <a:pPr lvl="2"/>
            <a:endParaRPr lang="en-US" altLang="zh-TW">
              <a:ea typeface="新細明體" panose="02020500000000000000" pitchFamily="18" charset="-120"/>
            </a:endParaRPr>
          </a:p>
          <a:p>
            <a:pPr marL="0" indent="0"/>
            <a:r>
              <a:rPr lang="en-US" altLang="zh-TW">
                <a:ea typeface="新細明體" panose="02020500000000000000" pitchFamily="18" charset="-120"/>
              </a:rPr>
              <a:t>What if you want a function to call another function?</a:t>
            </a:r>
          </a:p>
          <a:p>
            <a:pPr lvl="1"/>
            <a:r>
              <a:rPr lang="en-US" altLang="zh-TW">
                <a:ea typeface="新細明體" panose="02020500000000000000" pitchFamily="18" charset="-120"/>
              </a:rPr>
              <a:t>Use a different register for return address.</a:t>
            </a:r>
          </a:p>
          <a:p>
            <a:pPr lvl="1"/>
            <a:r>
              <a:rPr lang="en-US" altLang="zh-TW">
                <a:ea typeface="新細明體" panose="02020500000000000000" pitchFamily="18" charset="-120"/>
              </a:rPr>
              <a:t>More general:  store return addresses on a stack.</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投影片編號版面配置區 3">
            <a:extLst>
              <a:ext uri="{FF2B5EF4-FFF2-40B4-BE49-F238E27FC236}">
                <a16:creationId xmlns:a16="http://schemas.microsoft.com/office/drawing/2014/main" id="{3BD44639-FB8E-41F1-A5D4-43C7D90635C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3C26A4C7-4DC0-4A51-9247-D0F9C318D5EE}" type="slidenum">
              <a:rPr lang="zh-TW" altLang="en-US" sz="800" smtClean="0"/>
              <a:pPr/>
              <a:t>52</a:t>
            </a:fld>
            <a:endParaRPr lang="en-US" altLang="zh-TW" sz="1400"/>
          </a:p>
        </p:txBody>
      </p:sp>
      <p:sp>
        <p:nvSpPr>
          <p:cNvPr id="119810" name="Rectangle 2">
            <a:extLst>
              <a:ext uri="{FF2B5EF4-FFF2-40B4-BE49-F238E27FC236}">
                <a16:creationId xmlns:a16="http://schemas.microsoft.com/office/drawing/2014/main" id="{093B2C1A-D4AF-46CE-9DFB-60A3213941CD}"/>
              </a:ext>
            </a:extLst>
          </p:cNvPr>
          <p:cNvSpPr>
            <a:spLocks noGrp="1" noChangeArrowheads="1"/>
          </p:cNvSpPr>
          <p:nvPr>
            <p:ph type="title"/>
          </p:nvPr>
        </p:nvSpPr>
        <p:spPr/>
        <p:txBody>
          <a:bodyPr/>
          <a:lstStyle/>
          <a:p>
            <a:r>
              <a:rPr lang="en-US" altLang="zh-TW">
                <a:ea typeface="新細明體" panose="02020500000000000000" pitchFamily="18" charset="-120"/>
              </a:rPr>
              <a:t>Virtual machines</a:t>
            </a:r>
            <a:endParaRPr lang="en-US" altLang="zh-TW" sz="2000" i="1">
              <a:ea typeface="新細明體" panose="02020500000000000000" pitchFamily="18" charset="-120"/>
            </a:endParaRPr>
          </a:p>
        </p:txBody>
      </p:sp>
      <p:graphicFrame>
        <p:nvGraphicFramePr>
          <p:cNvPr id="119811" name="Object 3">
            <a:extLst>
              <a:ext uri="{FF2B5EF4-FFF2-40B4-BE49-F238E27FC236}">
                <a16:creationId xmlns:a16="http://schemas.microsoft.com/office/drawing/2014/main" id="{C85CDDB6-37E8-4E03-AD7B-88847818D7DE}"/>
              </a:ext>
            </a:extLst>
          </p:cNvPr>
          <p:cNvGraphicFramePr>
            <a:graphicFrameLocks noChangeAspect="1"/>
          </p:cNvGraphicFramePr>
          <p:nvPr/>
        </p:nvGraphicFramePr>
        <p:xfrm>
          <a:off x="261938" y="1611313"/>
          <a:ext cx="4125912" cy="4818062"/>
        </p:xfrm>
        <a:graphic>
          <a:graphicData uri="http://schemas.openxmlformats.org/presentationml/2006/ole">
            <mc:AlternateContent xmlns:mc="http://schemas.openxmlformats.org/markup-compatibility/2006">
              <mc:Choice xmlns:v="urn:schemas-microsoft-com:vml" Requires="v">
                <p:oleObj spid="_x0000_s119818" name="VISIO" r:id="rId4" imgW="2442972" imgH="2859024" progId="Visio.Drawing.6">
                  <p:embed/>
                </p:oleObj>
              </mc:Choice>
              <mc:Fallback>
                <p:oleObj name="VISIO" r:id="rId4" imgW="2442972" imgH="2859024" progId="Visio.Drawing.6">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l="-3835" t="-3395" r="2655" b="-3395"/>
                      <a:stretch>
                        <a:fillRect/>
                      </a:stretch>
                    </p:blipFill>
                    <p:spPr bwMode="auto">
                      <a:xfrm>
                        <a:off x="261938" y="1611313"/>
                        <a:ext cx="4125912" cy="481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19812" name="Rectangle 4">
            <a:extLst>
              <a:ext uri="{FF2B5EF4-FFF2-40B4-BE49-F238E27FC236}">
                <a16:creationId xmlns:a16="http://schemas.microsoft.com/office/drawing/2014/main" id="{A38E4F11-2938-4CF9-9065-E8BD7773A914}"/>
              </a:ext>
            </a:extLst>
          </p:cNvPr>
          <p:cNvSpPr>
            <a:spLocks noGrp="1" noChangeArrowheads="1"/>
          </p:cNvSpPr>
          <p:nvPr>
            <p:ph type="body" idx="1"/>
          </p:nvPr>
        </p:nvSpPr>
        <p:spPr>
          <a:xfrm>
            <a:off x="468313" y="981075"/>
            <a:ext cx="6213475" cy="504825"/>
          </a:xfrm>
          <a:noFill/>
        </p:spPr>
        <p:txBody>
          <a:bodyPr/>
          <a:lstStyle/>
          <a:p>
            <a:pPr marL="0" indent="0">
              <a:lnSpc>
                <a:spcPct val="90000"/>
              </a:lnSpc>
            </a:pPr>
            <a:r>
              <a:rPr lang="en-US" altLang="zh-TW">
                <a:ea typeface="新細明體" panose="02020500000000000000" pitchFamily="18" charset="-120"/>
              </a:rPr>
              <a:t>Abstractions for computers</a:t>
            </a:r>
          </a:p>
        </p:txBody>
      </p:sp>
      <p:sp>
        <p:nvSpPr>
          <p:cNvPr id="119813" name="Rectangle 5">
            <a:extLst>
              <a:ext uri="{FF2B5EF4-FFF2-40B4-BE49-F238E27FC236}">
                <a16:creationId xmlns:a16="http://schemas.microsoft.com/office/drawing/2014/main" id="{9F05B25E-0715-438A-BD0B-E4CE2C4AC8F6}"/>
              </a:ext>
            </a:extLst>
          </p:cNvPr>
          <p:cNvSpPr>
            <a:spLocks noChangeArrowheads="1"/>
          </p:cNvSpPr>
          <p:nvPr/>
        </p:nvSpPr>
        <p:spPr bwMode="auto">
          <a:xfrm>
            <a:off x="450850" y="3973513"/>
            <a:ext cx="3895725" cy="701675"/>
          </a:xfrm>
          <a:prstGeom prst="rect">
            <a:avLst/>
          </a:prstGeom>
          <a:noFill/>
          <a:ln w="38100">
            <a:solidFill>
              <a:srgbClr val="CC0000"/>
            </a:solidFill>
            <a:miter lim="800000"/>
            <a:headEnd/>
            <a:tailEnd type="none" w="sm" len="sm"/>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pic>
        <p:nvPicPr>
          <p:cNvPr id="119814" name="Picture 6">
            <a:extLst>
              <a:ext uri="{FF2B5EF4-FFF2-40B4-BE49-F238E27FC236}">
                <a16:creationId xmlns:a16="http://schemas.microsoft.com/office/drawing/2014/main" id="{73C128B5-3536-4BF1-B26F-17E16D436C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1350" y="1403350"/>
            <a:ext cx="4357688"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pic>
        <p:nvPicPr>
          <p:cNvPr id="119815" name="Picture 8">
            <a:extLst>
              <a:ext uri="{FF2B5EF4-FFF2-40B4-BE49-F238E27FC236}">
                <a16:creationId xmlns:a16="http://schemas.microsoft.com/office/drawing/2014/main" id="{FDD7DAB4-B80B-404C-A902-EA142DFE5B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5700" y="1920875"/>
            <a:ext cx="1284288"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投影片編號版面配置區 3">
            <a:extLst>
              <a:ext uri="{FF2B5EF4-FFF2-40B4-BE49-F238E27FC236}">
                <a16:creationId xmlns:a16="http://schemas.microsoft.com/office/drawing/2014/main" id="{304E0EBA-9B7B-467F-9A8B-5FF72356DA3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7FEB09AD-2CD2-4947-A629-9B80E4C6767B}" type="slidenum">
              <a:rPr lang="zh-TW" altLang="en-US" sz="800" smtClean="0"/>
              <a:pPr/>
              <a:t>53</a:t>
            </a:fld>
            <a:endParaRPr lang="en-US" altLang="zh-TW" sz="1400"/>
          </a:p>
        </p:txBody>
      </p:sp>
      <p:sp>
        <p:nvSpPr>
          <p:cNvPr id="121858" name="Rectangle 2">
            <a:extLst>
              <a:ext uri="{FF2B5EF4-FFF2-40B4-BE49-F238E27FC236}">
                <a16:creationId xmlns:a16="http://schemas.microsoft.com/office/drawing/2014/main" id="{DD16BD74-3721-437A-8FA0-F1F6220EAFC5}"/>
              </a:ext>
            </a:extLst>
          </p:cNvPr>
          <p:cNvSpPr>
            <a:spLocks noGrp="1" noChangeArrowheads="1"/>
          </p:cNvSpPr>
          <p:nvPr>
            <p:ph type="title"/>
          </p:nvPr>
        </p:nvSpPr>
        <p:spPr/>
        <p:txBody>
          <a:bodyPr/>
          <a:lstStyle/>
          <a:p>
            <a:r>
              <a:rPr lang="en-US" altLang="zh-TW">
                <a:ea typeface="新細明體" panose="02020500000000000000" pitchFamily="18" charset="-120"/>
              </a:rPr>
              <a:t>Problems with programming using machine code </a:t>
            </a:r>
          </a:p>
        </p:txBody>
      </p:sp>
      <p:sp>
        <p:nvSpPr>
          <p:cNvPr id="121859" name="Rectangle 3">
            <a:extLst>
              <a:ext uri="{FF2B5EF4-FFF2-40B4-BE49-F238E27FC236}">
                <a16:creationId xmlns:a16="http://schemas.microsoft.com/office/drawing/2014/main" id="{FE9A1163-A4F4-4D40-95F4-0699BAE7C94F}"/>
              </a:ext>
            </a:extLst>
          </p:cNvPr>
          <p:cNvSpPr>
            <a:spLocks noGrp="1" noChangeArrowheads="1"/>
          </p:cNvSpPr>
          <p:nvPr>
            <p:ph type="body" idx="1"/>
          </p:nvPr>
        </p:nvSpPr>
        <p:spPr/>
        <p:txBody>
          <a:bodyPr/>
          <a:lstStyle/>
          <a:p>
            <a:pPr lvl="1">
              <a:lnSpc>
                <a:spcPct val="120000"/>
              </a:lnSpc>
            </a:pPr>
            <a:r>
              <a:rPr lang="en-US" altLang="zh-TW">
                <a:ea typeface="新細明體" panose="02020500000000000000" pitchFamily="18" charset="-120"/>
              </a:rPr>
              <a:t>Difficult to remember instructions</a:t>
            </a:r>
          </a:p>
          <a:p>
            <a:pPr lvl="1">
              <a:lnSpc>
                <a:spcPct val="120000"/>
              </a:lnSpc>
            </a:pPr>
            <a:r>
              <a:rPr lang="en-US" altLang="zh-TW">
                <a:ea typeface="新細明體" panose="02020500000000000000" pitchFamily="18" charset="-120"/>
              </a:rPr>
              <a:t>Difficult to remember variables</a:t>
            </a:r>
          </a:p>
          <a:p>
            <a:pPr lvl="1">
              <a:lnSpc>
                <a:spcPct val="120000"/>
              </a:lnSpc>
            </a:pPr>
            <a:r>
              <a:rPr lang="en-US" altLang="zh-TW">
                <a:ea typeface="新細明體" panose="02020500000000000000" pitchFamily="18" charset="-120"/>
              </a:rPr>
              <a:t>Hard to calculate addresses/relocate variables or functions</a:t>
            </a:r>
          </a:p>
          <a:p>
            <a:pPr lvl="1">
              <a:lnSpc>
                <a:spcPct val="120000"/>
              </a:lnSpc>
            </a:pPr>
            <a:r>
              <a:rPr lang="en-US" altLang="zh-TW">
                <a:ea typeface="新細明體" panose="02020500000000000000" pitchFamily="18" charset="-120"/>
              </a:rPr>
              <a:t>Need to handle instruction encoding</a:t>
            </a:r>
          </a:p>
          <a:p>
            <a:pPr marL="0" indent="0"/>
            <a:endParaRPr lang="en-US" altLang="zh-TW">
              <a:ea typeface="新細明體" panose="02020500000000000000" pitchFamily="18" charset="-120"/>
            </a:endParaRPr>
          </a:p>
        </p:txBody>
      </p:sp>
      <p:pic>
        <p:nvPicPr>
          <p:cNvPr id="121860" name="Picture 5">
            <a:extLst>
              <a:ext uri="{FF2B5EF4-FFF2-40B4-BE49-F238E27FC236}">
                <a16:creationId xmlns:a16="http://schemas.microsoft.com/office/drawing/2014/main" id="{BE4FDC92-A8AC-48E0-980C-DA35E9E445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663" y="3176588"/>
            <a:ext cx="4421187" cy="368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pic>
        <p:nvPicPr>
          <p:cNvPr id="121861" name="Picture 6">
            <a:extLst>
              <a:ext uri="{FF2B5EF4-FFF2-40B4-BE49-F238E27FC236}">
                <a16:creationId xmlns:a16="http://schemas.microsoft.com/office/drawing/2014/main" id="{1778DEF6-958C-4C98-90A4-3CAFAD4633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0" y="3179763"/>
            <a:ext cx="4264025" cy="367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投影片編號版面配置區 3">
            <a:extLst>
              <a:ext uri="{FF2B5EF4-FFF2-40B4-BE49-F238E27FC236}">
                <a16:creationId xmlns:a16="http://schemas.microsoft.com/office/drawing/2014/main" id="{986C097E-EB87-42E8-95CC-9C292C12C0D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D8BC5269-845B-44DA-BE8A-048EE866C5A7}" type="slidenum">
              <a:rPr lang="zh-TW" altLang="en-US" sz="800" smtClean="0"/>
              <a:pPr/>
              <a:t>54</a:t>
            </a:fld>
            <a:endParaRPr lang="en-US" altLang="zh-TW" sz="1400"/>
          </a:p>
        </p:txBody>
      </p:sp>
      <p:sp>
        <p:nvSpPr>
          <p:cNvPr id="122882" name="Rectangle 2">
            <a:extLst>
              <a:ext uri="{FF2B5EF4-FFF2-40B4-BE49-F238E27FC236}">
                <a16:creationId xmlns:a16="http://schemas.microsoft.com/office/drawing/2014/main" id="{5D39D6E7-FFF9-4027-A1F4-8CD8B165FD7B}"/>
              </a:ext>
            </a:extLst>
          </p:cNvPr>
          <p:cNvSpPr>
            <a:spLocks noGrp="1" noChangeArrowheads="1"/>
          </p:cNvSpPr>
          <p:nvPr>
            <p:ph type="title"/>
          </p:nvPr>
        </p:nvSpPr>
        <p:spPr/>
        <p:txBody>
          <a:bodyPr/>
          <a:lstStyle/>
          <a:p>
            <a:r>
              <a:rPr lang="en-US" altLang="zh-TW">
                <a:ea typeface="新細明體" panose="02020500000000000000" pitchFamily="18" charset="-120"/>
              </a:rPr>
              <a:t>Virtual machines</a:t>
            </a:r>
            <a:endParaRPr lang="en-US" altLang="zh-TW" sz="2000" i="1">
              <a:ea typeface="新細明體" panose="02020500000000000000" pitchFamily="18" charset="-120"/>
            </a:endParaRPr>
          </a:p>
        </p:txBody>
      </p:sp>
      <p:graphicFrame>
        <p:nvGraphicFramePr>
          <p:cNvPr id="122883" name="Object 3">
            <a:extLst>
              <a:ext uri="{FF2B5EF4-FFF2-40B4-BE49-F238E27FC236}">
                <a16:creationId xmlns:a16="http://schemas.microsoft.com/office/drawing/2014/main" id="{CEEFF527-A615-4B41-8120-062B4751791A}"/>
              </a:ext>
            </a:extLst>
          </p:cNvPr>
          <p:cNvGraphicFramePr>
            <a:graphicFrameLocks noChangeAspect="1"/>
          </p:cNvGraphicFramePr>
          <p:nvPr/>
        </p:nvGraphicFramePr>
        <p:xfrm>
          <a:off x="261938" y="1611313"/>
          <a:ext cx="4125912" cy="4818062"/>
        </p:xfrm>
        <a:graphic>
          <a:graphicData uri="http://schemas.openxmlformats.org/presentationml/2006/ole">
            <mc:AlternateContent xmlns:mc="http://schemas.openxmlformats.org/markup-compatibility/2006">
              <mc:Choice xmlns:v="urn:schemas-microsoft-com:vml" Requires="v">
                <p:oleObj spid="_x0000_s122889" name="VISIO" r:id="rId4" imgW="2442972" imgH="2859024" progId="Visio.Drawing.6">
                  <p:embed/>
                </p:oleObj>
              </mc:Choice>
              <mc:Fallback>
                <p:oleObj name="VISIO" r:id="rId4" imgW="2442972" imgH="2859024" progId="Visio.Drawing.6">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l="-3835" t="-3395" r="2655" b="-3395"/>
                      <a:stretch>
                        <a:fillRect/>
                      </a:stretch>
                    </p:blipFill>
                    <p:spPr bwMode="auto">
                      <a:xfrm>
                        <a:off x="261938" y="1611313"/>
                        <a:ext cx="4125912" cy="481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22884" name="Rectangle 4">
            <a:extLst>
              <a:ext uri="{FF2B5EF4-FFF2-40B4-BE49-F238E27FC236}">
                <a16:creationId xmlns:a16="http://schemas.microsoft.com/office/drawing/2014/main" id="{C7103CFD-4FC3-4558-8711-70C766FE7563}"/>
              </a:ext>
            </a:extLst>
          </p:cNvPr>
          <p:cNvSpPr>
            <a:spLocks noGrp="1" noChangeArrowheads="1"/>
          </p:cNvSpPr>
          <p:nvPr>
            <p:ph type="body" idx="1"/>
          </p:nvPr>
        </p:nvSpPr>
        <p:spPr>
          <a:xfrm>
            <a:off x="468313" y="981075"/>
            <a:ext cx="6213475" cy="504825"/>
          </a:xfrm>
          <a:noFill/>
        </p:spPr>
        <p:txBody>
          <a:bodyPr/>
          <a:lstStyle/>
          <a:p>
            <a:pPr marL="0" indent="0">
              <a:lnSpc>
                <a:spcPct val="90000"/>
              </a:lnSpc>
            </a:pPr>
            <a:r>
              <a:rPr lang="en-US" altLang="zh-TW">
                <a:ea typeface="新細明體" panose="02020500000000000000" pitchFamily="18" charset="-120"/>
              </a:rPr>
              <a:t>Abstractions for computers</a:t>
            </a:r>
          </a:p>
        </p:txBody>
      </p:sp>
      <p:sp>
        <p:nvSpPr>
          <p:cNvPr id="122885" name="Rectangle 5">
            <a:extLst>
              <a:ext uri="{FF2B5EF4-FFF2-40B4-BE49-F238E27FC236}">
                <a16:creationId xmlns:a16="http://schemas.microsoft.com/office/drawing/2014/main" id="{BB0C1EE3-A641-40D8-9704-FE83C48770A5}"/>
              </a:ext>
            </a:extLst>
          </p:cNvPr>
          <p:cNvSpPr>
            <a:spLocks noChangeArrowheads="1"/>
          </p:cNvSpPr>
          <p:nvPr/>
        </p:nvSpPr>
        <p:spPr bwMode="auto">
          <a:xfrm>
            <a:off x="450850" y="2538413"/>
            <a:ext cx="3895725" cy="701675"/>
          </a:xfrm>
          <a:prstGeom prst="rect">
            <a:avLst/>
          </a:prstGeom>
          <a:noFill/>
          <a:ln w="38100">
            <a:solidFill>
              <a:srgbClr val="CC0000"/>
            </a:solidFill>
            <a:miter lim="800000"/>
            <a:headEnd/>
            <a:tailEnd type="none" w="sm" len="sm"/>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pic>
        <p:nvPicPr>
          <p:cNvPr id="122886" name="Picture 9">
            <a:extLst>
              <a:ext uri="{FF2B5EF4-FFF2-40B4-BE49-F238E27FC236}">
                <a16:creationId xmlns:a16="http://schemas.microsoft.com/office/drawing/2014/main" id="{DEBBD7E3-8212-4797-8B3F-52C2CBB69C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56200" y="1839913"/>
            <a:ext cx="286702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投影片編號版面配置區 4">
            <a:extLst>
              <a:ext uri="{FF2B5EF4-FFF2-40B4-BE49-F238E27FC236}">
                <a16:creationId xmlns:a16="http://schemas.microsoft.com/office/drawing/2014/main" id="{74F6F59A-0526-43C9-8C72-1BBD15296CC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556C4EFB-0C20-4346-AC7F-BDDF57C44133}" type="slidenum">
              <a:rPr lang="zh-TW" altLang="en-US" sz="800" smtClean="0"/>
              <a:pPr/>
              <a:t>6</a:t>
            </a:fld>
            <a:endParaRPr lang="en-US" altLang="zh-TW" sz="1400"/>
          </a:p>
        </p:txBody>
      </p:sp>
      <p:sp>
        <p:nvSpPr>
          <p:cNvPr id="25602" name="Rectangle 8">
            <a:extLst>
              <a:ext uri="{FF2B5EF4-FFF2-40B4-BE49-F238E27FC236}">
                <a16:creationId xmlns:a16="http://schemas.microsoft.com/office/drawing/2014/main" id="{53A1332D-6907-4984-9E69-4944FC157CEC}"/>
              </a:ext>
            </a:extLst>
          </p:cNvPr>
          <p:cNvSpPr>
            <a:spLocks noGrp="1" noChangeArrowheads="1"/>
          </p:cNvSpPr>
          <p:nvPr>
            <p:ph type="title"/>
          </p:nvPr>
        </p:nvSpPr>
        <p:spPr/>
        <p:txBody>
          <a:bodyPr/>
          <a:lstStyle/>
          <a:p>
            <a:r>
              <a:rPr lang="en-US" altLang="zh-TW">
                <a:ea typeface="新細明體" panose="02020500000000000000" pitchFamily="18" charset="-120"/>
              </a:rPr>
              <a:t>Inside the Box</a:t>
            </a:r>
          </a:p>
        </p:txBody>
      </p:sp>
      <p:sp>
        <p:nvSpPr>
          <p:cNvPr id="25603" name="Rectangle 9">
            <a:extLst>
              <a:ext uri="{FF2B5EF4-FFF2-40B4-BE49-F238E27FC236}">
                <a16:creationId xmlns:a16="http://schemas.microsoft.com/office/drawing/2014/main" id="{5E526F21-CBD6-4857-85CB-202B5482CD59}"/>
              </a:ext>
            </a:extLst>
          </p:cNvPr>
          <p:cNvSpPr>
            <a:spLocks noGrp="1" noChangeArrowheads="1"/>
          </p:cNvSpPr>
          <p:nvPr>
            <p:ph type="body" sz="half" idx="1"/>
          </p:nvPr>
        </p:nvSpPr>
        <p:spPr>
          <a:xfrm>
            <a:off x="609600" y="914400"/>
            <a:ext cx="3775075" cy="5410200"/>
          </a:xfrm>
        </p:spPr>
        <p:txBody>
          <a:bodyPr/>
          <a:lstStyle/>
          <a:p>
            <a:pPr marL="0" indent="0"/>
            <a:r>
              <a:rPr lang="en-US" altLang="zh-TW" sz="2400">
                <a:ea typeface="新細明體" panose="02020500000000000000" pitchFamily="18" charset="-120"/>
              </a:rPr>
              <a:t>Switches.  </a:t>
            </a:r>
            <a:r>
              <a:rPr lang="en-US" altLang="zh-TW" sz="2400">
                <a:solidFill>
                  <a:schemeClr val="tx1"/>
                </a:solidFill>
                <a:ea typeface="新細明體" panose="02020500000000000000" pitchFamily="18" charset="-120"/>
              </a:rPr>
              <a:t>Input data and programs.</a:t>
            </a:r>
          </a:p>
          <a:p>
            <a:pPr lvl="1"/>
            <a:endParaRPr lang="en-US" altLang="zh-TW" sz="2000">
              <a:ea typeface="新細明體" panose="02020500000000000000" pitchFamily="18" charset="-120"/>
            </a:endParaRPr>
          </a:p>
          <a:p>
            <a:pPr marL="0" indent="0"/>
            <a:r>
              <a:rPr lang="en-US" altLang="zh-TW" sz="2400">
                <a:ea typeface="新細明體" panose="02020500000000000000" pitchFamily="18" charset="-120"/>
              </a:rPr>
              <a:t>Lights.  </a:t>
            </a:r>
            <a:r>
              <a:rPr lang="en-US" altLang="zh-TW" sz="2400">
                <a:solidFill>
                  <a:schemeClr val="tx1"/>
                </a:solidFill>
                <a:ea typeface="新細明體" panose="02020500000000000000" pitchFamily="18" charset="-120"/>
              </a:rPr>
              <a:t>View data.</a:t>
            </a:r>
          </a:p>
          <a:p>
            <a:pPr marL="0" indent="0"/>
            <a:endParaRPr lang="en-US" altLang="zh-TW" sz="2400">
              <a:solidFill>
                <a:schemeClr val="tx1"/>
              </a:solidFill>
              <a:ea typeface="新細明體" panose="02020500000000000000" pitchFamily="18" charset="-120"/>
            </a:endParaRPr>
          </a:p>
          <a:p>
            <a:pPr marL="0" indent="0"/>
            <a:r>
              <a:rPr lang="en-US" altLang="zh-TW" sz="2400">
                <a:ea typeface="新細明體" panose="02020500000000000000" pitchFamily="18" charset="-120"/>
              </a:rPr>
              <a:t>Memory.</a:t>
            </a:r>
          </a:p>
          <a:p>
            <a:pPr lvl="1"/>
            <a:r>
              <a:rPr lang="en-US" altLang="zh-TW" sz="2000">
                <a:ea typeface="新細明體" panose="02020500000000000000" pitchFamily="18" charset="-120"/>
              </a:rPr>
              <a:t>Stores data and programs.</a:t>
            </a:r>
          </a:p>
          <a:p>
            <a:pPr lvl="1"/>
            <a:r>
              <a:rPr lang="en-US" altLang="zh-TW" sz="2000">
                <a:ea typeface="新細明體" panose="02020500000000000000" pitchFamily="18" charset="-120"/>
              </a:rPr>
              <a:t>256 "words."  (16 bits each)</a:t>
            </a:r>
          </a:p>
          <a:p>
            <a:pPr lvl="1"/>
            <a:r>
              <a:rPr lang="en-US" altLang="zh-TW" sz="2000">
                <a:ea typeface="新細明體" panose="02020500000000000000" pitchFamily="18" charset="-120"/>
              </a:rPr>
              <a:t>Special word for stdin / stdout.</a:t>
            </a:r>
          </a:p>
          <a:p>
            <a:pPr lvl="1"/>
            <a:endParaRPr lang="en-US" altLang="zh-TW" sz="2000">
              <a:ea typeface="新細明體" panose="02020500000000000000" pitchFamily="18" charset="-120"/>
            </a:endParaRPr>
          </a:p>
          <a:p>
            <a:pPr marL="0" indent="0"/>
            <a:r>
              <a:rPr lang="en-US" altLang="zh-TW" sz="2400">
                <a:ea typeface="新細明體" panose="02020500000000000000" pitchFamily="18" charset="-120"/>
              </a:rPr>
              <a:t>Program counter (PC).</a:t>
            </a:r>
          </a:p>
          <a:p>
            <a:pPr lvl="1"/>
            <a:r>
              <a:rPr lang="en-US" altLang="zh-TW" sz="2000">
                <a:ea typeface="新細明體" panose="02020500000000000000" pitchFamily="18" charset="-120"/>
              </a:rPr>
              <a:t>An extra 8-bit register.</a:t>
            </a:r>
          </a:p>
          <a:p>
            <a:pPr lvl="1"/>
            <a:r>
              <a:rPr lang="en-US" altLang="zh-TW" sz="2000">
                <a:ea typeface="新細明體" panose="02020500000000000000" pitchFamily="18" charset="-120"/>
              </a:rPr>
              <a:t>Keeps track of next instruction to be executed.</a:t>
            </a:r>
          </a:p>
          <a:p>
            <a:pPr lvl="1"/>
            <a:endParaRPr lang="zh-TW" altLang="en-US" sz="2000">
              <a:ea typeface="新細明體" panose="02020500000000000000" pitchFamily="18" charset="-120"/>
            </a:endParaRPr>
          </a:p>
        </p:txBody>
      </p:sp>
      <p:sp>
        <p:nvSpPr>
          <p:cNvPr id="25604" name="Rectangle 10">
            <a:extLst>
              <a:ext uri="{FF2B5EF4-FFF2-40B4-BE49-F238E27FC236}">
                <a16:creationId xmlns:a16="http://schemas.microsoft.com/office/drawing/2014/main" id="{5C99B7B1-84FB-451F-90D9-C899D95DA60E}"/>
              </a:ext>
            </a:extLst>
          </p:cNvPr>
          <p:cNvSpPr>
            <a:spLocks noGrp="1" noChangeArrowheads="1"/>
          </p:cNvSpPr>
          <p:nvPr>
            <p:ph type="body" sz="half" idx="2"/>
          </p:nvPr>
        </p:nvSpPr>
        <p:spPr>
          <a:xfrm>
            <a:off x="4621213" y="914400"/>
            <a:ext cx="4160837" cy="5410200"/>
          </a:xfrm>
        </p:spPr>
        <p:txBody>
          <a:bodyPr/>
          <a:lstStyle/>
          <a:p>
            <a:pPr marL="0" indent="0"/>
            <a:r>
              <a:rPr lang="en-US" altLang="zh-TW" sz="2400">
                <a:ea typeface="新細明體" panose="02020500000000000000" pitchFamily="18" charset="-120"/>
              </a:rPr>
              <a:t>Registers.</a:t>
            </a:r>
          </a:p>
          <a:p>
            <a:pPr lvl="1"/>
            <a:r>
              <a:rPr lang="en-US" altLang="zh-TW" sz="2000">
                <a:ea typeface="新細明體" panose="02020500000000000000" pitchFamily="18" charset="-120"/>
              </a:rPr>
              <a:t>Fastest form of storage.</a:t>
            </a:r>
          </a:p>
          <a:p>
            <a:pPr lvl="1"/>
            <a:r>
              <a:rPr lang="en-US" altLang="zh-TW" sz="2000">
                <a:ea typeface="新細明體" panose="02020500000000000000" pitchFamily="18" charset="-120"/>
              </a:rPr>
              <a:t>Scratch space during computation.</a:t>
            </a:r>
          </a:p>
          <a:p>
            <a:pPr lvl="1"/>
            <a:r>
              <a:rPr lang="en-US" altLang="zh-TW" sz="2000">
                <a:ea typeface="新細明體" panose="02020500000000000000" pitchFamily="18" charset="-120"/>
              </a:rPr>
              <a:t>16 registers.  (16 bits each)</a:t>
            </a:r>
          </a:p>
          <a:p>
            <a:pPr lvl="1"/>
            <a:r>
              <a:rPr lang="en-US" altLang="zh-TW" sz="2000">
                <a:ea typeface="新細明體" panose="02020500000000000000" pitchFamily="18" charset="-120"/>
              </a:rPr>
              <a:t>Register 0 is always 0.</a:t>
            </a:r>
          </a:p>
          <a:p>
            <a:pPr lvl="1"/>
            <a:endParaRPr lang="en-US" altLang="zh-TW" sz="2000">
              <a:ea typeface="新細明體" panose="02020500000000000000" pitchFamily="18" charset="-120"/>
            </a:endParaRPr>
          </a:p>
          <a:p>
            <a:pPr marL="0" indent="0"/>
            <a:r>
              <a:rPr lang="en-US" altLang="zh-TW" sz="2400">
                <a:ea typeface="新細明體" panose="02020500000000000000" pitchFamily="18" charset="-120"/>
              </a:rPr>
              <a:t>Arithmetic-logic unit (ALU).  </a:t>
            </a:r>
            <a:r>
              <a:rPr lang="en-US" altLang="zh-TW" sz="2400">
                <a:solidFill>
                  <a:schemeClr val="tx1"/>
                </a:solidFill>
                <a:ea typeface="新細明體" panose="02020500000000000000" pitchFamily="18" charset="-120"/>
              </a:rPr>
              <a:t>Manipulate data stored in registers.</a:t>
            </a:r>
            <a:endParaRPr lang="en-US" altLang="zh-TW" sz="2400">
              <a:ea typeface="新細明體" panose="02020500000000000000" pitchFamily="18" charset="-120"/>
            </a:endParaRPr>
          </a:p>
          <a:p>
            <a:pPr lvl="1"/>
            <a:endParaRPr lang="en-US" altLang="zh-TW" sz="2000">
              <a:ea typeface="新細明體" panose="02020500000000000000" pitchFamily="18" charset="-120"/>
            </a:endParaRPr>
          </a:p>
          <a:p>
            <a:pPr marL="0" indent="0"/>
            <a:r>
              <a:rPr lang="en-US" altLang="zh-TW" sz="2400">
                <a:ea typeface="新細明體" panose="02020500000000000000" pitchFamily="18" charset="-120"/>
              </a:rPr>
              <a:t>Standard input, standard output. </a:t>
            </a:r>
            <a:r>
              <a:rPr lang="en-US" altLang="zh-TW" sz="2400">
                <a:solidFill>
                  <a:schemeClr val="tx1"/>
                </a:solidFill>
                <a:ea typeface="新細明體" panose="02020500000000000000" pitchFamily="18" charset="-120"/>
              </a:rPr>
              <a:t>Interact with outside world.</a:t>
            </a:r>
            <a:endParaRPr lang="en-US" altLang="zh-TW" sz="2400">
              <a:ea typeface="新細明體" panose="02020500000000000000" pitchFamily="18" charset="-12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投影片編號版面配置區 3">
            <a:extLst>
              <a:ext uri="{FF2B5EF4-FFF2-40B4-BE49-F238E27FC236}">
                <a16:creationId xmlns:a16="http://schemas.microsoft.com/office/drawing/2014/main" id="{59682227-ACF1-4DD3-864B-05C1E3611CD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20F1A707-F83D-44DF-82EE-E1883D671553}" type="slidenum">
              <a:rPr lang="zh-TW" altLang="en-US" sz="800" smtClean="0"/>
              <a:pPr/>
              <a:t>7</a:t>
            </a:fld>
            <a:endParaRPr lang="en-US" altLang="zh-TW" sz="1400"/>
          </a:p>
        </p:txBody>
      </p:sp>
      <p:sp>
        <p:nvSpPr>
          <p:cNvPr id="27650" name="Rectangle 75">
            <a:extLst>
              <a:ext uri="{FF2B5EF4-FFF2-40B4-BE49-F238E27FC236}">
                <a16:creationId xmlns:a16="http://schemas.microsoft.com/office/drawing/2014/main" id="{447096E9-9DE4-4B4C-A85F-AE82C1F47814}"/>
              </a:ext>
            </a:extLst>
          </p:cNvPr>
          <p:cNvSpPr>
            <a:spLocks noChangeArrowheads="1"/>
          </p:cNvSpPr>
          <p:nvPr/>
        </p:nvSpPr>
        <p:spPr bwMode="auto">
          <a:xfrm>
            <a:off x="7180263" y="3827463"/>
            <a:ext cx="1716087" cy="319087"/>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27651" name="Rectangle 74">
            <a:extLst>
              <a:ext uri="{FF2B5EF4-FFF2-40B4-BE49-F238E27FC236}">
                <a16:creationId xmlns:a16="http://schemas.microsoft.com/office/drawing/2014/main" id="{0075DBB4-9D29-461B-B9F8-39BA29D774A5}"/>
              </a:ext>
            </a:extLst>
          </p:cNvPr>
          <p:cNvSpPr>
            <a:spLocks noChangeArrowheads="1"/>
          </p:cNvSpPr>
          <p:nvPr/>
        </p:nvSpPr>
        <p:spPr bwMode="auto">
          <a:xfrm>
            <a:off x="4511675" y="3841750"/>
            <a:ext cx="2673350" cy="319088"/>
          </a:xfrm>
          <a:prstGeom prst="rect">
            <a:avLst/>
          </a:prstGeom>
          <a:solidFill>
            <a:srgbClr val="969696"/>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27652" name="Rectangle 73">
            <a:extLst>
              <a:ext uri="{FF2B5EF4-FFF2-40B4-BE49-F238E27FC236}">
                <a16:creationId xmlns:a16="http://schemas.microsoft.com/office/drawing/2014/main" id="{0FEA1B39-9711-410F-A9BE-D342EF773E0A}"/>
              </a:ext>
            </a:extLst>
          </p:cNvPr>
          <p:cNvSpPr>
            <a:spLocks noChangeArrowheads="1"/>
          </p:cNvSpPr>
          <p:nvPr/>
        </p:nvSpPr>
        <p:spPr bwMode="auto">
          <a:xfrm>
            <a:off x="5600700" y="3228975"/>
            <a:ext cx="3298825" cy="319088"/>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27653" name="Rectangle 69">
            <a:extLst>
              <a:ext uri="{FF2B5EF4-FFF2-40B4-BE49-F238E27FC236}">
                <a16:creationId xmlns:a16="http://schemas.microsoft.com/office/drawing/2014/main" id="{AC5C9EE6-3DDB-403C-A420-C0043321CC4C}"/>
              </a:ext>
            </a:extLst>
          </p:cNvPr>
          <p:cNvSpPr>
            <a:spLocks noChangeArrowheads="1"/>
          </p:cNvSpPr>
          <p:nvPr/>
        </p:nvSpPr>
        <p:spPr bwMode="auto">
          <a:xfrm>
            <a:off x="4503738" y="3230563"/>
            <a:ext cx="1112837" cy="319087"/>
          </a:xfrm>
          <a:prstGeom prst="rect">
            <a:avLst/>
          </a:prstGeom>
          <a:solidFill>
            <a:srgbClr val="969696"/>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a:ea typeface="新細明體" panose="02020500000000000000" pitchFamily="18" charset="-120"/>
            </a:endParaRPr>
          </a:p>
        </p:txBody>
      </p:sp>
      <p:sp>
        <p:nvSpPr>
          <p:cNvPr id="27654" name="Rectangle 2">
            <a:extLst>
              <a:ext uri="{FF2B5EF4-FFF2-40B4-BE49-F238E27FC236}">
                <a16:creationId xmlns:a16="http://schemas.microsoft.com/office/drawing/2014/main" id="{262073BD-C5EA-4698-9A88-0AD40D9CDE29}"/>
              </a:ext>
            </a:extLst>
          </p:cNvPr>
          <p:cNvSpPr>
            <a:spLocks noGrp="1" noChangeArrowheads="1"/>
          </p:cNvSpPr>
          <p:nvPr>
            <p:ph type="title"/>
          </p:nvPr>
        </p:nvSpPr>
        <p:spPr/>
        <p:txBody>
          <a:bodyPr/>
          <a:lstStyle/>
          <a:p>
            <a:r>
              <a:rPr lang="en-US" altLang="zh-TW">
                <a:ea typeface="新細明體" panose="02020500000000000000" pitchFamily="18" charset="-120"/>
              </a:rPr>
              <a:t>Machine "Core" Dump</a:t>
            </a:r>
          </a:p>
        </p:txBody>
      </p:sp>
      <p:sp>
        <p:nvSpPr>
          <p:cNvPr id="27655" name="Rectangle 3">
            <a:extLst>
              <a:ext uri="{FF2B5EF4-FFF2-40B4-BE49-F238E27FC236}">
                <a16:creationId xmlns:a16="http://schemas.microsoft.com/office/drawing/2014/main" id="{09B730AB-B2FE-4584-8E15-B35F2139A729}"/>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Machine contents at a particular place and time.</a:t>
            </a:r>
          </a:p>
          <a:p>
            <a:pPr lvl="1"/>
            <a:r>
              <a:rPr lang="en-US" altLang="zh-TW">
                <a:ea typeface="新細明體" panose="02020500000000000000" pitchFamily="18" charset="-120"/>
              </a:rPr>
              <a:t>Record of what program has done.</a:t>
            </a:r>
          </a:p>
          <a:p>
            <a:pPr lvl="1"/>
            <a:r>
              <a:rPr lang="en-US" altLang="zh-TW">
                <a:ea typeface="新細明體" panose="02020500000000000000" pitchFamily="18" charset="-120"/>
              </a:rPr>
              <a:t>Completely determines what machine will do.</a:t>
            </a:r>
          </a:p>
          <a:p>
            <a:pPr marL="0" indent="0"/>
            <a:endParaRPr lang="zh-TW" altLang="en-US">
              <a:ea typeface="新細明體" panose="02020500000000000000" pitchFamily="18" charset="-120"/>
            </a:endParaRPr>
          </a:p>
        </p:txBody>
      </p:sp>
      <p:sp>
        <p:nvSpPr>
          <p:cNvPr id="27656" name="Rectangle 6">
            <a:extLst>
              <a:ext uri="{FF2B5EF4-FFF2-40B4-BE49-F238E27FC236}">
                <a16:creationId xmlns:a16="http://schemas.microsoft.com/office/drawing/2014/main" id="{E2A873B3-332A-4DDA-9D6D-033313C75EDD}"/>
              </a:ext>
            </a:extLst>
          </p:cNvPr>
          <p:cNvSpPr>
            <a:spLocks noChangeArrowheads="1"/>
          </p:cNvSpPr>
          <p:nvPr/>
        </p:nvSpPr>
        <p:spPr bwMode="auto">
          <a:xfrm>
            <a:off x="4505325" y="3244850"/>
            <a:ext cx="4387850" cy="2984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b="1">
                <a:latin typeface="Courier New" panose="02070309020205020404" pitchFamily="49" charset="0"/>
                <a:ea typeface="新細明體" panose="02020500000000000000" pitchFamily="18" charset="-120"/>
              </a:rPr>
              <a:t>0008 0005 0000 0000 0000 0000 0000 0000</a:t>
            </a:r>
          </a:p>
        </p:txBody>
      </p:sp>
      <p:sp>
        <p:nvSpPr>
          <p:cNvPr id="27657" name="Rectangle 8">
            <a:extLst>
              <a:ext uri="{FF2B5EF4-FFF2-40B4-BE49-F238E27FC236}">
                <a16:creationId xmlns:a16="http://schemas.microsoft.com/office/drawing/2014/main" id="{E37B4ACF-AA6D-4D18-A605-00D8FDA5139F}"/>
              </a:ext>
            </a:extLst>
          </p:cNvPr>
          <p:cNvSpPr>
            <a:spLocks noChangeArrowheads="1"/>
          </p:cNvSpPr>
          <p:nvPr/>
        </p:nvSpPr>
        <p:spPr bwMode="auto">
          <a:xfrm>
            <a:off x="4505325" y="3543300"/>
            <a:ext cx="4387850" cy="300038"/>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b="1">
                <a:latin typeface="Courier New" panose="02070309020205020404" pitchFamily="49" charset="0"/>
                <a:ea typeface="新細明體" panose="02020500000000000000" pitchFamily="18" charset="-120"/>
              </a:rPr>
              <a:t>0000 0000 0000 0000 0000 0000 0000 0000</a:t>
            </a:r>
          </a:p>
        </p:txBody>
      </p:sp>
      <p:sp>
        <p:nvSpPr>
          <p:cNvPr id="27658" name="Rectangle 10">
            <a:extLst>
              <a:ext uri="{FF2B5EF4-FFF2-40B4-BE49-F238E27FC236}">
                <a16:creationId xmlns:a16="http://schemas.microsoft.com/office/drawing/2014/main" id="{E8442AF8-DF23-4B75-8BC8-6C86943467DD}"/>
              </a:ext>
            </a:extLst>
          </p:cNvPr>
          <p:cNvSpPr>
            <a:spLocks noChangeArrowheads="1"/>
          </p:cNvSpPr>
          <p:nvPr/>
        </p:nvSpPr>
        <p:spPr bwMode="auto">
          <a:xfrm>
            <a:off x="4505325" y="3843338"/>
            <a:ext cx="4387850" cy="30003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b="1">
                <a:latin typeface="Courier New" panose="02070309020205020404" pitchFamily="49" charset="0"/>
                <a:ea typeface="新細明體" panose="02020500000000000000" pitchFamily="18" charset="-120"/>
              </a:rPr>
              <a:t>8A00 8B01 1CAB 9C02 0000 0000 0000 0000</a:t>
            </a:r>
          </a:p>
        </p:txBody>
      </p:sp>
      <p:sp>
        <p:nvSpPr>
          <p:cNvPr id="27659" name="Rectangle 12">
            <a:extLst>
              <a:ext uri="{FF2B5EF4-FFF2-40B4-BE49-F238E27FC236}">
                <a16:creationId xmlns:a16="http://schemas.microsoft.com/office/drawing/2014/main" id="{FC3494DF-3CCA-4A02-BC5E-580AF71FE4D7}"/>
              </a:ext>
            </a:extLst>
          </p:cNvPr>
          <p:cNvSpPr>
            <a:spLocks noChangeArrowheads="1"/>
          </p:cNvSpPr>
          <p:nvPr/>
        </p:nvSpPr>
        <p:spPr bwMode="auto">
          <a:xfrm>
            <a:off x="4505325" y="4143375"/>
            <a:ext cx="4387850" cy="29845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b="1">
                <a:latin typeface="Courier New" panose="02070309020205020404" pitchFamily="49" charset="0"/>
                <a:ea typeface="新細明體" panose="02020500000000000000" pitchFamily="18" charset="-120"/>
              </a:rPr>
              <a:t>0000 0000 0000 0000 0000 0000 0000 0000</a:t>
            </a:r>
          </a:p>
        </p:txBody>
      </p:sp>
      <p:sp>
        <p:nvSpPr>
          <p:cNvPr id="27660" name="Rectangle 14">
            <a:extLst>
              <a:ext uri="{FF2B5EF4-FFF2-40B4-BE49-F238E27FC236}">
                <a16:creationId xmlns:a16="http://schemas.microsoft.com/office/drawing/2014/main" id="{18218745-9105-4BE7-8476-54D2A3207A11}"/>
              </a:ext>
            </a:extLst>
          </p:cNvPr>
          <p:cNvSpPr>
            <a:spLocks noChangeArrowheads="1"/>
          </p:cNvSpPr>
          <p:nvPr/>
        </p:nvSpPr>
        <p:spPr bwMode="auto">
          <a:xfrm>
            <a:off x="4505325" y="4441825"/>
            <a:ext cx="4387850" cy="300038"/>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b="1">
                <a:latin typeface="Courier New" panose="02070309020205020404" pitchFamily="49" charset="0"/>
                <a:ea typeface="新細明體" panose="02020500000000000000" pitchFamily="18" charset="-120"/>
              </a:rPr>
              <a:t>0000 0000 0000 0000 0000 0000 0000 0000</a:t>
            </a:r>
          </a:p>
        </p:txBody>
      </p:sp>
      <p:sp>
        <p:nvSpPr>
          <p:cNvPr id="27661" name="Rectangle 16">
            <a:extLst>
              <a:ext uri="{FF2B5EF4-FFF2-40B4-BE49-F238E27FC236}">
                <a16:creationId xmlns:a16="http://schemas.microsoft.com/office/drawing/2014/main" id="{72C52296-6660-4C92-AE03-31E0F1443B0A}"/>
              </a:ext>
            </a:extLst>
          </p:cNvPr>
          <p:cNvSpPr>
            <a:spLocks noChangeArrowheads="1"/>
          </p:cNvSpPr>
          <p:nvPr/>
        </p:nvSpPr>
        <p:spPr bwMode="auto">
          <a:xfrm>
            <a:off x="4505325" y="4741863"/>
            <a:ext cx="4387850" cy="300037"/>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b="1">
                <a:latin typeface="Courier New" panose="02070309020205020404" pitchFamily="49" charset="0"/>
                <a:ea typeface="新細明體" panose="02020500000000000000" pitchFamily="18" charset="-120"/>
              </a:rPr>
              <a:t>0000 0000 0000 0000 0000 0000 0000 0000</a:t>
            </a:r>
          </a:p>
        </p:txBody>
      </p:sp>
      <p:sp>
        <p:nvSpPr>
          <p:cNvPr id="27662" name="Rectangle 18">
            <a:extLst>
              <a:ext uri="{FF2B5EF4-FFF2-40B4-BE49-F238E27FC236}">
                <a16:creationId xmlns:a16="http://schemas.microsoft.com/office/drawing/2014/main" id="{07B6DA2D-191D-4079-B6C9-D7DFEF4B7A28}"/>
              </a:ext>
            </a:extLst>
          </p:cNvPr>
          <p:cNvSpPr>
            <a:spLocks noChangeArrowheads="1"/>
          </p:cNvSpPr>
          <p:nvPr/>
        </p:nvSpPr>
        <p:spPr bwMode="auto">
          <a:xfrm>
            <a:off x="4505325" y="5041900"/>
            <a:ext cx="4387850" cy="29845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sz="1400" b="1">
              <a:latin typeface="Courier New" panose="02070309020205020404" pitchFamily="49" charset="0"/>
              <a:ea typeface="新細明體" panose="02020500000000000000" pitchFamily="18" charset="-120"/>
            </a:endParaRPr>
          </a:p>
        </p:txBody>
      </p:sp>
      <p:sp>
        <p:nvSpPr>
          <p:cNvPr id="27663" name="Rectangle 20">
            <a:extLst>
              <a:ext uri="{FF2B5EF4-FFF2-40B4-BE49-F238E27FC236}">
                <a16:creationId xmlns:a16="http://schemas.microsoft.com/office/drawing/2014/main" id="{1EADD15C-C40D-430A-AE6B-41F0F2572989}"/>
              </a:ext>
            </a:extLst>
          </p:cNvPr>
          <p:cNvSpPr>
            <a:spLocks noChangeArrowheads="1"/>
          </p:cNvSpPr>
          <p:nvPr/>
        </p:nvSpPr>
        <p:spPr bwMode="auto">
          <a:xfrm>
            <a:off x="4505325" y="5340350"/>
            <a:ext cx="4387850" cy="300038"/>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endParaRPr lang="zh-TW" altLang="en-US" sz="1400" b="1">
              <a:latin typeface="Courier New" panose="02070309020205020404" pitchFamily="49" charset="0"/>
              <a:ea typeface="新細明體" panose="02020500000000000000" pitchFamily="18" charset="-120"/>
            </a:endParaRPr>
          </a:p>
        </p:txBody>
      </p:sp>
      <p:sp>
        <p:nvSpPr>
          <p:cNvPr id="27664" name="Rectangle 22">
            <a:extLst>
              <a:ext uri="{FF2B5EF4-FFF2-40B4-BE49-F238E27FC236}">
                <a16:creationId xmlns:a16="http://schemas.microsoft.com/office/drawing/2014/main" id="{35EA1475-083E-4574-8A50-ECC8DEF9F845}"/>
              </a:ext>
            </a:extLst>
          </p:cNvPr>
          <p:cNvSpPr>
            <a:spLocks noChangeArrowheads="1"/>
          </p:cNvSpPr>
          <p:nvPr/>
        </p:nvSpPr>
        <p:spPr bwMode="auto">
          <a:xfrm>
            <a:off x="4505325" y="5640388"/>
            <a:ext cx="4387850" cy="300037"/>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b="1">
                <a:latin typeface="Courier New" panose="02070309020205020404" pitchFamily="49" charset="0"/>
                <a:ea typeface="新細明體" panose="02020500000000000000" pitchFamily="18" charset="-120"/>
              </a:rPr>
              <a:t>0000 0000 0000 0000 0000 0000 0000 0000</a:t>
            </a:r>
          </a:p>
        </p:txBody>
      </p:sp>
      <p:sp>
        <p:nvSpPr>
          <p:cNvPr id="27665" name="Rectangle 24">
            <a:extLst>
              <a:ext uri="{FF2B5EF4-FFF2-40B4-BE49-F238E27FC236}">
                <a16:creationId xmlns:a16="http://schemas.microsoft.com/office/drawing/2014/main" id="{86CF8522-08FA-4EC3-AB7A-55636EA30298}"/>
              </a:ext>
            </a:extLst>
          </p:cNvPr>
          <p:cNvSpPr>
            <a:spLocks noChangeArrowheads="1"/>
          </p:cNvSpPr>
          <p:nvPr/>
        </p:nvSpPr>
        <p:spPr bwMode="auto">
          <a:xfrm>
            <a:off x="4505325" y="5940425"/>
            <a:ext cx="4387850" cy="29845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b="1">
                <a:latin typeface="Courier New" panose="02070309020205020404" pitchFamily="49" charset="0"/>
                <a:ea typeface="新細明體" panose="02020500000000000000" pitchFamily="18" charset="-120"/>
              </a:rPr>
              <a:t>0000 0000 0000 0000 0000 0000 0000 0000</a:t>
            </a:r>
          </a:p>
        </p:txBody>
      </p:sp>
      <p:grpSp>
        <p:nvGrpSpPr>
          <p:cNvPr id="27666" name="Group 72">
            <a:extLst>
              <a:ext uri="{FF2B5EF4-FFF2-40B4-BE49-F238E27FC236}">
                <a16:creationId xmlns:a16="http://schemas.microsoft.com/office/drawing/2014/main" id="{90642FC8-AC27-4348-87B9-900184916867}"/>
              </a:ext>
            </a:extLst>
          </p:cNvPr>
          <p:cNvGrpSpPr>
            <a:grpSpLocks/>
          </p:cNvGrpSpPr>
          <p:nvPr/>
        </p:nvGrpSpPr>
        <p:grpSpPr bwMode="auto">
          <a:xfrm>
            <a:off x="4025900" y="3244850"/>
            <a:ext cx="479425" cy="3294063"/>
            <a:chOff x="2165" y="1862"/>
            <a:chExt cx="302" cy="2075"/>
          </a:xfrm>
        </p:grpSpPr>
        <p:sp>
          <p:nvSpPr>
            <p:cNvPr id="27712" name="Rectangle 5">
              <a:extLst>
                <a:ext uri="{FF2B5EF4-FFF2-40B4-BE49-F238E27FC236}">
                  <a16:creationId xmlns:a16="http://schemas.microsoft.com/office/drawing/2014/main" id="{AB97873B-2030-4290-98A2-CFEDFAAD8FEF}"/>
                </a:ext>
              </a:extLst>
            </p:cNvPr>
            <p:cNvSpPr>
              <a:spLocks noChangeArrowheads="1"/>
            </p:cNvSpPr>
            <p:nvPr/>
          </p:nvSpPr>
          <p:spPr bwMode="auto">
            <a:xfrm>
              <a:off x="2165" y="1862"/>
              <a:ext cx="302" cy="188"/>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solidFill>
                    <a:schemeClr val="bg1"/>
                  </a:solidFill>
                  <a:latin typeface="Courier New" panose="02070309020205020404" pitchFamily="49" charset="0"/>
                  <a:ea typeface="新細明體" panose="02020500000000000000" pitchFamily="18" charset="-120"/>
                </a:rPr>
                <a:t>00:</a:t>
              </a:r>
            </a:p>
          </p:txBody>
        </p:sp>
        <p:sp>
          <p:nvSpPr>
            <p:cNvPr id="27713" name="Rectangle 7">
              <a:extLst>
                <a:ext uri="{FF2B5EF4-FFF2-40B4-BE49-F238E27FC236}">
                  <a16:creationId xmlns:a16="http://schemas.microsoft.com/office/drawing/2014/main" id="{840B8290-CE5A-4192-9E8E-6E0289830092}"/>
                </a:ext>
              </a:extLst>
            </p:cNvPr>
            <p:cNvSpPr>
              <a:spLocks noChangeArrowheads="1"/>
            </p:cNvSpPr>
            <p:nvPr/>
          </p:nvSpPr>
          <p:spPr bwMode="auto">
            <a:xfrm>
              <a:off x="2165" y="2050"/>
              <a:ext cx="302" cy="189"/>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solidFill>
                    <a:schemeClr val="bg1"/>
                  </a:solidFill>
                  <a:latin typeface="Courier New" panose="02070309020205020404" pitchFamily="49" charset="0"/>
                  <a:ea typeface="新細明體" panose="02020500000000000000" pitchFamily="18" charset="-120"/>
                </a:rPr>
                <a:t>08:</a:t>
              </a:r>
            </a:p>
          </p:txBody>
        </p:sp>
        <p:sp>
          <p:nvSpPr>
            <p:cNvPr id="27714" name="Rectangle 9">
              <a:extLst>
                <a:ext uri="{FF2B5EF4-FFF2-40B4-BE49-F238E27FC236}">
                  <a16:creationId xmlns:a16="http://schemas.microsoft.com/office/drawing/2014/main" id="{F1EFAA01-21B6-46D4-912A-25C57BD21FAD}"/>
                </a:ext>
              </a:extLst>
            </p:cNvPr>
            <p:cNvSpPr>
              <a:spLocks noChangeArrowheads="1"/>
            </p:cNvSpPr>
            <p:nvPr/>
          </p:nvSpPr>
          <p:spPr bwMode="auto">
            <a:xfrm>
              <a:off x="2165" y="2239"/>
              <a:ext cx="302" cy="189"/>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solidFill>
                    <a:schemeClr val="bg1"/>
                  </a:solidFill>
                  <a:latin typeface="Courier New" panose="02070309020205020404" pitchFamily="49" charset="0"/>
                  <a:ea typeface="新細明體" panose="02020500000000000000" pitchFamily="18" charset="-120"/>
                </a:rPr>
                <a:t>10:</a:t>
              </a:r>
            </a:p>
          </p:txBody>
        </p:sp>
        <p:sp>
          <p:nvSpPr>
            <p:cNvPr id="27715" name="Rectangle 11">
              <a:extLst>
                <a:ext uri="{FF2B5EF4-FFF2-40B4-BE49-F238E27FC236}">
                  <a16:creationId xmlns:a16="http://schemas.microsoft.com/office/drawing/2014/main" id="{AEFBE7CD-C8CF-4DF8-A62D-C0822333E235}"/>
                </a:ext>
              </a:extLst>
            </p:cNvPr>
            <p:cNvSpPr>
              <a:spLocks noChangeArrowheads="1"/>
            </p:cNvSpPr>
            <p:nvPr/>
          </p:nvSpPr>
          <p:spPr bwMode="auto">
            <a:xfrm>
              <a:off x="2165" y="2428"/>
              <a:ext cx="302" cy="188"/>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solidFill>
                    <a:schemeClr val="bg1"/>
                  </a:solidFill>
                  <a:latin typeface="Courier New" panose="02070309020205020404" pitchFamily="49" charset="0"/>
                  <a:ea typeface="新細明體" panose="02020500000000000000" pitchFamily="18" charset="-120"/>
                </a:rPr>
                <a:t>18:</a:t>
              </a:r>
            </a:p>
          </p:txBody>
        </p:sp>
        <p:sp>
          <p:nvSpPr>
            <p:cNvPr id="27716" name="Rectangle 13">
              <a:extLst>
                <a:ext uri="{FF2B5EF4-FFF2-40B4-BE49-F238E27FC236}">
                  <a16:creationId xmlns:a16="http://schemas.microsoft.com/office/drawing/2014/main" id="{14457431-D28B-475D-A484-83902C10CEA5}"/>
                </a:ext>
              </a:extLst>
            </p:cNvPr>
            <p:cNvSpPr>
              <a:spLocks noChangeArrowheads="1"/>
            </p:cNvSpPr>
            <p:nvPr/>
          </p:nvSpPr>
          <p:spPr bwMode="auto">
            <a:xfrm>
              <a:off x="2165" y="2616"/>
              <a:ext cx="302" cy="189"/>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solidFill>
                    <a:schemeClr val="bg1"/>
                  </a:solidFill>
                  <a:latin typeface="Courier New" panose="02070309020205020404" pitchFamily="49" charset="0"/>
                  <a:ea typeface="新細明體" panose="02020500000000000000" pitchFamily="18" charset="-120"/>
                </a:rPr>
                <a:t>20:</a:t>
              </a:r>
            </a:p>
          </p:txBody>
        </p:sp>
        <p:sp>
          <p:nvSpPr>
            <p:cNvPr id="27717" name="Rectangle 15">
              <a:extLst>
                <a:ext uri="{FF2B5EF4-FFF2-40B4-BE49-F238E27FC236}">
                  <a16:creationId xmlns:a16="http://schemas.microsoft.com/office/drawing/2014/main" id="{33B310A1-32A6-4C04-B08C-0BD9630C1462}"/>
                </a:ext>
              </a:extLst>
            </p:cNvPr>
            <p:cNvSpPr>
              <a:spLocks noChangeArrowheads="1"/>
            </p:cNvSpPr>
            <p:nvPr/>
          </p:nvSpPr>
          <p:spPr bwMode="auto">
            <a:xfrm>
              <a:off x="2165" y="2805"/>
              <a:ext cx="302" cy="189"/>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solidFill>
                    <a:schemeClr val="bg1"/>
                  </a:solidFill>
                  <a:latin typeface="Courier New" panose="02070309020205020404" pitchFamily="49" charset="0"/>
                  <a:ea typeface="新細明體" panose="02020500000000000000" pitchFamily="18" charset="-120"/>
                </a:rPr>
                <a:t>28:</a:t>
              </a:r>
            </a:p>
          </p:txBody>
        </p:sp>
        <p:sp>
          <p:nvSpPr>
            <p:cNvPr id="27718" name="Rectangle 17">
              <a:extLst>
                <a:ext uri="{FF2B5EF4-FFF2-40B4-BE49-F238E27FC236}">
                  <a16:creationId xmlns:a16="http://schemas.microsoft.com/office/drawing/2014/main" id="{7ABE875C-AEF7-407A-9BBC-008EB2BD8719}"/>
                </a:ext>
              </a:extLst>
            </p:cNvPr>
            <p:cNvSpPr>
              <a:spLocks noChangeArrowheads="1"/>
            </p:cNvSpPr>
            <p:nvPr/>
          </p:nvSpPr>
          <p:spPr bwMode="auto">
            <a:xfrm>
              <a:off x="2165" y="2994"/>
              <a:ext cx="302" cy="188"/>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solidFill>
                    <a:schemeClr val="bg1"/>
                  </a:solidFill>
                  <a:latin typeface="Courier New" panose="02070309020205020404" pitchFamily="49" charset="0"/>
                  <a:ea typeface="新細明體" panose="02020500000000000000" pitchFamily="18" charset="-120"/>
                </a:rPr>
                <a:t>.</a:t>
              </a:r>
            </a:p>
          </p:txBody>
        </p:sp>
        <p:sp>
          <p:nvSpPr>
            <p:cNvPr id="27719" name="Rectangle 19">
              <a:extLst>
                <a:ext uri="{FF2B5EF4-FFF2-40B4-BE49-F238E27FC236}">
                  <a16:creationId xmlns:a16="http://schemas.microsoft.com/office/drawing/2014/main" id="{90C33D44-0D64-48EC-948D-0B0CC32BF0AE}"/>
                </a:ext>
              </a:extLst>
            </p:cNvPr>
            <p:cNvSpPr>
              <a:spLocks noChangeArrowheads="1"/>
            </p:cNvSpPr>
            <p:nvPr/>
          </p:nvSpPr>
          <p:spPr bwMode="auto">
            <a:xfrm>
              <a:off x="2165" y="3182"/>
              <a:ext cx="302" cy="189"/>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solidFill>
                    <a:schemeClr val="bg1"/>
                  </a:solidFill>
                  <a:latin typeface="Courier New" panose="02070309020205020404" pitchFamily="49" charset="0"/>
                  <a:ea typeface="新細明體" panose="02020500000000000000" pitchFamily="18" charset="-120"/>
                </a:rPr>
                <a:t>.</a:t>
              </a:r>
            </a:p>
          </p:txBody>
        </p:sp>
        <p:sp>
          <p:nvSpPr>
            <p:cNvPr id="27720" name="Rectangle 21">
              <a:extLst>
                <a:ext uri="{FF2B5EF4-FFF2-40B4-BE49-F238E27FC236}">
                  <a16:creationId xmlns:a16="http://schemas.microsoft.com/office/drawing/2014/main" id="{AD0CF918-D6BD-4738-9E08-1391024EEA67}"/>
                </a:ext>
              </a:extLst>
            </p:cNvPr>
            <p:cNvSpPr>
              <a:spLocks noChangeArrowheads="1"/>
            </p:cNvSpPr>
            <p:nvPr/>
          </p:nvSpPr>
          <p:spPr bwMode="auto">
            <a:xfrm>
              <a:off x="2165" y="3371"/>
              <a:ext cx="302" cy="189"/>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solidFill>
                    <a:schemeClr val="bg1"/>
                  </a:solidFill>
                  <a:latin typeface="Courier New" panose="02070309020205020404" pitchFamily="49" charset="0"/>
                  <a:ea typeface="新細明體" panose="02020500000000000000" pitchFamily="18" charset="-120"/>
                </a:rPr>
                <a:t>E8:</a:t>
              </a:r>
            </a:p>
          </p:txBody>
        </p:sp>
        <p:sp>
          <p:nvSpPr>
            <p:cNvPr id="27721" name="Rectangle 23">
              <a:extLst>
                <a:ext uri="{FF2B5EF4-FFF2-40B4-BE49-F238E27FC236}">
                  <a16:creationId xmlns:a16="http://schemas.microsoft.com/office/drawing/2014/main" id="{B2A7A912-6630-479A-85D2-EC340E634C38}"/>
                </a:ext>
              </a:extLst>
            </p:cNvPr>
            <p:cNvSpPr>
              <a:spLocks noChangeArrowheads="1"/>
            </p:cNvSpPr>
            <p:nvPr/>
          </p:nvSpPr>
          <p:spPr bwMode="auto">
            <a:xfrm>
              <a:off x="2165" y="3560"/>
              <a:ext cx="302" cy="188"/>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solidFill>
                    <a:schemeClr val="bg1"/>
                  </a:solidFill>
                  <a:latin typeface="Courier New" panose="02070309020205020404" pitchFamily="49" charset="0"/>
                  <a:ea typeface="新細明體" panose="02020500000000000000" pitchFamily="18" charset="-120"/>
                </a:rPr>
                <a:t>F0:</a:t>
              </a:r>
            </a:p>
          </p:txBody>
        </p:sp>
        <p:sp>
          <p:nvSpPr>
            <p:cNvPr id="27722" name="Rectangle 25">
              <a:extLst>
                <a:ext uri="{FF2B5EF4-FFF2-40B4-BE49-F238E27FC236}">
                  <a16:creationId xmlns:a16="http://schemas.microsoft.com/office/drawing/2014/main" id="{DC9153EA-1D3C-429E-B612-29260E9CF727}"/>
                </a:ext>
              </a:extLst>
            </p:cNvPr>
            <p:cNvSpPr>
              <a:spLocks noChangeArrowheads="1"/>
            </p:cNvSpPr>
            <p:nvPr/>
          </p:nvSpPr>
          <p:spPr bwMode="auto">
            <a:xfrm>
              <a:off x="2165" y="3748"/>
              <a:ext cx="302" cy="189"/>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solidFill>
                    <a:schemeClr val="bg1"/>
                  </a:solidFill>
                  <a:latin typeface="Courier New" panose="02070309020205020404" pitchFamily="49" charset="0"/>
                  <a:ea typeface="新細明體" panose="02020500000000000000" pitchFamily="18" charset="-120"/>
                </a:rPr>
                <a:t>F8:</a:t>
              </a:r>
            </a:p>
          </p:txBody>
        </p:sp>
      </p:grpSp>
      <p:sp>
        <p:nvSpPr>
          <p:cNvPr id="27667" name="Rectangle 26">
            <a:extLst>
              <a:ext uri="{FF2B5EF4-FFF2-40B4-BE49-F238E27FC236}">
                <a16:creationId xmlns:a16="http://schemas.microsoft.com/office/drawing/2014/main" id="{31FDC1E8-6EEC-4FCA-8A41-CE4475C72DB1}"/>
              </a:ext>
            </a:extLst>
          </p:cNvPr>
          <p:cNvSpPr>
            <a:spLocks noChangeArrowheads="1"/>
          </p:cNvSpPr>
          <p:nvPr/>
        </p:nvSpPr>
        <p:spPr bwMode="auto">
          <a:xfrm>
            <a:off x="4505325" y="6238875"/>
            <a:ext cx="4387850" cy="300038"/>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b="1">
                <a:latin typeface="Courier New" panose="02070309020205020404" pitchFamily="49" charset="0"/>
                <a:ea typeface="新細明體" panose="02020500000000000000" pitchFamily="18" charset="-120"/>
              </a:rPr>
              <a:t>0000 0000 0000 0000 0000 0000 0000 0000</a:t>
            </a:r>
          </a:p>
        </p:txBody>
      </p:sp>
      <p:sp>
        <p:nvSpPr>
          <p:cNvPr id="27668" name="Rectangle 27">
            <a:extLst>
              <a:ext uri="{FF2B5EF4-FFF2-40B4-BE49-F238E27FC236}">
                <a16:creationId xmlns:a16="http://schemas.microsoft.com/office/drawing/2014/main" id="{17D0F44D-1AA7-4DD4-BFD8-453FBB5C9187}"/>
              </a:ext>
            </a:extLst>
          </p:cNvPr>
          <p:cNvSpPr>
            <a:spLocks noChangeArrowheads="1"/>
          </p:cNvSpPr>
          <p:nvPr/>
        </p:nvSpPr>
        <p:spPr bwMode="auto">
          <a:xfrm>
            <a:off x="4025900" y="2944813"/>
            <a:ext cx="48672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i="1">
                <a:ea typeface="新細明體" panose="02020500000000000000" pitchFamily="18" charset="-120"/>
              </a:rPr>
              <a:t>Main Memory</a:t>
            </a:r>
            <a:endParaRPr kumimoji="0" lang="en-US" altLang="zh-TW" sz="1400" i="1">
              <a:latin typeface="Courier New" panose="02070309020205020404" pitchFamily="49" charset="0"/>
              <a:ea typeface="新細明體" panose="02020500000000000000" pitchFamily="18" charset="-120"/>
            </a:endParaRPr>
          </a:p>
        </p:txBody>
      </p:sp>
      <p:sp>
        <p:nvSpPr>
          <p:cNvPr id="27669" name="Rectangle 67">
            <a:extLst>
              <a:ext uri="{FF2B5EF4-FFF2-40B4-BE49-F238E27FC236}">
                <a16:creationId xmlns:a16="http://schemas.microsoft.com/office/drawing/2014/main" id="{30054A71-1859-4034-AF9E-EC72765C0453}"/>
              </a:ext>
            </a:extLst>
          </p:cNvPr>
          <p:cNvSpPr>
            <a:spLocks noChangeArrowheads="1"/>
          </p:cNvSpPr>
          <p:nvPr/>
        </p:nvSpPr>
        <p:spPr bwMode="auto">
          <a:xfrm>
            <a:off x="2960688" y="2955925"/>
            <a:ext cx="4429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i="1">
                <a:ea typeface="新細明體" panose="02020500000000000000" pitchFamily="18" charset="-120"/>
              </a:rPr>
              <a:t>pc</a:t>
            </a:r>
          </a:p>
        </p:txBody>
      </p:sp>
      <p:sp>
        <p:nvSpPr>
          <p:cNvPr id="27670" name="Rectangle 68">
            <a:extLst>
              <a:ext uri="{FF2B5EF4-FFF2-40B4-BE49-F238E27FC236}">
                <a16:creationId xmlns:a16="http://schemas.microsoft.com/office/drawing/2014/main" id="{5597B80A-43C2-4107-9B2B-531083D080B7}"/>
              </a:ext>
            </a:extLst>
          </p:cNvPr>
          <p:cNvSpPr>
            <a:spLocks noChangeArrowheads="1"/>
          </p:cNvSpPr>
          <p:nvPr/>
        </p:nvSpPr>
        <p:spPr bwMode="auto">
          <a:xfrm>
            <a:off x="2960688" y="3260725"/>
            <a:ext cx="442912" cy="304800"/>
          </a:xfrm>
          <a:prstGeom prst="rect">
            <a:avLst/>
          </a:prstGeom>
          <a:solidFill>
            <a:schemeClr val="tx2"/>
          </a:solidFill>
          <a:ln w="9525">
            <a:solidFill>
              <a:schemeClr val="tx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10</a:t>
            </a:r>
          </a:p>
        </p:txBody>
      </p:sp>
      <p:sp>
        <p:nvSpPr>
          <p:cNvPr id="27671" name="Text Box 70">
            <a:extLst>
              <a:ext uri="{FF2B5EF4-FFF2-40B4-BE49-F238E27FC236}">
                <a16:creationId xmlns:a16="http://schemas.microsoft.com/office/drawing/2014/main" id="{3A695AF3-0F56-48EB-80AC-C5A3A56765F9}"/>
              </a:ext>
            </a:extLst>
          </p:cNvPr>
          <p:cNvSpPr txBox="1">
            <a:spLocks noChangeArrowheads="1"/>
          </p:cNvSpPr>
          <p:nvPr/>
        </p:nvSpPr>
        <p:spPr bwMode="auto">
          <a:xfrm>
            <a:off x="2389188" y="3979863"/>
            <a:ext cx="10985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spcBef>
                <a:spcPct val="50000"/>
              </a:spcBef>
            </a:pPr>
            <a:r>
              <a:rPr lang="en-US" altLang="zh-TW" sz="1400">
                <a:ea typeface="新細明體" panose="02020500000000000000" pitchFamily="18" charset="-120"/>
              </a:rPr>
              <a:t>next</a:t>
            </a:r>
            <a:br>
              <a:rPr lang="en-US" altLang="zh-TW" sz="1400">
                <a:ea typeface="新細明體" panose="02020500000000000000" pitchFamily="18" charset="-120"/>
              </a:rPr>
            </a:br>
            <a:r>
              <a:rPr lang="en-US" altLang="zh-TW" sz="1400">
                <a:ea typeface="新細明體" panose="02020500000000000000" pitchFamily="18" charset="-120"/>
              </a:rPr>
              <a:t>instruction</a:t>
            </a:r>
          </a:p>
        </p:txBody>
      </p:sp>
      <p:sp>
        <p:nvSpPr>
          <p:cNvPr id="27672" name="Line 76">
            <a:extLst>
              <a:ext uri="{FF2B5EF4-FFF2-40B4-BE49-F238E27FC236}">
                <a16:creationId xmlns:a16="http://schemas.microsoft.com/office/drawing/2014/main" id="{781C828B-0E7B-4078-8BD3-10913C020155}"/>
              </a:ext>
            </a:extLst>
          </p:cNvPr>
          <p:cNvSpPr>
            <a:spLocks noChangeShapeType="1"/>
          </p:cNvSpPr>
          <p:nvPr/>
        </p:nvSpPr>
        <p:spPr bwMode="auto">
          <a:xfrm flipV="1">
            <a:off x="3789363" y="3468688"/>
            <a:ext cx="1271587" cy="10350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27673" name="Text Box 77">
            <a:extLst>
              <a:ext uri="{FF2B5EF4-FFF2-40B4-BE49-F238E27FC236}">
                <a16:creationId xmlns:a16="http://schemas.microsoft.com/office/drawing/2014/main" id="{0DFCFBD6-425C-415F-9C0B-41609AC42386}"/>
              </a:ext>
            </a:extLst>
          </p:cNvPr>
          <p:cNvSpPr txBox="1">
            <a:spLocks noChangeArrowheads="1"/>
          </p:cNvSpPr>
          <p:nvPr/>
        </p:nvSpPr>
        <p:spPr bwMode="auto">
          <a:xfrm>
            <a:off x="3090863" y="5178425"/>
            <a:ext cx="9286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50000"/>
              </a:spcBef>
            </a:pPr>
            <a:r>
              <a:rPr lang="en-US" altLang="zh-TW" sz="1400">
                <a:ea typeface="新細明體" panose="02020500000000000000" pitchFamily="18" charset="-120"/>
              </a:rPr>
              <a:t>program</a:t>
            </a:r>
          </a:p>
        </p:txBody>
      </p:sp>
      <p:sp>
        <p:nvSpPr>
          <p:cNvPr id="27674" name="Line 78">
            <a:extLst>
              <a:ext uri="{FF2B5EF4-FFF2-40B4-BE49-F238E27FC236}">
                <a16:creationId xmlns:a16="http://schemas.microsoft.com/office/drawing/2014/main" id="{DC484958-A486-408D-889E-7D959A81041D}"/>
              </a:ext>
            </a:extLst>
          </p:cNvPr>
          <p:cNvSpPr>
            <a:spLocks noChangeShapeType="1"/>
          </p:cNvSpPr>
          <p:nvPr/>
        </p:nvSpPr>
        <p:spPr bwMode="auto">
          <a:xfrm flipV="1">
            <a:off x="3830638" y="4032250"/>
            <a:ext cx="1227137" cy="11572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27675" name="Rectangle 154">
            <a:extLst>
              <a:ext uri="{FF2B5EF4-FFF2-40B4-BE49-F238E27FC236}">
                <a16:creationId xmlns:a16="http://schemas.microsoft.com/office/drawing/2014/main" id="{245BB008-B33E-415C-956B-F379768B56E7}"/>
              </a:ext>
            </a:extLst>
          </p:cNvPr>
          <p:cNvSpPr>
            <a:spLocks noChangeArrowheads="1"/>
          </p:cNvSpPr>
          <p:nvPr/>
        </p:nvSpPr>
        <p:spPr bwMode="auto">
          <a:xfrm>
            <a:off x="379413" y="2944813"/>
            <a:ext cx="19462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i="1">
                <a:ea typeface="新細明體" panose="02020500000000000000" pitchFamily="18" charset="-120"/>
              </a:rPr>
              <a:t>Registers</a:t>
            </a:r>
            <a:endParaRPr kumimoji="0" lang="en-US" altLang="zh-TW" sz="1400" i="1">
              <a:latin typeface="Courier New" panose="02070309020205020404" pitchFamily="49" charset="0"/>
              <a:ea typeface="新細明體" panose="02020500000000000000" pitchFamily="18" charset="-120"/>
            </a:endParaRPr>
          </a:p>
        </p:txBody>
      </p:sp>
      <p:sp>
        <p:nvSpPr>
          <p:cNvPr id="27676" name="Rectangle 155">
            <a:extLst>
              <a:ext uri="{FF2B5EF4-FFF2-40B4-BE49-F238E27FC236}">
                <a16:creationId xmlns:a16="http://schemas.microsoft.com/office/drawing/2014/main" id="{E760B5BB-5B65-4989-83EB-E4DA2464D3EC}"/>
              </a:ext>
            </a:extLst>
          </p:cNvPr>
          <p:cNvSpPr>
            <a:spLocks noChangeArrowheads="1"/>
          </p:cNvSpPr>
          <p:nvPr/>
        </p:nvSpPr>
        <p:spPr bwMode="auto">
          <a:xfrm>
            <a:off x="1354138" y="3584575"/>
            <a:ext cx="485775" cy="3206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0000</a:t>
            </a:r>
          </a:p>
        </p:txBody>
      </p:sp>
      <p:sp>
        <p:nvSpPr>
          <p:cNvPr id="27677" name="Rectangle 156">
            <a:extLst>
              <a:ext uri="{FF2B5EF4-FFF2-40B4-BE49-F238E27FC236}">
                <a16:creationId xmlns:a16="http://schemas.microsoft.com/office/drawing/2014/main" id="{D5FEE7A7-BB7E-4F7D-B524-BA1E27D9B4DF}"/>
              </a:ext>
            </a:extLst>
          </p:cNvPr>
          <p:cNvSpPr>
            <a:spLocks noChangeArrowheads="1"/>
          </p:cNvSpPr>
          <p:nvPr/>
        </p:nvSpPr>
        <p:spPr bwMode="auto">
          <a:xfrm>
            <a:off x="1354138" y="3265488"/>
            <a:ext cx="485775" cy="319087"/>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solidFill>
                  <a:schemeClr val="bg1"/>
                </a:solidFill>
                <a:latin typeface="Courier New" panose="02070309020205020404" pitchFamily="49" charset="0"/>
                <a:ea typeface="新細明體" panose="02020500000000000000" pitchFamily="18" charset="-120"/>
              </a:rPr>
              <a:t>R2</a:t>
            </a:r>
          </a:p>
        </p:txBody>
      </p:sp>
      <p:sp>
        <p:nvSpPr>
          <p:cNvPr id="27678" name="Rectangle 157">
            <a:extLst>
              <a:ext uri="{FF2B5EF4-FFF2-40B4-BE49-F238E27FC236}">
                <a16:creationId xmlns:a16="http://schemas.microsoft.com/office/drawing/2014/main" id="{B8B0C4C3-A7B4-4444-B754-EB53DA500B6B}"/>
              </a:ext>
            </a:extLst>
          </p:cNvPr>
          <p:cNvSpPr>
            <a:spLocks noChangeArrowheads="1"/>
          </p:cNvSpPr>
          <p:nvPr/>
        </p:nvSpPr>
        <p:spPr bwMode="auto">
          <a:xfrm>
            <a:off x="1839913" y="3584575"/>
            <a:ext cx="487362" cy="3206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0000</a:t>
            </a:r>
          </a:p>
        </p:txBody>
      </p:sp>
      <p:sp>
        <p:nvSpPr>
          <p:cNvPr id="27679" name="Rectangle 158">
            <a:extLst>
              <a:ext uri="{FF2B5EF4-FFF2-40B4-BE49-F238E27FC236}">
                <a16:creationId xmlns:a16="http://schemas.microsoft.com/office/drawing/2014/main" id="{8AEC553A-BC8E-4411-8631-EB1141393D43}"/>
              </a:ext>
            </a:extLst>
          </p:cNvPr>
          <p:cNvSpPr>
            <a:spLocks noChangeArrowheads="1"/>
          </p:cNvSpPr>
          <p:nvPr/>
        </p:nvSpPr>
        <p:spPr bwMode="auto">
          <a:xfrm>
            <a:off x="1839913" y="3265488"/>
            <a:ext cx="487362" cy="319087"/>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solidFill>
                  <a:schemeClr val="bg1"/>
                </a:solidFill>
                <a:latin typeface="Courier New" panose="02070309020205020404" pitchFamily="49" charset="0"/>
                <a:ea typeface="新細明體" panose="02020500000000000000" pitchFamily="18" charset="-120"/>
              </a:rPr>
              <a:t>R3</a:t>
            </a:r>
          </a:p>
        </p:txBody>
      </p:sp>
      <p:sp>
        <p:nvSpPr>
          <p:cNvPr id="27680" name="Rectangle 159">
            <a:extLst>
              <a:ext uri="{FF2B5EF4-FFF2-40B4-BE49-F238E27FC236}">
                <a16:creationId xmlns:a16="http://schemas.microsoft.com/office/drawing/2014/main" id="{67CF1CA7-383B-4111-88A7-67B4C1DDA721}"/>
              </a:ext>
            </a:extLst>
          </p:cNvPr>
          <p:cNvSpPr>
            <a:spLocks noChangeArrowheads="1"/>
          </p:cNvSpPr>
          <p:nvPr/>
        </p:nvSpPr>
        <p:spPr bwMode="auto">
          <a:xfrm>
            <a:off x="382588" y="4862513"/>
            <a:ext cx="485775" cy="3206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0000</a:t>
            </a:r>
          </a:p>
        </p:txBody>
      </p:sp>
      <p:sp>
        <p:nvSpPr>
          <p:cNvPr id="27681" name="Rectangle 160">
            <a:extLst>
              <a:ext uri="{FF2B5EF4-FFF2-40B4-BE49-F238E27FC236}">
                <a16:creationId xmlns:a16="http://schemas.microsoft.com/office/drawing/2014/main" id="{165C3FBC-FAD8-4789-867F-6E4DE15AC2A0}"/>
              </a:ext>
            </a:extLst>
          </p:cNvPr>
          <p:cNvSpPr>
            <a:spLocks noChangeArrowheads="1"/>
          </p:cNvSpPr>
          <p:nvPr/>
        </p:nvSpPr>
        <p:spPr bwMode="auto">
          <a:xfrm>
            <a:off x="382588" y="4543425"/>
            <a:ext cx="485775" cy="319088"/>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solidFill>
                  <a:schemeClr val="bg1"/>
                </a:solidFill>
                <a:latin typeface="Courier New" panose="02070309020205020404" pitchFamily="49" charset="0"/>
                <a:ea typeface="新細明體" panose="02020500000000000000" pitchFamily="18" charset="-120"/>
              </a:rPr>
              <a:t>R8</a:t>
            </a:r>
          </a:p>
        </p:txBody>
      </p:sp>
      <p:sp>
        <p:nvSpPr>
          <p:cNvPr id="27682" name="Rectangle 161">
            <a:extLst>
              <a:ext uri="{FF2B5EF4-FFF2-40B4-BE49-F238E27FC236}">
                <a16:creationId xmlns:a16="http://schemas.microsoft.com/office/drawing/2014/main" id="{435DB811-ABDD-408F-AED7-A8A3AEA80E7B}"/>
              </a:ext>
            </a:extLst>
          </p:cNvPr>
          <p:cNvSpPr>
            <a:spLocks noChangeArrowheads="1"/>
          </p:cNvSpPr>
          <p:nvPr/>
        </p:nvSpPr>
        <p:spPr bwMode="auto">
          <a:xfrm>
            <a:off x="868363" y="4862513"/>
            <a:ext cx="487362" cy="3206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0000</a:t>
            </a:r>
          </a:p>
        </p:txBody>
      </p:sp>
      <p:sp>
        <p:nvSpPr>
          <p:cNvPr id="27683" name="Rectangle 162">
            <a:extLst>
              <a:ext uri="{FF2B5EF4-FFF2-40B4-BE49-F238E27FC236}">
                <a16:creationId xmlns:a16="http://schemas.microsoft.com/office/drawing/2014/main" id="{E420E088-52BC-4664-A3FD-939B531D111A}"/>
              </a:ext>
            </a:extLst>
          </p:cNvPr>
          <p:cNvSpPr>
            <a:spLocks noChangeArrowheads="1"/>
          </p:cNvSpPr>
          <p:nvPr/>
        </p:nvSpPr>
        <p:spPr bwMode="auto">
          <a:xfrm>
            <a:off x="868363" y="4543425"/>
            <a:ext cx="487362" cy="319088"/>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solidFill>
                  <a:schemeClr val="bg1"/>
                </a:solidFill>
                <a:latin typeface="Courier New" panose="02070309020205020404" pitchFamily="49" charset="0"/>
                <a:ea typeface="新細明體" panose="02020500000000000000" pitchFamily="18" charset="-120"/>
              </a:rPr>
              <a:t>R9</a:t>
            </a:r>
          </a:p>
        </p:txBody>
      </p:sp>
      <p:sp>
        <p:nvSpPr>
          <p:cNvPr id="27684" name="Rectangle 163">
            <a:extLst>
              <a:ext uri="{FF2B5EF4-FFF2-40B4-BE49-F238E27FC236}">
                <a16:creationId xmlns:a16="http://schemas.microsoft.com/office/drawing/2014/main" id="{95AEEDB8-271C-490A-987D-DC88D34BF377}"/>
              </a:ext>
            </a:extLst>
          </p:cNvPr>
          <p:cNvSpPr>
            <a:spLocks noChangeArrowheads="1"/>
          </p:cNvSpPr>
          <p:nvPr/>
        </p:nvSpPr>
        <p:spPr bwMode="auto">
          <a:xfrm>
            <a:off x="381000" y="3265488"/>
            <a:ext cx="485775" cy="319087"/>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solidFill>
                  <a:schemeClr val="bg1"/>
                </a:solidFill>
                <a:latin typeface="Courier New" panose="02070309020205020404" pitchFamily="49" charset="0"/>
                <a:ea typeface="新細明體" panose="02020500000000000000" pitchFamily="18" charset="-120"/>
              </a:rPr>
              <a:t>R0</a:t>
            </a:r>
          </a:p>
        </p:txBody>
      </p:sp>
      <p:sp>
        <p:nvSpPr>
          <p:cNvPr id="27685" name="Rectangle 164">
            <a:extLst>
              <a:ext uri="{FF2B5EF4-FFF2-40B4-BE49-F238E27FC236}">
                <a16:creationId xmlns:a16="http://schemas.microsoft.com/office/drawing/2014/main" id="{DFD007C6-F46F-4222-8F8B-C93A5CED57A9}"/>
              </a:ext>
            </a:extLst>
          </p:cNvPr>
          <p:cNvSpPr>
            <a:spLocks noChangeArrowheads="1"/>
          </p:cNvSpPr>
          <p:nvPr/>
        </p:nvSpPr>
        <p:spPr bwMode="auto">
          <a:xfrm>
            <a:off x="866775" y="3584575"/>
            <a:ext cx="487363" cy="3206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0000</a:t>
            </a:r>
          </a:p>
        </p:txBody>
      </p:sp>
      <p:sp>
        <p:nvSpPr>
          <p:cNvPr id="27686" name="Rectangle 165">
            <a:extLst>
              <a:ext uri="{FF2B5EF4-FFF2-40B4-BE49-F238E27FC236}">
                <a16:creationId xmlns:a16="http://schemas.microsoft.com/office/drawing/2014/main" id="{F6DB7AE3-D7CF-4E3F-B977-00585FCBCB6B}"/>
              </a:ext>
            </a:extLst>
          </p:cNvPr>
          <p:cNvSpPr>
            <a:spLocks noChangeArrowheads="1"/>
          </p:cNvSpPr>
          <p:nvPr/>
        </p:nvSpPr>
        <p:spPr bwMode="auto">
          <a:xfrm>
            <a:off x="866775" y="3265488"/>
            <a:ext cx="487363" cy="319087"/>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solidFill>
                  <a:schemeClr val="bg1"/>
                </a:solidFill>
                <a:latin typeface="Courier New" panose="02070309020205020404" pitchFamily="49" charset="0"/>
                <a:ea typeface="新細明體" panose="02020500000000000000" pitchFamily="18" charset="-120"/>
              </a:rPr>
              <a:t>R1</a:t>
            </a:r>
          </a:p>
        </p:txBody>
      </p:sp>
      <p:sp>
        <p:nvSpPr>
          <p:cNvPr id="27687" name="Rectangle 166">
            <a:extLst>
              <a:ext uri="{FF2B5EF4-FFF2-40B4-BE49-F238E27FC236}">
                <a16:creationId xmlns:a16="http://schemas.microsoft.com/office/drawing/2014/main" id="{CDABAAFA-2996-45A2-809E-268A403BD1CB}"/>
              </a:ext>
            </a:extLst>
          </p:cNvPr>
          <p:cNvSpPr>
            <a:spLocks noChangeArrowheads="1"/>
          </p:cNvSpPr>
          <p:nvPr/>
        </p:nvSpPr>
        <p:spPr bwMode="auto">
          <a:xfrm>
            <a:off x="1355725" y="4862513"/>
            <a:ext cx="485775" cy="3206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0000</a:t>
            </a:r>
          </a:p>
        </p:txBody>
      </p:sp>
      <p:sp>
        <p:nvSpPr>
          <p:cNvPr id="27688" name="Rectangle 167">
            <a:extLst>
              <a:ext uri="{FF2B5EF4-FFF2-40B4-BE49-F238E27FC236}">
                <a16:creationId xmlns:a16="http://schemas.microsoft.com/office/drawing/2014/main" id="{45B49DB9-3D12-4383-8254-6FC857378B4D}"/>
              </a:ext>
            </a:extLst>
          </p:cNvPr>
          <p:cNvSpPr>
            <a:spLocks noChangeArrowheads="1"/>
          </p:cNvSpPr>
          <p:nvPr/>
        </p:nvSpPr>
        <p:spPr bwMode="auto">
          <a:xfrm>
            <a:off x="1355725" y="4543425"/>
            <a:ext cx="485775" cy="319088"/>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solidFill>
                  <a:schemeClr val="bg1"/>
                </a:solidFill>
                <a:latin typeface="Courier New" panose="02070309020205020404" pitchFamily="49" charset="0"/>
                <a:ea typeface="新細明體" panose="02020500000000000000" pitchFamily="18" charset="-120"/>
              </a:rPr>
              <a:t>RA</a:t>
            </a:r>
          </a:p>
        </p:txBody>
      </p:sp>
      <p:sp>
        <p:nvSpPr>
          <p:cNvPr id="27689" name="Rectangle 168">
            <a:extLst>
              <a:ext uri="{FF2B5EF4-FFF2-40B4-BE49-F238E27FC236}">
                <a16:creationId xmlns:a16="http://schemas.microsoft.com/office/drawing/2014/main" id="{4B7832C3-046F-498E-B5FE-9E8E3D42D8A3}"/>
              </a:ext>
            </a:extLst>
          </p:cNvPr>
          <p:cNvSpPr>
            <a:spLocks noChangeArrowheads="1"/>
          </p:cNvSpPr>
          <p:nvPr/>
        </p:nvSpPr>
        <p:spPr bwMode="auto">
          <a:xfrm>
            <a:off x="1841500" y="4862513"/>
            <a:ext cx="485775" cy="3206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0000</a:t>
            </a:r>
          </a:p>
        </p:txBody>
      </p:sp>
      <p:sp>
        <p:nvSpPr>
          <p:cNvPr id="27690" name="Rectangle 169">
            <a:extLst>
              <a:ext uri="{FF2B5EF4-FFF2-40B4-BE49-F238E27FC236}">
                <a16:creationId xmlns:a16="http://schemas.microsoft.com/office/drawing/2014/main" id="{937E79B9-F87A-483B-92B1-1D61D125E8D9}"/>
              </a:ext>
            </a:extLst>
          </p:cNvPr>
          <p:cNvSpPr>
            <a:spLocks noChangeArrowheads="1"/>
          </p:cNvSpPr>
          <p:nvPr/>
        </p:nvSpPr>
        <p:spPr bwMode="auto">
          <a:xfrm>
            <a:off x="1841500" y="4543425"/>
            <a:ext cx="485775" cy="319088"/>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solidFill>
                  <a:schemeClr val="bg1"/>
                </a:solidFill>
                <a:latin typeface="Courier New" panose="02070309020205020404" pitchFamily="49" charset="0"/>
                <a:ea typeface="新細明體" panose="02020500000000000000" pitchFamily="18" charset="-120"/>
              </a:rPr>
              <a:t>RB</a:t>
            </a:r>
          </a:p>
        </p:txBody>
      </p:sp>
      <p:sp>
        <p:nvSpPr>
          <p:cNvPr id="27691" name="Rectangle 170">
            <a:extLst>
              <a:ext uri="{FF2B5EF4-FFF2-40B4-BE49-F238E27FC236}">
                <a16:creationId xmlns:a16="http://schemas.microsoft.com/office/drawing/2014/main" id="{46168DCD-053D-48DD-8B66-8DE0B118802E}"/>
              </a:ext>
            </a:extLst>
          </p:cNvPr>
          <p:cNvSpPr>
            <a:spLocks noChangeArrowheads="1"/>
          </p:cNvSpPr>
          <p:nvPr/>
        </p:nvSpPr>
        <p:spPr bwMode="auto">
          <a:xfrm>
            <a:off x="381000" y="3584575"/>
            <a:ext cx="485775" cy="3206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0000</a:t>
            </a:r>
          </a:p>
        </p:txBody>
      </p:sp>
      <p:sp>
        <p:nvSpPr>
          <p:cNvPr id="27692" name="Rectangle 171">
            <a:extLst>
              <a:ext uri="{FF2B5EF4-FFF2-40B4-BE49-F238E27FC236}">
                <a16:creationId xmlns:a16="http://schemas.microsoft.com/office/drawing/2014/main" id="{6CC7C013-D71F-4B73-B28B-1F4A2D9102F2}"/>
              </a:ext>
            </a:extLst>
          </p:cNvPr>
          <p:cNvSpPr>
            <a:spLocks noChangeArrowheads="1"/>
          </p:cNvSpPr>
          <p:nvPr/>
        </p:nvSpPr>
        <p:spPr bwMode="auto">
          <a:xfrm>
            <a:off x="1354138" y="4222750"/>
            <a:ext cx="485775" cy="319088"/>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0000</a:t>
            </a:r>
          </a:p>
        </p:txBody>
      </p:sp>
      <p:sp>
        <p:nvSpPr>
          <p:cNvPr id="27693" name="Rectangle 172">
            <a:extLst>
              <a:ext uri="{FF2B5EF4-FFF2-40B4-BE49-F238E27FC236}">
                <a16:creationId xmlns:a16="http://schemas.microsoft.com/office/drawing/2014/main" id="{0D1EDE98-AF1A-420E-BA49-7846359A2007}"/>
              </a:ext>
            </a:extLst>
          </p:cNvPr>
          <p:cNvSpPr>
            <a:spLocks noChangeArrowheads="1"/>
          </p:cNvSpPr>
          <p:nvPr/>
        </p:nvSpPr>
        <p:spPr bwMode="auto">
          <a:xfrm>
            <a:off x="1354138" y="3905250"/>
            <a:ext cx="485775" cy="317500"/>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solidFill>
                  <a:schemeClr val="bg1"/>
                </a:solidFill>
                <a:latin typeface="Courier New" panose="02070309020205020404" pitchFamily="49" charset="0"/>
                <a:ea typeface="新細明體" panose="02020500000000000000" pitchFamily="18" charset="-120"/>
              </a:rPr>
              <a:t>R6</a:t>
            </a:r>
          </a:p>
        </p:txBody>
      </p:sp>
      <p:sp>
        <p:nvSpPr>
          <p:cNvPr id="27694" name="Rectangle 173">
            <a:extLst>
              <a:ext uri="{FF2B5EF4-FFF2-40B4-BE49-F238E27FC236}">
                <a16:creationId xmlns:a16="http://schemas.microsoft.com/office/drawing/2014/main" id="{DB91E8FF-255C-4EA8-8E39-4423804A92C7}"/>
              </a:ext>
            </a:extLst>
          </p:cNvPr>
          <p:cNvSpPr>
            <a:spLocks noChangeArrowheads="1"/>
          </p:cNvSpPr>
          <p:nvPr/>
        </p:nvSpPr>
        <p:spPr bwMode="auto">
          <a:xfrm>
            <a:off x="1839913" y="4222750"/>
            <a:ext cx="487362" cy="319088"/>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0000</a:t>
            </a:r>
          </a:p>
        </p:txBody>
      </p:sp>
      <p:sp>
        <p:nvSpPr>
          <p:cNvPr id="27695" name="Rectangle 174">
            <a:extLst>
              <a:ext uri="{FF2B5EF4-FFF2-40B4-BE49-F238E27FC236}">
                <a16:creationId xmlns:a16="http://schemas.microsoft.com/office/drawing/2014/main" id="{91E1B6FE-AFC5-480A-9BC5-9CC95476A464}"/>
              </a:ext>
            </a:extLst>
          </p:cNvPr>
          <p:cNvSpPr>
            <a:spLocks noChangeArrowheads="1"/>
          </p:cNvSpPr>
          <p:nvPr/>
        </p:nvSpPr>
        <p:spPr bwMode="auto">
          <a:xfrm>
            <a:off x="1839913" y="3905250"/>
            <a:ext cx="487362" cy="317500"/>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solidFill>
                  <a:schemeClr val="bg1"/>
                </a:solidFill>
                <a:latin typeface="Courier New" panose="02070309020205020404" pitchFamily="49" charset="0"/>
                <a:ea typeface="新細明體" panose="02020500000000000000" pitchFamily="18" charset="-120"/>
              </a:rPr>
              <a:t>R7</a:t>
            </a:r>
          </a:p>
        </p:txBody>
      </p:sp>
      <p:sp>
        <p:nvSpPr>
          <p:cNvPr id="27696" name="Rectangle 175">
            <a:extLst>
              <a:ext uri="{FF2B5EF4-FFF2-40B4-BE49-F238E27FC236}">
                <a16:creationId xmlns:a16="http://schemas.microsoft.com/office/drawing/2014/main" id="{61AF1AD8-93C4-476D-AAB1-7C4C84EF1930}"/>
              </a:ext>
            </a:extLst>
          </p:cNvPr>
          <p:cNvSpPr>
            <a:spLocks noChangeArrowheads="1"/>
          </p:cNvSpPr>
          <p:nvPr/>
        </p:nvSpPr>
        <p:spPr bwMode="auto">
          <a:xfrm>
            <a:off x="382588" y="5500688"/>
            <a:ext cx="485775" cy="319087"/>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0000</a:t>
            </a:r>
          </a:p>
        </p:txBody>
      </p:sp>
      <p:sp>
        <p:nvSpPr>
          <p:cNvPr id="27697" name="Rectangle 176">
            <a:extLst>
              <a:ext uri="{FF2B5EF4-FFF2-40B4-BE49-F238E27FC236}">
                <a16:creationId xmlns:a16="http://schemas.microsoft.com/office/drawing/2014/main" id="{4D88395E-109C-41A8-BAFB-7B2CCB541E36}"/>
              </a:ext>
            </a:extLst>
          </p:cNvPr>
          <p:cNvSpPr>
            <a:spLocks noChangeArrowheads="1"/>
          </p:cNvSpPr>
          <p:nvPr/>
        </p:nvSpPr>
        <p:spPr bwMode="auto">
          <a:xfrm>
            <a:off x="382588" y="5183188"/>
            <a:ext cx="485775" cy="317500"/>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solidFill>
                  <a:schemeClr val="bg1"/>
                </a:solidFill>
                <a:latin typeface="Courier New" panose="02070309020205020404" pitchFamily="49" charset="0"/>
                <a:ea typeface="新細明體" panose="02020500000000000000" pitchFamily="18" charset="-120"/>
              </a:rPr>
              <a:t>RC</a:t>
            </a:r>
          </a:p>
        </p:txBody>
      </p:sp>
      <p:sp>
        <p:nvSpPr>
          <p:cNvPr id="27698" name="Rectangle 177">
            <a:extLst>
              <a:ext uri="{FF2B5EF4-FFF2-40B4-BE49-F238E27FC236}">
                <a16:creationId xmlns:a16="http://schemas.microsoft.com/office/drawing/2014/main" id="{083AF0F5-9C92-46B0-9124-0E1196CAA2D3}"/>
              </a:ext>
            </a:extLst>
          </p:cNvPr>
          <p:cNvSpPr>
            <a:spLocks noChangeArrowheads="1"/>
          </p:cNvSpPr>
          <p:nvPr/>
        </p:nvSpPr>
        <p:spPr bwMode="auto">
          <a:xfrm>
            <a:off x="868363" y="5500688"/>
            <a:ext cx="487362" cy="319087"/>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0000</a:t>
            </a:r>
          </a:p>
        </p:txBody>
      </p:sp>
      <p:sp>
        <p:nvSpPr>
          <p:cNvPr id="27699" name="Rectangle 178">
            <a:extLst>
              <a:ext uri="{FF2B5EF4-FFF2-40B4-BE49-F238E27FC236}">
                <a16:creationId xmlns:a16="http://schemas.microsoft.com/office/drawing/2014/main" id="{ECB4C4DC-7585-482D-AB47-AB88BBA28E47}"/>
              </a:ext>
            </a:extLst>
          </p:cNvPr>
          <p:cNvSpPr>
            <a:spLocks noChangeArrowheads="1"/>
          </p:cNvSpPr>
          <p:nvPr/>
        </p:nvSpPr>
        <p:spPr bwMode="auto">
          <a:xfrm>
            <a:off x="868363" y="5183188"/>
            <a:ext cx="487362" cy="317500"/>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solidFill>
                  <a:schemeClr val="bg1"/>
                </a:solidFill>
                <a:latin typeface="Courier New" panose="02070309020205020404" pitchFamily="49" charset="0"/>
                <a:ea typeface="新細明體" panose="02020500000000000000" pitchFamily="18" charset="-120"/>
              </a:rPr>
              <a:t>RD</a:t>
            </a:r>
          </a:p>
        </p:txBody>
      </p:sp>
      <p:sp>
        <p:nvSpPr>
          <p:cNvPr id="27700" name="Rectangle 179">
            <a:extLst>
              <a:ext uri="{FF2B5EF4-FFF2-40B4-BE49-F238E27FC236}">
                <a16:creationId xmlns:a16="http://schemas.microsoft.com/office/drawing/2014/main" id="{E29C1069-D3C7-4525-AD05-A8FFBBB93346}"/>
              </a:ext>
            </a:extLst>
          </p:cNvPr>
          <p:cNvSpPr>
            <a:spLocks noChangeArrowheads="1"/>
          </p:cNvSpPr>
          <p:nvPr/>
        </p:nvSpPr>
        <p:spPr bwMode="auto">
          <a:xfrm>
            <a:off x="381000" y="3905250"/>
            <a:ext cx="485775" cy="317500"/>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solidFill>
                  <a:schemeClr val="bg1"/>
                </a:solidFill>
                <a:latin typeface="Courier New" panose="02070309020205020404" pitchFamily="49" charset="0"/>
                <a:ea typeface="新細明體" panose="02020500000000000000" pitchFamily="18" charset="-120"/>
              </a:rPr>
              <a:t>R4</a:t>
            </a:r>
          </a:p>
        </p:txBody>
      </p:sp>
      <p:sp>
        <p:nvSpPr>
          <p:cNvPr id="27701" name="Rectangle 180">
            <a:extLst>
              <a:ext uri="{FF2B5EF4-FFF2-40B4-BE49-F238E27FC236}">
                <a16:creationId xmlns:a16="http://schemas.microsoft.com/office/drawing/2014/main" id="{DE54414F-5D9C-43DA-8BC4-B221B91A76D4}"/>
              </a:ext>
            </a:extLst>
          </p:cNvPr>
          <p:cNvSpPr>
            <a:spLocks noChangeArrowheads="1"/>
          </p:cNvSpPr>
          <p:nvPr/>
        </p:nvSpPr>
        <p:spPr bwMode="auto">
          <a:xfrm>
            <a:off x="866775" y="4222750"/>
            <a:ext cx="487363" cy="319088"/>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0000</a:t>
            </a:r>
          </a:p>
        </p:txBody>
      </p:sp>
      <p:sp>
        <p:nvSpPr>
          <p:cNvPr id="27702" name="Rectangle 181">
            <a:extLst>
              <a:ext uri="{FF2B5EF4-FFF2-40B4-BE49-F238E27FC236}">
                <a16:creationId xmlns:a16="http://schemas.microsoft.com/office/drawing/2014/main" id="{66AD03D9-202D-44B0-BF07-BF27EEF44A9F}"/>
              </a:ext>
            </a:extLst>
          </p:cNvPr>
          <p:cNvSpPr>
            <a:spLocks noChangeArrowheads="1"/>
          </p:cNvSpPr>
          <p:nvPr/>
        </p:nvSpPr>
        <p:spPr bwMode="auto">
          <a:xfrm>
            <a:off x="866775" y="3905250"/>
            <a:ext cx="487363" cy="317500"/>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solidFill>
                  <a:schemeClr val="bg1"/>
                </a:solidFill>
                <a:latin typeface="Courier New" panose="02070309020205020404" pitchFamily="49" charset="0"/>
                <a:ea typeface="新細明體" panose="02020500000000000000" pitchFamily="18" charset="-120"/>
              </a:rPr>
              <a:t>R5</a:t>
            </a:r>
          </a:p>
        </p:txBody>
      </p:sp>
      <p:sp>
        <p:nvSpPr>
          <p:cNvPr id="27703" name="Rectangle 182">
            <a:extLst>
              <a:ext uri="{FF2B5EF4-FFF2-40B4-BE49-F238E27FC236}">
                <a16:creationId xmlns:a16="http://schemas.microsoft.com/office/drawing/2014/main" id="{2C40AC6C-2837-4C6B-AED2-C59F62F03C8D}"/>
              </a:ext>
            </a:extLst>
          </p:cNvPr>
          <p:cNvSpPr>
            <a:spLocks noChangeArrowheads="1"/>
          </p:cNvSpPr>
          <p:nvPr/>
        </p:nvSpPr>
        <p:spPr bwMode="auto">
          <a:xfrm>
            <a:off x="1355725" y="5500688"/>
            <a:ext cx="485775" cy="319087"/>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0000</a:t>
            </a:r>
          </a:p>
        </p:txBody>
      </p:sp>
      <p:sp>
        <p:nvSpPr>
          <p:cNvPr id="27704" name="Rectangle 183">
            <a:extLst>
              <a:ext uri="{FF2B5EF4-FFF2-40B4-BE49-F238E27FC236}">
                <a16:creationId xmlns:a16="http://schemas.microsoft.com/office/drawing/2014/main" id="{AC832F1A-E00F-4D6F-9FD5-8808FAB979FE}"/>
              </a:ext>
            </a:extLst>
          </p:cNvPr>
          <p:cNvSpPr>
            <a:spLocks noChangeArrowheads="1"/>
          </p:cNvSpPr>
          <p:nvPr/>
        </p:nvSpPr>
        <p:spPr bwMode="auto">
          <a:xfrm>
            <a:off x="1355725" y="5183188"/>
            <a:ext cx="485775" cy="317500"/>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solidFill>
                  <a:schemeClr val="bg1"/>
                </a:solidFill>
                <a:latin typeface="Courier New" panose="02070309020205020404" pitchFamily="49" charset="0"/>
                <a:ea typeface="新細明體" panose="02020500000000000000" pitchFamily="18" charset="-120"/>
              </a:rPr>
              <a:t>RE</a:t>
            </a:r>
          </a:p>
        </p:txBody>
      </p:sp>
      <p:sp>
        <p:nvSpPr>
          <p:cNvPr id="27705" name="Rectangle 184">
            <a:extLst>
              <a:ext uri="{FF2B5EF4-FFF2-40B4-BE49-F238E27FC236}">
                <a16:creationId xmlns:a16="http://schemas.microsoft.com/office/drawing/2014/main" id="{4B40B302-00F2-4C47-A970-31696DE2D76F}"/>
              </a:ext>
            </a:extLst>
          </p:cNvPr>
          <p:cNvSpPr>
            <a:spLocks noChangeArrowheads="1"/>
          </p:cNvSpPr>
          <p:nvPr/>
        </p:nvSpPr>
        <p:spPr bwMode="auto">
          <a:xfrm>
            <a:off x="1841500" y="5500688"/>
            <a:ext cx="485775" cy="319087"/>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0000</a:t>
            </a:r>
          </a:p>
        </p:txBody>
      </p:sp>
      <p:sp>
        <p:nvSpPr>
          <p:cNvPr id="27706" name="Rectangle 185">
            <a:extLst>
              <a:ext uri="{FF2B5EF4-FFF2-40B4-BE49-F238E27FC236}">
                <a16:creationId xmlns:a16="http://schemas.microsoft.com/office/drawing/2014/main" id="{FC7D24A6-3E13-44F0-BC0F-27CD06268DAF}"/>
              </a:ext>
            </a:extLst>
          </p:cNvPr>
          <p:cNvSpPr>
            <a:spLocks noChangeArrowheads="1"/>
          </p:cNvSpPr>
          <p:nvPr/>
        </p:nvSpPr>
        <p:spPr bwMode="auto">
          <a:xfrm>
            <a:off x="1841500" y="5183188"/>
            <a:ext cx="485775" cy="317500"/>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solidFill>
                  <a:schemeClr val="bg1"/>
                </a:solidFill>
                <a:latin typeface="Courier New" panose="02070309020205020404" pitchFamily="49" charset="0"/>
                <a:ea typeface="新細明體" panose="02020500000000000000" pitchFamily="18" charset="-120"/>
              </a:rPr>
              <a:t>RF</a:t>
            </a:r>
          </a:p>
        </p:txBody>
      </p:sp>
      <p:sp>
        <p:nvSpPr>
          <p:cNvPr id="27707" name="Rectangle 186">
            <a:extLst>
              <a:ext uri="{FF2B5EF4-FFF2-40B4-BE49-F238E27FC236}">
                <a16:creationId xmlns:a16="http://schemas.microsoft.com/office/drawing/2014/main" id="{320218F7-AC70-455A-9104-02A0432C718E}"/>
              </a:ext>
            </a:extLst>
          </p:cNvPr>
          <p:cNvSpPr>
            <a:spLocks noChangeArrowheads="1"/>
          </p:cNvSpPr>
          <p:nvPr/>
        </p:nvSpPr>
        <p:spPr bwMode="auto">
          <a:xfrm>
            <a:off x="381000" y="4222750"/>
            <a:ext cx="485775" cy="319088"/>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0000</a:t>
            </a:r>
          </a:p>
        </p:txBody>
      </p:sp>
      <p:sp>
        <p:nvSpPr>
          <p:cNvPr id="27708" name="Text Box 187">
            <a:extLst>
              <a:ext uri="{FF2B5EF4-FFF2-40B4-BE49-F238E27FC236}">
                <a16:creationId xmlns:a16="http://schemas.microsoft.com/office/drawing/2014/main" id="{52BC2AC9-5F6D-4FEB-AF36-5AC6F774DEC1}"/>
              </a:ext>
            </a:extLst>
          </p:cNvPr>
          <p:cNvSpPr txBox="1">
            <a:spLocks noChangeArrowheads="1"/>
          </p:cNvSpPr>
          <p:nvPr/>
        </p:nvSpPr>
        <p:spPr bwMode="auto">
          <a:xfrm>
            <a:off x="2484438" y="6022975"/>
            <a:ext cx="9286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50000"/>
              </a:spcBef>
            </a:pPr>
            <a:r>
              <a:rPr lang="en-US" altLang="zh-TW" sz="1400">
                <a:ea typeface="新細明體" panose="02020500000000000000" pitchFamily="18" charset="-120"/>
              </a:rPr>
              <a:t>variables</a:t>
            </a:r>
          </a:p>
        </p:txBody>
      </p:sp>
      <p:sp>
        <p:nvSpPr>
          <p:cNvPr id="27709" name="Line 188">
            <a:extLst>
              <a:ext uri="{FF2B5EF4-FFF2-40B4-BE49-F238E27FC236}">
                <a16:creationId xmlns:a16="http://schemas.microsoft.com/office/drawing/2014/main" id="{71BE96DF-946C-497F-9406-1B25AC55BFEE}"/>
              </a:ext>
            </a:extLst>
          </p:cNvPr>
          <p:cNvSpPr>
            <a:spLocks noChangeShapeType="1"/>
          </p:cNvSpPr>
          <p:nvPr/>
        </p:nvSpPr>
        <p:spPr bwMode="auto">
          <a:xfrm flipH="1" flipV="1">
            <a:off x="1679575" y="5114925"/>
            <a:ext cx="1036638" cy="8778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27710" name="Text Box 189">
            <a:extLst>
              <a:ext uri="{FF2B5EF4-FFF2-40B4-BE49-F238E27FC236}">
                <a16:creationId xmlns:a16="http://schemas.microsoft.com/office/drawing/2014/main" id="{B2D77EA8-04D4-49D2-8096-AB068BD0BD24}"/>
              </a:ext>
            </a:extLst>
          </p:cNvPr>
          <p:cNvSpPr txBox="1">
            <a:spLocks noChangeArrowheads="1"/>
          </p:cNvSpPr>
          <p:nvPr/>
        </p:nvSpPr>
        <p:spPr bwMode="auto">
          <a:xfrm>
            <a:off x="3435350" y="4498975"/>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50000"/>
              </a:spcBef>
            </a:pPr>
            <a:r>
              <a:rPr lang="en-US" altLang="zh-TW" sz="1400">
                <a:ea typeface="新細明體" panose="02020500000000000000" pitchFamily="18" charset="-120"/>
              </a:rPr>
              <a:t>data</a:t>
            </a:r>
          </a:p>
        </p:txBody>
      </p:sp>
      <p:sp>
        <p:nvSpPr>
          <p:cNvPr id="27711" name="Line 190">
            <a:extLst>
              <a:ext uri="{FF2B5EF4-FFF2-40B4-BE49-F238E27FC236}">
                <a16:creationId xmlns:a16="http://schemas.microsoft.com/office/drawing/2014/main" id="{76F8AEA3-DCD1-4851-AE39-1C98540E7964}"/>
              </a:ext>
            </a:extLst>
          </p:cNvPr>
          <p:cNvSpPr>
            <a:spLocks noChangeShapeType="1"/>
          </p:cNvSpPr>
          <p:nvPr/>
        </p:nvSpPr>
        <p:spPr bwMode="auto">
          <a:xfrm flipV="1">
            <a:off x="2957513" y="3505200"/>
            <a:ext cx="223837" cy="4984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投影片編號版面配置區 3">
            <a:extLst>
              <a:ext uri="{FF2B5EF4-FFF2-40B4-BE49-F238E27FC236}">
                <a16:creationId xmlns:a16="http://schemas.microsoft.com/office/drawing/2014/main" id="{FDCEF52E-3364-41C9-B096-2D750E6FD20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7ECD5CC8-AD4C-446A-B3B5-65DC144D85C7}" type="slidenum">
              <a:rPr lang="zh-TW" altLang="en-US" sz="800" smtClean="0"/>
              <a:pPr/>
              <a:t>8</a:t>
            </a:fld>
            <a:endParaRPr lang="en-US" altLang="zh-TW" sz="1400"/>
          </a:p>
        </p:txBody>
      </p:sp>
      <p:sp>
        <p:nvSpPr>
          <p:cNvPr id="29698" name="Rectangle 2">
            <a:extLst>
              <a:ext uri="{FF2B5EF4-FFF2-40B4-BE49-F238E27FC236}">
                <a16:creationId xmlns:a16="http://schemas.microsoft.com/office/drawing/2014/main" id="{DE513EF5-91B3-45FC-B41F-ABB7700C9304}"/>
              </a:ext>
            </a:extLst>
          </p:cNvPr>
          <p:cNvSpPr>
            <a:spLocks noGrp="1" noChangeArrowheads="1"/>
          </p:cNvSpPr>
          <p:nvPr>
            <p:ph type="title"/>
          </p:nvPr>
        </p:nvSpPr>
        <p:spPr/>
        <p:txBody>
          <a:bodyPr/>
          <a:lstStyle/>
          <a:p>
            <a:r>
              <a:rPr lang="en-US" altLang="zh-TW">
                <a:ea typeface="新細明體" panose="02020500000000000000" pitchFamily="18" charset="-120"/>
              </a:rPr>
              <a:t>Program and Data</a:t>
            </a:r>
          </a:p>
        </p:txBody>
      </p:sp>
      <p:sp>
        <p:nvSpPr>
          <p:cNvPr id="29699" name="Rectangle 3">
            <a:extLst>
              <a:ext uri="{FF2B5EF4-FFF2-40B4-BE49-F238E27FC236}">
                <a16:creationId xmlns:a16="http://schemas.microsoft.com/office/drawing/2014/main" id="{1F2C7E58-0F6B-42CF-9E07-B190F4756064}"/>
              </a:ext>
            </a:extLst>
          </p:cNvPr>
          <p:cNvSpPr>
            <a:spLocks noGrp="1" noChangeArrowheads="1"/>
          </p:cNvSpPr>
          <p:nvPr>
            <p:ph type="body" idx="1"/>
          </p:nvPr>
        </p:nvSpPr>
        <p:spPr>
          <a:xfrm>
            <a:off x="609600" y="914400"/>
            <a:ext cx="6161088" cy="5410200"/>
          </a:xfrm>
        </p:spPr>
        <p:txBody>
          <a:bodyPr/>
          <a:lstStyle/>
          <a:p>
            <a:pPr marL="0" indent="0"/>
            <a:r>
              <a:rPr lang="en-US" altLang="zh-TW">
                <a:ea typeface="新細明體" panose="02020500000000000000" pitchFamily="18" charset="-120"/>
              </a:rPr>
              <a:t>Program:  </a:t>
            </a:r>
            <a:r>
              <a:rPr lang="en-US" altLang="zh-TW">
                <a:solidFill>
                  <a:schemeClr val="tx1"/>
                </a:solidFill>
                <a:ea typeface="新細明體" panose="02020500000000000000" pitchFamily="18" charset="-120"/>
              </a:rPr>
              <a:t>Sequence of instructions.</a:t>
            </a:r>
          </a:p>
          <a:p>
            <a:pPr lvl="1"/>
            <a:endParaRPr lang="en-US" altLang="zh-TW">
              <a:ea typeface="新細明體" panose="02020500000000000000" pitchFamily="18" charset="-120"/>
            </a:endParaRPr>
          </a:p>
          <a:p>
            <a:pPr marL="0" indent="0"/>
            <a:r>
              <a:rPr lang="en-US" altLang="zh-TW">
                <a:ea typeface="新細明體" panose="02020500000000000000" pitchFamily="18" charset="-120"/>
              </a:rPr>
              <a:t>16 instruction types:</a:t>
            </a:r>
          </a:p>
          <a:p>
            <a:pPr lvl="1"/>
            <a:r>
              <a:rPr lang="en-US" altLang="zh-TW">
                <a:ea typeface="新細明體" panose="02020500000000000000" pitchFamily="18" charset="-120"/>
              </a:rPr>
              <a:t>16-bit word (interpreted one way).</a:t>
            </a:r>
          </a:p>
          <a:p>
            <a:pPr lvl="1"/>
            <a:r>
              <a:rPr lang="en-US" altLang="zh-TW">
                <a:ea typeface="新細明體" panose="02020500000000000000" pitchFamily="18" charset="-120"/>
              </a:rPr>
              <a:t>Changes contents of registers, memory, and</a:t>
            </a:r>
            <a:br>
              <a:rPr lang="en-US" altLang="zh-TW">
                <a:ea typeface="新細明體" panose="02020500000000000000" pitchFamily="18" charset="-120"/>
              </a:rPr>
            </a:br>
            <a:r>
              <a:rPr lang="en-US" altLang="zh-TW">
                <a:ea typeface="新細明體" panose="02020500000000000000" pitchFamily="18" charset="-120"/>
              </a:rPr>
              <a:t>PC in specified, well-defined ways.</a:t>
            </a:r>
          </a:p>
          <a:p>
            <a:pPr lvl="1"/>
            <a:endParaRPr lang="en-US" altLang="zh-TW">
              <a:ea typeface="新細明體" panose="02020500000000000000" pitchFamily="18" charset="-120"/>
            </a:endParaRPr>
          </a:p>
          <a:p>
            <a:pPr marL="0" indent="0"/>
            <a:r>
              <a:rPr lang="en-US" altLang="zh-TW">
                <a:ea typeface="新細明體" panose="02020500000000000000" pitchFamily="18" charset="-120"/>
              </a:rPr>
              <a:t>Data:</a:t>
            </a:r>
          </a:p>
          <a:p>
            <a:pPr lvl="1"/>
            <a:r>
              <a:rPr lang="en-US" altLang="zh-TW">
                <a:ea typeface="新細明體" panose="02020500000000000000" pitchFamily="18" charset="-120"/>
              </a:rPr>
              <a:t>16-bit word (interpreted other way).</a:t>
            </a:r>
          </a:p>
          <a:p>
            <a:pPr lvl="1"/>
            <a:endParaRPr lang="en-US" altLang="zh-TW">
              <a:ea typeface="新細明體" panose="02020500000000000000" pitchFamily="18" charset="-120"/>
            </a:endParaRPr>
          </a:p>
          <a:p>
            <a:pPr marL="0" indent="0"/>
            <a:r>
              <a:rPr lang="en-US" altLang="zh-TW">
                <a:ea typeface="新細明體" panose="02020500000000000000" pitchFamily="18" charset="-120"/>
              </a:rPr>
              <a:t>Program counter (PC):</a:t>
            </a:r>
          </a:p>
          <a:p>
            <a:pPr lvl="1"/>
            <a:r>
              <a:rPr lang="en-US" altLang="zh-TW">
                <a:ea typeface="新細明體" panose="02020500000000000000" pitchFamily="18" charset="-120"/>
              </a:rPr>
              <a:t>Stores memory address of "next instruction.“</a:t>
            </a:r>
          </a:p>
          <a:p>
            <a:pPr lvl="1"/>
            <a:r>
              <a:rPr lang="en-US" altLang="zh-TW">
                <a:ea typeface="新細明體" panose="02020500000000000000" pitchFamily="18" charset="-120"/>
              </a:rPr>
              <a:t>TOY usually starts at address 10.</a:t>
            </a:r>
          </a:p>
          <a:p>
            <a:pPr lvl="1"/>
            <a:endParaRPr lang="en-US" altLang="zh-TW">
              <a:ea typeface="新細明體" panose="02020500000000000000" pitchFamily="18" charset="-120"/>
            </a:endParaRPr>
          </a:p>
        </p:txBody>
      </p:sp>
      <p:sp>
        <p:nvSpPr>
          <p:cNvPr id="29700" name="Rectangle 4">
            <a:extLst>
              <a:ext uri="{FF2B5EF4-FFF2-40B4-BE49-F238E27FC236}">
                <a16:creationId xmlns:a16="http://schemas.microsoft.com/office/drawing/2014/main" id="{95EB90D6-06A7-431F-A068-5621A90FB58B}"/>
              </a:ext>
            </a:extLst>
          </p:cNvPr>
          <p:cNvSpPr>
            <a:spLocks noChangeArrowheads="1"/>
          </p:cNvSpPr>
          <p:nvPr/>
        </p:nvSpPr>
        <p:spPr bwMode="auto">
          <a:xfrm>
            <a:off x="6840538" y="814388"/>
            <a:ext cx="449262" cy="3587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0:</a:t>
            </a:r>
          </a:p>
        </p:txBody>
      </p:sp>
      <p:sp>
        <p:nvSpPr>
          <p:cNvPr id="29701" name="Rectangle 5">
            <a:extLst>
              <a:ext uri="{FF2B5EF4-FFF2-40B4-BE49-F238E27FC236}">
                <a16:creationId xmlns:a16="http://schemas.microsoft.com/office/drawing/2014/main" id="{3861A081-1C5E-4BE1-BEC7-32667EDB7DBF}"/>
              </a:ext>
            </a:extLst>
          </p:cNvPr>
          <p:cNvSpPr>
            <a:spLocks noChangeArrowheads="1"/>
          </p:cNvSpPr>
          <p:nvPr/>
        </p:nvSpPr>
        <p:spPr bwMode="auto">
          <a:xfrm>
            <a:off x="7270750" y="814388"/>
            <a:ext cx="1722438" cy="3587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a:ea typeface="新細明體" panose="02020500000000000000" pitchFamily="18" charset="-120"/>
              </a:rPr>
              <a:t>halt</a:t>
            </a:r>
            <a:endParaRPr lang="en-US" altLang="zh-TW">
              <a:latin typeface="Courier New" panose="02070309020205020404" pitchFamily="49" charset="0"/>
              <a:ea typeface="新細明體" panose="02020500000000000000" pitchFamily="18" charset="-120"/>
            </a:endParaRPr>
          </a:p>
        </p:txBody>
      </p:sp>
      <p:sp>
        <p:nvSpPr>
          <p:cNvPr id="29702" name="Rectangle 6">
            <a:extLst>
              <a:ext uri="{FF2B5EF4-FFF2-40B4-BE49-F238E27FC236}">
                <a16:creationId xmlns:a16="http://schemas.microsoft.com/office/drawing/2014/main" id="{9304669C-093F-4C59-82E5-ED56D11DF5EF}"/>
              </a:ext>
            </a:extLst>
          </p:cNvPr>
          <p:cNvSpPr>
            <a:spLocks noChangeArrowheads="1"/>
          </p:cNvSpPr>
          <p:nvPr/>
        </p:nvSpPr>
        <p:spPr bwMode="auto">
          <a:xfrm>
            <a:off x="6840538" y="455613"/>
            <a:ext cx="21717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i="1">
                <a:ea typeface="新細明體" panose="02020500000000000000" pitchFamily="18" charset="-120"/>
              </a:rPr>
              <a:t>Instructions</a:t>
            </a:r>
            <a:endParaRPr kumimoji="0" lang="en-US" altLang="zh-TW" i="1">
              <a:latin typeface="Courier New" panose="02070309020205020404" pitchFamily="49" charset="0"/>
              <a:ea typeface="新細明體" panose="02020500000000000000" pitchFamily="18" charset="-120"/>
            </a:endParaRPr>
          </a:p>
        </p:txBody>
      </p:sp>
      <p:sp>
        <p:nvSpPr>
          <p:cNvPr id="29703" name="Rectangle 7">
            <a:extLst>
              <a:ext uri="{FF2B5EF4-FFF2-40B4-BE49-F238E27FC236}">
                <a16:creationId xmlns:a16="http://schemas.microsoft.com/office/drawing/2014/main" id="{1B02A9E5-E249-4C7E-9D36-4D00B72CA26E}"/>
              </a:ext>
            </a:extLst>
          </p:cNvPr>
          <p:cNvSpPr>
            <a:spLocks noChangeArrowheads="1"/>
          </p:cNvSpPr>
          <p:nvPr/>
        </p:nvSpPr>
        <p:spPr bwMode="auto">
          <a:xfrm>
            <a:off x="6840538" y="1173163"/>
            <a:ext cx="449262" cy="3587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1:</a:t>
            </a:r>
          </a:p>
        </p:txBody>
      </p:sp>
      <p:sp>
        <p:nvSpPr>
          <p:cNvPr id="29704" name="Rectangle 8">
            <a:extLst>
              <a:ext uri="{FF2B5EF4-FFF2-40B4-BE49-F238E27FC236}">
                <a16:creationId xmlns:a16="http://schemas.microsoft.com/office/drawing/2014/main" id="{63D7571C-A152-4870-9CA1-F0023D171454}"/>
              </a:ext>
            </a:extLst>
          </p:cNvPr>
          <p:cNvSpPr>
            <a:spLocks noChangeArrowheads="1"/>
          </p:cNvSpPr>
          <p:nvPr/>
        </p:nvSpPr>
        <p:spPr bwMode="auto">
          <a:xfrm>
            <a:off x="7270750" y="1173163"/>
            <a:ext cx="1722438" cy="3587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a:ea typeface="新細明體" panose="02020500000000000000" pitchFamily="18" charset="-120"/>
              </a:rPr>
              <a:t>add</a:t>
            </a:r>
          </a:p>
        </p:txBody>
      </p:sp>
      <p:sp>
        <p:nvSpPr>
          <p:cNvPr id="29705" name="Rectangle 9">
            <a:extLst>
              <a:ext uri="{FF2B5EF4-FFF2-40B4-BE49-F238E27FC236}">
                <a16:creationId xmlns:a16="http://schemas.microsoft.com/office/drawing/2014/main" id="{0579B3FD-ADA3-44E4-BE0F-523951F9C7A8}"/>
              </a:ext>
            </a:extLst>
          </p:cNvPr>
          <p:cNvSpPr>
            <a:spLocks noChangeArrowheads="1"/>
          </p:cNvSpPr>
          <p:nvPr/>
        </p:nvSpPr>
        <p:spPr bwMode="auto">
          <a:xfrm>
            <a:off x="6840538" y="1531938"/>
            <a:ext cx="449262" cy="3587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2:</a:t>
            </a:r>
          </a:p>
        </p:txBody>
      </p:sp>
      <p:sp>
        <p:nvSpPr>
          <p:cNvPr id="29706" name="Rectangle 10">
            <a:extLst>
              <a:ext uri="{FF2B5EF4-FFF2-40B4-BE49-F238E27FC236}">
                <a16:creationId xmlns:a16="http://schemas.microsoft.com/office/drawing/2014/main" id="{FCE39571-518E-4B40-AE83-F0E0461C6EE1}"/>
              </a:ext>
            </a:extLst>
          </p:cNvPr>
          <p:cNvSpPr>
            <a:spLocks noChangeArrowheads="1"/>
          </p:cNvSpPr>
          <p:nvPr/>
        </p:nvSpPr>
        <p:spPr bwMode="auto">
          <a:xfrm>
            <a:off x="7270750" y="1531938"/>
            <a:ext cx="1722438" cy="3587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a:ea typeface="新細明體" panose="02020500000000000000" pitchFamily="18" charset="-120"/>
              </a:rPr>
              <a:t>subtract</a:t>
            </a:r>
            <a:endParaRPr lang="en-US" altLang="zh-TW">
              <a:latin typeface="Courier New" panose="02070309020205020404" pitchFamily="49" charset="0"/>
              <a:ea typeface="新細明體" panose="02020500000000000000" pitchFamily="18" charset="-120"/>
            </a:endParaRPr>
          </a:p>
        </p:txBody>
      </p:sp>
      <p:sp>
        <p:nvSpPr>
          <p:cNvPr id="29707" name="Rectangle 11">
            <a:extLst>
              <a:ext uri="{FF2B5EF4-FFF2-40B4-BE49-F238E27FC236}">
                <a16:creationId xmlns:a16="http://schemas.microsoft.com/office/drawing/2014/main" id="{785C30CF-3F6B-4F64-A1C3-45E63541DDB5}"/>
              </a:ext>
            </a:extLst>
          </p:cNvPr>
          <p:cNvSpPr>
            <a:spLocks noChangeArrowheads="1"/>
          </p:cNvSpPr>
          <p:nvPr/>
        </p:nvSpPr>
        <p:spPr bwMode="auto">
          <a:xfrm>
            <a:off x="6840538" y="1890713"/>
            <a:ext cx="449262" cy="3587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3:</a:t>
            </a:r>
          </a:p>
        </p:txBody>
      </p:sp>
      <p:sp>
        <p:nvSpPr>
          <p:cNvPr id="29708" name="Rectangle 12">
            <a:extLst>
              <a:ext uri="{FF2B5EF4-FFF2-40B4-BE49-F238E27FC236}">
                <a16:creationId xmlns:a16="http://schemas.microsoft.com/office/drawing/2014/main" id="{74C5ACB0-B2C8-4659-8272-6CC8A25A98F4}"/>
              </a:ext>
            </a:extLst>
          </p:cNvPr>
          <p:cNvSpPr>
            <a:spLocks noChangeArrowheads="1"/>
          </p:cNvSpPr>
          <p:nvPr/>
        </p:nvSpPr>
        <p:spPr bwMode="auto">
          <a:xfrm>
            <a:off x="7270750" y="1890713"/>
            <a:ext cx="1722438" cy="3587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a:ea typeface="新細明體" panose="02020500000000000000" pitchFamily="18" charset="-120"/>
              </a:rPr>
              <a:t>and</a:t>
            </a:r>
            <a:endParaRPr lang="en-US" altLang="zh-TW">
              <a:latin typeface="Courier New" panose="02070309020205020404" pitchFamily="49" charset="0"/>
              <a:ea typeface="新細明體" panose="02020500000000000000" pitchFamily="18" charset="-120"/>
            </a:endParaRPr>
          </a:p>
        </p:txBody>
      </p:sp>
      <p:sp>
        <p:nvSpPr>
          <p:cNvPr id="29709" name="Rectangle 13">
            <a:extLst>
              <a:ext uri="{FF2B5EF4-FFF2-40B4-BE49-F238E27FC236}">
                <a16:creationId xmlns:a16="http://schemas.microsoft.com/office/drawing/2014/main" id="{45B47DA0-BDBF-42AA-AEE3-23BE0CF5903A}"/>
              </a:ext>
            </a:extLst>
          </p:cNvPr>
          <p:cNvSpPr>
            <a:spLocks noChangeArrowheads="1"/>
          </p:cNvSpPr>
          <p:nvPr/>
        </p:nvSpPr>
        <p:spPr bwMode="auto">
          <a:xfrm>
            <a:off x="6840538" y="2249488"/>
            <a:ext cx="449262" cy="3587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4:</a:t>
            </a:r>
          </a:p>
        </p:txBody>
      </p:sp>
      <p:sp>
        <p:nvSpPr>
          <p:cNvPr id="29710" name="Rectangle 14">
            <a:extLst>
              <a:ext uri="{FF2B5EF4-FFF2-40B4-BE49-F238E27FC236}">
                <a16:creationId xmlns:a16="http://schemas.microsoft.com/office/drawing/2014/main" id="{8AE1743D-E28A-4CC6-AD1D-969CA82A5ED0}"/>
              </a:ext>
            </a:extLst>
          </p:cNvPr>
          <p:cNvSpPr>
            <a:spLocks noChangeArrowheads="1"/>
          </p:cNvSpPr>
          <p:nvPr/>
        </p:nvSpPr>
        <p:spPr bwMode="auto">
          <a:xfrm>
            <a:off x="7270750" y="2249488"/>
            <a:ext cx="1722438" cy="3587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a:ea typeface="新細明體" panose="02020500000000000000" pitchFamily="18" charset="-120"/>
              </a:rPr>
              <a:t>xor</a:t>
            </a:r>
            <a:endParaRPr lang="en-US" altLang="zh-TW">
              <a:latin typeface="Courier New" panose="02070309020205020404" pitchFamily="49" charset="0"/>
              <a:ea typeface="新細明體" panose="02020500000000000000" pitchFamily="18" charset="-120"/>
            </a:endParaRPr>
          </a:p>
        </p:txBody>
      </p:sp>
      <p:sp>
        <p:nvSpPr>
          <p:cNvPr id="29711" name="Rectangle 15">
            <a:extLst>
              <a:ext uri="{FF2B5EF4-FFF2-40B4-BE49-F238E27FC236}">
                <a16:creationId xmlns:a16="http://schemas.microsoft.com/office/drawing/2014/main" id="{9393D72A-549A-48B1-8F51-DDBC1BF2578D}"/>
              </a:ext>
            </a:extLst>
          </p:cNvPr>
          <p:cNvSpPr>
            <a:spLocks noChangeArrowheads="1"/>
          </p:cNvSpPr>
          <p:nvPr/>
        </p:nvSpPr>
        <p:spPr bwMode="auto">
          <a:xfrm>
            <a:off x="6840538" y="2608263"/>
            <a:ext cx="449262" cy="3587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5:</a:t>
            </a:r>
          </a:p>
        </p:txBody>
      </p:sp>
      <p:sp>
        <p:nvSpPr>
          <p:cNvPr id="29712" name="Rectangle 16">
            <a:extLst>
              <a:ext uri="{FF2B5EF4-FFF2-40B4-BE49-F238E27FC236}">
                <a16:creationId xmlns:a16="http://schemas.microsoft.com/office/drawing/2014/main" id="{658434CB-D2AA-444C-89ED-0EA94FA243BC}"/>
              </a:ext>
            </a:extLst>
          </p:cNvPr>
          <p:cNvSpPr>
            <a:spLocks noChangeArrowheads="1"/>
          </p:cNvSpPr>
          <p:nvPr/>
        </p:nvSpPr>
        <p:spPr bwMode="auto">
          <a:xfrm>
            <a:off x="7270750" y="2608263"/>
            <a:ext cx="1722438" cy="3587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a:ea typeface="新細明體" panose="02020500000000000000" pitchFamily="18" charset="-120"/>
              </a:rPr>
              <a:t>shift left</a:t>
            </a:r>
            <a:endParaRPr lang="en-US" altLang="zh-TW">
              <a:latin typeface="Courier New" panose="02070309020205020404" pitchFamily="49" charset="0"/>
              <a:ea typeface="新細明體" panose="02020500000000000000" pitchFamily="18" charset="-120"/>
            </a:endParaRPr>
          </a:p>
        </p:txBody>
      </p:sp>
      <p:sp>
        <p:nvSpPr>
          <p:cNvPr id="29713" name="Rectangle 17">
            <a:extLst>
              <a:ext uri="{FF2B5EF4-FFF2-40B4-BE49-F238E27FC236}">
                <a16:creationId xmlns:a16="http://schemas.microsoft.com/office/drawing/2014/main" id="{50489492-ECEB-4C1E-979E-739C5F8CB63A}"/>
              </a:ext>
            </a:extLst>
          </p:cNvPr>
          <p:cNvSpPr>
            <a:spLocks noChangeArrowheads="1"/>
          </p:cNvSpPr>
          <p:nvPr/>
        </p:nvSpPr>
        <p:spPr bwMode="auto">
          <a:xfrm>
            <a:off x="6840538" y="2967038"/>
            <a:ext cx="449262" cy="3587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6:</a:t>
            </a:r>
          </a:p>
        </p:txBody>
      </p:sp>
      <p:sp>
        <p:nvSpPr>
          <p:cNvPr id="29714" name="Rectangle 18">
            <a:extLst>
              <a:ext uri="{FF2B5EF4-FFF2-40B4-BE49-F238E27FC236}">
                <a16:creationId xmlns:a16="http://schemas.microsoft.com/office/drawing/2014/main" id="{2A8F7FFF-F407-4375-B1CB-CBE20BF511B0}"/>
              </a:ext>
            </a:extLst>
          </p:cNvPr>
          <p:cNvSpPr>
            <a:spLocks noChangeArrowheads="1"/>
          </p:cNvSpPr>
          <p:nvPr/>
        </p:nvSpPr>
        <p:spPr bwMode="auto">
          <a:xfrm>
            <a:off x="7270750" y="2967038"/>
            <a:ext cx="1722438" cy="3587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a:ea typeface="新細明體" panose="02020500000000000000" pitchFamily="18" charset="-120"/>
              </a:rPr>
              <a:t>shift right</a:t>
            </a:r>
          </a:p>
        </p:txBody>
      </p:sp>
      <p:sp>
        <p:nvSpPr>
          <p:cNvPr id="29715" name="Rectangle 19">
            <a:extLst>
              <a:ext uri="{FF2B5EF4-FFF2-40B4-BE49-F238E27FC236}">
                <a16:creationId xmlns:a16="http://schemas.microsoft.com/office/drawing/2014/main" id="{27134492-FFA8-49E3-A04A-DA3758774AF3}"/>
              </a:ext>
            </a:extLst>
          </p:cNvPr>
          <p:cNvSpPr>
            <a:spLocks noChangeArrowheads="1"/>
          </p:cNvSpPr>
          <p:nvPr/>
        </p:nvSpPr>
        <p:spPr bwMode="auto">
          <a:xfrm>
            <a:off x="6840538" y="3325813"/>
            <a:ext cx="449262" cy="357187"/>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7:</a:t>
            </a:r>
          </a:p>
        </p:txBody>
      </p:sp>
      <p:sp>
        <p:nvSpPr>
          <p:cNvPr id="29716" name="Rectangle 20">
            <a:extLst>
              <a:ext uri="{FF2B5EF4-FFF2-40B4-BE49-F238E27FC236}">
                <a16:creationId xmlns:a16="http://schemas.microsoft.com/office/drawing/2014/main" id="{886F569A-D74D-40A3-A190-9F605C6F0402}"/>
              </a:ext>
            </a:extLst>
          </p:cNvPr>
          <p:cNvSpPr>
            <a:spLocks noChangeArrowheads="1"/>
          </p:cNvSpPr>
          <p:nvPr/>
        </p:nvSpPr>
        <p:spPr bwMode="auto">
          <a:xfrm>
            <a:off x="7270750" y="3325813"/>
            <a:ext cx="1722438" cy="357187"/>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a:ea typeface="新細明體" panose="02020500000000000000" pitchFamily="18" charset="-120"/>
              </a:rPr>
              <a:t>load address</a:t>
            </a:r>
          </a:p>
        </p:txBody>
      </p:sp>
      <p:sp>
        <p:nvSpPr>
          <p:cNvPr id="29717" name="Rectangle 21">
            <a:extLst>
              <a:ext uri="{FF2B5EF4-FFF2-40B4-BE49-F238E27FC236}">
                <a16:creationId xmlns:a16="http://schemas.microsoft.com/office/drawing/2014/main" id="{95D43F1D-E42F-4D39-8A38-2D1765AB6527}"/>
              </a:ext>
            </a:extLst>
          </p:cNvPr>
          <p:cNvSpPr>
            <a:spLocks noChangeArrowheads="1"/>
          </p:cNvSpPr>
          <p:nvPr/>
        </p:nvSpPr>
        <p:spPr bwMode="auto">
          <a:xfrm>
            <a:off x="6840538" y="3683000"/>
            <a:ext cx="449262" cy="3587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8:</a:t>
            </a:r>
          </a:p>
        </p:txBody>
      </p:sp>
      <p:sp>
        <p:nvSpPr>
          <p:cNvPr id="29718" name="Rectangle 22">
            <a:extLst>
              <a:ext uri="{FF2B5EF4-FFF2-40B4-BE49-F238E27FC236}">
                <a16:creationId xmlns:a16="http://schemas.microsoft.com/office/drawing/2014/main" id="{C141A9BE-FD2F-427F-B107-8D92DF1EEDCA}"/>
              </a:ext>
            </a:extLst>
          </p:cNvPr>
          <p:cNvSpPr>
            <a:spLocks noChangeArrowheads="1"/>
          </p:cNvSpPr>
          <p:nvPr/>
        </p:nvSpPr>
        <p:spPr bwMode="auto">
          <a:xfrm>
            <a:off x="7270750" y="3683000"/>
            <a:ext cx="1722438" cy="3587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a:ea typeface="新細明體" panose="02020500000000000000" pitchFamily="18" charset="-120"/>
              </a:rPr>
              <a:t>load</a:t>
            </a:r>
            <a:endParaRPr lang="en-US" altLang="zh-TW">
              <a:latin typeface="Courier New" panose="02070309020205020404" pitchFamily="49" charset="0"/>
              <a:ea typeface="新細明體" panose="02020500000000000000" pitchFamily="18" charset="-120"/>
            </a:endParaRPr>
          </a:p>
        </p:txBody>
      </p:sp>
      <p:sp>
        <p:nvSpPr>
          <p:cNvPr id="29719" name="Rectangle 23">
            <a:extLst>
              <a:ext uri="{FF2B5EF4-FFF2-40B4-BE49-F238E27FC236}">
                <a16:creationId xmlns:a16="http://schemas.microsoft.com/office/drawing/2014/main" id="{6B801E80-605D-48B6-8DF6-0B4C3EB0465F}"/>
              </a:ext>
            </a:extLst>
          </p:cNvPr>
          <p:cNvSpPr>
            <a:spLocks noChangeArrowheads="1"/>
          </p:cNvSpPr>
          <p:nvPr/>
        </p:nvSpPr>
        <p:spPr bwMode="auto">
          <a:xfrm>
            <a:off x="6840538" y="4041775"/>
            <a:ext cx="449262" cy="3587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9:</a:t>
            </a:r>
          </a:p>
        </p:txBody>
      </p:sp>
      <p:sp>
        <p:nvSpPr>
          <p:cNvPr id="29720" name="Rectangle 24">
            <a:extLst>
              <a:ext uri="{FF2B5EF4-FFF2-40B4-BE49-F238E27FC236}">
                <a16:creationId xmlns:a16="http://schemas.microsoft.com/office/drawing/2014/main" id="{4DC4AC8F-A70F-482F-B030-D00A25AD03FB}"/>
              </a:ext>
            </a:extLst>
          </p:cNvPr>
          <p:cNvSpPr>
            <a:spLocks noChangeArrowheads="1"/>
          </p:cNvSpPr>
          <p:nvPr/>
        </p:nvSpPr>
        <p:spPr bwMode="auto">
          <a:xfrm>
            <a:off x="7270750" y="4041775"/>
            <a:ext cx="1722438" cy="3587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a:ea typeface="新細明體" panose="02020500000000000000" pitchFamily="18" charset="-120"/>
              </a:rPr>
              <a:t>store</a:t>
            </a:r>
          </a:p>
        </p:txBody>
      </p:sp>
      <p:sp>
        <p:nvSpPr>
          <p:cNvPr id="29721" name="Rectangle 25">
            <a:extLst>
              <a:ext uri="{FF2B5EF4-FFF2-40B4-BE49-F238E27FC236}">
                <a16:creationId xmlns:a16="http://schemas.microsoft.com/office/drawing/2014/main" id="{278E4BD5-1263-45C7-A80F-DE141F6E65EE}"/>
              </a:ext>
            </a:extLst>
          </p:cNvPr>
          <p:cNvSpPr>
            <a:spLocks noChangeArrowheads="1"/>
          </p:cNvSpPr>
          <p:nvPr/>
        </p:nvSpPr>
        <p:spPr bwMode="auto">
          <a:xfrm>
            <a:off x="6840538" y="4400550"/>
            <a:ext cx="449262" cy="3587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A:</a:t>
            </a:r>
          </a:p>
        </p:txBody>
      </p:sp>
      <p:sp>
        <p:nvSpPr>
          <p:cNvPr id="29722" name="Rectangle 26">
            <a:extLst>
              <a:ext uri="{FF2B5EF4-FFF2-40B4-BE49-F238E27FC236}">
                <a16:creationId xmlns:a16="http://schemas.microsoft.com/office/drawing/2014/main" id="{58980D26-754D-4ADF-BB6B-03658E8817F0}"/>
              </a:ext>
            </a:extLst>
          </p:cNvPr>
          <p:cNvSpPr>
            <a:spLocks noChangeArrowheads="1"/>
          </p:cNvSpPr>
          <p:nvPr/>
        </p:nvSpPr>
        <p:spPr bwMode="auto">
          <a:xfrm>
            <a:off x="7270750" y="4400550"/>
            <a:ext cx="1722438" cy="3587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a:ea typeface="新細明體" panose="02020500000000000000" pitchFamily="18" charset="-120"/>
              </a:rPr>
              <a:t>load indirect</a:t>
            </a:r>
            <a:endParaRPr lang="en-US" altLang="zh-TW">
              <a:latin typeface="Courier New" panose="02070309020205020404" pitchFamily="49" charset="0"/>
              <a:ea typeface="新細明體" panose="02020500000000000000" pitchFamily="18" charset="-120"/>
            </a:endParaRPr>
          </a:p>
        </p:txBody>
      </p:sp>
      <p:sp>
        <p:nvSpPr>
          <p:cNvPr id="29723" name="Rectangle 27">
            <a:extLst>
              <a:ext uri="{FF2B5EF4-FFF2-40B4-BE49-F238E27FC236}">
                <a16:creationId xmlns:a16="http://schemas.microsoft.com/office/drawing/2014/main" id="{260A9456-5F20-4B06-961E-4187B4037FF2}"/>
              </a:ext>
            </a:extLst>
          </p:cNvPr>
          <p:cNvSpPr>
            <a:spLocks noChangeArrowheads="1"/>
          </p:cNvSpPr>
          <p:nvPr/>
        </p:nvSpPr>
        <p:spPr bwMode="auto">
          <a:xfrm>
            <a:off x="6840538" y="4759325"/>
            <a:ext cx="449262" cy="3587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B:</a:t>
            </a:r>
          </a:p>
        </p:txBody>
      </p:sp>
      <p:sp>
        <p:nvSpPr>
          <p:cNvPr id="29724" name="Rectangle 28">
            <a:extLst>
              <a:ext uri="{FF2B5EF4-FFF2-40B4-BE49-F238E27FC236}">
                <a16:creationId xmlns:a16="http://schemas.microsoft.com/office/drawing/2014/main" id="{22489361-00D0-4C2C-A5C9-E4C713A6228F}"/>
              </a:ext>
            </a:extLst>
          </p:cNvPr>
          <p:cNvSpPr>
            <a:spLocks noChangeArrowheads="1"/>
          </p:cNvSpPr>
          <p:nvPr/>
        </p:nvSpPr>
        <p:spPr bwMode="auto">
          <a:xfrm>
            <a:off x="7270750" y="4759325"/>
            <a:ext cx="1722438" cy="3587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a:ea typeface="新細明體" panose="02020500000000000000" pitchFamily="18" charset="-120"/>
              </a:rPr>
              <a:t>store indirect</a:t>
            </a:r>
            <a:endParaRPr lang="en-US" altLang="zh-TW">
              <a:latin typeface="Courier New" panose="02070309020205020404" pitchFamily="49" charset="0"/>
              <a:ea typeface="新細明體" panose="02020500000000000000" pitchFamily="18" charset="-120"/>
            </a:endParaRPr>
          </a:p>
        </p:txBody>
      </p:sp>
      <p:sp>
        <p:nvSpPr>
          <p:cNvPr id="29725" name="Rectangle 29">
            <a:extLst>
              <a:ext uri="{FF2B5EF4-FFF2-40B4-BE49-F238E27FC236}">
                <a16:creationId xmlns:a16="http://schemas.microsoft.com/office/drawing/2014/main" id="{18D99ACD-B4A5-4D7A-A67C-2E9105E4A943}"/>
              </a:ext>
            </a:extLst>
          </p:cNvPr>
          <p:cNvSpPr>
            <a:spLocks noChangeArrowheads="1"/>
          </p:cNvSpPr>
          <p:nvPr/>
        </p:nvSpPr>
        <p:spPr bwMode="auto">
          <a:xfrm>
            <a:off x="6840538" y="5118100"/>
            <a:ext cx="449262" cy="3587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C:</a:t>
            </a:r>
          </a:p>
        </p:txBody>
      </p:sp>
      <p:sp>
        <p:nvSpPr>
          <p:cNvPr id="29726" name="Rectangle 30">
            <a:extLst>
              <a:ext uri="{FF2B5EF4-FFF2-40B4-BE49-F238E27FC236}">
                <a16:creationId xmlns:a16="http://schemas.microsoft.com/office/drawing/2014/main" id="{F7B2B5C9-DF45-4EA6-8E3E-C2A877B8A73D}"/>
              </a:ext>
            </a:extLst>
          </p:cNvPr>
          <p:cNvSpPr>
            <a:spLocks noChangeArrowheads="1"/>
          </p:cNvSpPr>
          <p:nvPr/>
        </p:nvSpPr>
        <p:spPr bwMode="auto">
          <a:xfrm>
            <a:off x="7270750" y="5118100"/>
            <a:ext cx="1722438" cy="3587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a:ea typeface="新細明體" panose="02020500000000000000" pitchFamily="18" charset="-120"/>
              </a:rPr>
              <a:t>branch zero</a:t>
            </a:r>
            <a:endParaRPr lang="en-US" altLang="zh-TW">
              <a:latin typeface="Courier New" panose="02070309020205020404" pitchFamily="49" charset="0"/>
              <a:ea typeface="新細明體" panose="02020500000000000000" pitchFamily="18" charset="-120"/>
            </a:endParaRPr>
          </a:p>
        </p:txBody>
      </p:sp>
      <p:sp>
        <p:nvSpPr>
          <p:cNvPr id="29727" name="Rectangle 31">
            <a:extLst>
              <a:ext uri="{FF2B5EF4-FFF2-40B4-BE49-F238E27FC236}">
                <a16:creationId xmlns:a16="http://schemas.microsoft.com/office/drawing/2014/main" id="{F1F37EFC-5E68-40D4-840B-7D28246AE468}"/>
              </a:ext>
            </a:extLst>
          </p:cNvPr>
          <p:cNvSpPr>
            <a:spLocks noChangeArrowheads="1"/>
          </p:cNvSpPr>
          <p:nvPr/>
        </p:nvSpPr>
        <p:spPr bwMode="auto">
          <a:xfrm>
            <a:off x="6840538" y="5476875"/>
            <a:ext cx="449262" cy="3587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D:</a:t>
            </a:r>
          </a:p>
        </p:txBody>
      </p:sp>
      <p:sp>
        <p:nvSpPr>
          <p:cNvPr id="29728" name="Rectangle 32">
            <a:extLst>
              <a:ext uri="{FF2B5EF4-FFF2-40B4-BE49-F238E27FC236}">
                <a16:creationId xmlns:a16="http://schemas.microsoft.com/office/drawing/2014/main" id="{F0550D62-0E85-45FA-9E71-F80061DC2823}"/>
              </a:ext>
            </a:extLst>
          </p:cNvPr>
          <p:cNvSpPr>
            <a:spLocks noChangeArrowheads="1"/>
          </p:cNvSpPr>
          <p:nvPr/>
        </p:nvSpPr>
        <p:spPr bwMode="auto">
          <a:xfrm>
            <a:off x="7270750" y="5476875"/>
            <a:ext cx="1722438" cy="3587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a:ea typeface="新細明體" panose="02020500000000000000" pitchFamily="18" charset="-120"/>
              </a:rPr>
              <a:t>branch positive</a:t>
            </a:r>
            <a:endParaRPr lang="en-US" altLang="zh-TW">
              <a:latin typeface="Courier New" panose="02070309020205020404" pitchFamily="49" charset="0"/>
              <a:ea typeface="新細明體" panose="02020500000000000000" pitchFamily="18" charset="-120"/>
            </a:endParaRPr>
          </a:p>
        </p:txBody>
      </p:sp>
      <p:sp>
        <p:nvSpPr>
          <p:cNvPr id="29729" name="Rectangle 33">
            <a:extLst>
              <a:ext uri="{FF2B5EF4-FFF2-40B4-BE49-F238E27FC236}">
                <a16:creationId xmlns:a16="http://schemas.microsoft.com/office/drawing/2014/main" id="{45D5FCBB-9AD2-48D0-9764-EE8CA3F69672}"/>
              </a:ext>
            </a:extLst>
          </p:cNvPr>
          <p:cNvSpPr>
            <a:spLocks noChangeArrowheads="1"/>
          </p:cNvSpPr>
          <p:nvPr/>
        </p:nvSpPr>
        <p:spPr bwMode="auto">
          <a:xfrm>
            <a:off x="6840538" y="5835650"/>
            <a:ext cx="449262" cy="3587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E:</a:t>
            </a:r>
          </a:p>
        </p:txBody>
      </p:sp>
      <p:sp>
        <p:nvSpPr>
          <p:cNvPr id="29730" name="Rectangle 34">
            <a:extLst>
              <a:ext uri="{FF2B5EF4-FFF2-40B4-BE49-F238E27FC236}">
                <a16:creationId xmlns:a16="http://schemas.microsoft.com/office/drawing/2014/main" id="{E3466B8C-E6EB-4360-9289-E7953383CEA8}"/>
              </a:ext>
            </a:extLst>
          </p:cNvPr>
          <p:cNvSpPr>
            <a:spLocks noChangeArrowheads="1"/>
          </p:cNvSpPr>
          <p:nvPr/>
        </p:nvSpPr>
        <p:spPr bwMode="auto">
          <a:xfrm>
            <a:off x="7270750" y="5835650"/>
            <a:ext cx="1722438" cy="3587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a:ea typeface="新細明體" panose="02020500000000000000" pitchFamily="18" charset="-120"/>
              </a:rPr>
              <a:t>jump register</a:t>
            </a:r>
            <a:endParaRPr lang="en-US" altLang="zh-TW">
              <a:latin typeface="Courier New" panose="02070309020205020404" pitchFamily="49" charset="0"/>
              <a:ea typeface="新細明體" panose="02020500000000000000" pitchFamily="18" charset="-120"/>
            </a:endParaRPr>
          </a:p>
        </p:txBody>
      </p:sp>
      <p:sp>
        <p:nvSpPr>
          <p:cNvPr id="29731" name="Rectangle 35">
            <a:extLst>
              <a:ext uri="{FF2B5EF4-FFF2-40B4-BE49-F238E27FC236}">
                <a16:creationId xmlns:a16="http://schemas.microsoft.com/office/drawing/2014/main" id="{D109504A-67FE-4B10-BF2D-AF70B55A5F1A}"/>
              </a:ext>
            </a:extLst>
          </p:cNvPr>
          <p:cNvSpPr>
            <a:spLocks noChangeArrowheads="1"/>
          </p:cNvSpPr>
          <p:nvPr/>
        </p:nvSpPr>
        <p:spPr bwMode="auto">
          <a:xfrm>
            <a:off x="6840538" y="6194425"/>
            <a:ext cx="430212" cy="3587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b="1">
                <a:solidFill>
                  <a:schemeClr val="bg1"/>
                </a:solidFill>
                <a:latin typeface="Courier New" panose="02070309020205020404" pitchFamily="49" charset="0"/>
                <a:ea typeface="新細明體" panose="02020500000000000000" pitchFamily="18" charset="-120"/>
              </a:rPr>
              <a:t>F:</a:t>
            </a:r>
          </a:p>
        </p:txBody>
      </p:sp>
      <p:sp>
        <p:nvSpPr>
          <p:cNvPr id="29732" name="Rectangle 36">
            <a:extLst>
              <a:ext uri="{FF2B5EF4-FFF2-40B4-BE49-F238E27FC236}">
                <a16:creationId xmlns:a16="http://schemas.microsoft.com/office/drawing/2014/main" id="{89E6DA0F-E83C-4153-B2F7-01E6C87E1BF0}"/>
              </a:ext>
            </a:extLst>
          </p:cNvPr>
          <p:cNvSpPr>
            <a:spLocks noChangeArrowheads="1"/>
          </p:cNvSpPr>
          <p:nvPr/>
        </p:nvSpPr>
        <p:spPr bwMode="auto">
          <a:xfrm>
            <a:off x="7270750" y="6194425"/>
            <a:ext cx="1722438" cy="3587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a:ea typeface="新細明體" panose="02020500000000000000" pitchFamily="18" charset="-120"/>
              </a:rPr>
              <a:t>jump and link</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投影片編號版面配置區 3">
            <a:extLst>
              <a:ext uri="{FF2B5EF4-FFF2-40B4-BE49-F238E27FC236}">
                <a16:creationId xmlns:a16="http://schemas.microsoft.com/office/drawing/2014/main" id="{6C03427D-8929-4DA8-BE09-735A6E8595B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fld id="{3E343537-395C-4E9B-AFE3-52A3492A582A}" type="slidenum">
              <a:rPr lang="zh-TW" altLang="en-US" sz="800" smtClean="0"/>
              <a:pPr/>
              <a:t>9</a:t>
            </a:fld>
            <a:endParaRPr lang="en-US" altLang="zh-TW" sz="1400"/>
          </a:p>
        </p:txBody>
      </p:sp>
      <p:sp>
        <p:nvSpPr>
          <p:cNvPr id="31746" name="Rectangle 2">
            <a:extLst>
              <a:ext uri="{FF2B5EF4-FFF2-40B4-BE49-F238E27FC236}">
                <a16:creationId xmlns:a16="http://schemas.microsoft.com/office/drawing/2014/main" id="{2EB83DE7-56CD-4ECD-B3A0-67A5F2F43800}"/>
              </a:ext>
            </a:extLst>
          </p:cNvPr>
          <p:cNvSpPr>
            <a:spLocks noGrp="1" noChangeArrowheads="1"/>
          </p:cNvSpPr>
          <p:nvPr>
            <p:ph type="title"/>
          </p:nvPr>
        </p:nvSpPr>
        <p:spPr/>
        <p:txBody>
          <a:bodyPr/>
          <a:lstStyle/>
          <a:p>
            <a:r>
              <a:rPr lang="en-US" altLang="zh-TW">
                <a:ea typeface="新細明體" panose="02020500000000000000" pitchFamily="18" charset="-120"/>
              </a:rPr>
              <a:t>TOY Reference Card</a:t>
            </a:r>
          </a:p>
        </p:txBody>
      </p:sp>
      <p:sp>
        <p:nvSpPr>
          <p:cNvPr id="31747" name="Rectangle 3">
            <a:extLst>
              <a:ext uri="{FF2B5EF4-FFF2-40B4-BE49-F238E27FC236}">
                <a16:creationId xmlns:a16="http://schemas.microsoft.com/office/drawing/2014/main" id="{5A664686-EC43-4A1C-9B3A-C99FB9EBB33E}"/>
              </a:ext>
            </a:extLst>
          </p:cNvPr>
          <p:cNvSpPr>
            <a:spLocks noChangeArrowheads="1"/>
          </p:cNvSpPr>
          <p:nvPr/>
        </p:nvSpPr>
        <p:spPr bwMode="auto">
          <a:xfrm>
            <a:off x="649288" y="2132013"/>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0:</a:t>
            </a:r>
          </a:p>
        </p:txBody>
      </p:sp>
      <p:sp>
        <p:nvSpPr>
          <p:cNvPr id="31748" name="Rectangle 4">
            <a:extLst>
              <a:ext uri="{FF2B5EF4-FFF2-40B4-BE49-F238E27FC236}">
                <a16:creationId xmlns:a16="http://schemas.microsoft.com/office/drawing/2014/main" id="{123D7821-69D4-4A92-89E3-F6F241114903}"/>
              </a:ext>
            </a:extLst>
          </p:cNvPr>
          <p:cNvSpPr>
            <a:spLocks noChangeArrowheads="1"/>
          </p:cNvSpPr>
          <p:nvPr/>
        </p:nvSpPr>
        <p:spPr bwMode="auto">
          <a:xfrm>
            <a:off x="1106488" y="2132013"/>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a:ea typeface="新細明體" panose="02020500000000000000" pitchFamily="18" charset="-120"/>
              </a:rPr>
              <a:t>halt</a:t>
            </a:r>
            <a:endParaRPr lang="en-US" altLang="zh-TW" sz="1400">
              <a:latin typeface="Courier New" panose="02070309020205020404" pitchFamily="49" charset="0"/>
              <a:ea typeface="新細明體" panose="02020500000000000000" pitchFamily="18" charset="-120"/>
            </a:endParaRPr>
          </a:p>
        </p:txBody>
      </p:sp>
      <p:sp>
        <p:nvSpPr>
          <p:cNvPr id="31749" name="Rectangle 5">
            <a:extLst>
              <a:ext uri="{FF2B5EF4-FFF2-40B4-BE49-F238E27FC236}">
                <a16:creationId xmlns:a16="http://schemas.microsoft.com/office/drawing/2014/main" id="{2354A1CD-2BB9-4153-A540-137C0962C8C0}"/>
              </a:ext>
            </a:extLst>
          </p:cNvPr>
          <p:cNvSpPr>
            <a:spLocks noChangeArrowheads="1"/>
          </p:cNvSpPr>
          <p:nvPr/>
        </p:nvSpPr>
        <p:spPr bwMode="auto">
          <a:xfrm>
            <a:off x="649288" y="1778000"/>
            <a:ext cx="457200" cy="354013"/>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a:solidFill>
                  <a:schemeClr val="bg1"/>
                </a:solidFill>
                <a:ea typeface="新細明體" panose="02020500000000000000" pitchFamily="18" charset="-120"/>
              </a:rPr>
              <a:t>#</a:t>
            </a:r>
            <a:endParaRPr kumimoji="0" lang="en-US" altLang="zh-TW" sz="1400">
              <a:solidFill>
                <a:schemeClr val="bg1"/>
              </a:solidFill>
              <a:latin typeface="Courier New" panose="02070309020205020404" pitchFamily="49" charset="0"/>
              <a:ea typeface="新細明體" panose="02020500000000000000" pitchFamily="18" charset="-120"/>
            </a:endParaRPr>
          </a:p>
        </p:txBody>
      </p:sp>
      <p:sp>
        <p:nvSpPr>
          <p:cNvPr id="31750" name="Rectangle 6">
            <a:extLst>
              <a:ext uri="{FF2B5EF4-FFF2-40B4-BE49-F238E27FC236}">
                <a16:creationId xmlns:a16="http://schemas.microsoft.com/office/drawing/2014/main" id="{2D7EB1E3-04CE-45AA-A5CC-588C01FEE8EB}"/>
              </a:ext>
            </a:extLst>
          </p:cNvPr>
          <p:cNvSpPr>
            <a:spLocks noChangeArrowheads="1"/>
          </p:cNvSpPr>
          <p:nvPr/>
        </p:nvSpPr>
        <p:spPr bwMode="auto">
          <a:xfrm>
            <a:off x="649288" y="2414588"/>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1:</a:t>
            </a:r>
          </a:p>
        </p:txBody>
      </p:sp>
      <p:sp>
        <p:nvSpPr>
          <p:cNvPr id="31751" name="Rectangle 7">
            <a:extLst>
              <a:ext uri="{FF2B5EF4-FFF2-40B4-BE49-F238E27FC236}">
                <a16:creationId xmlns:a16="http://schemas.microsoft.com/office/drawing/2014/main" id="{BAFAB683-C003-434A-B6CF-E83B4B3B2E38}"/>
              </a:ext>
            </a:extLst>
          </p:cNvPr>
          <p:cNvSpPr>
            <a:spLocks noChangeArrowheads="1"/>
          </p:cNvSpPr>
          <p:nvPr/>
        </p:nvSpPr>
        <p:spPr bwMode="auto">
          <a:xfrm>
            <a:off x="1106488" y="2414588"/>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a:ea typeface="新細明體" panose="02020500000000000000" pitchFamily="18" charset="-120"/>
              </a:rPr>
              <a:t>add</a:t>
            </a:r>
          </a:p>
        </p:txBody>
      </p:sp>
      <p:sp>
        <p:nvSpPr>
          <p:cNvPr id="31752" name="Rectangle 8">
            <a:extLst>
              <a:ext uri="{FF2B5EF4-FFF2-40B4-BE49-F238E27FC236}">
                <a16:creationId xmlns:a16="http://schemas.microsoft.com/office/drawing/2014/main" id="{11F91E81-AF7D-435B-94E6-0220AC3B8101}"/>
              </a:ext>
            </a:extLst>
          </p:cNvPr>
          <p:cNvSpPr>
            <a:spLocks noChangeArrowheads="1"/>
          </p:cNvSpPr>
          <p:nvPr/>
        </p:nvSpPr>
        <p:spPr bwMode="auto">
          <a:xfrm>
            <a:off x="649288" y="2697163"/>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2:</a:t>
            </a:r>
          </a:p>
        </p:txBody>
      </p:sp>
      <p:sp>
        <p:nvSpPr>
          <p:cNvPr id="31753" name="Rectangle 9">
            <a:extLst>
              <a:ext uri="{FF2B5EF4-FFF2-40B4-BE49-F238E27FC236}">
                <a16:creationId xmlns:a16="http://schemas.microsoft.com/office/drawing/2014/main" id="{D98D79E3-2049-4E0D-8C14-F8550E110064}"/>
              </a:ext>
            </a:extLst>
          </p:cNvPr>
          <p:cNvSpPr>
            <a:spLocks noChangeArrowheads="1"/>
          </p:cNvSpPr>
          <p:nvPr/>
        </p:nvSpPr>
        <p:spPr bwMode="auto">
          <a:xfrm>
            <a:off x="1106488" y="2697163"/>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a:ea typeface="新細明體" panose="02020500000000000000" pitchFamily="18" charset="-120"/>
              </a:rPr>
              <a:t>subtract</a:t>
            </a:r>
            <a:endParaRPr lang="en-US" altLang="zh-TW" sz="1400">
              <a:latin typeface="Courier New" panose="02070309020205020404" pitchFamily="49" charset="0"/>
              <a:ea typeface="新細明體" panose="02020500000000000000" pitchFamily="18" charset="-120"/>
            </a:endParaRPr>
          </a:p>
        </p:txBody>
      </p:sp>
      <p:sp>
        <p:nvSpPr>
          <p:cNvPr id="31754" name="Rectangle 10">
            <a:extLst>
              <a:ext uri="{FF2B5EF4-FFF2-40B4-BE49-F238E27FC236}">
                <a16:creationId xmlns:a16="http://schemas.microsoft.com/office/drawing/2014/main" id="{C6E0BB60-3133-4EDC-B7F8-FDA0B98D13F2}"/>
              </a:ext>
            </a:extLst>
          </p:cNvPr>
          <p:cNvSpPr>
            <a:spLocks noChangeArrowheads="1"/>
          </p:cNvSpPr>
          <p:nvPr/>
        </p:nvSpPr>
        <p:spPr bwMode="auto">
          <a:xfrm>
            <a:off x="649288" y="2979738"/>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3:</a:t>
            </a:r>
          </a:p>
        </p:txBody>
      </p:sp>
      <p:sp>
        <p:nvSpPr>
          <p:cNvPr id="31755" name="Rectangle 11">
            <a:extLst>
              <a:ext uri="{FF2B5EF4-FFF2-40B4-BE49-F238E27FC236}">
                <a16:creationId xmlns:a16="http://schemas.microsoft.com/office/drawing/2014/main" id="{5F46077B-90E8-4220-A6C9-AEBE38AFA6E6}"/>
              </a:ext>
            </a:extLst>
          </p:cNvPr>
          <p:cNvSpPr>
            <a:spLocks noChangeArrowheads="1"/>
          </p:cNvSpPr>
          <p:nvPr/>
        </p:nvSpPr>
        <p:spPr bwMode="auto">
          <a:xfrm>
            <a:off x="1106488" y="2979738"/>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a:ea typeface="新細明體" panose="02020500000000000000" pitchFamily="18" charset="-120"/>
              </a:rPr>
              <a:t>and</a:t>
            </a:r>
            <a:endParaRPr lang="en-US" altLang="zh-TW" sz="1400">
              <a:latin typeface="Courier New" panose="02070309020205020404" pitchFamily="49" charset="0"/>
              <a:ea typeface="新細明體" panose="02020500000000000000" pitchFamily="18" charset="-120"/>
            </a:endParaRPr>
          </a:p>
        </p:txBody>
      </p:sp>
      <p:sp>
        <p:nvSpPr>
          <p:cNvPr id="31756" name="Rectangle 12">
            <a:extLst>
              <a:ext uri="{FF2B5EF4-FFF2-40B4-BE49-F238E27FC236}">
                <a16:creationId xmlns:a16="http://schemas.microsoft.com/office/drawing/2014/main" id="{72D181E9-7CED-42C0-8AEA-BB0B243F35DC}"/>
              </a:ext>
            </a:extLst>
          </p:cNvPr>
          <p:cNvSpPr>
            <a:spLocks noChangeArrowheads="1"/>
          </p:cNvSpPr>
          <p:nvPr/>
        </p:nvSpPr>
        <p:spPr bwMode="auto">
          <a:xfrm>
            <a:off x="649288" y="3262313"/>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4:</a:t>
            </a:r>
          </a:p>
        </p:txBody>
      </p:sp>
      <p:sp>
        <p:nvSpPr>
          <p:cNvPr id="31757" name="Rectangle 13">
            <a:extLst>
              <a:ext uri="{FF2B5EF4-FFF2-40B4-BE49-F238E27FC236}">
                <a16:creationId xmlns:a16="http://schemas.microsoft.com/office/drawing/2014/main" id="{C921BB4F-1591-4F2D-8697-173740B41EAE}"/>
              </a:ext>
            </a:extLst>
          </p:cNvPr>
          <p:cNvSpPr>
            <a:spLocks noChangeArrowheads="1"/>
          </p:cNvSpPr>
          <p:nvPr/>
        </p:nvSpPr>
        <p:spPr bwMode="auto">
          <a:xfrm>
            <a:off x="1106488" y="3262313"/>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a:ea typeface="新細明體" panose="02020500000000000000" pitchFamily="18" charset="-120"/>
              </a:rPr>
              <a:t>xor</a:t>
            </a:r>
            <a:endParaRPr lang="en-US" altLang="zh-TW" sz="1400">
              <a:latin typeface="Courier New" panose="02070309020205020404" pitchFamily="49" charset="0"/>
              <a:ea typeface="新細明體" panose="02020500000000000000" pitchFamily="18" charset="-120"/>
            </a:endParaRPr>
          </a:p>
        </p:txBody>
      </p:sp>
      <p:sp>
        <p:nvSpPr>
          <p:cNvPr id="31758" name="Rectangle 14">
            <a:extLst>
              <a:ext uri="{FF2B5EF4-FFF2-40B4-BE49-F238E27FC236}">
                <a16:creationId xmlns:a16="http://schemas.microsoft.com/office/drawing/2014/main" id="{D589781B-6447-4CB9-8BFD-9DD6E147D673}"/>
              </a:ext>
            </a:extLst>
          </p:cNvPr>
          <p:cNvSpPr>
            <a:spLocks noChangeArrowheads="1"/>
          </p:cNvSpPr>
          <p:nvPr/>
        </p:nvSpPr>
        <p:spPr bwMode="auto">
          <a:xfrm>
            <a:off x="649288" y="3544888"/>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5:</a:t>
            </a:r>
          </a:p>
        </p:txBody>
      </p:sp>
      <p:sp>
        <p:nvSpPr>
          <p:cNvPr id="31759" name="Rectangle 15">
            <a:extLst>
              <a:ext uri="{FF2B5EF4-FFF2-40B4-BE49-F238E27FC236}">
                <a16:creationId xmlns:a16="http://schemas.microsoft.com/office/drawing/2014/main" id="{F8149188-ED41-48D7-ADE0-AC479FD32707}"/>
              </a:ext>
            </a:extLst>
          </p:cNvPr>
          <p:cNvSpPr>
            <a:spLocks noChangeArrowheads="1"/>
          </p:cNvSpPr>
          <p:nvPr/>
        </p:nvSpPr>
        <p:spPr bwMode="auto">
          <a:xfrm>
            <a:off x="1106488" y="3544888"/>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a:ea typeface="新細明體" panose="02020500000000000000" pitchFamily="18" charset="-120"/>
              </a:rPr>
              <a:t>shift left</a:t>
            </a:r>
            <a:endParaRPr lang="en-US" altLang="zh-TW" sz="1400">
              <a:latin typeface="Courier New" panose="02070309020205020404" pitchFamily="49" charset="0"/>
              <a:ea typeface="新細明體" panose="02020500000000000000" pitchFamily="18" charset="-120"/>
            </a:endParaRPr>
          </a:p>
        </p:txBody>
      </p:sp>
      <p:sp>
        <p:nvSpPr>
          <p:cNvPr id="31760" name="Rectangle 16">
            <a:extLst>
              <a:ext uri="{FF2B5EF4-FFF2-40B4-BE49-F238E27FC236}">
                <a16:creationId xmlns:a16="http://schemas.microsoft.com/office/drawing/2014/main" id="{FA1EFDDF-F593-47F4-A5CC-05CA7F4A48EB}"/>
              </a:ext>
            </a:extLst>
          </p:cNvPr>
          <p:cNvSpPr>
            <a:spLocks noChangeArrowheads="1"/>
          </p:cNvSpPr>
          <p:nvPr/>
        </p:nvSpPr>
        <p:spPr bwMode="auto">
          <a:xfrm>
            <a:off x="649288" y="3827463"/>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6:</a:t>
            </a:r>
          </a:p>
        </p:txBody>
      </p:sp>
      <p:sp>
        <p:nvSpPr>
          <p:cNvPr id="31761" name="Rectangle 17">
            <a:extLst>
              <a:ext uri="{FF2B5EF4-FFF2-40B4-BE49-F238E27FC236}">
                <a16:creationId xmlns:a16="http://schemas.microsoft.com/office/drawing/2014/main" id="{28EBBD85-12ED-40CD-911E-0EA711A439D6}"/>
              </a:ext>
            </a:extLst>
          </p:cNvPr>
          <p:cNvSpPr>
            <a:spLocks noChangeArrowheads="1"/>
          </p:cNvSpPr>
          <p:nvPr/>
        </p:nvSpPr>
        <p:spPr bwMode="auto">
          <a:xfrm>
            <a:off x="1106488" y="3827463"/>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a:ea typeface="新細明體" panose="02020500000000000000" pitchFamily="18" charset="-120"/>
              </a:rPr>
              <a:t>shift right</a:t>
            </a:r>
          </a:p>
        </p:txBody>
      </p:sp>
      <p:sp>
        <p:nvSpPr>
          <p:cNvPr id="31762" name="Rectangle 18">
            <a:extLst>
              <a:ext uri="{FF2B5EF4-FFF2-40B4-BE49-F238E27FC236}">
                <a16:creationId xmlns:a16="http://schemas.microsoft.com/office/drawing/2014/main" id="{06D9E38E-B58C-4DDD-A04F-CD155454D63E}"/>
              </a:ext>
            </a:extLst>
          </p:cNvPr>
          <p:cNvSpPr>
            <a:spLocks noChangeArrowheads="1"/>
          </p:cNvSpPr>
          <p:nvPr/>
        </p:nvSpPr>
        <p:spPr bwMode="auto">
          <a:xfrm>
            <a:off x="649288" y="4110038"/>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7:</a:t>
            </a:r>
          </a:p>
        </p:txBody>
      </p:sp>
      <p:sp>
        <p:nvSpPr>
          <p:cNvPr id="31763" name="Rectangle 19">
            <a:extLst>
              <a:ext uri="{FF2B5EF4-FFF2-40B4-BE49-F238E27FC236}">
                <a16:creationId xmlns:a16="http://schemas.microsoft.com/office/drawing/2014/main" id="{5322A984-02AF-4B85-A5DE-375A882E4A1E}"/>
              </a:ext>
            </a:extLst>
          </p:cNvPr>
          <p:cNvSpPr>
            <a:spLocks noChangeArrowheads="1"/>
          </p:cNvSpPr>
          <p:nvPr/>
        </p:nvSpPr>
        <p:spPr bwMode="auto">
          <a:xfrm>
            <a:off x="1106488" y="4110038"/>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a:ea typeface="新細明體" panose="02020500000000000000" pitchFamily="18" charset="-120"/>
              </a:rPr>
              <a:t>load addr</a:t>
            </a:r>
          </a:p>
        </p:txBody>
      </p:sp>
      <p:sp>
        <p:nvSpPr>
          <p:cNvPr id="31764" name="Rectangle 20">
            <a:extLst>
              <a:ext uri="{FF2B5EF4-FFF2-40B4-BE49-F238E27FC236}">
                <a16:creationId xmlns:a16="http://schemas.microsoft.com/office/drawing/2014/main" id="{30EE8E97-3B5A-490C-ABF2-B82F5CBF2EEA}"/>
              </a:ext>
            </a:extLst>
          </p:cNvPr>
          <p:cNvSpPr>
            <a:spLocks noChangeArrowheads="1"/>
          </p:cNvSpPr>
          <p:nvPr/>
        </p:nvSpPr>
        <p:spPr bwMode="auto">
          <a:xfrm>
            <a:off x="3316288" y="2132013"/>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b="1">
                <a:latin typeface="Courier New" panose="02070309020205020404" pitchFamily="49" charset="0"/>
                <a:ea typeface="新細明體" panose="02020500000000000000" pitchFamily="18" charset="-120"/>
              </a:rPr>
              <a:t>exit(0)</a:t>
            </a:r>
          </a:p>
        </p:txBody>
      </p:sp>
      <p:sp>
        <p:nvSpPr>
          <p:cNvPr id="31765" name="Rectangle 21">
            <a:extLst>
              <a:ext uri="{FF2B5EF4-FFF2-40B4-BE49-F238E27FC236}">
                <a16:creationId xmlns:a16="http://schemas.microsoft.com/office/drawing/2014/main" id="{6DEEC8F8-F27A-457B-B598-3836787B55A3}"/>
              </a:ext>
            </a:extLst>
          </p:cNvPr>
          <p:cNvSpPr>
            <a:spLocks noChangeArrowheads="1"/>
          </p:cNvSpPr>
          <p:nvPr/>
        </p:nvSpPr>
        <p:spPr bwMode="auto">
          <a:xfrm>
            <a:off x="3316288" y="2414588"/>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b="1">
                <a:latin typeface="Courier New" panose="02070309020205020404" pitchFamily="49" charset="0"/>
                <a:ea typeface="新細明體" panose="02020500000000000000" pitchFamily="18" charset="-120"/>
              </a:rPr>
              <a:t>R[d] </a:t>
            </a:r>
            <a:r>
              <a:rPr lang="en-US" altLang="zh-TW" sz="1400" b="1">
                <a:latin typeface="Courier New" panose="02070309020205020404" pitchFamily="49" charset="0"/>
                <a:ea typeface="新細明體" panose="02020500000000000000" pitchFamily="18" charset="-120"/>
                <a:sym typeface="Symbol" panose="05050102010706020507" pitchFamily="18" charset="2"/>
              </a:rPr>
              <a:t></a:t>
            </a:r>
            <a:r>
              <a:rPr lang="en-US" altLang="zh-TW" sz="1400" b="1">
                <a:latin typeface="Courier New" panose="02070309020205020404" pitchFamily="49" charset="0"/>
                <a:ea typeface="新細明體" panose="02020500000000000000" pitchFamily="18" charset="-120"/>
              </a:rPr>
              <a:t> R[s] +  R[t]</a:t>
            </a:r>
          </a:p>
        </p:txBody>
      </p:sp>
      <p:sp>
        <p:nvSpPr>
          <p:cNvPr id="31766" name="Rectangle 22">
            <a:extLst>
              <a:ext uri="{FF2B5EF4-FFF2-40B4-BE49-F238E27FC236}">
                <a16:creationId xmlns:a16="http://schemas.microsoft.com/office/drawing/2014/main" id="{273DE32A-215C-40E1-B977-AE63056FE281}"/>
              </a:ext>
            </a:extLst>
          </p:cNvPr>
          <p:cNvSpPr>
            <a:spLocks noChangeArrowheads="1"/>
          </p:cNvSpPr>
          <p:nvPr/>
        </p:nvSpPr>
        <p:spPr bwMode="auto">
          <a:xfrm>
            <a:off x="3316288" y="2697163"/>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b="1">
                <a:latin typeface="Courier New" panose="02070309020205020404" pitchFamily="49" charset="0"/>
                <a:ea typeface="新細明體" panose="02020500000000000000" pitchFamily="18" charset="-120"/>
              </a:rPr>
              <a:t>R[d] </a:t>
            </a:r>
            <a:r>
              <a:rPr lang="en-US" altLang="zh-TW" sz="1400" b="1">
                <a:latin typeface="Courier New" panose="02070309020205020404" pitchFamily="49" charset="0"/>
                <a:ea typeface="新細明體" panose="02020500000000000000" pitchFamily="18" charset="-120"/>
                <a:sym typeface="Symbol" panose="05050102010706020507" pitchFamily="18" charset="2"/>
              </a:rPr>
              <a:t></a:t>
            </a:r>
            <a:r>
              <a:rPr lang="en-US" altLang="zh-TW" sz="1400" b="1">
                <a:latin typeface="Courier New" panose="02070309020205020404" pitchFamily="49" charset="0"/>
                <a:ea typeface="新細明體" panose="02020500000000000000" pitchFamily="18" charset="-120"/>
              </a:rPr>
              <a:t> R[s] -  R[t]</a:t>
            </a:r>
          </a:p>
        </p:txBody>
      </p:sp>
      <p:sp>
        <p:nvSpPr>
          <p:cNvPr id="31767" name="Rectangle 23">
            <a:extLst>
              <a:ext uri="{FF2B5EF4-FFF2-40B4-BE49-F238E27FC236}">
                <a16:creationId xmlns:a16="http://schemas.microsoft.com/office/drawing/2014/main" id="{D07C86CA-24A1-4064-86FA-4F0D3C2D7B92}"/>
              </a:ext>
            </a:extLst>
          </p:cNvPr>
          <p:cNvSpPr>
            <a:spLocks noChangeArrowheads="1"/>
          </p:cNvSpPr>
          <p:nvPr/>
        </p:nvSpPr>
        <p:spPr bwMode="auto">
          <a:xfrm>
            <a:off x="3316288" y="2979738"/>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b="1">
                <a:latin typeface="Courier New" panose="02070309020205020404" pitchFamily="49" charset="0"/>
                <a:ea typeface="新細明體" panose="02020500000000000000" pitchFamily="18" charset="-120"/>
              </a:rPr>
              <a:t>R[d] </a:t>
            </a:r>
            <a:r>
              <a:rPr lang="en-US" altLang="zh-TW" sz="1400" b="1">
                <a:latin typeface="Courier New" panose="02070309020205020404" pitchFamily="49" charset="0"/>
                <a:ea typeface="新細明體" panose="02020500000000000000" pitchFamily="18" charset="-120"/>
                <a:sym typeface="Symbol" panose="05050102010706020507" pitchFamily="18" charset="2"/>
              </a:rPr>
              <a:t></a:t>
            </a:r>
            <a:r>
              <a:rPr lang="en-US" altLang="zh-TW" sz="1400" b="1">
                <a:latin typeface="Courier New" panose="02070309020205020404" pitchFamily="49" charset="0"/>
                <a:ea typeface="新細明體" panose="02020500000000000000" pitchFamily="18" charset="-120"/>
              </a:rPr>
              <a:t> R[s] &amp;  R[t]</a:t>
            </a:r>
          </a:p>
        </p:txBody>
      </p:sp>
      <p:sp>
        <p:nvSpPr>
          <p:cNvPr id="31768" name="Rectangle 24">
            <a:extLst>
              <a:ext uri="{FF2B5EF4-FFF2-40B4-BE49-F238E27FC236}">
                <a16:creationId xmlns:a16="http://schemas.microsoft.com/office/drawing/2014/main" id="{6E5285E3-6E0E-4ACB-9D8E-79E365BB9A78}"/>
              </a:ext>
            </a:extLst>
          </p:cNvPr>
          <p:cNvSpPr>
            <a:spLocks noChangeArrowheads="1"/>
          </p:cNvSpPr>
          <p:nvPr/>
        </p:nvSpPr>
        <p:spPr bwMode="auto">
          <a:xfrm>
            <a:off x="3316288" y="3262313"/>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b="1">
                <a:latin typeface="Courier New" panose="02070309020205020404" pitchFamily="49" charset="0"/>
                <a:ea typeface="新細明體" panose="02020500000000000000" pitchFamily="18" charset="-120"/>
              </a:rPr>
              <a:t>R[d] </a:t>
            </a:r>
            <a:r>
              <a:rPr lang="en-US" altLang="zh-TW" sz="1400" b="1">
                <a:latin typeface="Courier New" panose="02070309020205020404" pitchFamily="49" charset="0"/>
                <a:ea typeface="新細明體" panose="02020500000000000000" pitchFamily="18" charset="-120"/>
                <a:sym typeface="Symbol" panose="05050102010706020507" pitchFamily="18" charset="2"/>
              </a:rPr>
              <a:t></a:t>
            </a:r>
            <a:r>
              <a:rPr lang="en-US" altLang="zh-TW" sz="1400" b="1">
                <a:latin typeface="Courier New" panose="02070309020205020404" pitchFamily="49" charset="0"/>
                <a:ea typeface="新細明體" panose="02020500000000000000" pitchFamily="18" charset="-120"/>
              </a:rPr>
              <a:t> R[s] ^  R[t]</a:t>
            </a:r>
          </a:p>
        </p:txBody>
      </p:sp>
      <p:sp>
        <p:nvSpPr>
          <p:cNvPr id="31769" name="Rectangle 25">
            <a:extLst>
              <a:ext uri="{FF2B5EF4-FFF2-40B4-BE49-F238E27FC236}">
                <a16:creationId xmlns:a16="http://schemas.microsoft.com/office/drawing/2014/main" id="{B9C0DA80-8913-42A6-A6DD-2F995C7D43B1}"/>
              </a:ext>
            </a:extLst>
          </p:cNvPr>
          <p:cNvSpPr>
            <a:spLocks noChangeArrowheads="1"/>
          </p:cNvSpPr>
          <p:nvPr/>
        </p:nvSpPr>
        <p:spPr bwMode="auto">
          <a:xfrm>
            <a:off x="3316288" y="3544888"/>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b="1">
                <a:latin typeface="Courier New" panose="02070309020205020404" pitchFamily="49" charset="0"/>
                <a:ea typeface="新細明體" panose="02020500000000000000" pitchFamily="18" charset="-120"/>
              </a:rPr>
              <a:t>R[d] </a:t>
            </a:r>
            <a:r>
              <a:rPr lang="en-US" altLang="zh-TW" sz="1400" b="1">
                <a:latin typeface="Courier New" panose="02070309020205020404" pitchFamily="49" charset="0"/>
                <a:ea typeface="新細明體" panose="02020500000000000000" pitchFamily="18" charset="-120"/>
                <a:sym typeface="Symbol" panose="05050102010706020507" pitchFamily="18" charset="2"/>
              </a:rPr>
              <a:t></a:t>
            </a:r>
            <a:r>
              <a:rPr lang="en-US" altLang="zh-TW" sz="1400" b="1">
                <a:latin typeface="Courier New" panose="02070309020205020404" pitchFamily="49" charset="0"/>
                <a:ea typeface="新細明體" panose="02020500000000000000" pitchFamily="18" charset="-120"/>
              </a:rPr>
              <a:t> R[s] &lt;&lt; R[t]</a:t>
            </a:r>
          </a:p>
        </p:txBody>
      </p:sp>
      <p:sp>
        <p:nvSpPr>
          <p:cNvPr id="31770" name="Rectangle 26">
            <a:extLst>
              <a:ext uri="{FF2B5EF4-FFF2-40B4-BE49-F238E27FC236}">
                <a16:creationId xmlns:a16="http://schemas.microsoft.com/office/drawing/2014/main" id="{DE8CEACE-C16D-4B17-8A4D-A2460760A866}"/>
              </a:ext>
            </a:extLst>
          </p:cNvPr>
          <p:cNvSpPr>
            <a:spLocks noChangeArrowheads="1"/>
          </p:cNvSpPr>
          <p:nvPr/>
        </p:nvSpPr>
        <p:spPr bwMode="auto">
          <a:xfrm>
            <a:off x="3316288" y="3827463"/>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b="1">
                <a:latin typeface="Courier New" panose="02070309020205020404" pitchFamily="49" charset="0"/>
                <a:ea typeface="新細明體" panose="02020500000000000000" pitchFamily="18" charset="-120"/>
              </a:rPr>
              <a:t>R[d] </a:t>
            </a:r>
            <a:r>
              <a:rPr lang="en-US" altLang="zh-TW" sz="1400" b="1">
                <a:latin typeface="Courier New" panose="02070309020205020404" pitchFamily="49" charset="0"/>
                <a:ea typeface="新細明體" panose="02020500000000000000" pitchFamily="18" charset="-120"/>
                <a:sym typeface="Symbol" panose="05050102010706020507" pitchFamily="18" charset="2"/>
              </a:rPr>
              <a:t></a:t>
            </a:r>
            <a:r>
              <a:rPr lang="en-US" altLang="zh-TW" sz="1400" b="1">
                <a:latin typeface="Courier New" panose="02070309020205020404" pitchFamily="49" charset="0"/>
                <a:ea typeface="新細明體" panose="02020500000000000000" pitchFamily="18" charset="-120"/>
              </a:rPr>
              <a:t> R[s] &gt;&gt; R[t]</a:t>
            </a:r>
          </a:p>
        </p:txBody>
      </p:sp>
      <p:sp>
        <p:nvSpPr>
          <p:cNvPr id="31771" name="Rectangle 27">
            <a:extLst>
              <a:ext uri="{FF2B5EF4-FFF2-40B4-BE49-F238E27FC236}">
                <a16:creationId xmlns:a16="http://schemas.microsoft.com/office/drawing/2014/main" id="{FF79A917-33C2-41B7-9A8D-4C01455B6447}"/>
              </a:ext>
            </a:extLst>
          </p:cNvPr>
          <p:cNvSpPr>
            <a:spLocks noChangeArrowheads="1"/>
          </p:cNvSpPr>
          <p:nvPr/>
        </p:nvSpPr>
        <p:spPr bwMode="auto">
          <a:xfrm>
            <a:off x="3316288" y="4110038"/>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b="1">
                <a:latin typeface="Courier New" panose="02070309020205020404" pitchFamily="49" charset="0"/>
                <a:ea typeface="新細明體" panose="02020500000000000000" pitchFamily="18" charset="-120"/>
              </a:rPr>
              <a:t>R[d] </a:t>
            </a:r>
            <a:r>
              <a:rPr lang="en-US" altLang="zh-TW" sz="1400" b="1">
                <a:latin typeface="Courier New" panose="02070309020205020404" pitchFamily="49" charset="0"/>
                <a:ea typeface="新細明體" panose="02020500000000000000" pitchFamily="18" charset="-120"/>
                <a:sym typeface="Symbol" panose="05050102010706020507" pitchFamily="18" charset="2"/>
              </a:rPr>
              <a:t></a:t>
            </a:r>
            <a:r>
              <a:rPr lang="en-US" altLang="zh-TW" sz="1400" b="1">
                <a:latin typeface="Courier New" panose="02070309020205020404" pitchFamily="49" charset="0"/>
                <a:ea typeface="新細明體" panose="02020500000000000000" pitchFamily="18" charset="-120"/>
              </a:rPr>
              <a:t> addr</a:t>
            </a:r>
          </a:p>
        </p:txBody>
      </p:sp>
      <p:sp>
        <p:nvSpPr>
          <p:cNvPr id="31772" name="Rectangle 28">
            <a:extLst>
              <a:ext uri="{FF2B5EF4-FFF2-40B4-BE49-F238E27FC236}">
                <a16:creationId xmlns:a16="http://schemas.microsoft.com/office/drawing/2014/main" id="{7552D003-4DFE-4BEF-B9CA-396A65CEB25A}"/>
              </a:ext>
            </a:extLst>
          </p:cNvPr>
          <p:cNvSpPr>
            <a:spLocks noChangeArrowheads="1"/>
          </p:cNvSpPr>
          <p:nvPr/>
        </p:nvSpPr>
        <p:spPr bwMode="auto">
          <a:xfrm>
            <a:off x="649288" y="4392613"/>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8:</a:t>
            </a:r>
          </a:p>
        </p:txBody>
      </p:sp>
      <p:sp>
        <p:nvSpPr>
          <p:cNvPr id="31773" name="Rectangle 29">
            <a:extLst>
              <a:ext uri="{FF2B5EF4-FFF2-40B4-BE49-F238E27FC236}">
                <a16:creationId xmlns:a16="http://schemas.microsoft.com/office/drawing/2014/main" id="{D20CC9F1-F86A-4940-9D1D-86173FCB5C11}"/>
              </a:ext>
            </a:extLst>
          </p:cNvPr>
          <p:cNvSpPr>
            <a:spLocks noChangeArrowheads="1"/>
          </p:cNvSpPr>
          <p:nvPr/>
        </p:nvSpPr>
        <p:spPr bwMode="auto">
          <a:xfrm>
            <a:off x="1106488" y="4392613"/>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a:ea typeface="新細明體" panose="02020500000000000000" pitchFamily="18" charset="-120"/>
              </a:rPr>
              <a:t>load</a:t>
            </a:r>
            <a:endParaRPr lang="en-US" altLang="zh-TW" sz="1400">
              <a:latin typeface="Courier New" panose="02070309020205020404" pitchFamily="49" charset="0"/>
              <a:ea typeface="新細明體" panose="02020500000000000000" pitchFamily="18" charset="-120"/>
            </a:endParaRPr>
          </a:p>
        </p:txBody>
      </p:sp>
      <p:sp>
        <p:nvSpPr>
          <p:cNvPr id="31774" name="Rectangle 30">
            <a:extLst>
              <a:ext uri="{FF2B5EF4-FFF2-40B4-BE49-F238E27FC236}">
                <a16:creationId xmlns:a16="http://schemas.microsoft.com/office/drawing/2014/main" id="{3C66DCD3-0C07-41E1-87BF-AA11A9FA6444}"/>
              </a:ext>
            </a:extLst>
          </p:cNvPr>
          <p:cNvSpPr>
            <a:spLocks noChangeArrowheads="1"/>
          </p:cNvSpPr>
          <p:nvPr/>
        </p:nvSpPr>
        <p:spPr bwMode="auto">
          <a:xfrm>
            <a:off x="649288" y="4675188"/>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9:</a:t>
            </a:r>
          </a:p>
        </p:txBody>
      </p:sp>
      <p:sp>
        <p:nvSpPr>
          <p:cNvPr id="31775" name="Rectangle 31">
            <a:extLst>
              <a:ext uri="{FF2B5EF4-FFF2-40B4-BE49-F238E27FC236}">
                <a16:creationId xmlns:a16="http://schemas.microsoft.com/office/drawing/2014/main" id="{AC9AA35C-2C33-4F09-AEF4-3EE827195CF3}"/>
              </a:ext>
            </a:extLst>
          </p:cNvPr>
          <p:cNvSpPr>
            <a:spLocks noChangeArrowheads="1"/>
          </p:cNvSpPr>
          <p:nvPr/>
        </p:nvSpPr>
        <p:spPr bwMode="auto">
          <a:xfrm>
            <a:off x="1106488" y="4675188"/>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a:ea typeface="新細明體" panose="02020500000000000000" pitchFamily="18" charset="-120"/>
              </a:rPr>
              <a:t>store</a:t>
            </a:r>
          </a:p>
        </p:txBody>
      </p:sp>
      <p:sp>
        <p:nvSpPr>
          <p:cNvPr id="31776" name="Rectangle 32">
            <a:extLst>
              <a:ext uri="{FF2B5EF4-FFF2-40B4-BE49-F238E27FC236}">
                <a16:creationId xmlns:a16="http://schemas.microsoft.com/office/drawing/2014/main" id="{AA3B09E0-D17E-455E-BA71-B13C254FA486}"/>
              </a:ext>
            </a:extLst>
          </p:cNvPr>
          <p:cNvSpPr>
            <a:spLocks noChangeArrowheads="1"/>
          </p:cNvSpPr>
          <p:nvPr/>
        </p:nvSpPr>
        <p:spPr bwMode="auto">
          <a:xfrm>
            <a:off x="649288" y="4957763"/>
            <a:ext cx="457200" cy="284162"/>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A:</a:t>
            </a:r>
          </a:p>
        </p:txBody>
      </p:sp>
      <p:sp>
        <p:nvSpPr>
          <p:cNvPr id="31777" name="Rectangle 33">
            <a:extLst>
              <a:ext uri="{FF2B5EF4-FFF2-40B4-BE49-F238E27FC236}">
                <a16:creationId xmlns:a16="http://schemas.microsoft.com/office/drawing/2014/main" id="{8C19EC14-7126-45B7-A508-ABEC003AE18E}"/>
              </a:ext>
            </a:extLst>
          </p:cNvPr>
          <p:cNvSpPr>
            <a:spLocks noChangeArrowheads="1"/>
          </p:cNvSpPr>
          <p:nvPr/>
        </p:nvSpPr>
        <p:spPr bwMode="auto">
          <a:xfrm>
            <a:off x="1106488" y="4957763"/>
            <a:ext cx="1752600" cy="284162"/>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a:ea typeface="新細明體" panose="02020500000000000000" pitchFamily="18" charset="-120"/>
              </a:rPr>
              <a:t>load indirect</a:t>
            </a:r>
            <a:endParaRPr lang="en-US" altLang="zh-TW" sz="1400">
              <a:latin typeface="Courier New" panose="02070309020205020404" pitchFamily="49" charset="0"/>
              <a:ea typeface="新細明體" panose="02020500000000000000" pitchFamily="18" charset="-120"/>
            </a:endParaRPr>
          </a:p>
        </p:txBody>
      </p:sp>
      <p:sp>
        <p:nvSpPr>
          <p:cNvPr id="31778" name="Rectangle 34">
            <a:extLst>
              <a:ext uri="{FF2B5EF4-FFF2-40B4-BE49-F238E27FC236}">
                <a16:creationId xmlns:a16="http://schemas.microsoft.com/office/drawing/2014/main" id="{D2574A15-5579-4208-AC3A-489843112158}"/>
              </a:ext>
            </a:extLst>
          </p:cNvPr>
          <p:cNvSpPr>
            <a:spLocks noChangeArrowheads="1"/>
          </p:cNvSpPr>
          <p:nvPr/>
        </p:nvSpPr>
        <p:spPr bwMode="auto">
          <a:xfrm>
            <a:off x="649288" y="5241925"/>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B:</a:t>
            </a:r>
          </a:p>
        </p:txBody>
      </p:sp>
      <p:sp>
        <p:nvSpPr>
          <p:cNvPr id="31779" name="Rectangle 35">
            <a:extLst>
              <a:ext uri="{FF2B5EF4-FFF2-40B4-BE49-F238E27FC236}">
                <a16:creationId xmlns:a16="http://schemas.microsoft.com/office/drawing/2014/main" id="{D3B7572A-DDBC-4EF9-922A-BFA8CB27FFD6}"/>
              </a:ext>
            </a:extLst>
          </p:cNvPr>
          <p:cNvSpPr>
            <a:spLocks noChangeArrowheads="1"/>
          </p:cNvSpPr>
          <p:nvPr/>
        </p:nvSpPr>
        <p:spPr bwMode="auto">
          <a:xfrm>
            <a:off x="1106488" y="5241925"/>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a:ea typeface="新細明體" panose="02020500000000000000" pitchFamily="18" charset="-120"/>
              </a:rPr>
              <a:t>store indirect</a:t>
            </a:r>
            <a:endParaRPr lang="en-US" altLang="zh-TW" sz="1400">
              <a:latin typeface="Courier New" panose="02070309020205020404" pitchFamily="49" charset="0"/>
              <a:ea typeface="新細明體" panose="02020500000000000000" pitchFamily="18" charset="-120"/>
            </a:endParaRPr>
          </a:p>
        </p:txBody>
      </p:sp>
      <p:sp>
        <p:nvSpPr>
          <p:cNvPr id="31780" name="Rectangle 36">
            <a:extLst>
              <a:ext uri="{FF2B5EF4-FFF2-40B4-BE49-F238E27FC236}">
                <a16:creationId xmlns:a16="http://schemas.microsoft.com/office/drawing/2014/main" id="{61277D1E-11F0-4996-9E43-8CA763241CC0}"/>
              </a:ext>
            </a:extLst>
          </p:cNvPr>
          <p:cNvSpPr>
            <a:spLocks noChangeArrowheads="1"/>
          </p:cNvSpPr>
          <p:nvPr/>
        </p:nvSpPr>
        <p:spPr bwMode="auto">
          <a:xfrm>
            <a:off x="649288" y="5524500"/>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C:</a:t>
            </a:r>
          </a:p>
        </p:txBody>
      </p:sp>
      <p:sp>
        <p:nvSpPr>
          <p:cNvPr id="31781" name="Rectangle 37">
            <a:extLst>
              <a:ext uri="{FF2B5EF4-FFF2-40B4-BE49-F238E27FC236}">
                <a16:creationId xmlns:a16="http://schemas.microsoft.com/office/drawing/2014/main" id="{778E5620-5775-4F65-B482-07EE6EA94228}"/>
              </a:ext>
            </a:extLst>
          </p:cNvPr>
          <p:cNvSpPr>
            <a:spLocks noChangeArrowheads="1"/>
          </p:cNvSpPr>
          <p:nvPr/>
        </p:nvSpPr>
        <p:spPr bwMode="auto">
          <a:xfrm>
            <a:off x="1106488" y="5524500"/>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a:ea typeface="新細明體" panose="02020500000000000000" pitchFamily="18" charset="-120"/>
              </a:rPr>
              <a:t>branch zero</a:t>
            </a:r>
            <a:endParaRPr lang="en-US" altLang="zh-TW" sz="1400">
              <a:latin typeface="Courier New" panose="02070309020205020404" pitchFamily="49" charset="0"/>
              <a:ea typeface="新細明體" panose="02020500000000000000" pitchFamily="18" charset="-120"/>
            </a:endParaRPr>
          </a:p>
        </p:txBody>
      </p:sp>
      <p:sp>
        <p:nvSpPr>
          <p:cNvPr id="31782" name="Rectangle 38">
            <a:extLst>
              <a:ext uri="{FF2B5EF4-FFF2-40B4-BE49-F238E27FC236}">
                <a16:creationId xmlns:a16="http://schemas.microsoft.com/office/drawing/2014/main" id="{058DA11D-E753-48BC-8673-5B3E5311E78F}"/>
              </a:ext>
            </a:extLst>
          </p:cNvPr>
          <p:cNvSpPr>
            <a:spLocks noChangeArrowheads="1"/>
          </p:cNvSpPr>
          <p:nvPr/>
        </p:nvSpPr>
        <p:spPr bwMode="auto">
          <a:xfrm>
            <a:off x="649288" y="5807075"/>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D:</a:t>
            </a:r>
          </a:p>
        </p:txBody>
      </p:sp>
      <p:sp>
        <p:nvSpPr>
          <p:cNvPr id="31783" name="Rectangle 39">
            <a:extLst>
              <a:ext uri="{FF2B5EF4-FFF2-40B4-BE49-F238E27FC236}">
                <a16:creationId xmlns:a16="http://schemas.microsoft.com/office/drawing/2014/main" id="{40A806BD-9E85-4FD8-BB17-85957550B7E1}"/>
              </a:ext>
            </a:extLst>
          </p:cNvPr>
          <p:cNvSpPr>
            <a:spLocks noChangeArrowheads="1"/>
          </p:cNvSpPr>
          <p:nvPr/>
        </p:nvSpPr>
        <p:spPr bwMode="auto">
          <a:xfrm>
            <a:off x="1106488" y="5807075"/>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a:ea typeface="新細明體" panose="02020500000000000000" pitchFamily="18" charset="-120"/>
              </a:rPr>
              <a:t>branch positive</a:t>
            </a:r>
            <a:endParaRPr lang="en-US" altLang="zh-TW" sz="1400">
              <a:latin typeface="Courier New" panose="02070309020205020404" pitchFamily="49" charset="0"/>
              <a:ea typeface="新細明體" panose="02020500000000000000" pitchFamily="18" charset="-120"/>
            </a:endParaRPr>
          </a:p>
        </p:txBody>
      </p:sp>
      <p:sp>
        <p:nvSpPr>
          <p:cNvPr id="31784" name="Rectangle 40">
            <a:extLst>
              <a:ext uri="{FF2B5EF4-FFF2-40B4-BE49-F238E27FC236}">
                <a16:creationId xmlns:a16="http://schemas.microsoft.com/office/drawing/2014/main" id="{6FD22590-0BA0-46C4-A91A-C9BE525BF5CA}"/>
              </a:ext>
            </a:extLst>
          </p:cNvPr>
          <p:cNvSpPr>
            <a:spLocks noChangeArrowheads="1"/>
          </p:cNvSpPr>
          <p:nvPr/>
        </p:nvSpPr>
        <p:spPr bwMode="auto">
          <a:xfrm>
            <a:off x="649288" y="6089650"/>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E:</a:t>
            </a:r>
          </a:p>
        </p:txBody>
      </p:sp>
      <p:sp>
        <p:nvSpPr>
          <p:cNvPr id="31785" name="Rectangle 41">
            <a:extLst>
              <a:ext uri="{FF2B5EF4-FFF2-40B4-BE49-F238E27FC236}">
                <a16:creationId xmlns:a16="http://schemas.microsoft.com/office/drawing/2014/main" id="{CAA83BEF-572D-4D57-87A4-E7D99B0C797A}"/>
              </a:ext>
            </a:extLst>
          </p:cNvPr>
          <p:cNvSpPr>
            <a:spLocks noChangeArrowheads="1"/>
          </p:cNvSpPr>
          <p:nvPr/>
        </p:nvSpPr>
        <p:spPr bwMode="auto">
          <a:xfrm>
            <a:off x="1106488" y="6089650"/>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a:ea typeface="新細明體" panose="02020500000000000000" pitchFamily="18" charset="-120"/>
              </a:rPr>
              <a:t>jump register</a:t>
            </a:r>
          </a:p>
        </p:txBody>
      </p:sp>
      <p:sp>
        <p:nvSpPr>
          <p:cNvPr id="31786" name="Rectangle 42">
            <a:extLst>
              <a:ext uri="{FF2B5EF4-FFF2-40B4-BE49-F238E27FC236}">
                <a16:creationId xmlns:a16="http://schemas.microsoft.com/office/drawing/2014/main" id="{8E36DBAD-30E2-4E33-821B-90E408B84504}"/>
              </a:ext>
            </a:extLst>
          </p:cNvPr>
          <p:cNvSpPr>
            <a:spLocks noChangeArrowheads="1"/>
          </p:cNvSpPr>
          <p:nvPr/>
        </p:nvSpPr>
        <p:spPr bwMode="auto">
          <a:xfrm>
            <a:off x="649288" y="6372225"/>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F:</a:t>
            </a:r>
          </a:p>
        </p:txBody>
      </p:sp>
      <p:sp>
        <p:nvSpPr>
          <p:cNvPr id="31787" name="Rectangle 43">
            <a:extLst>
              <a:ext uri="{FF2B5EF4-FFF2-40B4-BE49-F238E27FC236}">
                <a16:creationId xmlns:a16="http://schemas.microsoft.com/office/drawing/2014/main" id="{4EA93809-4D06-4E00-BCC2-8B964E822756}"/>
              </a:ext>
            </a:extLst>
          </p:cNvPr>
          <p:cNvSpPr>
            <a:spLocks noChangeArrowheads="1"/>
          </p:cNvSpPr>
          <p:nvPr/>
        </p:nvSpPr>
        <p:spPr bwMode="auto">
          <a:xfrm>
            <a:off x="1106488" y="6372225"/>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a:ea typeface="新細明體" panose="02020500000000000000" pitchFamily="18" charset="-120"/>
              </a:rPr>
              <a:t>jump and link</a:t>
            </a:r>
          </a:p>
        </p:txBody>
      </p:sp>
      <p:sp>
        <p:nvSpPr>
          <p:cNvPr id="31788" name="Rectangle 44">
            <a:extLst>
              <a:ext uri="{FF2B5EF4-FFF2-40B4-BE49-F238E27FC236}">
                <a16:creationId xmlns:a16="http://schemas.microsoft.com/office/drawing/2014/main" id="{240ED308-C398-4A42-935B-0E105230A32C}"/>
              </a:ext>
            </a:extLst>
          </p:cNvPr>
          <p:cNvSpPr>
            <a:spLocks noChangeArrowheads="1"/>
          </p:cNvSpPr>
          <p:nvPr/>
        </p:nvSpPr>
        <p:spPr bwMode="auto">
          <a:xfrm>
            <a:off x="3316288" y="4392613"/>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b="1">
                <a:latin typeface="Courier New" panose="02070309020205020404" pitchFamily="49" charset="0"/>
                <a:ea typeface="新細明體" panose="02020500000000000000" pitchFamily="18" charset="-120"/>
              </a:rPr>
              <a:t>R[d] </a:t>
            </a:r>
            <a:r>
              <a:rPr lang="en-US" altLang="zh-TW" sz="1400" b="1">
                <a:latin typeface="Courier New" panose="02070309020205020404" pitchFamily="49" charset="0"/>
                <a:ea typeface="新細明體" panose="02020500000000000000" pitchFamily="18" charset="-120"/>
                <a:sym typeface="Symbol" panose="05050102010706020507" pitchFamily="18" charset="2"/>
              </a:rPr>
              <a:t></a:t>
            </a:r>
            <a:r>
              <a:rPr lang="en-US" altLang="zh-TW" sz="1400" b="1">
                <a:latin typeface="Courier New" panose="02070309020205020404" pitchFamily="49" charset="0"/>
                <a:ea typeface="新細明體" panose="02020500000000000000" pitchFamily="18" charset="-120"/>
              </a:rPr>
              <a:t> mem[addr]</a:t>
            </a:r>
          </a:p>
        </p:txBody>
      </p:sp>
      <p:sp>
        <p:nvSpPr>
          <p:cNvPr id="31789" name="Rectangle 45">
            <a:extLst>
              <a:ext uri="{FF2B5EF4-FFF2-40B4-BE49-F238E27FC236}">
                <a16:creationId xmlns:a16="http://schemas.microsoft.com/office/drawing/2014/main" id="{3675FFDA-F42E-47B2-9AA9-C7E23A21AB26}"/>
              </a:ext>
            </a:extLst>
          </p:cNvPr>
          <p:cNvSpPr>
            <a:spLocks noChangeArrowheads="1"/>
          </p:cNvSpPr>
          <p:nvPr/>
        </p:nvSpPr>
        <p:spPr bwMode="auto">
          <a:xfrm>
            <a:off x="3316288" y="4675188"/>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b="1">
                <a:latin typeface="Courier New" panose="02070309020205020404" pitchFamily="49" charset="0"/>
                <a:ea typeface="新細明體" panose="02020500000000000000" pitchFamily="18" charset="-120"/>
              </a:rPr>
              <a:t>mem[addr] </a:t>
            </a:r>
            <a:r>
              <a:rPr lang="en-US" altLang="zh-TW" sz="1400" b="1">
                <a:latin typeface="Courier New" panose="02070309020205020404" pitchFamily="49" charset="0"/>
                <a:ea typeface="新細明體" panose="02020500000000000000" pitchFamily="18" charset="-120"/>
                <a:sym typeface="Symbol" panose="05050102010706020507" pitchFamily="18" charset="2"/>
              </a:rPr>
              <a:t></a:t>
            </a:r>
            <a:r>
              <a:rPr lang="en-US" altLang="zh-TW" sz="1400" b="1">
                <a:latin typeface="Courier New" panose="02070309020205020404" pitchFamily="49" charset="0"/>
                <a:ea typeface="新細明體" panose="02020500000000000000" pitchFamily="18" charset="-120"/>
              </a:rPr>
              <a:t> R[d]</a:t>
            </a:r>
          </a:p>
        </p:txBody>
      </p:sp>
      <p:sp>
        <p:nvSpPr>
          <p:cNvPr id="31790" name="Rectangle 46">
            <a:extLst>
              <a:ext uri="{FF2B5EF4-FFF2-40B4-BE49-F238E27FC236}">
                <a16:creationId xmlns:a16="http://schemas.microsoft.com/office/drawing/2014/main" id="{EF10D75C-D759-485D-A0B7-26560D024B56}"/>
              </a:ext>
            </a:extLst>
          </p:cNvPr>
          <p:cNvSpPr>
            <a:spLocks noChangeArrowheads="1"/>
          </p:cNvSpPr>
          <p:nvPr/>
        </p:nvSpPr>
        <p:spPr bwMode="auto">
          <a:xfrm>
            <a:off x="3316288" y="4957763"/>
            <a:ext cx="2971800" cy="284162"/>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b="1">
                <a:latin typeface="Courier New" panose="02070309020205020404" pitchFamily="49" charset="0"/>
                <a:ea typeface="新細明體" panose="02020500000000000000" pitchFamily="18" charset="-120"/>
              </a:rPr>
              <a:t>R[d] </a:t>
            </a:r>
            <a:r>
              <a:rPr lang="en-US" altLang="zh-TW" sz="1400" b="1">
                <a:latin typeface="Courier New" panose="02070309020205020404" pitchFamily="49" charset="0"/>
                <a:ea typeface="新細明體" panose="02020500000000000000" pitchFamily="18" charset="-120"/>
                <a:sym typeface="Symbol" panose="05050102010706020507" pitchFamily="18" charset="2"/>
              </a:rPr>
              <a:t></a:t>
            </a:r>
            <a:r>
              <a:rPr lang="en-US" altLang="zh-TW" sz="1400" b="1">
                <a:latin typeface="Courier New" panose="02070309020205020404" pitchFamily="49" charset="0"/>
                <a:ea typeface="新細明體" panose="02020500000000000000" pitchFamily="18" charset="-120"/>
              </a:rPr>
              <a:t> mem[R[t]]</a:t>
            </a:r>
          </a:p>
        </p:txBody>
      </p:sp>
      <p:sp>
        <p:nvSpPr>
          <p:cNvPr id="31791" name="Rectangle 47">
            <a:extLst>
              <a:ext uri="{FF2B5EF4-FFF2-40B4-BE49-F238E27FC236}">
                <a16:creationId xmlns:a16="http://schemas.microsoft.com/office/drawing/2014/main" id="{BB87E249-A93E-48DC-9384-80C482D59015}"/>
              </a:ext>
            </a:extLst>
          </p:cNvPr>
          <p:cNvSpPr>
            <a:spLocks noChangeArrowheads="1"/>
          </p:cNvSpPr>
          <p:nvPr/>
        </p:nvSpPr>
        <p:spPr bwMode="auto">
          <a:xfrm>
            <a:off x="3316288" y="5241925"/>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b="1">
                <a:latin typeface="Courier New" panose="02070309020205020404" pitchFamily="49" charset="0"/>
                <a:ea typeface="新細明體" panose="02020500000000000000" pitchFamily="18" charset="-120"/>
              </a:rPr>
              <a:t>mem[R[t]] </a:t>
            </a:r>
            <a:r>
              <a:rPr lang="en-US" altLang="zh-TW" sz="1400" b="1">
                <a:latin typeface="Courier New" panose="02070309020205020404" pitchFamily="49" charset="0"/>
                <a:ea typeface="新細明體" panose="02020500000000000000" pitchFamily="18" charset="-120"/>
                <a:sym typeface="Symbol" panose="05050102010706020507" pitchFamily="18" charset="2"/>
              </a:rPr>
              <a:t></a:t>
            </a:r>
            <a:r>
              <a:rPr lang="en-US" altLang="zh-TW" sz="1400" b="1">
                <a:latin typeface="Courier New" panose="02070309020205020404" pitchFamily="49" charset="0"/>
                <a:ea typeface="新細明體" panose="02020500000000000000" pitchFamily="18" charset="-120"/>
              </a:rPr>
              <a:t> R[d]</a:t>
            </a:r>
          </a:p>
        </p:txBody>
      </p:sp>
      <p:sp>
        <p:nvSpPr>
          <p:cNvPr id="31792" name="Rectangle 48">
            <a:extLst>
              <a:ext uri="{FF2B5EF4-FFF2-40B4-BE49-F238E27FC236}">
                <a16:creationId xmlns:a16="http://schemas.microsoft.com/office/drawing/2014/main" id="{3117AF48-47E9-4A0C-AB8B-17F19458A8DC}"/>
              </a:ext>
            </a:extLst>
          </p:cNvPr>
          <p:cNvSpPr>
            <a:spLocks noChangeArrowheads="1"/>
          </p:cNvSpPr>
          <p:nvPr/>
        </p:nvSpPr>
        <p:spPr bwMode="auto">
          <a:xfrm>
            <a:off x="3316288" y="5524500"/>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b="1">
                <a:latin typeface="Courier New" panose="02070309020205020404" pitchFamily="49" charset="0"/>
                <a:ea typeface="新細明體" panose="02020500000000000000" pitchFamily="18" charset="-120"/>
              </a:rPr>
              <a:t>if (R[d] == 0) pc </a:t>
            </a:r>
            <a:r>
              <a:rPr lang="en-US" altLang="zh-TW" sz="1400" b="1">
                <a:latin typeface="Courier New" panose="02070309020205020404" pitchFamily="49" charset="0"/>
                <a:ea typeface="新細明體" panose="02020500000000000000" pitchFamily="18" charset="-120"/>
                <a:sym typeface="Symbol" panose="05050102010706020507" pitchFamily="18" charset="2"/>
              </a:rPr>
              <a:t></a:t>
            </a:r>
            <a:r>
              <a:rPr lang="en-US" altLang="zh-TW" sz="1400" b="1">
                <a:latin typeface="Courier New" panose="02070309020205020404" pitchFamily="49" charset="0"/>
                <a:ea typeface="新細明體" panose="02020500000000000000" pitchFamily="18" charset="-120"/>
              </a:rPr>
              <a:t> addr</a:t>
            </a:r>
          </a:p>
        </p:txBody>
      </p:sp>
      <p:sp>
        <p:nvSpPr>
          <p:cNvPr id="31793" name="Rectangle 49">
            <a:extLst>
              <a:ext uri="{FF2B5EF4-FFF2-40B4-BE49-F238E27FC236}">
                <a16:creationId xmlns:a16="http://schemas.microsoft.com/office/drawing/2014/main" id="{1F6146DB-B53C-440D-98C6-C96EEF3634F1}"/>
              </a:ext>
            </a:extLst>
          </p:cNvPr>
          <p:cNvSpPr>
            <a:spLocks noChangeArrowheads="1"/>
          </p:cNvSpPr>
          <p:nvPr/>
        </p:nvSpPr>
        <p:spPr bwMode="auto">
          <a:xfrm>
            <a:off x="3316288" y="5807075"/>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b="1">
                <a:latin typeface="Courier New" panose="02070309020205020404" pitchFamily="49" charset="0"/>
                <a:ea typeface="新細明體" panose="02020500000000000000" pitchFamily="18" charset="-120"/>
              </a:rPr>
              <a:t>if (R[d] &gt; 0)  pc </a:t>
            </a:r>
            <a:r>
              <a:rPr lang="en-US" altLang="zh-TW" sz="1400" b="1">
                <a:latin typeface="Courier New" panose="02070309020205020404" pitchFamily="49" charset="0"/>
                <a:ea typeface="新細明體" panose="02020500000000000000" pitchFamily="18" charset="-120"/>
                <a:sym typeface="Symbol" panose="05050102010706020507" pitchFamily="18" charset="2"/>
              </a:rPr>
              <a:t></a:t>
            </a:r>
            <a:r>
              <a:rPr lang="en-US" altLang="zh-TW" sz="1400" b="1">
                <a:latin typeface="Courier New" panose="02070309020205020404" pitchFamily="49" charset="0"/>
                <a:ea typeface="新細明體" panose="02020500000000000000" pitchFamily="18" charset="-120"/>
              </a:rPr>
              <a:t> addr</a:t>
            </a:r>
          </a:p>
        </p:txBody>
      </p:sp>
      <p:sp>
        <p:nvSpPr>
          <p:cNvPr id="31794" name="Rectangle 50">
            <a:extLst>
              <a:ext uri="{FF2B5EF4-FFF2-40B4-BE49-F238E27FC236}">
                <a16:creationId xmlns:a16="http://schemas.microsoft.com/office/drawing/2014/main" id="{2A483AA2-1103-464C-B0A5-327D90922369}"/>
              </a:ext>
            </a:extLst>
          </p:cNvPr>
          <p:cNvSpPr>
            <a:spLocks noChangeArrowheads="1"/>
          </p:cNvSpPr>
          <p:nvPr/>
        </p:nvSpPr>
        <p:spPr bwMode="auto">
          <a:xfrm>
            <a:off x="3316288" y="6089650"/>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b="1">
                <a:latin typeface="Courier New" panose="02070309020205020404" pitchFamily="49" charset="0"/>
                <a:ea typeface="新細明體" panose="02020500000000000000" pitchFamily="18" charset="-120"/>
              </a:rPr>
              <a:t>pc </a:t>
            </a:r>
            <a:r>
              <a:rPr lang="en-US" altLang="zh-TW" sz="1400" b="1">
                <a:latin typeface="Courier New" panose="02070309020205020404" pitchFamily="49" charset="0"/>
                <a:ea typeface="新細明體" panose="02020500000000000000" pitchFamily="18" charset="-120"/>
                <a:sym typeface="Symbol" panose="05050102010706020507" pitchFamily="18" charset="2"/>
              </a:rPr>
              <a:t></a:t>
            </a:r>
            <a:r>
              <a:rPr lang="en-US" altLang="zh-TW" sz="1400" b="1">
                <a:latin typeface="Courier New" panose="02070309020205020404" pitchFamily="49" charset="0"/>
                <a:ea typeface="新細明體" panose="02020500000000000000" pitchFamily="18" charset="-120"/>
              </a:rPr>
              <a:t> R[t]</a:t>
            </a:r>
          </a:p>
        </p:txBody>
      </p:sp>
      <p:sp>
        <p:nvSpPr>
          <p:cNvPr id="31795" name="Rectangle 51">
            <a:extLst>
              <a:ext uri="{FF2B5EF4-FFF2-40B4-BE49-F238E27FC236}">
                <a16:creationId xmlns:a16="http://schemas.microsoft.com/office/drawing/2014/main" id="{2CBF9A50-05C2-4D91-9EE7-E6D78B4F26D1}"/>
              </a:ext>
            </a:extLst>
          </p:cNvPr>
          <p:cNvSpPr>
            <a:spLocks noChangeArrowheads="1"/>
          </p:cNvSpPr>
          <p:nvPr/>
        </p:nvSpPr>
        <p:spPr bwMode="auto">
          <a:xfrm>
            <a:off x="3316288" y="6372225"/>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r>
              <a:rPr lang="en-US" altLang="zh-TW" sz="1400" b="1">
                <a:latin typeface="Courier New" panose="02070309020205020404" pitchFamily="49" charset="0"/>
                <a:ea typeface="新細明體" panose="02020500000000000000" pitchFamily="18" charset="-120"/>
              </a:rPr>
              <a:t>R[d] </a:t>
            </a:r>
            <a:r>
              <a:rPr lang="en-US" altLang="zh-TW" sz="1400" b="1">
                <a:latin typeface="Courier New" panose="02070309020205020404" pitchFamily="49" charset="0"/>
                <a:ea typeface="新細明體" panose="02020500000000000000" pitchFamily="18" charset="-120"/>
                <a:sym typeface="Symbol" panose="05050102010706020507" pitchFamily="18" charset="2"/>
              </a:rPr>
              <a:t></a:t>
            </a:r>
            <a:r>
              <a:rPr lang="en-US" altLang="zh-TW" sz="1400" b="1">
                <a:latin typeface="Courier New" panose="02070309020205020404" pitchFamily="49" charset="0"/>
                <a:ea typeface="新細明體" panose="02020500000000000000" pitchFamily="18" charset="-120"/>
              </a:rPr>
              <a:t> pc; pc </a:t>
            </a:r>
            <a:r>
              <a:rPr lang="en-US" altLang="zh-TW" sz="1400" b="1">
                <a:latin typeface="Courier New" panose="02070309020205020404" pitchFamily="49" charset="0"/>
                <a:ea typeface="新細明體" panose="02020500000000000000" pitchFamily="18" charset="-120"/>
                <a:sym typeface="Symbol" panose="05050102010706020507" pitchFamily="18" charset="2"/>
              </a:rPr>
              <a:t></a:t>
            </a:r>
            <a:r>
              <a:rPr lang="en-US" altLang="zh-TW" sz="1400" b="1">
                <a:latin typeface="Courier New" panose="02070309020205020404" pitchFamily="49" charset="0"/>
                <a:ea typeface="新細明體" panose="02020500000000000000" pitchFamily="18" charset="-120"/>
              </a:rPr>
              <a:t> addr</a:t>
            </a:r>
          </a:p>
        </p:txBody>
      </p:sp>
      <p:sp>
        <p:nvSpPr>
          <p:cNvPr id="31796" name="Rectangle 52">
            <a:extLst>
              <a:ext uri="{FF2B5EF4-FFF2-40B4-BE49-F238E27FC236}">
                <a16:creationId xmlns:a16="http://schemas.microsoft.com/office/drawing/2014/main" id="{DA29FC94-E3AA-4EC1-A6B0-E56065CCF18A}"/>
              </a:ext>
            </a:extLst>
          </p:cNvPr>
          <p:cNvSpPr>
            <a:spLocks noChangeArrowheads="1"/>
          </p:cNvSpPr>
          <p:nvPr/>
        </p:nvSpPr>
        <p:spPr bwMode="auto">
          <a:xfrm>
            <a:off x="2557463" y="838200"/>
            <a:ext cx="385762"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13</a:t>
            </a:r>
          </a:p>
        </p:txBody>
      </p:sp>
      <p:sp>
        <p:nvSpPr>
          <p:cNvPr id="31797" name="Rectangle 53">
            <a:extLst>
              <a:ext uri="{FF2B5EF4-FFF2-40B4-BE49-F238E27FC236}">
                <a16:creationId xmlns:a16="http://schemas.microsoft.com/office/drawing/2014/main" id="{A8F1F680-F98E-4BED-A2E3-374AB24B4BB7}"/>
              </a:ext>
            </a:extLst>
          </p:cNvPr>
          <p:cNvSpPr>
            <a:spLocks noChangeArrowheads="1"/>
          </p:cNvSpPr>
          <p:nvPr/>
        </p:nvSpPr>
        <p:spPr bwMode="auto">
          <a:xfrm>
            <a:off x="2943225" y="838200"/>
            <a:ext cx="385763"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12</a:t>
            </a:r>
          </a:p>
        </p:txBody>
      </p:sp>
      <p:sp>
        <p:nvSpPr>
          <p:cNvPr id="31798" name="Rectangle 54">
            <a:extLst>
              <a:ext uri="{FF2B5EF4-FFF2-40B4-BE49-F238E27FC236}">
                <a16:creationId xmlns:a16="http://schemas.microsoft.com/office/drawing/2014/main" id="{0C4E3D43-F68D-4A9A-A800-34D3657F7773}"/>
              </a:ext>
            </a:extLst>
          </p:cNvPr>
          <p:cNvSpPr>
            <a:spLocks noChangeArrowheads="1"/>
          </p:cNvSpPr>
          <p:nvPr/>
        </p:nvSpPr>
        <p:spPr bwMode="auto">
          <a:xfrm>
            <a:off x="3328988" y="838200"/>
            <a:ext cx="385762"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11</a:t>
            </a:r>
          </a:p>
        </p:txBody>
      </p:sp>
      <p:sp>
        <p:nvSpPr>
          <p:cNvPr id="31799" name="Rectangle 55">
            <a:extLst>
              <a:ext uri="{FF2B5EF4-FFF2-40B4-BE49-F238E27FC236}">
                <a16:creationId xmlns:a16="http://schemas.microsoft.com/office/drawing/2014/main" id="{87883140-7017-4E53-9B0D-53C9A390B7A8}"/>
              </a:ext>
            </a:extLst>
          </p:cNvPr>
          <p:cNvSpPr>
            <a:spLocks noChangeArrowheads="1"/>
          </p:cNvSpPr>
          <p:nvPr/>
        </p:nvSpPr>
        <p:spPr bwMode="auto">
          <a:xfrm>
            <a:off x="3714750" y="838200"/>
            <a:ext cx="384175"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10</a:t>
            </a:r>
          </a:p>
        </p:txBody>
      </p:sp>
      <p:sp>
        <p:nvSpPr>
          <p:cNvPr id="31800" name="Rectangle 56">
            <a:extLst>
              <a:ext uri="{FF2B5EF4-FFF2-40B4-BE49-F238E27FC236}">
                <a16:creationId xmlns:a16="http://schemas.microsoft.com/office/drawing/2014/main" id="{8D75FA04-B52D-43CE-8D24-48ACCB8154CA}"/>
              </a:ext>
            </a:extLst>
          </p:cNvPr>
          <p:cNvSpPr>
            <a:spLocks noChangeArrowheads="1"/>
          </p:cNvSpPr>
          <p:nvPr/>
        </p:nvSpPr>
        <p:spPr bwMode="auto">
          <a:xfrm>
            <a:off x="1787525" y="838200"/>
            <a:ext cx="385763"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15</a:t>
            </a:r>
          </a:p>
        </p:txBody>
      </p:sp>
      <p:sp>
        <p:nvSpPr>
          <p:cNvPr id="31801" name="Rectangle 57">
            <a:extLst>
              <a:ext uri="{FF2B5EF4-FFF2-40B4-BE49-F238E27FC236}">
                <a16:creationId xmlns:a16="http://schemas.microsoft.com/office/drawing/2014/main" id="{57FFF235-EB5E-43BC-B921-1215802D5B18}"/>
              </a:ext>
            </a:extLst>
          </p:cNvPr>
          <p:cNvSpPr>
            <a:spLocks noChangeArrowheads="1"/>
          </p:cNvSpPr>
          <p:nvPr/>
        </p:nvSpPr>
        <p:spPr bwMode="auto">
          <a:xfrm>
            <a:off x="2173288" y="838200"/>
            <a:ext cx="384175"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14</a:t>
            </a:r>
          </a:p>
        </p:txBody>
      </p:sp>
      <p:sp>
        <p:nvSpPr>
          <p:cNvPr id="31802" name="Rectangle 58">
            <a:extLst>
              <a:ext uri="{FF2B5EF4-FFF2-40B4-BE49-F238E27FC236}">
                <a16:creationId xmlns:a16="http://schemas.microsoft.com/office/drawing/2014/main" id="{41BDB38B-E0B9-47BE-9FA3-07238DA1D506}"/>
              </a:ext>
            </a:extLst>
          </p:cNvPr>
          <p:cNvSpPr>
            <a:spLocks noChangeArrowheads="1"/>
          </p:cNvSpPr>
          <p:nvPr/>
        </p:nvSpPr>
        <p:spPr bwMode="auto">
          <a:xfrm>
            <a:off x="4868863" y="838200"/>
            <a:ext cx="385762"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7</a:t>
            </a:r>
          </a:p>
        </p:txBody>
      </p:sp>
      <p:sp>
        <p:nvSpPr>
          <p:cNvPr id="31803" name="Rectangle 59">
            <a:extLst>
              <a:ext uri="{FF2B5EF4-FFF2-40B4-BE49-F238E27FC236}">
                <a16:creationId xmlns:a16="http://schemas.microsoft.com/office/drawing/2014/main" id="{521AE645-C85C-44C2-BD05-A0667B66E999}"/>
              </a:ext>
            </a:extLst>
          </p:cNvPr>
          <p:cNvSpPr>
            <a:spLocks noChangeArrowheads="1"/>
          </p:cNvSpPr>
          <p:nvPr/>
        </p:nvSpPr>
        <p:spPr bwMode="auto">
          <a:xfrm>
            <a:off x="6189663" y="838200"/>
            <a:ext cx="385762"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6</a:t>
            </a:r>
          </a:p>
        </p:txBody>
      </p:sp>
      <p:sp>
        <p:nvSpPr>
          <p:cNvPr id="31804" name="Rectangle 60">
            <a:extLst>
              <a:ext uri="{FF2B5EF4-FFF2-40B4-BE49-F238E27FC236}">
                <a16:creationId xmlns:a16="http://schemas.microsoft.com/office/drawing/2014/main" id="{789ACEF4-C2A6-4556-AEF7-0AC32870238E}"/>
              </a:ext>
            </a:extLst>
          </p:cNvPr>
          <p:cNvSpPr>
            <a:spLocks noChangeArrowheads="1"/>
          </p:cNvSpPr>
          <p:nvPr/>
        </p:nvSpPr>
        <p:spPr bwMode="auto">
          <a:xfrm>
            <a:off x="4098925" y="838200"/>
            <a:ext cx="385763"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9</a:t>
            </a:r>
          </a:p>
        </p:txBody>
      </p:sp>
      <p:sp>
        <p:nvSpPr>
          <p:cNvPr id="31805" name="Rectangle 61">
            <a:extLst>
              <a:ext uri="{FF2B5EF4-FFF2-40B4-BE49-F238E27FC236}">
                <a16:creationId xmlns:a16="http://schemas.microsoft.com/office/drawing/2014/main" id="{02028B31-82E3-4F03-A52F-D859FFC6E15C}"/>
              </a:ext>
            </a:extLst>
          </p:cNvPr>
          <p:cNvSpPr>
            <a:spLocks noChangeArrowheads="1"/>
          </p:cNvSpPr>
          <p:nvPr/>
        </p:nvSpPr>
        <p:spPr bwMode="auto">
          <a:xfrm>
            <a:off x="4484688" y="838200"/>
            <a:ext cx="384175"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8</a:t>
            </a:r>
          </a:p>
        </p:txBody>
      </p:sp>
      <p:sp>
        <p:nvSpPr>
          <p:cNvPr id="31806" name="Rectangle 62">
            <a:extLst>
              <a:ext uri="{FF2B5EF4-FFF2-40B4-BE49-F238E27FC236}">
                <a16:creationId xmlns:a16="http://schemas.microsoft.com/office/drawing/2014/main" id="{97E98246-9B9F-41EF-A0C5-77A5DEE90AB7}"/>
              </a:ext>
            </a:extLst>
          </p:cNvPr>
          <p:cNvSpPr>
            <a:spLocks noChangeArrowheads="1"/>
          </p:cNvSpPr>
          <p:nvPr/>
        </p:nvSpPr>
        <p:spPr bwMode="auto">
          <a:xfrm>
            <a:off x="5254625" y="838200"/>
            <a:ext cx="384175"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6</a:t>
            </a:r>
          </a:p>
        </p:txBody>
      </p:sp>
      <p:sp>
        <p:nvSpPr>
          <p:cNvPr id="31807" name="Rectangle 63">
            <a:extLst>
              <a:ext uri="{FF2B5EF4-FFF2-40B4-BE49-F238E27FC236}">
                <a16:creationId xmlns:a16="http://schemas.microsoft.com/office/drawing/2014/main" id="{E67C3FAE-8970-4C8F-9F85-9A8E209C59BD}"/>
              </a:ext>
            </a:extLst>
          </p:cNvPr>
          <p:cNvSpPr>
            <a:spLocks noChangeArrowheads="1"/>
          </p:cNvSpPr>
          <p:nvPr/>
        </p:nvSpPr>
        <p:spPr bwMode="auto">
          <a:xfrm>
            <a:off x="6024563" y="838200"/>
            <a:ext cx="384175"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4</a:t>
            </a:r>
          </a:p>
        </p:txBody>
      </p:sp>
      <p:sp>
        <p:nvSpPr>
          <p:cNvPr id="31808" name="Rectangle 64">
            <a:extLst>
              <a:ext uri="{FF2B5EF4-FFF2-40B4-BE49-F238E27FC236}">
                <a16:creationId xmlns:a16="http://schemas.microsoft.com/office/drawing/2014/main" id="{BBFC22F0-857E-47A3-A041-CC6DC74A91A4}"/>
              </a:ext>
            </a:extLst>
          </p:cNvPr>
          <p:cNvSpPr>
            <a:spLocks noChangeArrowheads="1"/>
          </p:cNvSpPr>
          <p:nvPr/>
        </p:nvSpPr>
        <p:spPr bwMode="auto">
          <a:xfrm>
            <a:off x="7180263" y="838200"/>
            <a:ext cx="384175"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1</a:t>
            </a:r>
          </a:p>
        </p:txBody>
      </p:sp>
      <p:sp>
        <p:nvSpPr>
          <p:cNvPr id="31809" name="Rectangle 65">
            <a:extLst>
              <a:ext uri="{FF2B5EF4-FFF2-40B4-BE49-F238E27FC236}">
                <a16:creationId xmlns:a16="http://schemas.microsoft.com/office/drawing/2014/main" id="{31A41CDB-2177-4C90-91C2-8A264D9D59EA}"/>
              </a:ext>
            </a:extLst>
          </p:cNvPr>
          <p:cNvSpPr>
            <a:spLocks noChangeArrowheads="1"/>
          </p:cNvSpPr>
          <p:nvPr/>
        </p:nvSpPr>
        <p:spPr bwMode="auto">
          <a:xfrm>
            <a:off x="7564438" y="838200"/>
            <a:ext cx="385762"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0</a:t>
            </a:r>
          </a:p>
        </p:txBody>
      </p:sp>
      <p:sp>
        <p:nvSpPr>
          <p:cNvPr id="31810" name="Rectangle 66">
            <a:extLst>
              <a:ext uri="{FF2B5EF4-FFF2-40B4-BE49-F238E27FC236}">
                <a16:creationId xmlns:a16="http://schemas.microsoft.com/office/drawing/2014/main" id="{D4634D08-76C1-4882-BFBF-4876198C996B}"/>
              </a:ext>
            </a:extLst>
          </p:cNvPr>
          <p:cNvSpPr>
            <a:spLocks noChangeArrowheads="1"/>
          </p:cNvSpPr>
          <p:nvPr/>
        </p:nvSpPr>
        <p:spPr bwMode="auto">
          <a:xfrm>
            <a:off x="6408738" y="838200"/>
            <a:ext cx="385762"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3</a:t>
            </a:r>
          </a:p>
        </p:txBody>
      </p:sp>
      <p:sp>
        <p:nvSpPr>
          <p:cNvPr id="31811" name="Rectangle 67">
            <a:extLst>
              <a:ext uri="{FF2B5EF4-FFF2-40B4-BE49-F238E27FC236}">
                <a16:creationId xmlns:a16="http://schemas.microsoft.com/office/drawing/2014/main" id="{8E3016CF-D9EA-46DE-9F07-C984F9C74FCC}"/>
              </a:ext>
            </a:extLst>
          </p:cNvPr>
          <p:cNvSpPr>
            <a:spLocks noChangeArrowheads="1"/>
          </p:cNvSpPr>
          <p:nvPr/>
        </p:nvSpPr>
        <p:spPr bwMode="auto">
          <a:xfrm>
            <a:off x="6794500" y="838200"/>
            <a:ext cx="385763"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2</a:t>
            </a:r>
          </a:p>
        </p:txBody>
      </p:sp>
      <p:sp>
        <p:nvSpPr>
          <p:cNvPr id="31812" name="Rectangle 68">
            <a:extLst>
              <a:ext uri="{FF2B5EF4-FFF2-40B4-BE49-F238E27FC236}">
                <a16:creationId xmlns:a16="http://schemas.microsoft.com/office/drawing/2014/main" id="{6906F393-3419-4562-99F6-08FD49ADD363}"/>
              </a:ext>
            </a:extLst>
          </p:cNvPr>
          <p:cNvSpPr>
            <a:spLocks noChangeArrowheads="1"/>
          </p:cNvSpPr>
          <p:nvPr/>
        </p:nvSpPr>
        <p:spPr bwMode="auto">
          <a:xfrm>
            <a:off x="5638800" y="838200"/>
            <a:ext cx="385763"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5</a:t>
            </a:r>
          </a:p>
        </p:txBody>
      </p:sp>
      <p:sp>
        <p:nvSpPr>
          <p:cNvPr id="31813" name="Rectangle 69">
            <a:extLst>
              <a:ext uri="{FF2B5EF4-FFF2-40B4-BE49-F238E27FC236}">
                <a16:creationId xmlns:a16="http://schemas.microsoft.com/office/drawing/2014/main" id="{5B7496F2-F55B-44DC-87C8-2A9EF1B8547D}"/>
              </a:ext>
            </a:extLst>
          </p:cNvPr>
          <p:cNvSpPr>
            <a:spLocks noChangeArrowheads="1"/>
          </p:cNvSpPr>
          <p:nvPr/>
        </p:nvSpPr>
        <p:spPr bwMode="auto">
          <a:xfrm>
            <a:off x="1787525" y="1377950"/>
            <a:ext cx="1541463"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opcode</a:t>
            </a:r>
          </a:p>
        </p:txBody>
      </p:sp>
      <p:sp>
        <p:nvSpPr>
          <p:cNvPr id="31814" name="Rectangle 70">
            <a:extLst>
              <a:ext uri="{FF2B5EF4-FFF2-40B4-BE49-F238E27FC236}">
                <a16:creationId xmlns:a16="http://schemas.microsoft.com/office/drawing/2014/main" id="{12217A04-0534-4DC9-AB28-5D9A8A6D06D6}"/>
              </a:ext>
            </a:extLst>
          </p:cNvPr>
          <p:cNvSpPr>
            <a:spLocks noChangeArrowheads="1"/>
          </p:cNvSpPr>
          <p:nvPr/>
        </p:nvSpPr>
        <p:spPr bwMode="auto">
          <a:xfrm>
            <a:off x="3328988" y="1377950"/>
            <a:ext cx="1539875"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dest d</a:t>
            </a:r>
          </a:p>
        </p:txBody>
      </p:sp>
      <p:sp>
        <p:nvSpPr>
          <p:cNvPr id="31815" name="Rectangle 71">
            <a:extLst>
              <a:ext uri="{FF2B5EF4-FFF2-40B4-BE49-F238E27FC236}">
                <a16:creationId xmlns:a16="http://schemas.microsoft.com/office/drawing/2014/main" id="{9F156ECC-7D40-471C-BC34-0B0A67DC6997}"/>
              </a:ext>
            </a:extLst>
          </p:cNvPr>
          <p:cNvSpPr>
            <a:spLocks noChangeArrowheads="1"/>
          </p:cNvSpPr>
          <p:nvPr/>
        </p:nvSpPr>
        <p:spPr bwMode="auto">
          <a:xfrm>
            <a:off x="4868863" y="1377950"/>
            <a:ext cx="3081337"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addr</a:t>
            </a:r>
          </a:p>
        </p:txBody>
      </p:sp>
      <p:sp>
        <p:nvSpPr>
          <p:cNvPr id="31816" name="Rectangle 72">
            <a:extLst>
              <a:ext uri="{FF2B5EF4-FFF2-40B4-BE49-F238E27FC236}">
                <a16:creationId xmlns:a16="http://schemas.microsoft.com/office/drawing/2014/main" id="{84626681-39C8-4F64-A7EF-D3E032872249}"/>
              </a:ext>
            </a:extLst>
          </p:cNvPr>
          <p:cNvSpPr>
            <a:spLocks noChangeArrowheads="1"/>
          </p:cNvSpPr>
          <p:nvPr/>
        </p:nvSpPr>
        <p:spPr bwMode="auto">
          <a:xfrm>
            <a:off x="1787525" y="1095375"/>
            <a:ext cx="1541463"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opcode</a:t>
            </a:r>
          </a:p>
        </p:txBody>
      </p:sp>
      <p:sp>
        <p:nvSpPr>
          <p:cNvPr id="31817" name="Rectangle 73">
            <a:extLst>
              <a:ext uri="{FF2B5EF4-FFF2-40B4-BE49-F238E27FC236}">
                <a16:creationId xmlns:a16="http://schemas.microsoft.com/office/drawing/2014/main" id="{C28F107A-D133-4EF5-960D-1A83690D99BB}"/>
              </a:ext>
            </a:extLst>
          </p:cNvPr>
          <p:cNvSpPr>
            <a:spLocks noChangeArrowheads="1"/>
          </p:cNvSpPr>
          <p:nvPr/>
        </p:nvSpPr>
        <p:spPr bwMode="auto">
          <a:xfrm>
            <a:off x="3328988" y="1095375"/>
            <a:ext cx="1539875"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dest d</a:t>
            </a:r>
          </a:p>
        </p:txBody>
      </p:sp>
      <p:sp>
        <p:nvSpPr>
          <p:cNvPr id="31818" name="Rectangle 74">
            <a:extLst>
              <a:ext uri="{FF2B5EF4-FFF2-40B4-BE49-F238E27FC236}">
                <a16:creationId xmlns:a16="http://schemas.microsoft.com/office/drawing/2014/main" id="{D4B6D805-C39C-4CFA-B7F8-BE7886171DD6}"/>
              </a:ext>
            </a:extLst>
          </p:cNvPr>
          <p:cNvSpPr>
            <a:spLocks noChangeArrowheads="1"/>
          </p:cNvSpPr>
          <p:nvPr/>
        </p:nvSpPr>
        <p:spPr bwMode="auto">
          <a:xfrm>
            <a:off x="4868863" y="1095375"/>
            <a:ext cx="1539875"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source s</a:t>
            </a:r>
          </a:p>
        </p:txBody>
      </p:sp>
      <p:sp>
        <p:nvSpPr>
          <p:cNvPr id="31819" name="Rectangle 75">
            <a:extLst>
              <a:ext uri="{FF2B5EF4-FFF2-40B4-BE49-F238E27FC236}">
                <a16:creationId xmlns:a16="http://schemas.microsoft.com/office/drawing/2014/main" id="{96A69A3A-C9B3-4F4A-ADD2-5E01F1878285}"/>
              </a:ext>
            </a:extLst>
          </p:cNvPr>
          <p:cNvSpPr>
            <a:spLocks noChangeArrowheads="1"/>
          </p:cNvSpPr>
          <p:nvPr/>
        </p:nvSpPr>
        <p:spPr bwMode="auto">
          <a:xfrm>
            <a:off x="6408738" y="1095375"/>
            <a:ext cx="1541462"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source t</a:t>
            </a:r>
          </a:p>
        </p:txBody>
      </p:sp>
      <p:sp>
        <p:nvSpPr>
          <p:cNvPr id="31820" name="Rectangle 76">
            <a:extLst>
              <a:ext uri="{FF2B5EF4-FFF2-40B4-BE49-F238E27FC236}">
                <a16:creationId xmlns:a16="http://schemas.microsoft.com/office/drawing/2014/main" id="{CC08A419-1323-4172-9917-91EEEDAC453D}"/>
              </a:ext>
            </a:extLst>
          </p:cNvPr>
          <p:cNvSpPr>
            <a:spLocks noChangeArrowheads="1"/>
          </p:cNvSpPr>
          <p:nvPr/>
        </p:nvSpPr>
        <p:spPr bwMode="auto">
          <a:xfrm>
            <a:off x="635000" y="1377950"/>
            <a:ext cx="1152525"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Format 2</a:t>
            </a:r>
          </a:p>
        </p:txBody>
      </p:sp>
      <p:sp>
        <p:nvSpPr>
          <p:cNvPr id="31821" name="Rectangle 77">
            <a:extLst>
              <a:ext uri="{FF2B5EF4-FFF2-40B4-BE49-F238E27FC236}">
                <a16:creationId xmlns:a16="http://schemas.microsoft.com/office/drawing/2014/main" id="{AF6CD132-4420-4F20-84AA-046628FF313A}"/>
              </a:ext>
            </a:extLst>
          </p:cNvPr>
          <p:cNvSpPr>
            <a:spLocks noChangeArrowheads="1"/>
          </p:cNvSpPr>
          <p:nvPr/>
        </p:nvSpPr>
        <p:spPr bwMode="auto">
          <a:xfrm>
            <a:off x="635000" y="1095375"/>
            <a:ext cx="1152525"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Format 1</a:t>
            </a:r>
          </a:p>
        </p:txBody>
      </p:sp>
      <p:sp>
        <p:nvSpPr>
          <p:cNvPr id="31822" name="Rectangle 78">
            <a:extLst>
              <a:ext uri="{FF2B5EF4-FFF2-40B4-BE49-F238E27FC236}">
                <a16:creationId xmlns:a16="http://schemas.microsoft.com/office/drawing/2014/main" id="{8711286D-8EBC-40A1-A418-34B0F5532B4B}"/>
              </a:ext>
            </a:extLst>
          </p:cNvPr>
          <p:cNvSpPr>
            <a:spLocks noChangeArrowheads="1"/>
          </p:cNvSpPr>
          <p:nvPr/>
        </p:nvSpPr>
        <p:spPr bwMode="auto">
          <a:xfrm>
            <a:off x="1106488" y="1778000"/>
            <a:ext cx="1752600" cy="354013"/>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a:solidFill>
                  <a:schemeClr val="bg1"/>
                </a:solidFill>
                <a:ea typeface="新細明體" panose="02020500000000000000" pitchFamily="18" charset="-120"/>
              </a:rPr>
              <a:t>Operation</a:t>
            </a:r>
            <a:endParaRPr kumimoji="0" lang="en-US" altLang="zh-TW" sz="1400">
              <a:solidFill>
                <a:schemeClr val="bg1"/>
              </a:solidFill>
              <a:latin typeface="Courier New" panose="02070309020205020404" pitchFamily="49" charset="0"/>
              <a:ea typeface="新細明體" panose="02020500000000000000" pitchFamily="18" charset="-120"/>
            </a:endParaRPr>
          </a:p>
        </p:txBody>
      </p:sp>
      <p:sp>
        <p:nvSpPr>
          <p:cNvPr id="31823" name="Rectangle 79">
            <a:extLst>
              <a:ext uri="{FF2B5EF4-FFF2-40B4-BE49-F238E27FC236}">
                <a16:creationId xmlns:a16="http://schemas.microsoft.com/office/drawing/2014/main" id="{63210DCF-BC6E-4C59-B2F1-A824BE8A3A60}"/>
              </a:ext>
            </a:extLst>
          </p:cNvPr>
          <p:cNvSpPr>
            <a:spLocks noChangeArrowheads="1"/>
          </p:cNvSpPr>
          <p:nvPr/>
        </p:nvSpPr>
        <p:spPr bwMode="auto">
          <a:xfrm>
            <a:off x="3316288" y="1778000"/>
            <a:ext cx="2971800" cy="354013"/>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a:solidFill>
                  <a:schemeClr val="bg1"/>
                </a:solidFill>
                <a:ea typeface="新細明體" panose="02020500000000000000" pitchFamily="18" charset="-120"/>
              </a:rPr>
              <a:t>Pseudocode</a:t>
            </a:r>
            <a:endParaRPr kumimoji="0" lang="en-US" altLang="zh-TW" sz="1400">
              <a:solidFill>
                <a:schemeClr val="bg1"/>
              </a:solidFill>
              <a:latin typeface="Courier New" panose="02070309020205020404" pitchFamily="49" charset="0"/>
              <a:ea typeface="新細明體" panose="02020500000000000000" pitchFamily="18" charset="-120"/>
            </a:endParaRPr>
          </a:p>
        </p:txBody>
      </p:sp>
      <p:sp>
        <p:nvSpPr>
          <p:cNvPr id="31824" name="Rectangle 80">
            <a:extLst>
              <a:ext uri="{FF2B5EF4-FFF2-40B4-BE49-F238E27FC236}">
                <a16:creationId xmlns:a16="http://schemas.microsoft.com/office/drawing/2014/main" id="{B3D9A7CA-0F19-4D5C-8808-D80BA075A90F}"/>
              </a:ext>
            </a:extLst>
          </p:cNvPr>
          <p:cNvSpPr>
            <a:spLocks noChangeArrowheads="1"/>
          </p:cNvSpPr>
          <p:nvPr/>
        </p:nvSpPr>
        <p:spPr bwMode="auto">
          <a:xfrm>
            <a:off x="2859088" y="2132013"/>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1</a:t>
            </a:r>
          </a:p>
        </p:txBody>
      </p:sp>
      <p:sp>
        <p:nvSpPr>
          <p:cNvPr id="31825" name="Rectangle 81">
            <a:extLst>
              <a:ext uri="{FF2B5EF4-FFF2-40B4-BE49-F238E27FC236}">
                <a16:creationId xmlns:a16="http://schemas.microsoft.com/office/drawing/2014/main" id="{02053DEE-D4DF-45F9-9EBF-C4869A3467E7}"/>
              </a:ext>
            </a:extLst>
          </p:cNvPr>
          <p:cNvSpPr>
            <a:spLocks noChangeArrowheads="1"/>
          </p:cNvSpPr>
          <p:nvPr/>
        </p:nvSpPr>
        <p:spPr bwMode="auto">
          <a:xfrm>
            <a:off x="2859088" y="1778000"/>
            <a:ext cx="457200" cy="354013"/>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a:solidFill>
                  <a:schemeClr val="bg1"/>
                </a:solidFill>
                <a:ea typeface="新細明體" panose="02020500000000000000" pitchFamily="18" charset="-120"/>
              </a:rPr>
              <a:t>Fmt</a:t>
            </a:r>
            <a:endParaRPr kumimoji="0" lang="en-US" altLang="zh-TW" sz="1400">
              <a:solidFill>
                <a:schemeClr val="bg1"/>
              </a:solidFill>
              <a:latin typeface="Courier New" panose="02070309020205020404" pitchFamily="49" charset="0"/>
              <a:ea typeface="新細明體" panose="02020500000000000000" pitchFamily="18" charset="-120"/>
            </a:endParaRPr>
          </a:p>
        </p:txBody>
      </p:sp>
      <p:sp>
        <p:nvSpPr>
          <p:cNvPr id="31826" name="Rectangle 82">
            <a:extLst>
              <a:ext uri="{FF2B5EF4-FFF2-40B4-BE49-F238E27FC236}">
                <a16:creationId xmlns:a16="http://schemas.microsoft.com/office/drawing/2014/main" id="{EECDBF55-6A00-4C23-B69B-31153CB68A76}"/>
              </a:ext>
            </a:extLst>
          </p:cNvPr>
          <p:cNvSpPr>
            <a:spLocks noChangeArrowheads="1"/>
          </p:cNvSpPr>
          <p:nvPr/>
        </p:nvSpPr>
        <p:spPr bwMode="auto">
          <a:xfrm>
            <a:off x="2859088" y="2414588"/>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1</a:t>
            </a:r>
          </a:p>
        </p:txBody>
      </p:sp>
      <p:sp>
        <p:nvSpPr>
          <p:cNvPr id="31827" name="Rectangle 83">
            <a:extLst>
              <a:ext uri="{FF2B5EF4-FFF2-40B4-BE49-F238E27FC236}">
                <a16:creationId xmlns:a16="http://schemas.microsoft.com/office/drawing/2014/main" id="{4B2FB7AB-10FA-4F80-8E30-7DA19EB464FE}"/>
              </a:ext>
            </a:extLst>
          </p:cNvPr>
          <p:cNvSpPr>
            <a:spLocks noChangeArrowheads="1"/>
          </p:cNvSpPr>
          <p:nvPr/>
        </p:nvSpPr>
        <p:spPr bwMode="auto">
          <a:xfrm>
            <a:off x="2859088" y="2697163"/>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1</a:t>
            </a:r>
          </a:p>
        </p:txBody>
      </p:sp>
      <p:sp>
        <p:nvSpPr>
          <p:cNvPr id="31828" name="Rectangle 84">
            <a:extLst>
              <a:ext uri="{FF2B5EF4-FFF2-40B4-BE49-F238E27FC236}">
                <a16:creationId xmlns:a16="http://schemas.microsoft.com/office/drawing/2014/main" id="{D0EED050-7288-41F8-BFDE-FC31EBF95843}"/>
              </a:ext>
            </a:extLst>
          </p:cNvPr>
          <p:cNvSpPr>
            <a:spLocks noChangeArrowheads="1"/>
          </p:cNvSpPr>
          <p:nvPr/>
        </p:nvSpPr>
        <p:spPr bwMode="auto">
          <a:xfrm>
            <a:off x="2859088" y="2979738"/>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1</a:t>
            </a:r>
          </a:p>
        </p:txBody>
      </p:sp>
      <p:sp>
        <p:nvSpPr>
          <p:cNvPr id="31829" name="Rectangle 85">
            <a:extLst>
              <a:ext uri="{FF2B5EF4-FFF2-40B4-BE49-F238E27FC236}">
                <a16:creationId xmlns:a16="http://schemas.microsoft.com/office/drawing/2014/main" id="{69446BB8-B597-4D78-B01D-5B19E01E779D}"/>
              </a:ext>
            </a:extLst>
          </p:cNvPr>
          <p:cNvSpPr>
            <a:spLocks noChangeArrowheads="1"/>
          </p:cNvSpPr>
          <p:nvPr/>
        </p:nvSpPr>
        <p:spPr bwMode="auto">
          <a:xfrm>
            <a:off x="2859088" y="3262313"/>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1</a:t>
            </a:r>
          </a:p>
        </p:txBody>
      </p:sp>
      <p:sp>
        <p:nvSpPr>
          <p:cNvPr id="31830" name="Rectangle 86">
            <a:extLst>
              <a:ext uri="{FF2B5EF4-FFF2-40B4-BE49-F238E27FC236}">
                <a16:creationId xmlns:a16="http://schemas.microsoft.com/office/drawing/2014/main" id="{493D0562-D371-49BD-8E6F-1088C3D75BDC}"/>
              </a:ext>
            </a:extLst>
          </p:cNvPr>
          <p:cNvSpPr>
            <a:spLocks noChangeArrowheads="1"/>
          </p:cNvSpPr>
          <p:nvPr/>
        </p:nvSpPr>
        <p:spPr bwMode="auto">
          <a:xfrm>
            <a:off x="2859088" y="3544888"/>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1</a:t>
            </a:r>
          </a:p>
        </p:txBody>
      </p:sp>
      <p:sp>
        <p:nvSpPr>
          <p:cNvPr id="31831" name="Rectangle 87">
            <a:extLst>
              <a:ext uri="{FF2B5EF4-FFF2-40B4-BE49-F238E27FC236}">
                <a16:creationId xmlns:a16="http://schemas.microsoft.com/office/drawing/2014/main" id="{4D106F21-228F-467F-B138-E03A023A134B}"/>
              </a:ext>
            </a:extLst>
          </p:cNvPr>
          <p:cNvSpPr>
            <a:spLocks noChangeArrowheads="1"/>
          </p:cNvSpPr>
          <p:nvPr/>
        </p:nvSpPr>
        <p:spPr bwMode="auto">
          <a:xfrm>
            <a:off x="2859088" y="3827463"/>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1</a:t>
            </a:r>
          </a:p>
        </p:txBody>
      </p:sp>
      <p:sp>
        <p:nvSpPr>
          <p:cNvPr id="31832" name="Rectangle 88">
            <a:extLst>
              <a:ext uri="{FF2B5EF4-FFF2-40B4-BE49-F238E27FC236}">
                <a16:creationId xmlns:a16="http://schemas.microsoft.com/office/drawing/2014/main" id="{E4F2E1A7-DA5B-48C2-BCAE-1BE72ACCB51C}"/>
              </a:ext>
            </a:extLst>
          </p:cNvPr>
          <p:cNvSpPr>
            <a:spLocks noChangeArrowheads="1"/>
          </p:cNvSpPr>
          <p:nvPr/>
        </p:nvSpPr>
        <p:spPr bwMode="auto">
          <a:xfrm>
            <a:off x="2859088" y="4110038"/>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2</a:t>
            </a:r>
          </a:p>
        </p:txBody>
      </p:sp>
      <p:sp>
        <p:nvSpPr>
          <p:cNvPr id="31833" name="Rectangle 89">
            <a:extLst>
              <a:ext uri="{FF2B5EF4-FFF2-40B4-BE49-F238E27FC236}">
                <a16:creationId xmlns:a16="http://schemas.microsoft.com/office/drawing/2014/main" id="{3EDC266E-6173-4370-AF17-C8C83F0091BA}"/>
              </a:ext>
            </a:extLst>
          </p:cNvPr>
          <p:cNvSpPr>
            <a:spLocks noChangeArrowheads="1"/>
          </p:cNvSpPr>
          <p:nvPr/>
        </p:nvSpPr>
        <p:spPr bwMode="auto">
          <a:xfrm>
            <a:off x="2859088" y="4392613"/>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2</a:t>
            </a:r>
          </a:p>
        </p:txBody>
      </p:sp>
      <p:sp>
        <p:nvSpPr>
          <p:cNvPr id="31834" name="Rectangle 90">
            <a:extLst>
              <a:ext uri="{FF2B5EF4-FFF2-40B4-BE49-F238E27FC236}">
                <a16:creationId xmlns:a16="http://schemas.microsoft.com/office/drawing/2014/main" id="{B34C01C2-AD8E-4166-A714-721EA100122B}"/>
              </a:ext>
            </a:extLst>
          </p:cNvPr>
          <p:cNvSpPr>
            <a:spLocks noChangeArrowheads="1"/>
          </p:cNvSpPr>
          <p:nvPr/>
        </p:nvSpPr>
        <p:spPr bwMode="auto">
          <a:xfrm>
            <a:off x="2859088" y="4675188"/>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2</a:t>
            </a:r>
          </a:p>
        </p:txBody>
      </p:sp>
      <p:sp>
        <p:nvSpPr>
          <p:cNvPr id="31835" name="Rectangle 91">
            <a:extLst>
              <a:ext uri="{FF2B5EF4-FFF2-40B4-BE49-F238E27FC236}">
                <a16:creationId xmlns:a16="http://schemas.microsoft.com/office/drawing/2014/main" id="{90C20366-07FA-438D-A4F7-DD8C9443CAD7}"/>
              </a:ext>
            </a:extLst>
          </p:cNvPr>
          <p:cNvSpPr>
            <a:spLocks noChangeArrowheads="1"/>
          </p:cNvSpPr>
          <p:nvPr/>
        </p:nvSpPr>
        <p:spPr bwMode="auto">
          <a:xfrm>
            <a:off x="2859088" y="4957763"/>
            <a:ext cx="457200" cy="284162"/>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1</a:t>
            </a:r>
          </a:p>
        </p:txBody>
      </p:sp>
      <p:sp>
        <p:nvSpPr>
          <p:cNvPr id="31836" name="Rectangle 92">
            <a:extLst>
              <a:ext uri="{FF2B5EF4-FFF2-40B4-BE49-F238E27FC236}">
                <a16:creationId xmlns:a16="http://schemas.microsoft.com/office/drawing/2014/main" id="{82C4CA5B-6822-44E4-BAF3-D665C73C4543}"/>
              </a:ext>
            </a:extLst>
          </p:cNvPr>
          <p:cNvSpPr>
            <a:spLocks noChangeArrowheads="1"/>
          </p:cNvSpPr>
          <p:nvPr/>
        </p:nvSpPr>
        <p:spPr bwMode="auto">
          <a:xfrm>
            <a:off x="2859088" y="5241925"/>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1</a:t>
            </a:r>
          </a:p>
        </p:txBody>
      </p:sp>
      <p:sp>
        <p:nvSpPr>
          <p:cNvPr id="31837" name="Rectangle 93">
            <a:extLst>
              <a:ext uri="{FF2B5EF4-FFF2-40B4-BE49-F238E27FC236}">
                <a16:creationId xmlns:a16="http://schemas.microsoft.com/office/drawing/2014/main" id="{67C4F19C-DD90-4E88-A372-C4258AC2F265}"/>
              </a:ext>
            </a:extLst>
          </p:cNvPr>
          <p:cNvSpPr>
            <a:spLocks noChangeArrowheads="1"/>
          </p:cNvSpPr>
          <p:nvPr/>
        </p:nvSpPr>
        <p:spPr bwMode="auto">
          <a:xfrm>
            <a:off x="2859088" y="5524500"/>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2</a:t>
            </a:r>
          </a:p>
        </p:txBody>
      </p:sp>
      <p:sp>
        <p:nvSpPr>
          <p:cNvPr id="31838" name="Rectangle 94">
            <a:extLst>
              <a:ext uri="{FF2B5EF4-FFF2-40B4-BE49-F238E27FC236}">
                <a16:creationId xmlns:a16="http://schemas.microsoft.com/office/drawing/2014/main" id="{EED235D1-F351-4A59-85F6-05F9B9C8B20B}"/>
              </a:ext>
            </a:extLst>
          </p:cNvPr>
          <p:cNvSpPr>
            <a:spLocks noChangeArrowheads="1"/>
          </p:cNvSpPr>
          <p:nvPr/>
        </p:nvSpPr>
        <p:spPr bwMode="auto">
          <a:xfrm>
            <a:off x="2859088" y="5807075"/>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2</a:t>
            </a:r>
          </a:p>
        </p:txBody>
      </p:sp>
      <p:sp>
        <p:nvSpPr>
          <p:cNvPr id="31839" name="Rectangle 95">
            <a:extLst>
              <a:ext uri="{FF2B5EF4-FFF2-40B4-BE49-F238E27FC236}">
                <a16:creationId xmlns:a16="http://schemas.microsoft.com/office/drawing/2014/main" id="{D84341A4-9956-464B-9B97-BB582A4D8D18}"/>
              </a:ext>
            </a:extLst>
          </p:cNvPr>
          <p:cNvSpPr>
            <a:spLocks noChangeArrowheads="1"/>
          </p:cNvSpPr>
          <p:nvPr/>
        </p:nvSpPr>
        <p:spPr bwMode="auto">
          <a:xfrm>
            <a:off x="2859088" y="6089650"/>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1</a:t>
            </a:r>
          </a:p>
        </p:txBody>
      </p:sp>
      <p:sp>
        <p:nvSpPr>
          <p:cNvPr id="31840" name="Rectangle 96">
            <a:extLst>
              <a:ext uri="{FF2B5EF4-FFF2-40B4-BE49-F238E27FC236}">
                <a16:creationId xmlns:a16="http://schemas.microsoft.com/office/drawing/2014/main" id="{C1F99E7B-7864-4F94-BB16-C8B63CF77E64}"/>
              </a:ext>
            </a:extLst>
          </p:cNvPr>
          <p:cNvSpPr>
            <a:spLocks noChangeArrowheads="1"/>
          </p:cNvSpPr>
          <p:nvPr/>
        </p:nvSpPr>
        <p:spPr bwMode="auto">
          <a:xfrm>
            <a:off x="2859088" y="6372225"/>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2</a:t>
            </a:r>
          </a:p>
        </p:txBody>
      </p:sp>
      <p:sp>
        <p:nvSpPr>
          <p:cNvPr id="31841" name="Text Box 97">
            <a:extLst>
              <a:ext uri="{FF2B5EF4-FFF2-40B4-BE49-F238E27FC236}">
                <a16:creationId xmlns:a16="http://schemas.microsoft.com/office/drawing/2014/main" id="{DE46BA18-D6C9-4094-899D-514442F74969}"/>
              </a:ext>
            </a:extLst>
          </p:cNvPr>
          <p:cNvSpPr txBox="1">
            <a:spLocks noChangeArrowheads="1"/>
          </p:cNvSpPr>
          <p:nvPr/>
        </p:nvSpPr>
        <p:spPr bwMode="auto">
          <a:xfrm>
            <a:off x="6418263" y="3214688"/>
            <a:ext cx="2416175"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0" tIns="46038" rIns="0" bIns="46038">
            <a:spAutoFit/>
          </a:bodyPr>
          <a:lstStyle>
            <a:lvl1pPr>
              <a:defRPr kumimoji="1" sz="1600">
                <a:solidFill>
                  <a:schemeClr val="tx1"/>
                </a:solidFill>
                <a:latin typeface="Comic Sans MS" panose="030F0702030302020204" pitchFamily="66" charset="0"/>
              </a:defRPr>
            </a:lvl1pPr>
            <a:lvl2pPr marL="742950" indent="-285750">
              <a:defRPr kumimoji="1" sz="1600">
                <a:solidFill>
                  <a:schemeClr val="tx1"/>
                </a:solidFill>
                <a:latin typeface="Comic Sans MS" panose="030F0702030302020204" pitchFamily="66" charset="0"/>
              </a:defRPr>
            </a:lvl2pPr>
            <a:lvl3pPr marL="1143000" indent="-228600">
              <a:defRPr kumimoji="1" sz="1600">
                <a:solidFill>
                  <a:schemeClr val="tx1"/>
                </a:solidFill>
                <a:latin typeface="Comic Sans MS" panose="030F0702030302020204" pitchFamily="66" charset="0"/>
              </a:defRPr>
            </a:lvl3pPr>
            <a:lvl4pPr marL="1600200" indent="-228600">
              <a:defRPr kumimoji="1" sz="1600">
                <a:solidFill>
                  <a:schemeClr val="tx1"/>
                </a:solidFill>
                <a:latin typeface="Comic Sans MS" panose="030F0702030302020204" pitchFamily="66" charset="0"/>
              </a:defRPr>
            </a:lvl4pPr>
            <a:lvl5pPr marL="2057400" indent="-228600">
              <a:defRPr kumimoji="1"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kumimoji="1"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kumimoji="1"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kumimoji="1"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kumimoji="1" sz="1600">
                <a:solidFill>
                  <a:schemeClr val="tx1"/>
                </a:solidFill>
                <a:latin typeface="Comic Sans MS" panose="030F0702030302020204" pitchFamily="66" charset="0"/>
              </a:defRPr>
            </a:lvl9pPr>
          </a:lstStyle>
          <a:p>
            <a:pPr>
              <a:spcBef>
                <a:spcPct val="50000"/>
              </a:spcBef>
            </a:pPr>
            <a:r>
              <a:rPr lang="en-US" altLang="zh-TW" sz="1800">
                <a:ea typeface="新細明體" panose="02020500000000000000" pitchFamily="18" charset="-120"/>
              </a:rPr>
              <a:t>Register 0 always 0.</a:t>
            </a:r>
            <a:br>
              <a:rPr lang="en-US" altLang="zh-TW" sz="1800">
                <a:ea typeface="新細明體" panose="02020500000000000000" pitchFamily="18" charset="-120"/>
              </a:rPr>
            </a:br>
            <a:r>
              <a:rPr lang="en-US" altLang="zh-TW" sz="1800">
                <a:ea typeface="新細明體" panose="02020500000000000000" pitchFamily="18" charset="-120"/>
              </a:rPr>
              <a:t>Loads from </a:t>
            </a:r>
            <a:r>
              <a:rPr lang="en-US" altLang="zh-TW" sz="1800">
                <a:latin typeface="Courier New" panose="02070309020205020404" pitchFamily="49" charset="0"/>
                <a:ea typeface="新細明體" panose="02020500000000000000" pitchFamily="18" charset="-120"/>
              </a:rPr>
              <a:t>mem[FF]</a:t>
            </a:r>
            <a:r>
              <a:rPr lang="en-US" altLang="zh-TW" sz="1800">
                <a:ea typeface="新細明體" panose="02020500000000000000" pitchFamily="18" charset="-120"/>
              </a:rPr>
              <a:t>   from stdin.</a:t>
            </a:r>
            <a:br>
              <a:rPr lang="en-US" altLang="zh-TW" sz="1800">
                <a:ea typeface="新細明體" panose="02020500000000000000" pitchFamily="18" charset="-120"/>
              </a:rPr>
            </a:br>
            <a:r>
              <a:rPr lang="en-US" altLang="zh-TW" sz="1800">
                <a:ea typeface="新細明體" panose="02020500000000000000" pitchFamily="18" charset="-120"/>
              </a:rPr>
              <a:t>Stores to </a:t>
            </a:r>
            <a:r>
              <a:rPr lang="en-US" altLang="zh-TW" sz="1800">
                <a:latin typeface="Courier New" panose="02070309020205020404" pitchFamily="49" charset="0"/>
                <a:ea typeface="新細明體" panose="02020500000000000000" pitchFamily="18" charset="-120"/>
              </a:rPr>
              <a:t>mem[FF]</a:t>
            </a:r>
            <a:r>
              <a:rPr lang="en-US" altLang="zh-TW" sz="1800">
                <a:ea typeface="新細明體" panose="02020500000000000000" pitchFamily="18" charset="-120"/>
              </a:rPr>
              <a:t> to stdout.</a:t>
            </a:r>
          </a:p>
        </p:txBody>
      </p:sp>
    </p:spTree>
  </p:cSld>
  <p:clrMapOvr>
    <a:masterClrMapping/>
  </p:clrMapOvr>
</p:sld>
</file>

<file path=ppt/theme/theme1.xml><?xml version="1.0" encoding="utf-8"?>
<a:theme xmlns:a="http://schemas.openxmlformats.org/drawingml/2006/main" name="introcs">
  <a:themeElements>
    <a:clrScheme name="">
      <a:dk1>
        <a:srgbClr val="000000"/>
      </a:dk1>
      <a:lt1>
        <a:srgbClr val="FFFFFF"/>
      </a:lt1>
      <a:dk2>
        <a:srgbClr val="C0C0C0"/>
      </a:dk2>
      <a:lt2>
        <a:srgbClr val="010000"/>
      </a:lt2>
      <a:accent1>
        <a:srgbClr val="CC0000"/>
      </a:accent1>
      <a:accent2>
        <a:srgbClr val="777777"/>
      </a:accent2>
      <a:accent3>
        <a:srgbClr val="FFFFFF"/>
      </a:accent3>
      <a:accent4>
        <a:srgbClr val="000000"/>
      </a:accent4>
      <a:accent5>
        <a:srgbClr val="E2AAAA"/>
      </a:accent5>
      <a:accent6>
        <a:srgbClr val="6B6B6B"/>
      </a:accent6>
      <a:hlink>
        <a:srgbClr val="4D4D4D"/>
      </a:hlink>
      <a:folHlink>
        <a:srgbClr val="003399"/>
      </a:folHlink>
    </a:clrScheme>
    <a:fontScheme name="introc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sm" len="sm"/>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16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sm" len="sm"/>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16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introcs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
      <a:clrScheme name="introcs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000000"/>
        </a:folHlink>
      </a:clrScheme>
      <a:clrMap bg1="dk2" tx1="lt1" bg2="dk1" tx2="lt2" accent1="accent1" accent2="accent2" accent3="accent3" accent4="accent4" accent5="accent5" accent6="accent6" hlink="hlink" folHlink="folHlink"/>
    </a:extraClrScheme>
    <a:extraClrScheme>
      <a:clrScheme name="introcs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introcs 4">
        <a:dk1>
          <a:srgbClr val="000000"/>
        </a:dk1>
        <a:lt1>
          <a:srgbClr val="FFFFFF"/>
        </a:lt1>
        <a:dk2>
          <a:srgbClr val="336699"/>
        </a:dk2>
        <a:lt2>
          <a:srgbClr val="010000"/>
        </a:lt2>
        <a:accent1>
          <a:srgbClr val="CCECFF"/>
        </a:accent1>
        <a:accent2>
          <a:srgbClr val="FFFFCC"/>
        </a:accent2>
        <a:accent3>
          <a:srgbClr val="FFFFFF"/>
        </a:accent3>
        <a:accent4>
          <a:srgbClr val="000000"/>
        </a:accent4>
        <a:accent5>
          <a:srgbClr val="E2F4FF"/>
        </a:accent5>
        <a:accent6>
          <a:srgbClr val="E7E7B9"/>
        </a:accent6>
        <a:hlink>
          <a:srgbClr val="FF6600"/>
        </a:hlink>
        <a:folHlink>
          <a:srgbClr val="FFFFCC"/>
        </a:folHlink>
      </a:clrScheme>
      <a:clrMap bg1="lt1" tx1="dk1" bg2="lt2" tx2="dk2" accent1="accent1" accent2="accent2" accent3="accent3" accent4="accent4" accent5="accent5" accent6="accent6" hlink="hlink" folHlink="folHlink"/>
    </a:extraClrScheme>
    <a:extraClrScheme>
      <a:clrScheme name="introcs 5">
        <a:dk1>
          <a:srgbClr val="000000"/>
        </a:dk1>
        <a:lt1>
          <a:srgbClr val="FFFFFF"/>
        </a:lt1>
        <a:dk2>
          <a:srgbClr val="336699"/>
        </a:dk2>
        <a:lt2>
          <a:srgbClr val="010000"/>
        </a:lt2>
        <a:accent1>
          <a:srgbClr val="CCECFF"/>
        </a:accent1>
        <a:accent2>
          <a:srgbClr val="FFFFCC"/>
        </a:accent2>
        <a:accent3>
          <a:srgbClr val="FFFFFF"/>
        </a:accent3>
        <a:accent4>
          <a:srgbClr val="000000"/>
        </a:accent4>
        <a:accent5>
          <a:srgbClr val="E2F4FF"/>
        </a:accent5>
        <a:accent6>
          <a:srgbClr val="E7E7B9"/>
        </a:accent6>
        <a:hlink>
          <a:srgbClr val="FF6600"/>
        </a:hlink>
        <a:folHlink>
          <a:srgbClr val="660066"/>
        </a:folHlink>
      </a:clrScheme>
      <a:clrMap bg1="lt1" tx1="dk1" bg2="lt2" tx2="dk2" accent1="accent1" accent2="accent2" accent3="accent3" accent4="accent4" accent5="accent5" accent6="accent6" hlink="hlink" folHlink="folHlink"/>
    </a:extraClrScheme>
    <a:extraClrScheme>
      <a:clrScheme name="introcs 6">
        <a:dk1>
          <a:srgbClr val="000000"/>
        </a:dk1>
        <a:lt1>
          <a:srgbClr val="FFFFFF"/>
        </a:lt1>
        <a:dk2>
          <a:srgbClr val="336699"/>
        </a:dk2>
        <a:lt2>
          <a:srgbClr val="010000"/>
        </a:lt2>
        <a:accent1>
          <a:srgbClr val="CCECFF"/>
        </a:accent1>
        <a:accent2>
          <a:srgbClr val="FFFFCC"/>
        </a:accent2>
        <a:accent3>
          <a:srgbClr val="FFFFFF"/>
        </a:accent3>
        <a:accent4>
          <a:srgbClr val="000000"/>
        </a:accent4>
        <a:accent5>
          <a:srgbClr val="E2F4FF"/>
        </a:accent5>
        <a:accent6>
          <a:srgbClr val="E7E7B9"/>
        </a:accent6>
        <a:hlink>
          <a:srgbClr val="FF6600"/>
        </a:hlink>
        <a:folHlink>
          <a:srgbClr val="FFFFFF"/>
        </a:folHlink>
      </a:clrScheme>
      <a:clrMap bg1="lt1" tx1="dk1" bg2="lt2" tx2="dk2" accent1="accent1" accent2="accent2" accent3="accent3" accent4="accent4" accent5="accent5" accent6="accent6" hlink="hlink" folHlink="folHlink"/>
    </a:extraClrScheme>
    <a:extraClrScheme>
      <a:clrScheme name="introcs 7">
        <a:dk1>
          <a:srgbClr val="000000"/>
        </a:dk1>
        <a:lt1>
          <a:srgbClr val="FFFFFF"/>
        </a:lt1>
        <a:dk2>
          <a:srgbClr val="C0C0C0"/>
        </a:dk2>
        <a:lt2>
          <a:srgbClr val="010000"/>
        </a:lt2>
        <a:accent1>
          <a:srgbClr val="CC0000"/>
        </a:accent1>
        <a:accent2>
          <a:srgbClr val="777777"/>
        </a:accent2>
        <a:accent3>
          <a:srgbClr val="FFFFFF"/>
        </a:accent3>
        <a:accent4>
          <a:srgbClr val="000000"/>
        </a:accent4>
        <a:accent5>
          <a:srgbClr val="E2AAAA"/>
        </a:accent5>
        <a:accent6>
          <a:srgbClr val="6B6B6B"/>
        </a:accent6>
        <a:hlink>
          <a:srgbClr val="4D4D4D"/>
        </a:hlink>
        <a:folHlink>
          <a:srgbClr val="6600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HD:Users:wayne:Documents:cos126-f05:introcs.pot</Template>
  <TotalTime>26</TotalTime>
  <Words>7462</Words>
  <Application>Microsoft Office PowerPoint</Application>
  <PresentationFormat>如螢幕大小 (4:3)</PresentationFormat>
  <Paragraphs>1681</Paragraphs>
  <Slides>54</Slides>
  <Notes>53</Notes>
  <HiddenSlides>0</HiddenSlides>
  <MMClips>0</MMClips>
  <ScaleCrop>false</ScaleCrop>
  <HeadingPairs>
    <vt:vector size="10" baseType="variant">
      <vt:variant>
        <vt:lpstr>使用字型</vt:lpstr>
      </vt:variant>
      <vt:variant>
        <vt:i4>7</vt:i4>
      </vt:variant>
      <vt:variant>
        <vt:lpstr>佈景主題</vt:lpstr>
      </vt:variant>
      <vt:variant>
        <vt:i4>1</vt:i4>
      </vt:variant>
      <vt:variant>
        <vt:lpstr>內嵌 OLE 伺服程式</vt:lpstr>
      </vt:variant>
      <vt:variant>
        <vt:i4>2</vt:i4>
      </vt:variant>
      <vt:variant>
        <vt:lpstr>投影片標題</vt:lpstr>
      </vt:variant>
      <vt:variant>
        <vt:i4>54</vt:i4>
      </vt:variant>
      <vt:variant>
        <vt:lpstr>自訂放映</vt:lpstr>
      </vt:variant>
      <vt:variant>
        <vt:i4>1</vt:i4>
      </vt:variant>
    </vt:vector>
  </HeadingPairs>
  <TitlesOfParts>
    <vt:vector size="65" baseType="lpstr">
      <vt:lpstr>Arial Unicode MS</vt:lpstr>
      <vt:lpstr>Monotype Sorts</vt:lpstr>
      <vt:lpstr>新細明體</vt:lpstr>
      <vt:lpstr>Comic Sans MS</vt:lpstr>
      <vt:lpstr>Courier New</vt:lpstr>
      <vt:lpstr>Symbol</vt:lpstr>
      <vt:lpstr>Wingdings</vt:lpstr>
      <vt:lpstr>introcs</vt:lpstr>
      <vt:lpstr>Equation</vt:lpstr>
      <vt:lpstr>VISIO</vt:lpstr>
      <vt:lpstr>The TOY Machine</vt:lpstr>
      <vt:lpstr>Basic Characteristics of TOY Machine</vt:lpstr>
      <vt:lpstr>What is TOY?</vt:lpstr>
      <vt:lpstr>What is TOY?</vt:lpstr>
      <vt:lpstr>What is TOY?</vt:lpstr>
      <vt:lpstr>Inside the Box</vt:lpstr>
      <vt:lpstr>Machine "Core" Dump</vt:lpstr>
      <vt:lpstr>Program and Data</vt:lpstr>
      <vt:lpstr>TOY Reference Card</vt:lpstr>
      <vt:lpstr>TOY Architecture (level 1)</vt:lpstr>
      <vt:lpstr>level 0</vt:lpstr>
      <vt:lpstr>Programming in TOY</vt:lpstr>
      <vt:lpstr>A Sample Program</vt:lpstr>
      <vt:lpstr>Load</vt:lpstr>
      <vt:lpstr>Load</vt:lpstr>
      <vt:lpstr>Add</vt:lpstr>
      <vt:lpstr>Store</vt:lpstr>
      <vt:lpstr>Halt</vt:lpstr>
      <vt:lpstr>Simulation</vt:lpstr>
      <vt:lpstr>Interfacing with the TOY Machine</vt:lpstr>
      <vt:lpstr>Using the TOY Machine:  Run</vt:lpstr>
      <vt:lpstr>Branch in TOY</vt:lpstr>
      <vt:lpstr>An Example:  Multiplication</vt:lpstr>
      <vt:lpstr>Multiply</vt:lpstr>
      <vt:lpstr>Multiply</vt:lpstr>
      <vt:lpstr>Step-By-Step Trace</vt:lpstr>
      <vt:lpstr>An Efficient Multiplication Algorithm</vt:lpstr>
      <vt:lpstr>Binary Multiplication</vt:lpstr>
      <vt:lpstr>Shift Left</vt:lpstr>
      <vt:lpstr>Shift Right</vt:lpstr>
      <vt:lpstr>Shift Right (Sign Extension)</vt:lpstr>
      <vt:lpstr>Bitwise AND</vt:lpstr>
      <vt:lpstr>Shifting and Masking</vt:lpstr>
      <vt:lpstr>Binary Multiplication</vt:lpstr>
      <vt:lpstr>Binary Multiplication</vt:lpstr>
      <vt:lpstr>Useful TOY "Idioms"</vt:lpstr>
      <vt:lpstr>Standard Input and Output:  Implications</vt:lpstr>
      <vt:lpstr>Fibonacci Numbers</vt:lpstr>
      <vt:lpstr>Standard Output</vt:lpstr>
      <vt:lpstr>Standard Input</vt:lpstr>
      <vt:lpstr>Load Address (a.k.a. Load Constant)</vt:lpstr>
      <vt:lpstr>Arrays in TOY</vt:lpstr>
      <vt:lpstr>TOY Implementation of Reverse</vt:lpstr>
      <vt:lpstr>TOY Implementation of Reverse</vt:lpstr>
      <vt:lpstr>TOY Implementation of Reverse</vt:lpstr>
      <vt:lpstr>Unsafe Code at any Speed</vt:lpstr>
      <vt:lpstr>What Can Happen When We Lose Control?</vt:lpstr>
      <vt:lpstr>Function Call:  A Failed Attempt</vt:lpstr>
      <vt:lpstr>Multiplication Function</vt:lpstr>
      <vt:lpstr>Multiplication Function Call</vt:lpstr>
      <vt:lpstr>Function Call:  One Solution</vt:lpstr>
      <vt:lpstr>Virtual machines</vt:lpstr>
      <vt:lpstr>Problems with programming using machine code </vt:lpstr>
      <vt:lpstr>Virtual machines</vt:lpstr>
      <vt:lpstr>handout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TOY Machine</dc:title>
  <dc:creator>Microsoft Office 使用者</dc:creator>
  <cp:lastModifiedBy>cyy</cp:lastModifiedBy>
  <cp:revision>2</cp:revision>
  <cp:lastPrinted>2005-10-06T17:22:41Z</cp:lastPrinted>
  <dcterms:created xsi:type="dcterms:W3CDTF">2015-10-13T05:50:14Z</dcterms:created>
  <dcterms:modified xsi:type="dcterms:W3CDTF">2021-10-25T03:54:07Z</dcterms:modified>
</cp:coreProperties>
</file>